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7324" y="2839205"/>
            <a:ext cx="7969351" cy="889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275067"/>
            <a:ext cx="5826760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76200"/>
              </a:lnSpc>
            </a:pP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4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3</a:t>
            </a:r>
            <a:r>
              <a:rPr dirty="0" sz="2400" spc="1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ran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ezz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3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he</a:t>
            </a:r>
            <a:r>
              <a:rPr dirty="0" sz="2400" spc="-4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me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5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li,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va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3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ana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isi</a:t>
            </a:r>
            <a:r>
              <a:rPr dirty="0" sz="2400" spc="-4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20">
                <a:solidFill>
                  <a:srgbClr val="FFFFFF"/>
                </a:solidFill>
                <a:latin typeface="Franklin Gothic Medium"/>
                <a:cs typeface="Franklin Gothic Medium"/>
              </a:rPr>
              <a:t>ensi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nale</a:t>
            </a:r>
            <a:r>
              <a:rPr dirty="0" sz="2400" spc="-5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(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ar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te</a:t>
            </a:r>
            <a:r>
              <a:rPr dirty="0" sz="2400" spc="-3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)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260"/>
            <a:ext cx="621792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No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azione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scie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tifica,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prefiss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dirty="0" sz="2200" spc="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ed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dine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di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grandezz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89865"/>
            <a:ext cx="8098790" cy="1275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ità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supplemen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endParaRPr sz="2400">
              <a:latin typeface="Franklin Gothic Medium"/>
              <a:cs typeface="Franklin Gothic Medium"/>
            </a:endParaRPr>
          </a:p>
          <a:p>
            <a:pPr algn="just" marL="426720" marR="5080" indent="-342900">
              <a:lnSpc>
                <a:spcPct val="76300"/>
              </a:lnSpc>
              <a:spcBef>
                <a:spcPts val="850"/>
              </a:spcBef>
              <a:buFont typeface="Wingdings"/>
              <a:buChar char=""/>
              <a:tabLst>
                <a:tab pos="42735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essendo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accetta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ufficiali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SI: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93762" y="1989201"/>
          <a:ext cx="7651750" cy="4116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4254"/>
                <a:gridCol w="2544191"/>
                <a:gridCol w="2544191"/>
              </a:tblGrid>
              <a:tr h="316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10">
                          <a:latin typeface="Franklin Gothic Medium"/>
                          <a:cs typeface="Franklin Gothic Medium"/>
                        </a:rPr>
                        <a:t>Nom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e</a:t>
                      </a:r>
                      <a:endParaRPr sz="14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400" spc="10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bo</a:t>
                      </a:r>
                      <a:r>
                        <a:rPr dirty="0" sz="1400" spc="-10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4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69925">
                        <a:lnSpc>
                          <a:spcPct val="100000"/>
                        </a:lnSpc>
                      </a:pPr>
                      <a:r>
                        <a:rPr dirty="0" sz="1400" spc="10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qu</a:t>
                      </a:r>
                      <a:r>
                        <a:rPr dirty="0" sz="1400" spc="-1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400" spc="-25">
                          <a:latin typeface="Franklin Gothic Medium"/>
                          <a:cs typeface="Franklin Gothic Medium"/>
                        </a:rPr>
                        <a:t>v</a:t>
                      </a: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400" spc="-10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400" spc="-5">
                          <a:latin typeface="Franklin Gothic Medium"/>
                          <a:cs typeface="Franklin Gothic Medium"/>
                        </a:rPr>
                        <a:t>en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za</a:t>
                      </a:r>
                      <a:r>
                        <a:rPr dirty="0" sz="1400" spc="-3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400" spc="10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.I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.</a:t>
                      </a:r>
                      <a:endParaRPr sz="14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316611">
                <a:tc>
                  <a:txBody>
                    <a:bodyPr/>
                    <a:lstStyle/>
                    <a:p>
                      <a:pPr algn="ctr">
                        <a:lnSpc>
                          <a:spcPts val="1895"/>
                        </a:lnSpc>
                      </a:pP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nu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95"/>
                        </a:lnSpc>
                      </a:pP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711835">
                        <a:lnSpc>
                          <a:spcPts val="1895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6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s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16611">
                <a:tc>
                  <a:txBody>
                    <a:bodyPr/>
                    <a:lstStyle/>
                    <a:p>
                      <a:pPr algn="ctr">
                        <a:lnSpc>
                          <a:spcPts val="1895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a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95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h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259715">
                        <a:lnSpc>
                          <a:spcPts val="1895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h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6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600" spc="-2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3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60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s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523620"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g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no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d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d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5"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4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h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44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600" spc="-2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  <a:p>
                      <a:pPr algn="ctr" marL="2540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86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40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s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16611">
                <a:tc>
                  <a:txBody>
                    <a:bodyPr/>
                    <a:lstStyle/>
                    <a:p>
                      <a:pPr algn="ctr">
                        <a:lnSpc>
                          <a:spcPts val="1895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li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95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l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ts val="1895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dm3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0^−3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m3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16611"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grado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89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°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46100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º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(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π/</a:t>
                      </a:r>
                      <a:r>
                        <a:rPr dirty="0" sz="1600" spc="2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80)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rad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523620">
                <a:tc>
                  <a:txBody>
                    <a:bodyPr/>
                    <a:lstStyle/>
                    <a:p>
                      <a:pPr marL="678180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nu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 spc="-2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pr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mo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′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1′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(1/60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)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°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(π/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800)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rad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523748">
                <a:tc>
                  <a:txBody>
                    <a:bodyPr/>
                    <a:lstStyle/>
                    <a:p>
                      <a:pPr marL="569595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nu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 spc="-2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seco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ndo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″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1″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(1/60)′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(π/648</a:t>
                      </a:r>
                      <a:r>
                        <a:rPr dirty="0" sz="1600" spc="2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000)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rad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16611"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tta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ha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ha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hm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^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^4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m2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16522">
                <a:tc>
                  <a:txBody>
                    <a:bodyPr/>
                    <a:lstStyle/>
                    <a:p>
                      <a:pPr marL="824230">
                        <a:lnSpc>
                          <a:spcPts val="1889"/>
                        </a:lnSpc>
                      </a:pP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ne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lata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t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59715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^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3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20">
                          <a:latin typeface="Franklin Gothic Medium"/>
                          <a:cs typeface="Franklin Gothic Medium"/>
                        </a:rPr>
                        <a:t>k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g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^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6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g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16572">
                <a:tc>
                  <a:txBody>
                    <a:bodyPr/>
                    <a:lstStyle/>
                    <a:p>
                      <a:pPr algn="ctr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nu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711835">
                        <a:lnSpc>
                          <a:spcPts val="1885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6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s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1480" cy="2260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ità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supplemen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5080" indent="-342900">
              <a:lnSpc>
                <a:spcPct val="763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accetta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hé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revi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rica</a:t>
            </a: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iant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relazio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includ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-10">
                <a:latin typeface="Franklin Gothic Book"/>
                <a:cs typeface="Franklin Gothic Book"/>
              </a:rPr>
              <a:t> 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conos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iut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precision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sufficie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toll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fficiali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maggiore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precision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0737" y="3213100"/>
          <a:ext cx="7723505" cy="260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8003"/>
                <a:gridCol w="2568067"/>
                <a:gridCol w="2568066"/>
              </a:tblGrid>
              <a:tr h="3707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10">
                          <a:latin typeface="Franklin Gothic Medium"/>
                          <a:cs typeface="Franklin Gothic Medium"/>
                        </a:rPr>
                        <a:t>Nom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e</a:t>
                      </a:r>
                      <a:endParaRPr sz="14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400" spc="10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bo</a:t>
                      </a:r>
                      <a:r>
                        <a:rPr dirty="0" sz="1400" spc="-10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4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81990">
                        <a:lnSpc>
                          <a:spcPct val="100000"/>
                        </a:lnSpc>
                      </a:pPr>
                      <a:r>
                        <a:rPr dirty="0" sz="1400" spc="10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qu</a:t>
                      </a:r>
                      <a:r>
                        <a:rPr dirty="0" sz="1400" spc="-1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400" spc="-25">
                          <a:latin typeface="Franklin Gothic Medium"/>
                          <a:cs typeface="Franklin Gothic Medium"/>
                        </a:rPr>
                        <a:t>v</a:t>
                      </a: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400" spc="-10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400" spc="-5">
                          <a:latin typeface="Franklin Gothic Medium"/>
                          <a:cs typeface="Franklin Gothic Medium"/>
                        </a:rPr>
                        <a:t>en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za</a:t>
                      </a:r>
                      <a:r>
                        <a:rPr dirty="0" sz="1400" spc="-3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400" spc="10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.I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.</a:t>
                      </a:r>
                      <a:endParaRPr sz="14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739139">
                <a:tc>
                  <a:txBody>
                    <a:bodyPr/>
                    <a:lstStyle/>
                    <a:p>
                      <a:pPr marL="786130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tt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 spc="-30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v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olt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eV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V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  <a:p>
                      <a:pPr algn="ctr" marR="41910">
                        <a:lnSpc>
                          <a:spcPct val="100000"/>
                        </a:lnSpc>
                      </a:pPr>
                      <a:r>
                        <a:rPr dirty="0" sz="1600" spc="3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,602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1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75">
                          <a:latin typeface="Franklin Gothic Medium"/>
                          <a:cs typeface="Franklin Gothic Medium"/>
                        </a:rPr>
                        <a:t>7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6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53(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4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)</a:t>
                      </a:r>
                      <a:r>
                        <a:rPr dirty="0" sz="1600" spc="3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×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0^−19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  <a:p>
                      <a:pPr algn="ctr" marL="2540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J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739140">
                <a:tc>
                  <a:txBody>
                    <a:bodyPr/>
                    <a:lstStyle/>
                    <a:p>
                      <a:pPr marL="255904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un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à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di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mas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omica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u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u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Da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  <a:p>
                      <a:pPr algn="ctr" marR="41910">
                        <a:lnSpc>
                          <a:spcPct val="100000"/>
                        </a:lnSpc>
                      </a:pPr>
                      <a:r>
                        <a:rPr dirty="0" sz="1600" spc="3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,660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538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86(28)</a:t>
                      </a:r>
                      <a:r>
                        <a:rPr dirty="0" sz="1600" spc="2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×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0^−</a:t>
                      </a:r>
                      <a:r>
                        <a:rPr dirty="0" sz="1600" spc="-50"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7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  <a:p>
                      <a:pPr algn="ctr" marL="3810">
                        <a:lnSpc>
                          <a:spcPts val="1889"/>
                        </a:lnSpc>
                      </a:pPr>
                      <a:r>
                        <a:rPr dirty="0" sz="1600" spc="25">
                          <a:latin typeface="Franklin Gothic Medium"/>
                          <a:cs typeface="Franklin Gothic Medium"/>
                        </a:rPr>
                        <a:t>kg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739165">
                <a:tc>
                  <a:txBody>
                    <a:bodyPr/>
                    <a:lstStyle/>
                    <a:p>
                      <a:pPr marL="487045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un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à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ast</a:t>
                      </a:r>
                      <a:r>
                        <a:rPr dirty="0" sz="1600" spc="-20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omica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ua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ua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=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600" spc="3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,495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60">
                          <a:latin typeface="Franklin Gothic Medium"/>
                          <a:cs typeface="Franklin Gothic Medium"/>
                        </a:rPr>
                        <a:t>9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7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8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706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40">
                          <a:latin typeface="Franklin Gothic Medium"/>
                          <a:cs typeface="Franklin Gothic Medium"/>
                        </a:rPr>
                        <a:t>9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1(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6)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×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^1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  <a:p>
                      <a:pPr marL="1079500">
                        <a:lnSpc>
                          <a:spcPts val="1889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 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28940" cy="136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Ulte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iori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tollera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ma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non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</a:t>
            </a:r>
            <a:endParaRPr sz="2400">
              <a:latin typeface="Franklin Gothic Medium"/>
              <a:cs typeface="Franklin Gothic Medium"/>
            </a:endParaRPr>
          </a:p>
          <a:p>
            <a:pPr marL="355600" marR="5080" indent="-342900">
              <a:lnSpc>
                <a:spcPct val="762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  <a:tab pos="1428750" algn="l"/>
                <a:tab pos="2246630" algn="l"/>
                <a:tab pos="3033395" algn="l"/>
                <a:tab pos="3917315" algn="l"/>
                <a:tab pos="4315460" algn="l"/>
                <a:tab pos="5283200" algn="l"/>
                <a:tab pos="708977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usa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in	</a:t>
            </a:r>
            <a:r>
              <a:rPr dirty="0" sz="2400" spc="-20">
                <a:latin typeface="Franklin Gothic Book"/>
                <a:cs typeface="Franklin Gothic Book"/>
              </a:rPr>
              <a:t>am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20">
                <a:latin typeface="Franklin Gothic Book"/>
                <a:cs typeface="Franklin Gothic Book"/>
              </a:rPr>
              <a:t>comm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ciali,	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legali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navigazione.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uso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scoraggiat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49300" y="2076450"/>
          <a:ext cx="7723505" cy="3966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8066"/>
                <a:gridCol w="2568067"/>
                <a:gridCol w="2568066"/>
              </a:tblGrid>
              <a:tr h="432053">
                <a:tc>
                  <a:txBody>
                    <a:bodyPr/>
                    <a:lstStyle/>
                    <a:p>
                      <a:pPr marL="754380">
                        <a:lnSpc>
                          <a:spcPct val="100000"/>
                        </a:lnSpc>
                      </a:pP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Gran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d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z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za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b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olo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5245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q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ui</a:t>
                      </a:r>
                      <a:r>
                        <a:rPr dirty="0" sz="1800" spc="-25" b="1">
                          <a:latin typeface="Franklin Gothic Demi"/>
                          <a:cs typeface="Franklin Gothic Demi"/>
                        </a:rPr>
                        <a:t>v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ale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z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800" spc="-3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SI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431926">
                <a:tc>
                  <a:txBody>
                    <a:bodyPr/>
                    <a:lstStyle/>
                    <a:p>
                      <a:pPr algn="ctr">
                        <a:lnSpc>
                          <a:spcPts val="1895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ang</a:t>
                      </a:r>
                      <a:r>
                        <a:rPr dirty="0" sz="1600" spc="10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trom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95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Å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ts val="1895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Å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=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0</a:t>
                      </a:r>
                      <a:r>
                        <a:rPr dirty="0" sz="1600" spc="15" b="1">
                          <a:latin typeface="Franklin Gothic Demi"/>
                          <a:cs typeface="Franklin Gothic Demi"/>
                        </a:rPr>
                        <a:t>,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nm</a:t>
                      </a:r>
                      <a:r>
                        <a:rPr dirty="0" sz="1600" spc="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=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15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0^−</a:t>
                      </a:r>
                      <a:r>
                        <a:rPr dirty="0" sz="1600" spc="-15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0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m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32054">
                <a:tc>
                  <a:txBody>
                    <a:bodyPr/>
                    <a:lstStyle/>
                    <a:p>
                      <a:pPr marL="641350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igli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600" spc="2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nautico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nm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mi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600" spc="2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nautico</a:t>
                      </a:r>
                      <a:r>
                        <a:rPr dirty="0" sz="1600" spc="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=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85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2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m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 marL="635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nodo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89"/>
                        </a:lnSpc>
                      </a:pP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kn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nodo</a:t>
                      </a:r>
                      <a:r>
                        <a:rPr dirty="0" sz="1600" spc="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=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mi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600" spc="2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nautico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  <a:p>
                      <a:pPr algn="ctr" marL="1270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al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'ora</a:t>
                      </a:r>
                      <a:r>
                        <a:rPr dirty="0" sz="1600" spc="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=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(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852/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3</a:t>
                      </a:r>
                      <a:r>
                        <a:rPr dirty="0" sz="1600" spc="2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600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)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/s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ba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r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ba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r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15" b="1">
                          <a:latin typeface="Franklin Gothic Demi"/>
                          <a:cs typeface="Franklin Gothic Demi"/>
                        </a:rPr>
                        <a:t>b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ar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=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0</a:t>
                      </a:r>
                      <a:r>
                        <a:rPr dirty="0" sz="1600" spc="15" b="1">
                          <a:latin typeface="Franklin Gothic Demi"/>
                          <a:cs typeface="Franklin Gothic Demi"/>
                        </a:rPr>
                        <a:t>,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600" spc="-20" b="1">
                          <a:latin typeface="Franklin Gothic Demi"/>
                          <a:cs typeface="Franklin Gothic Demi"/>
                        </a:rPr>
                        <a:t>P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=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2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0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0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k</a:t>
                      </a:r>
                      <a:r>
                        <a:rPr dirty="0" sz="1600" spc="-20" b="1">
                          <a:latin typeface="Franklin Gothic Demi"/>
                          <a:cs typeface="Franklin Gothic Demi"/>
                        </a:rPr>
                        <a:t>P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a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  <a:p>
                      <a:pPr algn="ctr" marL="1905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=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00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0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h</a:t>
                      </a:r>
                      <a:r>
                        <a:rPr dirty="0" sz="1600" spc="-20" b="1">
                          <a:latin typeface="Franklin Gothic Demi"/>
                          <a:cs typeface="Franklin Gothic Demi"/>
                        </a:rPr>
                        <a:t>P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=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15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0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5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20" b="1">
                          <a:latin typeface="Franklin Gothic Demi"/>
                          <a:cs typeface="Franklin Gothic Demi"/>
                        </a:rPr>
                        <a:t>P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a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432053">
                <a:tc>
                  <a:txBody>
                    <a:bodyPr/>
                    <a:lstStyle/>
                    <a:p>
                      <a:pPr marL="294005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metro</a:t>
                      </a:r>
                      <a:r>
                        <a:rPr dirty="0" sz="1600" spc="2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di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mer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c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ur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o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mm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Hg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7335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Hg</a:t>
                      </a:r>
                      <a:r>
                        <a:rPr dirty="0" sz="1600" spc="2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≈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2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33,322</a:t>
                      </a:r>
                      <a:r>
                        <a:rPr dirty="0" sz="1600" spc="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20" b="1">
                          <a:latin typeface="Franklin Gothic Demi"/>
                          <a:cs typeface="Franklin Gothic Demi"/>
                        </a:rPr>
                        <a:t>P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a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 marL="635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neper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Np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p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=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q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ua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si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600" spc="2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un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tà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  <a:p>
                      <a:pPr algn="ctr" marL="635">
                        <a:lnSpc>
                          <a:spcPts val="1889"/>
                        </a:lnSpc>
                      </a:pP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f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onda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en</a:t>
                      </a:r>
                      <a:r>
                        <a:rPr dirty="0" sz="1600" spc="10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ale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del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SI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739076"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b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l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B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B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=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(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15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0)/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2</a:t>
                      </a:r>
                      <a:r>
                        <a:rPr dirty="0" sz="1600" spc="2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Np</a:t>
                      </a:r>
                      <a:r>
                        <a:rPr dirty="0" sz="1600" spc="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=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15" b="1">
                          <a:latin typeface="Franklin Gothic Demi"/>
                          <a:cs typeface="Franklin Gothic Demi"/>
                        </a:rPr>
                        <a:t>1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0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  <a:p>
                      <a:pPr algn="ctr" marL="386080" marR="377190">
                        <a:lnSpc>
                          <a:spcPct val="100000"/>
                        </a:lnSpc>
                      </a:pP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q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u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als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asi</a:t>
                      </a:r>
                      <a:r>
                        <a:rPr dirty="0" sz="1600" spc="2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unità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f</a:t>
                      </a:r>
                      <a:r>
                        <a:rPr dirty="0" sz="1600" spc="-5" b="1">
                          <a:latin typeface="Franklin Gothic Demi"/>
                          <a:cs typeface="Franklin Gothic Demi"/>
                        </a:rPr>
                        <a:t>onda</a:t>
                      </a:r>
                      <a:r>
                        <a:rPr dirty="0" sz="1600" spc="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en</a:t>
                      </a:r>
                      <a:r>
                        <a:rPr dirty="0" sz="1600" spc="10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ale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del</a:t>
                      </a:r>
                      <a:r>
                        <a:rPr dirty="0" sz="1600" spc="-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600" b="1">
                          <a:latin typeface="Franklin Gothic Demi"/>
                          <a:cs typeface="Franklin Gothic Demi"/>
                        </a:rPr>
                        <a:t>SI</a:t>
                      </a:r>
                      <a:endParaRPr sz="16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0845" cy="5275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Not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zion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scienti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ica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erale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tecnica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migliora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ibili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facilit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idd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notazione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4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scie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tifica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espressa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tramite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potenz</a:t>
            </a:r>
            <a:r>
              <a:rPr dirty="0" sz="2400">
                <a:latin typeface="Franklin Gothic Book"/>
                <a:cs typeface="Franklin Gothic Book"/>
              </a:rPr>
              <a:t>e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eve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zer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prim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rgo</a:t>
            </a:r>
            <a:r>
              <a:rPr dirty="0" sz="2400" spc="-3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moltiplicato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en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far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sì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riprodu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origi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al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evo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“posi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ioni”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virgol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diversa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zer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4318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mero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piccol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’</a:t>
            </a:r>
            <a:r>
              <a:rPr dirty="0" sz="2400">
                <a:latin typeface="Franklin Gothic Book"/>
                <a:cs typeface="Franklin Gothic Book"/>
              </a:rPr>
              <a:t>espo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avrà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meno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l’esponente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</a:t>
            </a:r>
            <a:r>
              <a:rPr dirty="0" sz="2400" spc="-15">
                <a:latin typeface="Franklin Gothic Book"/>
                <a:cs typeface="Franklin Gothic Book"/>
              </a:rPr>
              <a:t>rà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0209" cy="1629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Not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zion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scienti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ica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certa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rnisce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ore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4</a:t>
            </a:r>
            <a:r>
              <a:rPr dirty="0" sz="2400" spc="-5">
                <a:latin typeface="Franklin Gothic Book"/>
                <a:cs typeface="Franklin Gothic Book"/>
              </a:rPr>
              <a:t>21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Kg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utilizzando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esprimerla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maniera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ibil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facilit</a:t>
            </a:r>
            <a:r>
              <a:rPr dirty="0" sz="2400" spc="-15">
                <a:latin typeface="Franklin Gothic Book"/>
                <a:cs typeface="Franklin Gothic Book"/>
              </a:rPr>
              <a:t>erà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cont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3389612"/>
            <a:ext cx="3932554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dirty="0" sz="2400">
                <a:latin typeface="Wingdings"/>
                <a:cs typeface="Wingdings"/>
              </a:rPr>
              <a:t>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421</a:t>
            </a:r>
            <a:r>
              <a:rPr dirty="0" sz="2400">
                <a:latin typeface="Franklin Gothic Book"/>
                <a:cs typeface="Franklin Gothic Book"/>
              </a:rPr>
              <a:t>,6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Kg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4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21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*10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47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89423" y="3398513"/>
            <a:ext cx="13119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ancora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4799567"/>
            <a:ext cx="4199255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dirty="0" sz="2400">
                <a:latin typeface="Wingdings"/>
                <a:cs typeface="Wingdings"/>
              </a:rPr>
              <a:t>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0045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*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0845" cy="5336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Not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zion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scienti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ica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6985" indent="-342900">
              <a:lnSpc>
                <a:spcPct val="763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ancora,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fornisce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7</a:t>
            </a:r>
            <a:r>
              <a:rPr dirty="0" sz="2400" spc="-5">
                <a:latin typeface="Franklin Gothic Book"/>
                <a:cs typeface="Franklin Gothic Book"/>
              </a:rPr>
              <a:t>20</a:t>
            </a:r>
            <a:r>
              <a:rPr dirty="0" sz="2400" spc="1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36</a:t>
            </a:r>
            <a:r>
              <a:rPr dirty="0" sz="2400" spc="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til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ando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notaz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scientifi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esprimerli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maniera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ibil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5">
                <a:latin typeface="Franklin Gothic Book"/>
                <a:cs typeface="Franklin Gothic Book"/>
              </a:rPr>
              <a:t>com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dirty="0" sz="2400">
                <a:latin typeface="Wingdings"/>
                <a:cs typeface="Wingdings"/>
              </a:rPr>
              <a:t>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20000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,2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*10</a:t>
            </a:r>
            <a:r>
              <a:rPr dirty="0" baseline="24305" sz="2400" spc="-15">
                <a:latin typeface="Franklin Gothic Book"/>
                <a:cs typeface="Franklin Gothic Book"/>
              </a:rPr>
              <a:t>6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360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6*10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469900" marR="5080" indent="-457200">
              <a:lnSpc>
                <a:spcPct val="762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sempli</a:t>
            </a:r>
            <a:r>
              <a:rPr dirty="0" sz="2400">
                <a:latin typeface="Franklin Gothic Book"/>
                <a:cs typeface="Franklin Gothic Book"/>
              </a:rPr>
              <a:t>ficaz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calcoli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5">
                <a:latin typeface="Franklin Gothic Book"/>
                <a:cs typeface="Franklin Gothic Book"/>
              </a:rPr>
              <a:t> esempio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calcolata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ed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por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a: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dirty="0" sz="2400">
                <a:latin typeface="Wingdings"/>
                <a:cs typeface="Wingdings"/>
              </a:rPr>
              <a:t>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,2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6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6*10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Sfruttand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propriet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potenz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5">
                <a:latin typeface="Franklin Gothic Book"/>
                <a:cs typeface="Franklin Gothic Book"/>
              </a:rPr>
              <a:t>possia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scriver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dirty="0" sz="2400">
                <a:latin typeface="Wingdings"/>
                <a:cs typeface="Wingdings"/>
              </a:rPr>
              <a:t>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,6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6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 spc="4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=2*10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29575" cy="3877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Ordi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gra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dezza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1/2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finiamo,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inoltre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ordine</a:t>
            </a:r>
            <a:r>
              <a:rPr dirty="0" sz="2400" spc="17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6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ez</a:t>
            </a:r>
            <a:r>
              <a:rPr dirty="0" sz="2400" spc="-5" i="1">
                <a:latin typeface="Franklin Gothic Book"/>
                <a:cs typeface="Franklin Gothic Book"/>
              </a:rPr>
              <a:t>z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65" i="1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ten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endParaRPr sz="2400">
              <a:latin typeface="Franklin Gothic Book"/>
              <a:cs typeface="Franklin Gothic Book"/>
            </a:endParaRPr>
          </a:p>
          <a:p>
            <a:pPr marL="355600" marR="5080">
              <a:lnSpc>
                <a:spcPct val="76700"/>
              </a:lnSpc>
              <a:spcBef>
                <a:spcPts val="330"/>
              </a:spcBef>
              <a:tabLst>
                <a:tab pos="887094" algn="l"/>
                <a:tab pos="1527810" algn="l"/>
                <a:tab pos="2556510" algn="l"/>
                <a:tab pos="4241800" algn="l"/>
                <a:tab pos="4556125" algn="l"/>
                <a:tab pos="5801360" algn="l"/>
                <a:tab pos="6440170" algn="l"/>
                <a:tab pos="6842759" algn="l"/>
                <a:tab pos="778129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	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meglio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ssi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scopo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ridurre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più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ibil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l'errore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coin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ompare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-15">
                <a:latin typeface="Franklin Gothic Book"/>
                <a:cs typeface="Franklin Gothic Book"/>
              </a:rPr>
              <a:t> notaz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scientifica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numero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5">
                <a:latin typeface="Franklin Gothic Book"/>
                <a:cs typeface="Franklin Gothic Book"/>
              </a:rPr>
              <a:t> 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iplicat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3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;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menti,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n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mero 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 spc="-5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 spc="-5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l’esponente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aum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ntato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ità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22225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2821=2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8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4917464"/>
            <a:ext cx="5226050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995044" algn="l"/>
                <a:tab pos="1322070" algn="l"/>
                <a:tab pos="2503170" algn="l"/>
                <a:tab pos="3660140" algn="l"/>
                <a:tab pos="4589780" algn="l"/>
              </a:tabLst>
            </a:pPr>
            <a:r>
              <a:rPr dirty="0" sz="2400">
                <a:latin typeface="Franklin Gothic Book"/>
                <a:cs typeface="Franklin Gothic Book"/>
              </a:rPr>
              <a:t>Ora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mero	</a:t>
            </a:r>
            <a:r>
              <a:rPr dirty="0" sz="2400" spc="-5">
                <a:latin typeface="Franklin Gothic Book"/>
                <a:cs typeface="Franklin Gothic Book"/>
              </a:rPr>
              <a:t>iniziale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5">
                <a:latin typeface="Franklin Gothic Book"/>
                <a:cs typeface="Franklin Gothic Book"/>
              </a:rPr>
              <a:t>prim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8482" y="4917949"/>
            <a:ext cx="94932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virgola,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96430" y="4917949"/>
            <a:ext cx="153416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6870" algn="l"/>
                <a:tab pos="722630" algn="l"/>
              </a:tabLst>
            </a:pPr>
            <a:r>
              <a:rPr dirty="0" sz="2400">
                <a:latin typeface="Franklin Gothic Book"/>
                <a:cs typeface="Franklin Gothic Book"/>
              </a:rPr>
              <a:t>è	2	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ndi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702" y="5187940"/>
            <a:ext cx="5250815" cy="339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l'ordine</a:t>
            </a:r>
            <a:r>
              <a:rPr dirty="0" sz="2400" spc="-1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8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1000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701287"/>
            <a:ext cx="7907020" cy="5056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Ordine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gran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2/2</a:t>
            </a:r>
            <a:endParaRPr sz="2400">
              <a:latin typeface="Franklin Gothic Medium"/>
              <a:cs typeface="Franklin Gothic Medium"/>
            </a:endParaRPr>
          </a:p>
          <a:p>
            <a:pPr marL="401320" marR="128905" indent="-342900">
              <a:lnSpc>
                <a:spcPct val="76200"/>
              </a:lnSpc>
              <a:spcBef>
                <a:spcPts val="765"/>
              </a:spcBef>
              <a:buFont typeface="Wingdings"/>
              <a:buChar char=""/>
              <a:tabLst>
                <a:tab pos="40195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sideriamo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972</a:t>
            </a:r>
            <a:r>
              <a:rPr dirty="0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espresso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0">
                <a:latin typeface="Franklin Gothic Book"/>
                <a:cs typeface="Franklin Gothic Book"/>
              </a:rPr>
              <a:t> scientifica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0">
                <a:latin typeface="Franklin Gothic Book"/>
                <a:cs typeface="Franklin Gothic Book"/>
              </a:rPr>
              <a:t>a: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878455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 spc="-10">
                <a:latin typeface="Franklin Gothic Book"/>
                <a:cs typeface="Franklin Gothic Book"/>
              </a:rPr>
              <a:t>7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9,</a:t>
            </a:r>
            <a:r>
              <a:rPr dirty="0" sz="2400" spc="-10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*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baseline="24305" sz="2400" spc="-15">
                <a:latin typeface="Franklin Gothic Book"/>
                <a:cs typeface="Franklin Gothic Book"/>
              </a:rPr>
              <a:t>4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Times New Roman"/>
              <a:cs typeface="Times New Roman"/>
            </a:endParaRPr>
          </a:p>
          <a:p>
            <a:pPr marL="401320" marR="5080" indent="-342900">
              <a:lnSpc>
                <a:spcPct val="76400"/>
              </a:lnSpc>
              <a:buFont typeface="Wingdings"/>
              <a:buChar char=""/>
              <a:tabLst>
                <a:tab pos="401955" algn="l"/>
              </a:tabLst>
            </a:pPr>
            <a:r>
              <a:rPr dirty="0" sz="240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l’ordine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grandez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a,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essendo l 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umero 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ale,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prima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virgola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9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l'espon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 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aumentato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à.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L'ordine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qui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15">
                <a:latin typeface="Franklin Gothic Book"/>
                <a:cs typeface="Franklin Gothic Book"/>
              </a:rPr>
              <a:t>0</a:t>
            </a:r>
            <a:r>
              <a:rPr dirty="0" baseline="24305" sz="2400" spc="-15">
                <a:latin typeface="Franklin Gothic Book"/>
                <a:cs typeface="Franklin Gothic Book"/>
              </a:rPr>
              <a:t>5</a:t>
            </a:r>
            <a:r>
              <a:rPr dirty="0" baseline="24305" sz="2400" spc="-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401320" marR="156845" indent="-342900">
              <a:lnSpc>
                <a:spcPct val="76400"/>
              </a:lnSpc>
              <a:buFont typeface="Wingdings"/>
              <a:buChar char=""/>
              <a:tabLst>
                <a:tab pos="401955" algn="l"/>
                <a:tab pos="3837940" algn="l"/>
                <a:tab pos="53454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regola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applicabile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5">
                <a:latin typeface="Franklin Gothic Book"/>
                <a:cs typeface="Franklin Gothic Book"/>
              </a:rPr>
              <a:t> esempio,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8,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ed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essendo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numero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ale,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virgola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8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15">
                <a:latin typeface="Franklin Gothic Book"/>
                <a:cs typeface="Franklin Gothic Book"/>
              </a:rPr>
              <a:t>l'espon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 spc="-5">
                <a:latin typeface="Franklin Gothic Book"/>
                <a:cs typeface="Franklin Gothic Book"/>
              </a:rPr>
              <a:t> v</a:t>
            </a:r>
            <a:r>
              <a:rPr dirty="0" sz="2400">
                <a:latin typeface="Franklin Gothic Book"/>
                <a:cs typeface="Franklin Gothic Book"/>
              </a:rPr>
              <a:t>a aum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ntato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'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nità.	</a:t>
            </a:r>
            <a:r>
              <a:rPr dirty="0" sz="2400">
                <a:latin typeface="Franklin Gothic Book"/>
                <a:cs typeface="Franklin Gothic Book"/>
              </a:rPr>
              <a:t>L'ordi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di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dezza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sarà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7929245" cy="37934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QUE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PROPOST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76200"/>
              </a:lnSpc>
              <a:tabLst>
                <a:tab pos="433705" algn="l"/>
              </a:tabLst>
            </a:pPr>
            <a:r>
              <a:rPr dirty="0" sz="2400" spc="5">
                <a:latin typeface="Franklin Gothic Medium"/>
                <a:cs typeface="Franklin Gothic Medium"/>
              </a:rPr>
              <a:t>1</a:t>
            </a:r>
            <a:r>
              <a:rPr dirty="0" sz="2400">
                <a:latin typeface="Franklin Gothic Medium"/>
                <a:cs typeface="Franklin Gothic Medium"/>
              </a:rPr>
              <a:t>)	</a:t>
            </a:r>
            <a:r>
              <a:rPr dirty="0" sz="2400" spc="10">
                <a:latin typeface="Franklin Gothic Medium"/>
                <a:cs typeface="Franklin Gothic Medium"/>
              </a:rPr>
              <a:t>C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5">
                <a:latin typeface="Franklin Gothic Medium"/>
                <a:cs typeface="Franklin Gothic Medium"/>
              </a:rPr>
              <a:t>m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>
                <a:latin typeface="Franklin Gothic Medium"/>
                <a:cs typeface="Franklin Gothic Medium"/>
              </a:rPr>
              <a:t>ive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3</a:t>
            </a:r>
            <a:r>
              <a:rPr dirty="0" sz="2400" spc="5">
                <a:latin typeface="Franklin Gothic Medium"/>
                <a:cs typeface="Franklin Gothic Medium"/>
              </a:rPr>
              <a:t>7</a:t>
            </a:r>
            <a:r>
              <a:rPr dirty="0" sz="2400" spc="5">
                <a:latin typeface="Franklin Gothic Medium"/>
                <a:cs typeface="Franklin Gothic Medium"/>
              </a:rPr>
              <a:t>0</a:t>
            </a:r>
            <a:r>
              <a:rPr dirty="0" sz="2400" spc="5">
                <a:latin typeface="Franklin Gothic Medium"/>
                <a:cs typeface="Franklin Gothic Medium"/>
              </a:rPr>
              <a:t>4</a:t>
            </a:r>
            <a:r>
              <a:rPr dirty="0" sz="2400">
                <a:latin typeface="Franklin Gothic Medium"/>
                <a:cs typeface="Franklin Gothic Medium"/>
              </a:rPr>
              <a:t>5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n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5">
                <a:latin typeface="Franklin Gothic Medium"/>
                <a:cs typeface="Franklin Gothic Medium"/>
              </a:rPr>
              <a:t>zi</a:t>
            </a:r>
            <a:r>
              <a:rPr dirty="0" sz="2400" spc="-10">
                <a:latin typeface="Franklin Gothic Medium"/>
                <a:cs typeface="Franklin Gothic Medium"/>
              </a:rPr>
              <a:t>o</a:t>
            </a:r>
            <a:r>
              <a:rPr dirty="0" sz="2400" spc="-15">
                <a:latin typeface="Franklin Gothic Medium"/>
                <a:cs typeface="Franklin Gothic Medium"/>
              </a:rPr>
              <a:t>ne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entifi</a:t>
            </a:r>
            <a:r>
              <a:rPr dirty="0" sz="2400">
                <a:latin typeface="Franklin Gothic Medium"/>
                <a:cs typeface="Franklin Gothic Medium"/>
              </a:rPr>
              <a:t>c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f</a:t>
            </a:r>
            <a:r>
              <a:rPr dirty="0" sz="2400" spc="10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rn</a:t>
            </a:r>
            <a:r>
              <a:rPr dirty="0" sz="2400" spc="5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Medium"/>
                <a:cs typeface="Franklin Gothic Medium"/>
              </a:rPr>
              <a:t>re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l</a:t>
            </a:r>
            <a:r>
              <a:rPr dirty="0" sz="2400" spc="5">
                <a:latin typeface="Franklin Gothic Medium"/>
                <a:cs typeface="Franklin Gothic Medium"/>
              </a:rPr>
              <a:t>’</a:t>
            </a:r>
            <a:r>
              <a:rPr dirty="0" sz="2400" spc="10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r</a:t>
            </a:r>
            <a:r>
              <a:rPr dirty="0" sz="2400" spc="5">
                <a:latin typeface="Franklin Gothic Medium"/>
                <a:cs typeface="Franklin Gothic Medium"/>
              </a:rPr>
              <a:t>d</a:t>
            </a:r>
            <a:r>
              <a:rPr dirty="0" sz="2400">
                <a:latin typeface="Franklin Gothic Medium"/>
                <a:cs typeface="Franklin Gothic Medium"/>
              </a:rPr>
              <a:t>ine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d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>
                <a:latin typeface="Franklin Gothic Medium"/>
                <a:cs typeface="Franklin Gothic Medium"/>
              </a:rPr>
              <a:t>r</a:t>
            </a:r>
            <a:r>
              <a:rPr dirty="0" sz="2400" spc="5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nde</a:t>
            </a:r>
            <a:r>
              <a:rPr dirty="0" sz="2400" spc="5">
                <a:latin typeface="Franklin Gothic Medium"/>
                <a:cs typeface="Franklin Gothic Medium"/>
              </a:rPr>
              <a:t>z</a:t>
            </a:r>
            <a:r>
              <a:rPr dirty="0" sz="2400" spc="-10">
                <a:latin typeface="Franklin Gothic Medium"/>
                <a:cs typeface="Franklin Gothic Medium"/>
              </a:rPr>
              <a:t>z</a:t>
            </a:r>
            <a:r>
              <a:rPr dirty="0" sz="2400">
                <a:latin typeface="Franklin Gothic Medium"/>
                <a:cs typeface="Franklin Gothic Medium"/>
              </a:rPr>
              <a:t>a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c</a:t>
            </a:r>
            <a:r>
              <a:rPr dirty="0" sz="2400" spc="10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rr</a:t>
            </a:r>
            <a:r>
              <a:rPr dirty="0" sz="2400" spc="5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Medium"/>
                <a:cs typeface="Franklin Gothic Medium"/>
              </a:rPr>
              <a:t>spon</a:t>
            </a:r>
            <a:r>
              <a:rPr dirty="0" sz="2400" spc="5">
                <a:latin typeface="Franklin Gothic Medium"/>
                <a:cs typeface="Franklin Gothic Medium"/>
              </a:rPr>
              <a:t>d</a:t>
            </a:r>
            <a:r>
              <a:rPr dirty="0" sz="2400">
                <a:latin typeface="Franklin Gothic Medium"/>
                <a:cs typeface="Franklin Gothic Medium"/>
              </a:rPr>
              <a:t>ente?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ts val="283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704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Arial"/>
                <a:cs typeface="Arial"/>
              </a:rPr>
              <a:t>×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4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37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04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Arial"/>
                <a:cs typeface="Arial"/>
              </a:rPr>
              <a:t>×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ts val="2775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370,4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Arial"/>
                <a:cs typeface="Arial"/>
              </a:rPr>
              <a:t>×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d)	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704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Arial"/>
                <a:cs typeface="Arial"/>
              </a:rPr>
              <a:t>×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ts val="2830"/>
              </a:lnSpc>
              <a:tabLst>
                <a:tab pos="46926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704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Arial"/>
                <a:cs typeface="Arial"/>
              </a:rPr>
              <a:t>×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4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7357745" cy="3769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QUE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PROPOST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76200"/>
              </a:lnSpc>
              <a:tabLst>
                <a:tab pos="433705" algn="l"/>
              </a:tabLst>
            </a:pPr>
            <a:r>
              <a:rPr dirty="0" sz="2400" spc="5">
                <a:latin typeface="Franklin Gothic Medium"/>
                <a:cs typeface="Franklin Gothic Medium"/>
              </a:rPr>
              <a:t>2</a:t>
            </a:r>
            <a:r>
              <a:rPr dirty="0" sz="2400">
                <a:latin typeface="Franklin Gothic Medium"/>
                <a:cs typeface="Franklin Gothic Medium"/>
              </a:rPr>
              <a:t>)	</a:t>
            </a:r>
            <a:r>
              <a:rPr dirty="0" sz="2400" spc="1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a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 spc="5">
                <a:latin typeface="Franklin Gothic Medium"/>
                <a:cs typeface="Franklin Gothic Medium"/>
              </a:rPr>
              <a:t>a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>
                <a:latin typeface="Franklin Gothic Medium"/>
                <a:cs typeface="Franklin Gothic Medium"/>
              </a:rPr>
              <a:t>sa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d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S</a:t>
            </a:r>
            <a:r>
              <a:rPr dirty="0" sz="2400" spc="10">
                <a:latin typeface="Franklin Gothic Medium"/>
                <a:cs typeface="Franklin Gothic Medium"/>
              </a:rPr>
              <a:t>o</a:t>
            </a:r>
            <a:r>
              <a:rPr dirty="0" sz="2400" spc="5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2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è </a:t>
            </a:r>
            <a:r>
              <a:rPr dirty="0" sz="2400" spc="5">
                <a:latin typeface="Franklin Gothic Medium"/>
                <a:cs typeface="Franklin Gothic Medium"/>
              </a:rPr>
              <a:t>1</a:t>
            </a:r>
            <a:r>
              <a:rPr dirty="0" sz="2400" spc="5">
                <a:latin typeface="Franklin Gothic Medium"/>
                <a:cs typeface="Franklin Gothic Medium"/>
              </a:rPr>
              <a:t>,</a:t>
            </a:r>
            <a:r>
              <a:rPr dirty="0" sz="2400" spc="5">
                <a:latin typeface="Franklin Gothic Medium"/>
                <a:cs typeface="Franklin Gothic Medium"/>
              </a:rPr>
              <a:t>9</a:t>
            </a:r>
            <a:r>
              <a:rPr dirty="0" sz="2400" spc="5">
                <a:latin typeface="Franklin Gothic Medium"/>
                <a:cs typeface="Franklin Gothic Medium"/>
              </a:rPr>
              <a:t>8</a:t>
            </a:r>
            <a:r>
              <a:rPr dirty="0" sz="2400" spc="5">
                <a:latin typeface="Franklin Gothic Medium"/>
                <a:cs typeface="Franklin Gothic Medium"/>
              </a:rPr>
              <a:t>·</a:t>
            </a:r>
            <a:r>
              <a:rPr dirty="0" sz="2400" spc="5">
                <a:latin typeface="Franklin Gothic Medium"/>
                <a:cs typeface="Franklin Gothic Medium"/>
              </a:rPr>
              <a:t>1</a:t>
            </a:r>
            <a:r>
              <a:rPr dirty="0" sz="2400">
                <a:latin typeface="Franklin Gothic Medium"/>
                <a:cs typeface="Franklin Gothic Medium"/>
              </a:rPr>
              <a:t>0^3</a:t>
            </a:r>
            <a:r>
              <a:rPr dirty="0" sz="2400" spc="5">
                <a:latin typeface="Franklin Gothic Medium"/>
                <a:cs typeface="Franklin Gothic Medium"/>
              </a:rPr>
              <a:t>0</a:t>
            </a:r>
            <a:r>
              <a:rPr dirty="0" sz="2400">
                <a:latin typeface="Franklin Gothic Medium"/>
                <a:cs typeface="Franklin Gothic Medium"/>
              </a:rPr>
              <a:t>Kg.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Q</a:t>
            </a:r>
            <a:r>
              <a:rPr dirty="0" sz="2400" spc="5">
                <a:latin typeface="Franklin Gothic Medium"/>
                <a:cs typeface="Franklin Gothic Medium"/>
              </a:rPr>
              <a:t>u</a:t>
            </a:r>
            <a:r>
              <a:rPr dirty="0" sz="2400" spc="5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è </a:t>
            </a:r>
            <a:r>
              <a:rPr dirty="0" sz="2400" spc="5">
                <a:latin typeface="Franklin Gothic Medium"/>
                <a:cs typeface="Franklin Gothic Medium"/>
              </a:rPr>
              <a:t>l</a:t>
            </a:r>
            <a:r>
              <a:rPr dirty="0" sz="2400" spc="5">
                <a:latin typeface="Franklin Gothic Medium"/>
                <a:cs typeface="Franklin Gothic Medium"/>
              </a:rPr>
              <a:t>’</a:t>
            </a:r>
            <a:r>
              <a:rPr dirty="0" sz="2400" spc="10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rdine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d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5">
                <a:latin typeface="Franklin Gothic Medium"/>
                <a:cs typeface="Franklin Gothic Medium"/>
              </a:rPr>
              <a:t>ezza?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830"/>
              </a:lnSpc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22">
                <a:latin typeface="Franklin Gothic Book"/>
                <a:cs typeface="Franklin Gothic Book"/>
              </a:rPr>
              <a:t>3</a:t>
            </a:r>
            <a:r>
              <a:rPr dirty="0" baseline="24305" sz="2400" spc="-15">
                <a:latin typeface="Franklin Gothic Book"/>
                <a:cs typeface="Franklin Gothic Book"/>
              </a:rPr>
              <a:t>0</a:t>
            </a:r>
            <a:r>
              <a:rPr dirty="0" baseline="24305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780"/>
              </a:lnSpc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22">
                <a:latin typeface="Franklin Gothic Book"/>
                <a:cs typeface="Franklin Gothic Book"/>
              </a:rPr>
              <a:t>3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baseline="24305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775"/>
              </a:lnSpc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1,9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  <a:p>
            <a:pPr marL="12700" marR="5903595">
              <a:lnSpc>
                <a:spcPts val="2780"/>
              </a:lnSpc>
              <a:spcBef>
                <a:spcPts val="120"/>
              </a:spcBef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22">
                <a:latin typeface="Franklin Gothic Book"/>
                <a:cs typeface="Franklin Gothic Book"/>
              </a:rPr>
              <a:t>3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22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)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30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0845" cy="1275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oduzione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5080" indent="-342900">
              <a:lnSpc>
                <a:spcPct val="763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Com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abbia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dentemen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afferma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tate</a:t>
            </a:r>
            <a:r>
              <a:rPr dirty="0" sz="2400" spc="-10">
                <a:latin typeface="Franklin Gothic Book"/>
                <a:cs typeface="Franklin Gothic Book"/>
              </a:rPr>
              <a:t> scelte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ntali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ezze,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Inter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onale,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reviato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49300" y="2076450"/>
          <a:ext cx="7723505" cy="388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8066"/>
                <a:gridCol w="2568067"/>
                <a:gridCol w="2568066"/>
              </a:tblGrid>
              <a:tr h="431926">
                <a:tc>
                  <a:txBody>
                    <a:bodyPr/>
                    <a:lstStyle/>
                    <a:p>
                      <a:pPr marL="754380">
                        <a:lnSpc>
                          <a:spcPct val="100000"/>
                        </a:lnSpc>
                      </a:pP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Gran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d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z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za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 spc="15" b="1">
                          <a:latin typeface="Franklin Gothic Demi"/>
                          <a:cs typeface="Franklin Gothic Demi"/>
                        </a:rPr>
                        <a:t>U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it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à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b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olo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853440" marR="250825" indent="-594360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1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si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tà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di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corre</a:t>
                      </a:r>
                      <a:r>
                        <a:rPr dirty="0" sz="1800" spc="-15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 elettrica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Ampere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32053">
                <a:tc>
                  <a:txBody>
                    <a:bodyPr/>
                    <a:lstStyle/>
                    <a:p>
                      <a:pPr marL="346075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1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si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tà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lum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sa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ca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dela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cd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431926">
                <a:tc>
                  <a:txBody>
                    <a:bodyPr/>
                    <a:lstStyle/>
                    <a:p>
                      <a:pPr marL="74993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Lu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he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z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za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metro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m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32054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Massa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19125">
                        <a:lnSpc>
                          <a:spcPct val="100000"/>
                        </a:lnSpc>
                      </a:pP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c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h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logram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mo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800" spc="15" b="1">
                          <a:latin typeface="Franklin Gothic Demi"/>
                          <a:cs typeface="Franklin Gothic Demi"/>
                        </a:rPr>
                        <a:t>kg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431926"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Qua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tità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di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so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za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mole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mol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 spc="-10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emp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tura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ermodin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ca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spc="-45" b="1">
                          <a:latin typeface="Franklin Gothic Demi"/>
                          <a:cs typeface="Franklin Gothic Demi"/>
                        </a:rPr>
                        <a:t>K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elvin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K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432015"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1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spc="30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800" spc="-25" b="1">
                          <a:latin typeface="Franklin Gothic Demi"/>
                          <a:cs typeface="Franklin Gothic Demi"/>
                        </a:rPr>
                        <a:t>v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allo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di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spc="-1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empo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seco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do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s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7657465" cy="38182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QUE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PROPOST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</a:pPr>
            <a:r>
              <a:rPr dirty="0" sz="2400" spc="5">
                <a:latin typeface="Franklin Gothic Medium"/>
                <a:cs typeface="Franklin Gothic Medium"/>
              </a:rPr>
              <a:t>3</a:t>
            </a:r>
            <a:r>
              <a:rPr dirty="0" sz="2400">
                <a:latin typeface="Franklin Gothic Medium"/>
                <a:cs typeface="Franklin Gothic Medium"/>
              </a:rPr>
              <a:t>)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a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 spc="5">
                <a:latin typeface="Franklin Gothic Medium"/>
                <a:cs typeface="Franklin Gothic Medium"/>
              </a:rPr>
              <a:t>a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>
                <a:latin typeface="Franklin Gothic Medium"/>
                <a:cs typeface="Franklin Gothic Medium"/>
              </a:rPr>
              <a:t>sa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a</a:t>
            </a:r>
            <a:r>
              <a:rPr dirty="0" sz="2400" spc="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r</a:t>
            </a:r>
            <a:r>
              <a:rPr dirty="0" sz="2400" spc="5">
                <a:latin typeface="Franklin Gothic Medium"/>
                <a:cs typeface="Franklin Gothic Medium"/>
              </a:rPr>
              <a:t>i</a:t>
            </a:r>
            <a:r>
              <a:rPr dirty="0" sz="2400" spc="10">
                <a:latin typeface="Franklin Gothic Medium"/>
                <a:cs typeface="Franklin Gothic Medium"/>
              </a:rPr>
              <a:t>p</a:t>
            </a:r>
            <a:r>
              <a:rPr dirty="0" sz="2400">
                <a:latin typeface="Franklin Gothic Medium"/>
                <a:cs typeface="Franklin Gothic Medium"/>
              </a:rPr>
              <a:t>oso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d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5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l’ele</a:t>
            </a:r>
            <a:r>
              <a:rPr dirty="0" sz="2400" spc="5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tr</a:t>
            </a:r>
            <a:r>
              <a:rPr dirty="0" sz="2400" spc="5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ne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è 9</a:t>
            </a:r>
            <a:r>
              <a:rPr dirty="0" sz="2400" spc="60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Arial"/>
                <a:cs typeface="Arial"/>
              </a:rPr>
              <a:t>×</a:t>
            </a:r>
            <a:r>
              <a:rPr dirty="0" sz="2400" spc="5">
                <a:latin typeface="Franklin Gothic Medium"/>
                <a:cs typeface="Franklin Gothic Medium"/>
              </a:rPr>
              <a:t>10</a:t>
            </a:r>
            <a:r>
              <a:rPr dirty="0" sz="2400" spc="10">
                <a:latin typeface="Franklin Gothic Medium"/>
                <a:cs typeface="Franklin Gothic Medium"/>
              </a:rPr>
              <a:t>^</a:t>
            </a:r>
            <a:r>
              <a:rPr dirty="0" sz="2400">
                <a:latin typeface="Franklin Gothic Medium"/>
                <a:cs typeface="Franklin Gothic Medium"/>
              </a:rPr>
              <a:t>-</a:t>
            </a:r>
            <a:r>
              <a:rPr dirty="0" sz="2400" spc="5">
                <a:latin typeface="Franklin Gothic Medium"/>
                <a:cs typeface="Franklin Gothic Medium"/>
              </a:rPr>
              <a:t>3</a:t>
            </a:r>
            <a:r>
              <a:rPr dirty="0" sz="2400">
                <a:latin typeface="Franklin Gothic Medium"/>
                <a:cs typeface="Franklin Gothic Medium"/>
              </a:rPr>
              <a:t>1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K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Q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è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l</a:t>
            </a:r>
            <a:r>
              <a:rPr dirty="0" sz="2400" spc="5">
                <a:latin typeface="Franklin Gothic Medium"/>
                <a:cs typeface="Franklin Gothic Medium"/>
              </a:rPr>
              <a:t>’</a:t>
            </a:r>
            <a:r>
              <a:rPr dirty="0" sz="2400" spc="10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rdine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d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>
                <a:latin typeface="Franklin Gothic Medium"/>
                <a:cs typeface="Franklin Gothic Medium"/>
              </a:rPr>
              <a:t>r</a:t>
            </a:r>
            <a:r>
              <a:rPr dirty="0" sz="2400" spc="5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n</a:t>
            </a:r>
            <a:r>
              <a:rPr dirty="0" sz="2400" spc="10">
                <a:latin typeface="Franklin Gothic Medium"/>
                <a:cs typeface="Franklin Gothic Medium"/>
              </a:rPr>
              <a:t>d</a:t>
            </a:r>
            <a:r>
              <a:rPr dirty="0" sz="2400">
                <a:latin typeface="Franklin Gothic Medium"/>
                <a:cs typeface="Franklin Gothic Medium"/>
              </a:rPr>
              <a:t>ezza?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ts val="283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30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22">
                <a:latin typeface="Franklin Gothic Book"/>
                <a:cs typeface="Franklin Gothic Book"/>
              </a:rPr>
              <a:t>-3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baseline="24305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75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>
                <a:latin typeface="Franklin Gothic Book"/>
                <a:cs typeface="Franklin Gothic Book"/>
              </a:rPr>
              <a:t>9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d)	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22">
                <a:latin typeface="Franklin Gothic Book"/>
                <a:cs typeface="Franklin Gothic Book"/>
              </a:rPr>
              <a:t>-3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37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830"/>
              </a:lnSpc>
              <a:tabLst>
                <a:tab pos="46926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1 </a:t>
            </a:r>
            <a:r>
              <a:rPr dirty="0" sz="2400" spc="5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89865"/>
            <a:ext cx="247015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Ese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proposto: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70000" y="2839205"/>
            <a:ext cx="7686675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39370">
              <a:lnSpc>
                <a:spcPct val="76500"/>
              </a:lnSpc>
            </a:pPr>
            <a:r>
              <a:rPr dirty="0" sz="2400" spc="-5">
                <a:latin typeface="Franklin Gothic Medium"/>
                <a:cs typeface="Franklin Gothic Medium"/>
              </a:rPr>
              <a:t>S</a:t>
            </a:r>
            <a:r>
              <a:rPr dirty="0" sz="2400">
                <a:latin typeface="Franklin Gothic Medium"/>
                <a:cs typeface="Franklin Gothic Medium"/>
              </a:rPr>
              <a:t>e </a:t>
            </a:r>
            <a:r>
              <a:rPr dirty="0" sz="2400" spc="22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5">
                <a:latin typeface="Franklin Gothic Medium"/>
                <a:cs typeface="Franklin Gothic Medium"/>
              </a:rPr>
              <a:t>n'a</a:t>
            </a:r>
            <a:r>
              <a:rPr dirty="0" sz="2400" spc="-10">
                <a:latin typeface="Franklin Gothic Medium"/>
                <a:cs typeface="Franklin Gothic Medium"/>
              </a:rPr>
              <a:t>u</a:t>
            </a:r>
            <a:r>
              <a:rPr dirty="0" sz="2400" spc="-5">
                <a:latin typeface="Franklin Gothic Medium"/>
                <a:cs typeface="Franklin Gothic Medium"/>
              </a:rPr>
              <a:t>tom</a:t>
            </a:r>
            <a:r>
              <a:rPr dirty="0" sz="2400" spc="10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bile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22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p</a:t>
            </a:r>
            <a:r>
              <a:rPr dirty="0" sz="2400" spc="-10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c</a:t>
            </a:r>
            <a:r>
              <a:rPr dirty="0" sz="2400" spc="5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de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22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alla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21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vel</a:t>
            </a:r>
            <a:r>
              <a:rPr dirty="0" sz="2400" spc="15">
                <a:latin typeface="Franklin Gothic Medium"/>
                <a:cs typeface="Franklin Gothic Medium"/>
              </a:rPr>
              <a:t>o</a:t>
            </a:r>
            <a:r>
              <a:rPr dirty="0" sz="2400" spc="-15">
                <a:latin typeface="Franklin Gothic Medium"/>
                <a:cs typeface="Franklin Gothic Medium"/>
              </a:rPr>
              <a:t>c</a:t>
            </a:r>
            <a:r>
              <a:rPr dirty="0" sz="2400" spc="-5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à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21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225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13</a:t>
            </a:r>
            <a:r>
              <a:rPr dirty="0" sz="2400">
                <a:latin typeface="Franklin Gothic Medium"/>
                <a:cs typeface="Franklin Gothic Medium"/>
              </a:rPr>
              <a:t>0 </a:t>
            </a:r>
            <a:r>
              <a:rPr dirty="0" sz="2400" spc="21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km/</a:t>
            </a:r>
            <a:r>
              <a:rPr dirty="0" sz="2400" spc="-10">
                <a:latin typeface="Franklin Gothic Medium"/>
                <a:cs typeface="Franklin Gothic Medium"/>
              </a:rPr>
              <a:t>h</a:t>
            </a:r>
            <a:r>
              <a:rPr dirty="0" sz="2400" spc="-10">
                <a:latin typeface="Franklin Gothic Medium"/>
                <a:cs typeface="Franklin Gothic Medium"/>
              </a:rPr>
              <a:t>,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q</a:t>
            </a:r>
            <a:r>
              <a:rPr dirty="0" sz="2400" spc="-15">
                <a:latin typeface="Franklin Gothic Medium"/>
                <a:cs typeface="Franklin Gothic Medium"/>
              </a:rPr>
              <a:t>uale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6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è </a:t>
            </a:r>
            <a:r>
              <a:rPr dirty="0" sz="2400" spc="4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45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su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6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veloci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à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4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es</a:t>
            </a:r>
            <a:r>
              <a:rPr dirty="0" sz="2400" spc="15">
                <a:latin typeface="Franklin Gothic Medium"/>
                <a:cs typeface="Franklin Gothic Medium"/>
              </a:rPr>
              <a:t>p</a:t>
            </a:r>
            <a:r>
              <a:rPr dirty="0" sz="2400">
                <a:latin typeface="Franklin Gothic Medium"/>
                <a:cs typeface="Franklin Gothic Medium"/>
              </a:rPr>
              <a:t>res</a:t>
            </a:r>
            <a:r>
              <a:rPr dirty="0" sz="2400" spc="-15">
                <a:latin typeface="Franklin Gothic Medium"/>
                <a:cs typeface="Franklin Gothic Medium"/>
              </a:rPr>
              <a:t>s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6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nelle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5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unità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4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60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mis</a:t>
            </a:r>
            <a:r>
              <a:rPr dirty="0" sz="2400" spc="-25">
                <a:latin typeface="Franklin Gothic Medium"/>
                <a:cs typeface="Franklin Gothic Medium"/>
              </a:rPr>
              <a:t>u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-10">
                <a:latin typeface="Franklin Gothic Medium"/>
                <a:cs typeface="Franklin Gothic Medium"/>
              </a:rPr>
              <a:t>an</a:t>
            </a:r>
            <a:r>
              <a:rPr dirty="0" sz="2400" spc="-15">
                <a:latin typeface="Franklin Gothic Medium"/>
                <a:cs typeface="Franklin Gothic Medium"/>
              </a:rPr>
              <a:t>d</a:t>
            </a:r>
            <a:r>
              <a:rPr dirty="0" sz="2400" spc="-5">
                <a:latin typeface="Franklin Gothic Medium"/>
                <a:cs typeface="Franklin Gothic Medium"/>
              </a:rPr>
              <a:t>a</a:t>
            </a:r>
            <a:r>
              <a:rPr dirty="0" sz="2400" spc="-15">
                <a:latin typeface="Franklin Gothic Medium"/>
                <a:cs typeface="Franklin Gothic Medium"/>
              </a:rPr>
              <a:t>rd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de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S</a:t>
            </a:r>
            <a:r>
              <a:rPr dirty="0" sz="2400">
                <a:latin typeface="Franklin Gothic Medium"/>
                <a:cs typeface="Franklin Gothic Medium"/>
              </a:rPr>
              <a:t>.</a:t>
            </a:r>
            <a:r>
              <a:rPr dirty="0" sz="2400" spc="-5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Medium"/>
                <a:cs typeface="Franklin Gothic Medium"/>
              </a:rPr>
              <a:t>.</a:t>
            </a:r>
            <a:r>
              <a:rPr dirty="0" sz="2400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29575" cy="5064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Book"/>
                <a:cs typeface="Franklin Gothic Book"/>
              </a:rPr>
              <a:t>Soluzion</a:t>
            </a:r>
            <a:r>
              <a:rPr dirty="0" sz="2400">
                <a:solidFill>
                  <a:srgbClr val="871E33"/>
                </a:solidFill>
                <a:latin typeface="Franklin Gothic Book"/>
                <a:cs typeface="Franklin Gothic Book"/>
              </a:rPr>
              <a:t>e: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5080" indent="-342900">
              <a:lnSpc>
                <a:spcPct val="76300"/>
              </a:lnSpc>
              <a:spcBef>
                <a:spcPts val="850"/>
              </a:spcBef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dard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esprimere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S.I.,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rtire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km/h ai m/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 marL="12700" marR="1250315" indent="685800">
              <a:lnSpc>
                <a:spcPct val="192900"/>
              </a:lnSpc>
            </a:pP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a</a:t>
            </a:r>
            <a:r>
              <a:rPr dirty="0" baseline="-20833" sz="2400" spc="-22">
                <a:latin typeface="Franklin Gothic Book"/>
                <a:cs typeface="Franklin Gothic Book"/>
              </a:rPr>
              <a:t>u</a:t>
            </a:r>
            <a:r>
              <a:rPr dirty="0" baseline="-20833" sz="2400" spc="-15">
                <a:latin typeface="Franklin Gothic Book"/>
                <a:cs typeface="Franklin Gothic Book"/>
              </a:rPr>
              <a:t>tom</a:t>
            </a:r>
            <a:r>
              <a:rPr dirty="0" baseline="-20833" sz="2400" spc="-30">
                <a:latin typeface="Franklin Gothic Book"/>
                <a:cs typeface="Franklin Gothic Book"/>
              </a:rPr>
              <a:t>o</a:t>
            </a:r>
            <a:r>
              <a:rPr dirty="0" baseline="-20833" sz="2400" spc="-22">
                <a:latin typeface="Franklin Gothic Book"/>
                <a:cs typeface="Franklin Gothic Book"/>
              </a:rPr>
              <a:t>b</a:t>
            </a:r>
            <a:r>
              <a:rPr dirty="0" baseline="-20833" sz="2400" spc="-15">
                <a:latin typeface="Franklin Gothic Book"/>
                <a:cs typeface="Franklin Gothic Book"/>
              </a:rPr>
              <a:t>ile</a:t>
            </a:r>
            <a:r>
              <a:rPr dirty="0" sz="2400" spc="-5">
                <a:latin typeface="Franklin Gothic Book"/>
                <a:cs typeface="Franklin Gothic Book"/>
              </a:rPr>
              <a:t>=13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km/1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</a:t>
            </a:r>
            <a:r>
              <a:rPr dirty="0" sz="2400" spc="-5">
                <a:latin typeface="Franklin Gothic Book"/>
                <a:cs typeface="Franklin Gothic Book"/>
              </a:rPr>
              <a:t>=13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00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m/(</a:t>
            </a:r>
            <a:r>
              <a:rPr dirty="0" sz="2400" spc="-5">
                <a:latin typeface="Franklin Gothic Book"/>
                <a:cs typeface="Franklin Gothic Book"/>
              </a:rPr>
              <a:t>1*360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s)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2679700">
              <a:lnSpc>
                <a:spcPts val="2770"/>
              </a:lnSpc>
            </a:pP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3*10</a:t>
            </a:r>
            <a:r>
              <a:rPr dirty="0" baseline="24305" sz="2400" spc="-15">
                <a:latin typeface="Franklin Gothic Book"/>
                <a:cs typeface="Franklin Gothic Book"/>
              </a:rPr>
              <a:t>5</a:t>
            </a:r>
            <a:r>
              <a:rPr dirty="0" baseline="24305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m/(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6*10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8100">
              <a:lnSpc>
                <a:spcPct val="76200"/>
              </a:lnSpc>
            </a:pP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cor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dente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ib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casi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so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trarre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5">
                <a:latin typeface="Franklin Gothic Book"/>
                <a:cs typeface="Franklin Gothic Book"/>
              </a:rPr>
              <a:t>Sempl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ficando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300">
              <a:latin typeface="Times New Roman"/>
              <a:cs typeface="Times New Roman"/>
            </a:endParaRPr>
          </a:p>
          <a:p>
            <a:pPr marL="29083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a</a:t>
            </a:r>
            <a:r>
              <a:rPr dirty="0" baseline="-20833" sz="2400" spc="-22">
                <a:latin typeface="Franklin Gothic Book"/>
                <a:cs typeface="Franklin Gothic Book"/>
              </a:rPr>
              <a:t>u</a:t>
            </a:r>
            <a:r>
              <a:rPr dirty="0" baseline="-20833" sz="2400" spc="-15">
                <a:latin typeface="Franklin Gothic Book"/>
                <a:cs typeface="Franklin Gothic Book"/>
              </a:rPr>
              <a:t>tomo</a:t>
            </a:r>
            <a:r>
              <a:rPr dirty="0" baseline="-20833" sz="2400" spc="-30">
                <a:latin typeface="Franklin Gothic Book"/>
                <a:cs typeface="Franklin Gothic Book"/>
              </a:rPr>
              <a:t>b</a:t>
            </a:r>
            <a:r>
              <a:rPr dirty="0" baseline="-20833" sz="2400" spc="-15">
                <a:latin typeface="Franklin Gothic Book"/>
                <a:cs typeface="Franklin Gothic Book"/>
              </a:rPr>
              <a:t>ile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7165340" cy="1757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Book"/>
                <a:cs typeface="Franklin Gothic Book"/>
              </a:rPr>
              <a:t>Soluzion</a:t>
            </a:r>
            <a:r>
              <a:rPr dirty="0" sz="2400">
                <a:solidFill>
                  <a:srgbClr val="871E33"/>
                </a:solidFill>
                <a:latin typeface="Franklin Gothic Book"/>
                <a:cs typeface="Franklin Gothic Book"/>
              </a:rPr>
              <a:t>e:</a:t>
            </a:r>
            <a:endParaRPr sz="2400">
              <a:latin typeface="Franklin Gothic Book"/>
              <a:cs typeface="Franklin Gothic Book"/>
            </a:endParaRPr>
          </a:p>
          <a:p>
            <a:pPr marL="355600" marR="5080" indent="-342900">
              <a:lnSpc>
                <a:spcPct val="76200"/>
              </a:lnSpc>
              <a:spcBef>
                <a:spcPts val="850"/>
              </a:spcBef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saggio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espressa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Km/</a:t>
            </a:r>
            <a:r>
              <a:rPr dirty="0" sz="2400">
                <a:latin typeface="Franklin Gothic Book"/>
                <a:cs typeface="Franklin Gothic Book"/>
              </a:rPr>
              <a:t>h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tessa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espressa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29845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30">
                <a:latin typeface="Franklin Gothic Book"/>
                <a:cs typeface="Franklin Gothic Book"/>
              </a:rPr>
              <a:t>Km</a:t>
            </a:r>
            <a:r>
              <a:rPr dirty="0" baseline="-20833" sz="2400" spc="-30">
                <a:latin typeface="Franklin Gothic Book"/>
                <a:cs typeface="Franklin Gothic Book"/>
              </a:rPr>
              <a:t>/</a:t>
            </a:r>
            <a:r>
              <a:rPr dirty="0" baseline="-20833" sz="2400" spc="-15">
                <a:latin typeface="Franklin Gothic Book"/>
                <a:cs typeface="Franklin Gothic Book"/>
              </a:rPr>
              <a:t>h</a:t>
            </a:r>
            <a:r>
              <a:rPr dirty="0" sz="2400" spc="-5">
                <a:latin typeface="Franklin Gothic Book"/>
                <a:cs typeface="Franklin Gothic Book"/>
              </a:rPr>
              <a:t>/3,6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22">
                <a:latin typeface="Franklin Gothic Book"/>
                <a:cs typeface="Franklin Gothic Book"/>
              </a:rPr>
              <a:t>m/s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U</a:t>
            </a:r>
            <a:r>
              <a:rPr dirty="0" spc="-10"/>
              <a:t>n</a:t>
            </a:r>
            <a:r>
              <a:rPr dirty="0"/>
              <a:t>ità </a:t>
            </a:r>
            <a:r>
              <a:rPr dirty="0" spc="-10"/>
              <a:t>di</a:t>
            </a:r>
            <a:r>
              <a:rPr dirty="0" spc="-15"/>
              <a:t> </a:t>
            </a:r>
            <a:r>
              <a:rPr dirty="0" spc="-5"/>
              <a:t>misur</a:t>
            </a:r>
            <a:r>
              <a:rPr dirty="0"/>
              <a:t>a</a:t>
            </a:r>
            <a:r>
              <a:rPr dirty="0" spc="5"/>
              <a:t> </a:t>
            </a:r>
            <a:r>
              <a:rPr dirty="0"/>
              <a:t>deriva</a:t>
            </a:r>
            <a:r>
              <a:rPr dirty="0" spc="-20"/>
              <a:t>t</a:t>
            </a:r>
            <a:r>
              <a:rPr dirty="0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497776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1031875" algn="l"/>
                <a:tab pos="2716530" algn="l"/>
                <a:tab pos="392049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gran</a:t>
            </a:r>
            <a:r>
              <a:rPr dirty="0" sz="2400" spc="-3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ezze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deriv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22950" y="1781295"/>
            <a:ext cx="6489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sono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15073" y="1781295"/>
            <a:ext cx="8566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invec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85303" y="1781295"/>
            <a:ext cx="646430" cy="610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5095">
              <a:lnSpc>
                <a:spcPts val="2545"/>
              </a:lnSpc>
            </a:pPr>
            <a:r>
              <a:rPr dirty="0" sz="2400" spc="-20">
                <a:latin typeface="Franklin Gothic Book"/>
                <a:cs typeface="Franklin Gothic Book"/>
              </a:rPr>
              <a:t>una</a:t>
            </a:r>
            <a:endParaRPr sz="2400">
              <a:latin typeface="Franklin Gothic Book"/>
              <a:cs typeface="Franklin Gothic Book"/>
            </a:endParaRPr>
          </a:p>
          <a:p>
            <a:pPr algn="ctr">
              <a:lnSpc>
                <a:spcPts val="2545"/>
              </a:lnSpc>
            </a:pP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4702" y="2061465"/>
            <a:ext cx="480758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22170" algn="l"/>
                <a:tab pos="2867660" algn="l"/>
              </a:tabLst>
            </a:pPr>
            <a:r>
              <a:rPr dirty="0" sz="2400">
                <a:latin typeface="Franklin Gothic Book"/>
                <a:cs typeface="Franklin Gothic Book"/>
              </a:rPr>
              <a:t>com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inazi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ne	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	moltipli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azio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47917" y="2061465"/>
            <a:ext cx="164274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2125" algn="l"/>
              </a:tabLst>
            </a:pP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>
                <a:latin typeface="Franklin Gothic Book"/>
                <a:cs typeface="Franklin Gothic Book"/>
              </a:rPr>
              <a:t>divisione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4702" y="2340857"/>
            <a:ext cx="4116704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fondamental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1802" y="3750327"/>
            <a:ext cx="8031480" cy="1169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edu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dalle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fondamental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tabella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ate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denti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324351"/>
            <a:ext cx="2992755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Tab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lla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pri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cipali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deriva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1/2</a:t>
            </a:r>
            <a:endParaRPr sz="2400">
              <a:latin typeface="Franklin Gothic Medium"/>
              <a:cs typeface="Franklin Gothic Medium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49300" y="1042416"/>
          <a:ext cx="7651750" cy="5229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6539"/>
                <a:gridCol w="1526539"/>
                <a:gridCol w="1526540"/>
                <a:gridCol w="1526539"/>
                <a:gridCol w="1526540"/>
              </a:tblGrid>
              <a:tr h="20256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870">
                <a:tc>
                  <a:txBody>
                    <a:bodyPr/>
                    <a:lstStyle/>
                    <a:p>
                      <a:pPr marL="349250">
                        <a:lnSpc>
                          <a:spcPct val="100000"/>
                        </a:lnSpc>
                      </a:pP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15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d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zza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21920" marR="116205" indent="314960">
                        <a:lnSpc>
                          <a:spcPct val="100000"/>
                        </a:lnSpc>
                      </a:pP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bo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15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d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zz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spc="-3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f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ca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bo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400" spc="-4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.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I.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400" spc="15" b="1">
                          <a:latin typeface="Franklin Gothic Demi"/>
                          <a:cs typeface="Franklin Gothic Demi"/>
                        </a:rPr>
                        <a:t>q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u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400" spc="-25" b="1">
                          <a:latin typeface="Franklin Gothic Demi"/>
                          <a:cs typeface="Franklin Gothic Demi"/>
                        </a:rPr>
                        <a:t>v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enza</a:t>
                      </a:r>
                      <a:r>
                        <a:rPr dirty="0" sz="1400" spc="-3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.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I.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6610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20" b="1">
                          <a:latin typeface="Franklin Gothic Demi"/>
                          <a:cs typeface="Franklin Gothic Demi"/>
                        </a:rPr>
                        <a:t>f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or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za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F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68630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w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ton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44170">
                        <a:lnSpc>
                          <a:spcPct val="100000"/>
                        </a:lnSpc>
                      </a:pPr>
                      <a:r>
                        <a:rPr dirty="0" sz="1400" spc="25" b="1">
                          <a:latin typeface="Franklin Gothic Demi"/>
                          <a:cs typeface="Franklin Gothic Demi"/>
                        </a:rPr>
                        <a:t>k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 m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 s−2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37655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pr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one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p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01650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p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sc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l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Pa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</a:pPr>
                      <a:r>
                        <a:rPr dirty="0" sz="1400" spc="25" b="1">
                          <a:latin typeface="Franklin Gothic Demi"/>
                          <a:cs typeface="Franklin Gothic Demi"/>
                        </a:rPr>
                        <a:t>k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 m−1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 s−2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147955" marR="139700" indent="571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ene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gia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,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400" spc="-2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v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oro,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 calore,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en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alpia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8511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E, W/L,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Q, H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j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ule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J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</a:pPr>
                      <a:r>
                        <a:rPr dirty="0" sz="1400" spc="25" b="1">
                          <a:latin typeface="Franklin Gothic Demi"/>
                          <a:cs typeface="Franklin Gothic Demi"/>
                        </a:rPr>
                        <a:t>k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 m2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 s−2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62661">
                <a:tc>
                  <a:txBody>
                    <a:bodyPr/>
                    <a:lstStyle/>
                    <a:p>
                      <a:pPr marL="44640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po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enza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P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20" b="1">
                          <a:latin typeface="Franklin Gothic Demi"/>
                          <a:cs typeface="Franklin Gothic Demi"/>
                        </a:rPr>
                        <a:t>w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tt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W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</a:pPr>
                      <a:r>
                        <a:rPr dirty="0" sz="1400" spc="25" b="1">
                          <a:latin typeface="Franklin Gothic Demi"/>
                          <a:cs typeface="Franklin Gothic Demi"/>
                        </a:rPr>
                        <a:t>k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 m2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 s−3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carica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et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ica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q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2100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co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ul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b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C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859294">
                <a:tc>
                  <a:txBody>
                    <a:bodyPr/>
                    <a:lstStyle/>
                    <a:p>
                      <a:pPr marL="425450" marR="400050" indent="-17145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Ca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p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cità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 e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et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ica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C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f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d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F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53085" marR="196215" indent="-303530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s4 · A2 · m−2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25" b="1">
                          <a:latin typeface="Franklin Gothic Demi"/>
                          <a:cs typeface="Franklin Gothic Demi"/>
                        </a:rPr>
                        <a:t>k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−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1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5791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25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esis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enza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et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ica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R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ohm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Ω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98805" marR="185420" indent="-323215">
                        <a:lnSpc>
                          <a:spcPct val="102899"/>
                        </a:lnSpc>
                      </a:pP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2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 </a:t>
                      </a:r>
                      <a:r>
                        <a:rPr dirty="0" sz="1400" spc="25" b="1">
                          <a:latin typeface="Franklin Gothic Demi"/>
                          <a:cs typeface="Franklin Gothic Demi"/>
                        </a:rPr>
                        <a:t>k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s−3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 A−2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324351"/>
            <a:ext cx="2992755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Tab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lla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pri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cipali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deriva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2/2</a:t>
            </a:r>
            <a:endParaRPr sz="2400">
              <a:latin typeface="Franklin Gothic Medium"/>
              <a:cs typeface="Franklin Gothic Medium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49300" y="1042416"/>
          <a:ext cx="7651750" cy="4321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6539"/>
                <a:gridCol w="1526539"/>
                <a:gridCol w="1526540"/>
                <a:gridCol w="1526539"/>
                <a:gridCol w="1526540"/>
              </a:tblGrid>
              <a:tr h="20256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4510">
                <a:tc>
                  <a:txBody>
                    <a:bodyPr/>
                    <a:lstStyle/>
                    <a:p>
                      <a:pPr marL="349250">
                        <a:lnSpc>
                          <a:spcPct val="100000"/>
                        </a:lnSpc>
                      </a:pP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15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d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zza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21920" marR="116205" indent="314960">
                        <a:lnSpc>
                          <a:spcPct val="100000"/>
                        </a:lnSpc>
                      </a:pP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bo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15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d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zz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spc="-3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f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ca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bo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400" spc="-4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.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I.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400" spc="15" b="1">
                          <a:latin typeface="Franklin Gothic Demi"/>
                          <a:cs typeface="Franklin Gothic Demi"/>
                        </a:rPr>
                        <a:t>q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u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400" spc="-25" b="1">
                          <a:latin typeface="Franklin Gothic Demi"/>
                          <a:cs typeface="Franklin Gothic Demi"/>
                        </a:rPr>
                        <a:t>v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enza</a:t>
                      </a:r>
                      <a:r>
                        <a:rPr dirty="0" sz="1400" spc="-3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10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.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I.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758443">
                <a:tc>
                  <a:txBody>
                    <a:bodyPr/>
                    <a:lstStyle/>
                    <a:p>
                      <a:pPr marL="339725" marR="207645" indent="-127000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dens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tà</a:t>
                      </a:r>
                      <a:r>
                        <a:rPr dirty="0" sz="1400" spc="-2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f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lus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magn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tico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B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sla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T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</a:pPr>
                      <a:r>
                        <a:rPr dirty="0" sz="1400" spc="25" b="1">
                          <a:latin typeface="Franklin Gothic Demi"/>
                          <a:cs typeface="Franklin Gothic Demi"/>
                        </a:rPr>
                        <a:t>k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 s−2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A−1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758444">
                <a:tc>
                  <a:txBody>
                    <a:bodyPr/>
                    <a:lstStyle/>
                    <a:p>
                      <a:pPr marL="425450" marR="254000" indent="-163195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C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on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du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nza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 e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et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ica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G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31800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siemens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S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53085" marR="219075" indent="-326390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s3 · A2 · m−2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25" b="1">
                          <a:latin typeface="Franklin Gothic Demi"/>
                          <a:cs typeface="Franklin Gothic Demi"/>
                        </a:rPr>
                        <a:t>k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−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1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758570">
                <a:tc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Ind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u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nza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L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hen</a:t>
                      </a:r>
                      <a:r>
                        <a:rPr dirty="0" sz="1400" spc="25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y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H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98805" marR="203200" indent="-341630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m2 · </a:t>
                      </a:r>
                      <a:r>
                        <a:rPr dirty="0" sz="1400" spc="25" b="1">
                          <a:latin typeface="Franklin Gothic Demi"/>
                          <a:cs typeface="Franklin Gothic Demi"/>
                        </a:rPr>
                        <a:t>k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s−2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 A−2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758444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ngo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pi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no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9720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α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,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φ, θ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30530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di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400" spc="-20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d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9212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 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−1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530987">
                <a:tc>
                  <a:txBody>
                    <a:bodyPr/>
                    <a:lstStyle/>
                    <a:p>
                      <a:pPr marL="236220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ngo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solido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Ω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09880">
                        <a:lnSpc>
                          <a:spcPct val="100000"/>
                        </a:lnSpc>
                      </a:pP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400" spc="-1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er</a:t>
                      </a: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di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400" spc="-20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e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sr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2</a:t>
                      </a:r>
                      <a:r>
                        <a:rPr dirty="0" sz="14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· </a:t>
                      </a:r>
                      <a:r>
                        <a:rPr dirty="0" sz="1400" spc="-10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400" b="1">
                          <a:latin typeface="Franklin Gothic Demi"/>
                          <a:cs typeface="Franklin Gothic Demi"/>
                        </a:rPr>
                        <a:t>−2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89865"/>
            <a:ext cx="30359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Pref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uni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383984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822960" algn="l"/>
                <a:tab pos="1398270" algn="l"/>
                <a:tab pos="2656840" algn="l"/>
              </a:tabLst>
            </a:pP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'	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sis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male</a:t>
            </a:r>
            <a:r>
              <a:rPr dirty="0" sz="2400" spc="-10">
                <a:latin typeface="Franklin Gothic Book"/>
                <a:cs typeface="Franklin Gothic Book"/>
              </a:rPr>
              <a:t> so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ultipli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62347" y="1429251"/>
            <a:ext cx="236918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7850" algn="l"/>
                <a:tab pos="114935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merosi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51878" y="1429251"/>
            <a:ext cx="13779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0586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mu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pl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2413525"/>
            <a:ext cx="8030845" cy="3417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avere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fissi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ndere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ori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é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trop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grandi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é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oppo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piccol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facilit</a:t>
            </a:r>
            <a:r>
              <a:rPr dirty="0" sz="2400" spc="-15">
                <a:latin typeface="Franklin Gothic Book"/>
                <a:cs typeface="Franklin Gothic Book"/>
              </a:rPr>
              <a:t>arne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lettura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scambio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5">
                <a:latin typeface="Franklin Gothic Book"/>
                <a:cs typeface="Franklin Gothic Book"/>
              </a:rPr>
              <a:t>informaz</a:t>
            </a:r>
            <a:r>
              <a:rPr dirty="0" sz="2400" spc="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d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esempio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radiaz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ne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ro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ag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etica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campo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ghezz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d'onda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00</a:t>
            </a:r>
            <a:r>
              <a:rPr dirty="0" sz="2400" spc="1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metri</a:t>
            </a:r>
            <a:r>
              <a:rPr dirty="0" sz="2400" spc="-10">
                <a:latin typeface="Franklin Gothic Book"/>
                <a:cs typeface="Franklin Gothic Book"/>
              </a:rPr>
              <a:t> che,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comodamente,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ibil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scri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50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erm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sso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zare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prefis</a:t>
            </a:r>
            <a:r>
              <a:rPr dirty="0" sz="2400" spc="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cascat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iver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100</a:t>
            </a:r>
            <a:r>
              <a:rPr dirty="0" sz="2400" spc="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k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30">
                <a:latin typeface="Franklin Gothic Book"/>
                <a:cs typeface="Franklin Gothic Book"/>
              </a:rPr>
              <a:t>k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(u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chilometro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Tabell</a:t>
            </a:r>
            <a:r>
              <a:rPr dirty="0"/>
              <a:t>a</a:t>
            </a:r>
            <a:r>
              <a:rPr dirty="0" spc="15"/>
              <a:t> </a:t>
            </a:r>
            <a:r>
              <a:rPr dirty="0" spc="-20"/>
              <a:t>r</a:t>
            </a:r>
            <a:r>
              <a:rPr dirty="0"/>
              <a:t>ipielogativa</a:t>
            </a:r>
            <a:r>
              <a:rPr dirty="0" spc="-25"/>
              <a:t> </a:t>
            </a:r>
            <a:r>
              <a:rPr dirty="0"/>
              <a:t>prefissi</a:t>
            </a:r>
            <a:r>
              <a:rPr dirty="0" spc="-15"/>
              <a:t> 1</a:t>
            </a:r>
            <a:r>
              <a:rPr dirty="0"/>
              <a:t>/2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49300" y="1042416"/>
          <a:ext cx="7651750" cy="522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4191"/>
                <a:gridCol w="2544318"/>
                <a:gridCol w="2544191"/>
              </a:tblGrid>
              <a:tr h="150113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4510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1400" spc="10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400" spc="-15">
                          <a:latin typeface="Franklin Gothic Medium"/>
                          <a:cs typeface="Franklin Gothic Medium"/>
                        </a:rPr>
                        <a:t>f</a:t>
                      </a:r>
                      <a:r>
                        <a:rPr dirty="0" sz="1400" spc="-1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400" spc="-5">
                          <a:latin typeface="Franklin Gothic Medium"/>
                          <a:cs typeface="Franklin Gothic Medium"/>
                        </a:rPr>
                        <a:t>sso</a:t>
                      </a:r>
                      <a:endParaRPr sz="14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400" spc="10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bo</a:t>
                      </a:r>
                      <a:r>
                        <a:rPr dirty="0" sz="1400" spc="-10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4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486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22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−1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5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deci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145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d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22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−2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 spc="-5">
                          <a:latin typeface="Franklin Gothic Medium"/>
                          <a:cs typeface="Franklin Gothic Medium"/>
                        </a:rPr>
                        <a:t>C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800" spc="-10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i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c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22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−3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Mil</a:t>
                      </a:r>
                      <a:r>
                        <a:rPr dirty="0" sz="1800" spc="5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i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m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22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−6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ic</a:t>
                      </a:r>
                      <a:r>
                        <a:rPr dirty="0" sz="1800" spc="-5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µ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4861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22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−9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800" spc="-10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no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n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6320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22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−</a:t>
                      </a:r>
                      <a:r>
                        <a:rPr dirty="0" sz="1200" spc="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2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pico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p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22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−15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 spc="-20">
                          <a:latin typeface="Franklin Gothic Medium"/>
                          <a:cs typeface="Franklin Gothic Medium"/>
                        </a:rPr>
                        <a:t>f</a:t>
                      </a:r>
                      <a:r>
                        <a:rPr dirty="0" sz="1800" spc="-5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800" spc="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800" spc="-40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f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556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22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−</a:t>
                      </a:r>
                      <a:r>
                        <a:rPr dirty="0" sz="1200" spc="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8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800" spc="-10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800" spc="-40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a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556234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baseline="-15432" sz="2700" spc="-22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−</a:t>
                      </a:r>
                      <a:r>
                        <a:rPr dirty="0" sz="1200" spc="-20"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1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135"/>
                        </a:lnSpc>
                      </a:pPr>
                      <a:r>
                        <a:rPr dirty="0" sz="1800" spc="-5">
                          <a:latin typeface="Franklin Gothic Medium"/>
                          <a:cs typeface="Franklin Gothic Medium"/>
                        </a:rPr>
                        <a:t>z</a:t>
                      </a:r>
                      <a:r>
                        <a:rPr dirty="0" sz="1800" spc="5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1800" spc="-40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135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z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556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22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−</a:t>
                      </a:r>
                      <a:r>
                        <a:rPr dirty="0" sz="1200" spc="-35"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4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135"/>
                        </a:lnSpc>
                      </a:pPr>
                      <a:r>
                        <a:rPr dirty="0" sz="1800" spc="-30">
                          <a:latin typeface="Franklin Gothic Medium"/>
                          <a:cs typeface="Franklin Gothic Medium"/>
                        </a:rPr>
                        <a:t>y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oc</a:t>
                      </a:r>
                      <a:r>
                        <a:rPr dirty="0" sz="1800" spc="-4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35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y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Tabell</a:t>
            </a:r>
            <a:r>
              <a:rPr dirty="0"/>
              <a:t>a</a:t>
            </a:r>
            <a:r>
              <a:rPr dirty="0" spc="15"/>
              <a:t> </a:t>
            </a:r>
            <a:r>
              <a:rPr dirty="0" spc="-20"/>
              <a:t>r</a:t>
            </a:r>
            <a:r>
              <a:rPr dirty="0"/>
              <a:t>ipielogativa</a:t>
            </a:r>
            <a:r>
              <a:rPr dirty="0" spc="-25"/>
              <a:t> </a:t>
            </a:r>
            <a:r>
              <a:rPr dirty="0"/>
              <a:t>prefissi</a:t>
            </a:r>
            <a:r>
              <a:rPr dirty="0" spc="-15"/>
              <a:t> 2</a:t>
            </a:r>
            <a:r>
              <a:rPr dirty="0"/>
              <a:t>/2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49300" y="1042416"/>
          <a:ext cx="7651750" cy="5144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4191"/>
                <a:gridCol w="2544318"/>
                <a:gridCol w="2544191"/>
              </a:tblGrid>
              <a:tr h="20256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4383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1400" spc="10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400" spc="-15">
                          <a:latin typeface="Franklin Gothic Medium"/>
                          <a:cs typeface="Franklin Gothic Medium"/>
                        </a:rPr>
                        <a:t>f</a:t>
                      </a:r>
                      <a:r>
                        <a:rPr dirty="0" sz="1400" spc="-1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400" spc="-5">
                          <a:latin typeface="Franklin Gothic Medium"/>
                          <a:cs typeface="Franklin Gothic Medium"/>
                        </a:rPr>
                        <a:t>sso</a:t>
                      </a:r>
                      <a:endParaRPr sz="14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400" spc="10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400" spc="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bo</a:t>
                      </a:r>
                      <a:r>
                        <a:rPr dirty="0" sz="1400" spc="-10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4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4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800" spc="-5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baseline="23148" sz="1800">
                          <a:latin typeface="Franklin Gothic Medium"/>
                          <a:cs typeface="Franklin Gothic Medium"/>
                        </a:rPr>
                        <a:t>1</a:t>
                      </a:r>
                      <a:endParaRPr baseline="23148"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deca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da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17880">
                <a:tc>
                  <a:txBody>
                    <a:bodyPr/>
                    <a:lstStyle/>
                    <a:p>
                      <a:pPr algn="ctr">
                        <a:lnSpc>
                          <a:spcPts val="2145"/>
                        </a:lnSpc>
                      </a:pPr>
                      <a:r>
                        <a:rPr dirty="0" sz="18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baseline="23148" sz="1800">
                          <a:latin typeface="Franklin Gothic Medium"/>
                          <a:cs typeface="Franklin Gothic Medium"/>
                        </a:rPr>
                        <a:t>2</a:t>
                      </a:r>
                      <a:endParaRPr baseline="23148"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5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hec</a:t>
                      </a:r>
                      <a:r>
                        <a:rPr dirty="0" sz="1800" spc="-4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2145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h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baseline="23148" sz="1800">
                          <a:latin typeface="Franklin Gothic Medium"/>
                          <a:cs typeface="Franklin Gothic Medium"/>
                        </a:rPr>
                        <a:t>3</a:t>
                      </a:r>
                      <a:endParaRPr baseline="23148"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40"/>
                        </a:lnSpc>
                      </a:pPr>
                      <a:r>
                        <a:rPr dirty="0" sz="1800" spc="10">
                          <a:latin typeface="Franklin Gothic Medium"/>
                          <a:cs typeface="Franklin Gothic Medium"/>
                        </a:rPr>
                        <a:t>c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hilo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k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17754"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baseline="23148" sz="1800">
                          <a:latin typeface="Franklin Gothic Medium"/>
                          <a:cs typeface="Franklin Gothic Medium"/>
                        </a:rPr>
                        <a:t>6</a:t>
                      </a:r>
                      <a:endParaRPr baseline="23148"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800" spc="-5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800" spc="5">
                          <a:latin typeface="Franklin Gothic Medium"/>
                          <a:cs typeface="Franklin Gothic Medium"/>
                        </a:rPr>
                        <a:t>g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a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M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454024"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baseline="23148" sz="1800">
                          <a:latin typeface="Franklin Gothic Medium"/>
                          <a:cs typeface="Franklin Gothic Medium"/>
                        </a:rPr>
                        <a:t>9</a:t>
                      </a:r>
                      <a:endParaRPr baseline="23148"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giga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G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590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 spc="-75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 spc="15">
                          <a:latin typeface="Franklin Gothic Medium"/>
                          <a:cs typeface="Franklin Gothic Medium"/>
                        </a:rPr>
                        <a:t>12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 spc="-30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800" spc="-5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800" spc="5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a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T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467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22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 spc="-75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>
                          <a:latin typeface="Franklin Gothic Medium"/>
                          <a:cs typeface="Franklin Gothic Medium"/>
                        </a:rPr>
                        <a:t>15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1800" spc="-10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800" spc="-5">
                          <a:latin typeface="Franklin Gothic Medium"/>
                          <a:cs typeface="Franklin Gothic Medium"/>
                        </a:rPr>
                        <a:t>ta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P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556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 spc="-75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 spc="15">
                          <a:latin typeface="Franklin Gothic Medium"/>
                          <a:cs typeface="Franklin Gothic Medium"/>
                        </a:rPr>
                        <a:t>18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40"/>
                        </a:lnSpc>
                      </a:pPr>
                      <a:r>
                        <a:rPr dirty="0" sz="1800" spc="-25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800" spc="-20">
                          <a:latin typeface="Franklin Gothic Medium"/>
                          <a:cs typeface="Franklin Gothic Medium"/>
                        </a:rPr>
                        <a:t>x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a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40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E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5562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 spc="-20">
                          <a:latin typeface="Franklin Gothic Medium"/>
                          <a:cs typeface="Franklin Gothic Medium"/>
                        </a:rPr>
                        <a:t>21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35"/>
                        </a:lnSpc>
                      </a:pPr>
                      <a:r>
                        <a:rPr dirty="0" sz="1800" spc="-5">
                          <a:latin typeface="Franklin Gothic Medium"/>
                          <a:cs typeface="Franklin Gothic Medium"/>
                        </a:rPr>
                        <a:t>ze</a:t>
                      </a:r>
                      <a:r>
                        <a:rPr dirty="0" sz="1800" spc="-10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800" spc="-5">
                          <a:latin typeface="Franklin Gothic Medium"/>
                          <a:cs typeface="Franklin Gothic Medium"/>
                        </a:rPr>
                        <a:t>ta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35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Z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5122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-15432" sz="2700" spc="-1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baseline="-15432" sz="2700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200" spc="-35">
                          <a:latin typeface="Franklin Gothic Medium"/>
                          <a:cs typeface="Franklin Gothic Medium"/>
                        </a:rPr>
                        <a:t>24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35"/>
                        </a:lnSpc>
                      </a:pPr>
                      <a:r>
                        <a:rPr dirty="0" sz="1800" spc="-30">
                          <a:latin typeface="Franklin Gothic Medium"/>
                          <a:cs typeface="Franklin Gothic Medium"/>
                        </a:rPr>
                        <a:t>y</a:t>
                      </a:r>
                      <a:r>
                        <a:rPr dirty="0" sz="1800" spc="-20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800" spc="-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800" spc="-10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a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35"/>
                        </a:lnSpc>
                      </a:pPr>
                      <a:r>
                        <a:rPr dirty="0" sz="1800">
                          <a:latin typeface="Franklin Gothic Medium"/>
                          <a:cs typeface="Franklin Gothic Medium"/>
                        </a:rPr>
                        <a:t>Y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0845" cy="4862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Esempi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ut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lizzo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prefissi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sis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omu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icaz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0">
                <a:latin typeface="Franklin Gothic Book"/>
                <a:cs typeface="Franklin Gothic Book"/>
              </a:rPr>
              <a:t> telefonica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GSM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rca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900</a:t>
            </a:r>
            <a:r>
              <a:rPr dirty="0" sz="2400" spc="1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00</a:t>
            </a:r>
            <a:r>
              <a:rPr dirty="0" sz="2400" spc="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’He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z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til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tabella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prefiss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possiam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riscrivere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forma più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compatt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90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00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z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90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MH</a:t>
            </a:r>
            <a:r>
              <a:rPr dirty="0" sz="2400" spc="-1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90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megaherz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Se </a:t>
            </a:r>
            <a:r>
              <a:rPr dirty="0" sz="2400" spc="-5">
                <a:latin typeface="Franklin Gothic Book"/>
                <a:cs typeface="Franklin Gothic Book"/>
              </a:rPr>
              <a:t> l</a:t>
            </a:r>
            <a:r>
              <a:rPr dirty="0" sz="2400">
                <a:latin typeface="Franklin Gothic Book"/>
                <a:cs typeface="Franklin Gothic Book"/>
              </a:rPr>
              <a:t>a  cap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cità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satore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6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^</a:t>
            </a:r>
            <a:r>
              <a:rPr dirty="0" sz="2400" spc="10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9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F. </a:t>
            </a:r>
            <a:r>
              <a:rPr dirty="0" sz="2400" spc="-5">
                <a:latin typeface="Franklin Gothic Book"/>
                <a:cs typeface="Franklin Gothic Book"/>
              </a:rPr>
              <a:t> Il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ità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capaci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utilizzia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tabella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prefis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cr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dato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ù</a:t>
            </a:r>
            <a:r>
              <a:rPr dirty="0" sz="2400" spc="-15">
                <a:latin typeface="Franklin Gothic Book"/>
                <a:cs typeface="Franklin Gothic Book"/>
              </a:rPr>
              <a:t> compa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 spc="-5">
                <a:latin typeface="Franklin Gothic Book"/>
                <a:cs typeface="Franklin Gothic Book"/>
              </a:rPr>
              <a:t>*10</a:t>
            </a:r>
            <a:r>
              <a:rPr dirty="0" sz="2400">
                <a:latin typeface="Franklin Gothic Book"/>
                <a:cs typeface="Franklin Gothic Book"/>
              </a:rPr>
              <a:t>^-9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,6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pF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,6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pico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ard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2023-05-31T13:02:54Z</dcterms:created>
  <dcterms:modified xsi:type="dcterms:W3CDTF">2023-05-31T13:02:54Z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2016-09-29T00:00:00Z</vt:filetime>
  </property>
  <property fmtid="{D5CDD505-2E9C-101B-9397-08002B2CF9AE}" pid="3" name="LastSaved">
    <vt:filetime>2023-05-31T00:00:00Z</vt:filetime>
  </property>
</Properties>
</file>