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Default Extension="png" ContentType="image/png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0" y="2493264"/>
            <a:ext cx="8913876" cy="36774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00000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00000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00000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0050" y="431676"/>
            <a:ext cx="8743899" cy="432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C00000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282" y="1128249"/>
            <a:ext cx="8841435" cy="3355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2.png"/><Relationship Id="rId10" Type="http://schemas.openxmlformats.org/officeDocument/2006/relationships/notesSlide" Target="../notesSlides/notesSlide12.xml"/><Relationship Id="rId11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notesSlide" Target="../notesSlides/notesSlide13.xml"/><Relationship Id="rId4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notesSlide" Target="../notesSlides/notesSlide15.xml"/><Relationship Id="rId7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8.png"/><Relationship Id="rId3" Type="http://schemas.openxmlformats.org/officeDocument/2006/relationships/notesSlide" Target="../notesSlides/notesSlide17.xml"/><Relationship Id="rId4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notesSlide" Target="../notesSlides/notesSlide18.xml"/><Relationship Id="rId7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Relationship Id="rId7" Type="http://schemas.openxmlformats.org/officeDocument/2006/relationships/image" Target="../media/image38.png"/><Relationship Id="rId8" Type="http://schemas.openxmlformats.org/officeDocument/2006/relationships/image" Target="../media/image39.png"/><Relationship Id="rId9" Type="http://schemas.openxmlformats.org/officeDocument/2006/relationships/notesSlide" Target="../notesSlides/notesSlide19.xml"/><Relationship Id="rId10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jpg"/><Relationship Id="rId3" Type="http://schemas.openxmlformats.org/officeDocument/2006/relationships/notesSlide" Target="../notesSlides/notesSlide20.xml"/><Relationship Id="rId4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ng"/><Relationship Id="rId3" Type="http://schemas.openxmlformats.org/officeDocument/2006/relationships/notesSlide" Target="../notesSlides/notesSlide22.xml"/><Relationship Id="rId4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notesSlide" Target="../notesSlides/notesSlide23.xml"/><Relationship Id="rId5" Type="http://schemas.openxmlformats.org/officeDocument/2006/relationships/slide" Target="slide23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Relationship Id="rId3" Type="http://schemas.openxmlformats.org/officeDocument/2006/relationships/notesSlide" Target="../notesSlides/notesSlide5.xml"/><Relationship Id="rId4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notesSlide" Target="../notesSlides/notesSlide6.xml"/><Relationship Id="rId4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notesSlide" Target="../notesSlides/notesSlide7.xml"/><Relationship Id="rId5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6402" y="4554467"/>
            <a:ext cx="234823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eg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h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402" y="5026260"/>
            <a:ext cx="227647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.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Anna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Fiorillo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050" y="1236454"/>
            <a:ext cx="6302375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Ese</a:t>
            </a:r>
            <a:r>
              <a:rPr dirty="0" sz="2400" spc="-65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pio: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25" i="1">
                <a:latin typeface="Franklin Gothic Book"/>
                <a:cs typeface="Franklin Gothic Book"/>
              </a:rPr>
              <a:t>am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onia</a:t>
            </a:r>
            <a:r>
              <a:rPr dirty="0" sz="2400" spc="-5" i="1">
                <a:latin typeface="Franklin Gothic Book"/>
                <a:cs typeface="Franklin Gothic Book"/>
              </a:rPr>
              <a:t>c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H</a:t>
            </a:r>
            <a:r>
              <a:rPr dirty="0" baseline="-20833" sz="2400" spc="-15" i="1">
                <a:latin typeface="Franklin Gothic Book"/>
                <a:cs typeface="Franklin Gothic Book"/>
              </a:rPr>
              <a:t>3</a:t>
            </a:r>
            <a:r>
              <a:rPr dirty="0" sz="2400" i="1">
                <a:latin typeface="Franklin Gothic Book"/>
                <a:cs typeface="Franklin Gothic Book"/>
              </a:rPr>
              <a:t>, </a:t>
            </a:r>
            <a:r>
              <a:rPr dirty="0" sz="2400" spc="-20" i="1">
                <a:latin typeface="Franklin Gothic Book"/>
                <a:cs typeface="Franklin Gothic Book"/>
              </a:rPr>
              <a:t>ion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ammoni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(</a:t>
            </a:r>
            <a:r>
              <a:rPr dirty="0" sz="2400" spc="-20" i="1">
                <a:latin typeface="Franklin Gothic Book"/>
                <a:cs typeface="Franklin Gothic Book"/>
              </a:rPr>
              <a:t>N</a:t>
            </a:r>
            <a:r>
              <a:rPr dirty="0" sz="2400" spc="-25" i="1">
                <a:latin typeface="Franklin Gothic Book"/>
                <a:cs typeface="Franklin Gothic Book"/>
              </a:rPr>
              <a:t>H</a:t>
            </a:r>
            <a:r>
              <a:rPr dirty="0" baseline="-20833" sz="2400" spc="-15" i="1">
                <a:latin typeface="Franklin Gothic Book"/>
                <a:cs typeface="Franklin Gothic Book"/>
              </a:rPr>
              <a:t>4</a:t>
            </a:r>
            <a:r>
              <a:rPr dirty="0" sz="2400" i="1">
                <a:latin typeface="Franklin Gothic Book"/>
                <a:cs typeface="Franklin Gothic Book"/>
              </a:rPr>
              <a:t>)</a:t>
            </a:r>
            <a:r>
              <a:rPr dirty="0" baseline="24305" sz="2400" spc="-15" i="1">
                <a:latin typeface="Franklin Gothic Book"/>
                <a:cs typeface="Franklin Gothic Book"/>
              </a:rPr>
              <a:t>+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13276" y="254263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07052" y="254249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300728" y="227898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418076" y="227883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47971" y="275276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745735" y="254263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49496" y="285944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649471" y="2412475"/>
            <a:ext cx="1530350" cy="938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14045" marR="5080" indent="-601980">
              <a:lnSpc>
                <a:spcPct val="130700"/>
              </a:lnSpc>
              <a:tabLst>
                <a:tab pos="591820" algn="l"/>
                <a:tab pos="1243965" algn="l"/>
              </a:tabLst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N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r>
              <a:rPr dirty="0" sz="2800" spc="-15">
                <a:solidFill>
                  <a:srgbClr val="00396D"/>
                </a:solidFill>
                <a:latin typeface="Comic Sans MS"/>
                <a:cs typeface="Comic Sans MS"/>
              </a:rPr>
              <a:t> 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57828" y="2533312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203950" y="2441431"/>
            <a:ext cx="1575435" cy="981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45160" marR="5080" indent="-633095">
              <a:lnSpc>
                <a:spcPct val="138800"/>
              </a:lnSpc>
              <a:tabLst>
                <a:tab pos="645160" algn="l"/>
                <a:tab pos="1289685" algn="l"/>
              </a:tabLst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N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r>
              <a:rPr dirty="0" sz="2800" spc="-10">
                <a:solidFill>
                  <a:srgbClr val="00396D"/>
                </a:solidFill>
                <a:latin typeface="Comic Sans MS"/>
                <a:cs typeface="Comic Sans MS"/>
              </a:rPr>
              <a:t> 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890004" y="233385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007352" y="233370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553961" y="2614422"/>
            <a:ext cx="212090" cy="0"/>
          </a:xfrm>
          <a:custGeom>
            <a:avLst/>
            <a:gdLst/>
            <a:ahLst/>
            <a:cxnLst/>
            <a:rect l="l" t="t" r="r" b="b"/>
            <a:pathLst>
              <a:path w="212090" h="0">
                <a:moveTo>
                  <a:pt x="0" y="0"/>
                </a:moveTo>
                <a:lnTo>
                  <a:pt x="21158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201661" y="2625089"/>
            <a:ext cx="212090" cy="0"/>
          </a:xfrm>
          <a:custGeom>
            <a:avLst/>
            <a:gdLst/>
            <a:ahLst/>
            <a:cxnLst/>
            <a:rect l="l" t="t" r="r" b="b"/>
            <a:pathLst>
              <a:path w="212090" h="0">
                <a:moveTo>
                  <a:pt x="0" y="0"/>
                </a:moveTo>
                <a:lnTo>
                  <a:pt x="21158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988302" y="2806445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30">
                <a:moveTo>
                  <a:pt x="0" y="0"/>
                </a:moveTo>
                <a:lnTo>
                  <a:pt x="0" y="17627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17119" y="4201664"/>
            <a:ext cx="2576830" cy="1083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H</a:t>
            </a:r>
            <a:r>
              <a:rPr dirty="0" baseline="25462" sz="1800">
                <a:latin typeface="Franklin Gothic Book"/>
                <a:cs typeface="Franklin Gothic Book"/>
              </a:rPr>
              <a:t>+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h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-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q</a:t>
            </a:r>
            <a:r>
              <a:rPr dirty="0" sz="180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ndi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ha l’orbi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ibe</a:t>
            </a:r>
            <a:r>
              <a:rPr dirty="0" sz="1800" spc="-4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acc</a:t>
            </a:r>
            <a:r>
              <a:rPr dirty="0" sz="1800" spc="-3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doppi</a:t>
            </a:r>
            <a:r>
              <a:rPr dirty="0" sz="1800" spc="-3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57346" y="3936706"/>
            <a:ext cx="412750" cy="394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865" sz="4200" spc="-44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r>
              <a:rPr dirty="0" sz="1850" spc="5">
                <a:solidFill>
                  <a:srgbClr val="00396D"/>
                </a:solidFill>
                <a:latin typeface="Comic Sans MS"/>
                <a:cs typeface="Comic Sans MS"/>
              </a:rPr>
              <a:t>+</a:t>
            </a:r>
            <a:endParaRPr sz="1850">
              <a:latin typeface="Comic Sans MS"/>
              <a:cs typeface="Comic Sans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33978" y="5239495"/>
            <a:ext cx="308610" cy="9728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8800"/>
              </a:lnSpc>
            </a:pPr>
            <a:r>
              <a:rPr dirty="0" sz="2800" spc="-20">
                <a:latin typeface="Comic Sans MS"/>
                <a:cs typeface="Comic Sans MS"/>
              </a:rPr>
              <a:t>N 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78248" y="5230745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01136" y="5230745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688079" y="51227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803903" y="51227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52038" y="5403341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58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999738" y="5414009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58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786378" y="5595365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237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47515" y="4473702"/>
            <a:ext cx="78105" cy="476884"/>
          </a:xfrm>
          <a:custGeom>
            <a:avLst/>
            <a:gdLst/>
            <a:ahLst/>
            <a:cxnLst/>
            <a:rect l="l" t="t" r="r" b="b"/>
            <a:pathLst>
              <a:path w="78104" h="476885">
                <a:moveTo>
                  <a:pt x="51816" y="64770"/>
                </a:moveTo>
                <a:lnTo>
                  <a:pt x="25908" y="64770"/>
                </a:lnTo>
                <a:lnTo>
                  <a:pt x="25908" y="476758"/>
                </a:lnTo>
                <a:lnTo>
                  <a:pt x="51816" y="476758"/>
                </a:lnTo>
                <a:lnTo>
                  <a:pt x="51816" y="64770"/>
                </a:lnTo>
                <a:close/>
              </a:path>
              <a:path w="78104" h="476885">
                <a:moveTo>
                  <a:pt x="38862" y="0"/>
                </a:moveTo>
                <a:lnTo>
                  <a:pt x="0" y="77724"/>
                </a:lnTo>
                <a:lnTo>
                  <a:pt x="25908" y="77724"/>
                </a:lnTo>
                <a:lnTo>
                  <a:pt x="25908" y="64770"/>
                </a:lnTo>
                <a:lnTo>
                  <a:pt x="71247" y="64770"/>
                </a:lnTo>
                <a:lnTo>
                  <a:pt x="38862" y="0"/>
                </a:lnTo>
                <a:close/>
              </a:path>
              <a:path w="78104" h="476885">
                <a:moveTo>
                  <a:pt x="71247" y="64770"/>
                </a:moveTo>
                <a:lnTo>
                  <a:pt x="51816" y="64770"/>
                </a:lnTo>
                <a:lnTo>
                  <a:pt x="51816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639559" y="4243180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30161" y="4977748"/>
            <a:ext cx="308610" cy="9728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8800"/>
              </a:lnSpc>
            </a:pPr>
            <a:r>
              <a:rPr dirty="0" sz="2800" spc="-20">
                <a:latin typeface="Comic Sans MS"/>
                <a:cs typeface="Comic Sans MS"/>
              </a:rPr>
              <a:t>N 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74432" y="4969493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997321" y="4969493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346697" y="5141214"/>
            <a:ext cx="212090" cy="0"/>
          </a:xfrm>
          <a:custGeom>
            <a:avLst/>
            <a:gdLst/>
            <a:ahLst/>
            <a:cxnLst/>
            <a:rect l="l" t="t" r="r" b="b"/>
            <a:pathLst>
              <a:path w="212090" h="0">
                <a:moveTo>
                  <a:pt x="0" y="0"/>
                </a:moveTo>
                <a:lnTo>
                  <a:pt x="211581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994397" y="5151882"/>
            <a:ext cx="212090" cy="0"/>
          </a:xfrm>
          <a:custGeom>
            <a:avLst/>
            <a:gdLst/>
            <a:ahLst/>
            <a:cxnLst/>
            <a:rect l="l" t="t" r="r" b="b"/>
            <a:pathLst>
              <a:path w="212090" h="0">
                <a:moveTo>
                  <a:pt x="0" y="0"/>
                </a:moveTo>
                <a:lnTo>
                  <a:pt x="211581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782561" y="5333238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27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782561" y="4688585"/>
            <a:ext cx="0" cy="199390"/>
          </a:xfrm>
          <a:custGeom>
            <a:avLst/>
            <a:gdLst/>
            <a:ahLst/>
            <a:cxnLst/>
            <a:rect l="l" t="t" r="r" b="b"/>
            <a:pathLst>
              <a:path w="0" h="199389">
                <a:moveTo>
                  <a:pt x="0" y="0"/>
                </a:moveTo>
                <a:lnTo>
                  <a:pt x="0" y="19913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597902" y="4114038"/>
            <a:ext cx="45720" cy="1961514"/>
          </a:xfrm>
          <a:custGeom>
            <a:avLst/>
            <a:gdLst/>
            <a:ahLst/>
            <a:cxnLst/>
            <a:rect l="l" t="t" r="r" b="b"/>
            <a:pathLst>
              <a:path w="45720" h="1961514">
                <a:moveTo>
                  <a:pt x="0" y="0"/>
                </a:moveTo>
                <a:lnTo>
                  <a:pt x="19547" y="355"/>
                </a:lnTo>
                <a:lnTo>
                  <a:pt x="34887" y="1324"/>
                </a:lnTo>
                <a:lnTo>
                  <a:pt x="44032" y="2761"/>
                </a:lnTo>
                <a:lnTo>
                  <a:pt x="45720" y="1957577"/>
                </a:lnTo>
                <a:lnTo>
                  <a:pt x="41350" y="1959207"/>
                </a:lnTo>
                <a:lnTo>
                  <a:pt x="29568" y="1960486"/>
                </a:lnTo>
                <a:lnTo>
                  <a:pt x="12362" y="1961247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964173" y="4091314"/>
            <a:ext cx="45720" cy="1984375"/>
          </a:xfrm>
          <a:custGeom>
            <a:avLst/>
            <a:gdLst/>
            <a:ahLst/>
            <a:cxnLst/>
            <a:rect l="l" t="t" r="r" b="b"/>
            <a:pathLst>
              <a:path w="45720" h="1984375">
                <a:moveTo>
                  <a:pt x="45720" y="1984111"/>
                </a:moveTo>
                <a:lnTo>
                  <a:pt x="26172" y="1983747"/>
                </a:lnTo>
                <a:lnTo>
                  <a:pt x="10832" y="1982766"/>
                </a:lnTo>
                <a:lnTo>
                  <a:pt x="1687" y="1981332"/>
                </a:lnTo>
                <a:lnTo>
                  <a:pt x="0" y="3673"/>
                </a:lnTo>
                <a:lnTo>
                  <a:pt x="4369" y="2021"/>
                </a:lnTo>
                <a:lnTo>
                  <a:pt x="16151" y="748"/>
                </a:lnTo>
                <a:lnTo>
                  <a:pt x="33357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7721600" y="4056236"/>
            <a:ext cx="19621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latin typeface="Comic Sans MS"/>
                <a:cs typeface="Comic Sans MS"/>
              </a:rPr>
              <a:t>+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931409" y="6193340"/>
            <a:ext cx="359219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NB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4 legami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ing</a:t>
            </a:r>
            <a:r>
              <a:rPr dirty="0" sz="2000" spc="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ibili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65807" y="2703305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650492" y="283372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142744" y="283372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837944" y="256988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953767" y="256988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885188" y="304251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744726" y="1970515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054351" y="2091387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583793" y="2013918"/>
            <a:ext cx="339725" cy="288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1s</a:t>
            </a:r>
            <a:r>
              <a:rPr dirty="0" baseline="25641" sz="1950" spc="15">
                <a:latin typeface="Comic Sans MS"/>
                <a:cs typeface="Comic Sans MS"/>
              </a:rPr>
              <a:t>1</a:t>
            </a:r>
            <a:endParaRPr baseline="25641" sz="1950">
              <a:latin typeface="Comic Sans MS"/>
              <a:cs typeface="Comic Sans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81685" y="2790523"/>
            <a:ext cx="852805" cy="288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2</a:t>
            </a:r>
            <a:r>
              <a:rPr dirty="0" sz="2000" spc="-5">
                <a:latin typeface="Comic Sans MS"/>
                <a:cs typeface="Comic Sans MS"/>
              </a:rPr>
              <a:t>s</a:t>
            </a:r>
            <a:r>
              <a:rPr dirty="0" baseline="25641" sz="1950" spc="22">
                <a:latin typeface="Comic Sans MS"/>
                <a:cs typeface="Comic Sans MS"/>
              </a:rPr>
              <a:t>2</a:t>
            </a:r>
            <a:r>
              <a:rPr dirty="0" baseline="25641" sz="1950" spc="15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2</a:t>
            </a:r>
            <a:r>
              <a:rPr dirty="0" sz="2000" spc="-5">
                <a:latin typeface="Comic Sans MS"/>
                <a:cs typeface="Comic Sans MS"/>
              </a:rPr>
              <a:t>p</a:t>
            </a:r>
            <a:r>
              <a:rPr dirty="0" baseline="25641" sz="1950" spc="22">
                <a:latin typeface="Comic Sans MS"/>
                <a:cs typeface="Comic Sans MS"/>
              </a:rPr>
              <a:t>3</a:t>
            </a:r>
            <a:endParaRPr baseline="25641" sz="1950">
              <a:latin typeface="Comic Sans MS"/>
              <a:cs typeface="Comic Sans MS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45440">
              <a:lnSpc>
                <a:spcPct val="100000"/>
              </a:lnSpc>
            </a:pPr>
            <a:r>
              <a:rPr dirty="0" sz="3200">
                <a:latin typeface="Franklin Gothic Book"/>
                <a:cs typeface="Franklin Gothic Book"/>
              </a:rPr>
              <a:t>Legame</a:t>
            </a:r>
            <a:r>
              <a:rPr dirty="0" sz="3200" spc="-4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dati</a:t>
            </a:r>
            <a:r>
              <a:rPr dirty="0" sz="3200" spc="-65">
                <a:latin typeface="Franklin Gothic Book"/>
                <a:cs typeface="Franklin Gothic Book"/>
              </a:rPr>
              <a:t>v</a:t>
            </a:r>
            <a:r>
              <a:rPr dirty="0" sz="3200">
                <a:latin typeface="Franklin Gothic Book"/>
                <a:cs typeface="Franklin Gothic Book"/>
              </a:rPr>
              <a:t>o</a:t>
            </a:r>
            <a:endParaRPr sz="3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8345" y="1194315"/>
            <a:ext cx="8189595" cy="1499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5">
                <a:latin typeface="Franklin Gothic Book"/>
                <a:cs typeface="Franklin Gothic Book"/>
              </a:rPr>
              <a:t>Og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ga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 s</a:t>
            </a:r>
            <a:r>
              <a:rPr dirty="0" sz="2000" spc="-4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vr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ppo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 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rbit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 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10">
                <a:latin typeface="Franklin Gothic Book"/>
                <a:cs typeface="Franklin Gothic Book"/>
              </a:rPr>
              <a:t>co</a:t>
            </a:r>
            <a:r>
              <a:rPr dirty="0" sz="2000">
                <a:latin typeface="Franklin Gothic Book"/>
                <a:cs typeface="Franklin Gothic Book"/>
              </a:rPr>
              <a:t>ndivisione</a:t>
            </a:r>
            <a:r>
              <a:rPr dirty="0" sz="2000" spc="-5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pp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5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2 a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pos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div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dere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, 2 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3 coppie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-,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golo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 spc="3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0050" y="355730"/>
            <a:ext cx="4620895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solidFill>
                  <a:srgbClr val="C00000"/>
                </a:solidFill>
                <a:latin typeface="Franklin Gothic Book"/>
                <a:cs typeface="Franklin Gothic Book"/>
              </a:rPr>
              <a:t>Legame</a:t>
            </a:r>
            <a:r>
              <a:rPr dirty="0" sz="3200" spc="-45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3200">
                <a:solidFill>
                  <a:srgbClr val="C00000"/>
                </a:solidFill>
                <a:latin typeface="Franklin Gothic Book"/>
                <a:cs typeface="Franklin Gothic Book"/>
              </a:rPr>
              <a:t>c</a:t>
            </a:r>
            <a:r>
              <a:rPr dirty="0" sz="3200" spc="-65">
                <a:solidFill>
                  <a:srgbClr val="C00000"/>
                </a:solidFill>
                <a:latin typeface="Franklin Gothic Book"/>
                <a:cs typeface="Franklin Gothic Book"/>
              </a:rPr>
              <a:t>o</a:t>
            </a:r>
            <a:r>
              <a:rPr dirty="0" sz="3200" spc="-40">
                <a:solidFill>
                  <a:srgbClr val="C00000"/>
                </a:solidFill>
                <a:latin typeface="Franklin Gothic Book"/>
                <a:cs typeface="Franklin Gothic Book"/>
              </a:rPr>
              <a:t>v</a:t>
            </a:r>
            <a:r>
              <a:rPr dirty="0" sz="3200">
                <a:solidFill>
                  <a:srgbClr val="C00000"/>
                </a:solidFill>
                <a:latin typeface="Franklin Gothic Book"/>
                <a:cs typeface="Franklin Gothic Book"/>
              </a:rPr>
              <a:t>alen</a:t>
            </a:r>
            <a:r>
              <a:rPr dirty="0" sz="3200" spc="-70">
                <a:solidFill>
                  <a:srgbClr val="C00000"/>
                </a:solidFill>
                <a:latin typeface="Franklin Gothic Book"/>
                <a:cs typeface="Franklin Gothic Book"/>
              </a:rPr>
              <a:t>t</a:t>
            </a:r>
            <a:r>
              <a:rPr dirty="0" sz="3200">
                <a:solidFill>
                  <a:srgbClr val="C00000"/>
                </a:solidFill>
                <a:latin typeface="Franklin Gothic Book"/>
                <a:cs typeface="Franklin Gothic Book"/>
              </a:rPr>
              <a:t>e multiplo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7251" y="3079098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24853" y="3183635"/>
            <a:ext cx="73025" cy="85090"/>
          </a:xfrm>
          <a:custGeom>
            <a:avLst/>
            <a:gdLst/>
            <a:ahLst/>
            <a:cxnLst/>
            <a:rect l="l" t="t" r="r" b="b"/>
            <a:pathLst>
              <a:path w="73025" h="85089">
                <a:moveTo>
                  <a:pt x="36505" y="0"/>
                </a:moveTo>
                <a:lnTo>
                  <a:pt x="2121" y="30000"/>
                </a:lnTo>
                <a:lnTo>
                  <a:pt x="0" y="46133"/>
                </a:lnTo>
                <a:lnTo>
                  <a:pt x="2517" y="59077"/>
                </a:lnTo>
                <a:lnTo>
                  <a:pt x="8604" y="70137"/>
                </a:lnTo>
                <a:lnTo>
                  <a:pt x="18199" y="78586"/>
                </a:lnTo>
                <a:lnTo>
                  <a:pt x="31244" y="83699"/>
                </a:lnTo>
                <a:lnTo>
                  <a:pt x="47678" y="84749"/>
                </a:lnTo>
                <a:lnTo>
                  <a:pt x="57833" y="78241"/>
                </a:lnTo>
                <a:lnTo>
                  <a:pt x="65793" y="67705"/>
                </a:lnTo>
                <a:lnTo>
                  <a:pt x="70914" y="53508"/>
                </a:lnTo>
                <a:lnTo>
                  <a:pt x="72551" y="36016"/>
                </a:lnTo>
                <a:lnTo>
                  <a:pt x="68209" y="21755"/>
                </a:lnTo>
                <a:lnTo>
                  <a:pt x="60191" y="10334"/>
                </a:lnTo>
                <a:lnTo>
                  <a:pt x="49342" y="2749"/>
                </a:lnTo>
                <a:lnTo>
                  <a:pt x="365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875278" y="3096751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64350" y="3206495"/>
            <a:ext cx="73025" cy="85090"/>
          </a:xfrm>
          <a:custGeom>
            <a:avLst/>
            <a:gdLst/>
            <a:ahLst/>
            <a:cxnLst/>
            <a:rect l="l" t="t" r="r" b="b"/>
            <a:pathLst>
              <a:path w="73025" h="85089">
                <a:moveTo>
                  <a:pt x="36505" y="0"/>
                </a:moveTo>
                <a:lnTo>
                  <a:pt x="2121" y="30000"/>
                </a:lnTo>
                <a:lnTo>
                  <a:pt x="0" y="46133"/>
                </a:lnTo>
                <a:lnTo>
                  <a:pt x="2517" y="59077"/>
                </a:lnTo>
                <a:lnTo>
                  <a:pt x="8604" y="70137"/>
                </a:lnTo>
                <a:lnTo>
                  <a:pt x="18199" y="78586"/>
                </a:lnTo>
                <a:lnTo>
                  <a:pt x="31244" y="83699"/>
                </a:lnTo>
                <a:lnTo>
                  <a:pt x="47678" y="84749"/>
                </a:lnTo>
                <a:lnTo>
                  <a:pt x="57833" y="78241"/>
                </a:lnTo>
                <a:lnTo>
                  <a:pt x="65793" y="67705"/>
                </a:lnTo>
                <a:lnTo>
                  <a:pt x="70914" y="53508"/>
                </a:lnTo>
                <a:lnTo>
                  <a:pt x="72551" y="36016"/>
                </a:lnTo>
                <a:lnTo>
                  <a:pt x="68209" y="21755"/>
                </a:lnTo>
                <a:lnTo>
                  <a:pt x="60191" y="10334"/>
                </a:lnTo>
                <a:lnTo>
                  <a:pt x="49342" y="2749"/>
                </a:lnTo>
                <a:lnTo>
                  <a:pt x="365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826321" y="3285744"/>
            <a:ext cx="73025" cy="85090"/>
          </a:xfrm>
          <a:custGeom>
            <a:avLst/>
            <a:gdLst/>
            <a:ahLst/>
            <a:cxnLst/>
            <a:rect l="l" t="t" r="r" b="b"/>
            <a:pathLst>
              <a:path w="73025" h="85089">
                <a:moveTo>
                  <a:pt x="36505" y="0"/>
                </a:moveTo>
                <a:lnTo>
                  <a:pt x="2121" y="30000"/>
                </a:lnTo>
                <a:lnTo>
                  <a:pt x="0" y="46133"/>
                </a:lnTo>
                <a:lnTo>
                  <a:pt x="2517" y="59077"/>
                </a:lnTo>
                <a:lnTo>
                  <a:pt x="8604" y="70137"/>
                </a:lnTo>
                <a:lnTo>
                  <a:pt x="18199" y="78586"/>
                </a:lnTo>
                <a:lnTo>
                  <a:pt x="31244" y="83699"/>
                </a:lnTo>
                <a:lnTo>
                  <a:pt x="47678" y="84749"/>
                </a:lnTo>
                <a:lnTo>
                  <a:pt x="57833" y="78241"/>
                </a:lnTo>
                <a:lnTo>
                  <a:pt x="65793" y="67705"/>
                </a:lnTo>
                <a:lnTo>
                  <a:pt x="70914" y="53508"/>
                </a:lnTo>
                <a:lnTo>
                  <a:pt x="72551" y="36016"/>
                </a:lnTo>
                <a:lnTo>
                  <a:pt x="68209" y="21755"/>
                </a:lnTo>
                <a:lnTo>
                  <a:pt x="60191" y="10334"/>
                </a:lnTo>
                <a:lnTo>
                  <a:pt x="49342" y="2749"/>
                </a:lnTo>
                <a:lnTo>
                  <a:pt x="365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670874" y="3288791"/>
            <a:ext cx="73025" cy="85090"/>
          </a:xfrm>
          <a:custGeom>
            <a:avLst/>
            <a:gdLst/>
            <a:ahLst/>
            <a:cxnLst/>
            <a:rect l="l" t="t" r="r" b="b"/>
            <a:pathLst>
              <a:path w="73025" h="85089">
                <a:moveTo>
                  <a:pt x="36505" y="0"/>
                </a:moveTo>
                <a:lnTo>
                  <a:pt x="2121" y="30000"/>
                </a:lnTo>
                <a:lnTo>
                  <a:pt x="0" y="46133"/>
                </a:lnTo>
                <a:lnTo>
                  <a:pt x="2517" y="59077"/>
                </a:lnTo>
                <a:lnTo>
                  <a:pt x="8604" y="70137"/>
                </a:lnTo>
                <a:lnTo>
                  <a:pt x="18199" y="78586"/>
                </a:lnTo>
                <a:lnTo>
                  <a:pt x="31244" y="83699"/>
                </a:lnTo>
                <a:lnTo>
                  <a:pt x="47678" y="84749"/>
                </a:lnTo>
                <a:lnTo>
                  <a:pt x="57833" y="78241"/>
                </a:lnTo>
                <a:lnTo>
                  <a:pt x="65793" y="67705"/>
                </a:lnTo>
                <a:lnTo>
                  <a:pt x="70914" y="53508"/>
                </a:lnTo>
                <a:lnTo>
                  <a:pt x="72551" y="36016"/>
                </a:lnTo>
                <a:lnTo>
                  <a:pt x="68209" y="21755"/>
                </a:lnTo>
                <a:lnTo>
                  <a:pt x="60191" y="10334"/>
                </a:lnTo>
                <a:lnTo>
                  <a:pt x="49342" y="2749"/>
                </a:lnTo>
                <a:lnTo>
                  <a:pt x="365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44467" y="423123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36720" y="416874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36720" y="427085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931920" y="3953537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047744" y="395368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951732" y="442630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069079" y="442615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19400" y="424327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19400" y="4139465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30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1652" y="422970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06851" y="391104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22676" y="3911189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26664" y="438515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144011" y="4385007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658611" y="429676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152388" y="4233953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152388" y="4336062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846064" y="40178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963411" y="40178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867400" y="4491833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983223" y="4491833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038344" y="4308772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038344" y="420379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532120" y="4293567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225796" y="3976721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343144" y="397657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247132" y="4450362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362955" y="4450504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334761" y="3121516"/>
            <a:ext cx="2539365" cy="387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21030" algn="l"/>
                <a:tab pos="1644014" algn="l"/>
                <a:tab pos="2252980" algn="l"/>
              </a:tabLst>
            </a:pPr>
            <a:r>
              <a:rPr dirty="0" sz="2800" spc="-25">
                <a:latin typeface="Comic Sans MS"/>
                <a:cs typeface="Comic Sans MS"/>
              </a:rPr>
              <a:t>H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H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H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859784" y="4087351"/>
            <a:ext cx="33591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Comic Sans MS"/>
                <a:cs typeface="Comic Sans MS"/>
              </a:rPr>
              <a:t>Cl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34461" y="4045568"/>
            <a:ext cx="33591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Comic Sans MS"/>
                <a:cs typeface="Comic Sans MS"/>
              </a:rPr>
              <a:t>Cl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775197" y="4151994"/>
            <a:ext cx="33591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Comic Sans MS"/>
                <a:cs typeface="Comic Sans MS"/>
              </a:rPr>
              <a:t>Cl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154548" y="4109970"/>
            <a:ext cx="33591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Cl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297673" y="3301746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8"/>
                </a:moveTo>
                <a:lnTo>
                  <a:pt x="243967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944994" y="4128499"/>
            <a:ext cx="966469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2620" algn="l"/>
              </a:tabLst>
            </a:pPr>
            <a:r>
              <a:rPr dirty="0" sz="2800" spc="-25">
                <a:latin typeface="Comic Sans MS"/>
                <a:cs typeface="Comic Sans MS"/>
              </a:rPr>
              <a:t>C</a:t>
            </a:r>
            <a:r>
              <a:rPr dirty="0" sz="2800" spc="-10">
                <a:latin typeface="Comic Sans MS"/>
                <a:cs typeface="Comic Sans MS"/>
              </a:rPr>
              <a:t>l</a:t>
            </a:r>
            <a:r>
              <a:rPr dirty="0" sz="2800">
                <a:latin typeface="Comic Sans MS"/>
                <a:cs typeface="Comic Sans MS"/>
              </a:rPr>
              <a:t>	</a:t>
            </a:r>
            <a:r>
              <a:rPr dirty="0" sz="2800" spc="-20">
                <a:latin typeface="Comic Sans MS"/>
                <a:cs typeface="Comic Sans MS"/>
              </a:rPr>
              <a:t>Cl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308342" y="4304538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9"/>
                </a:moveTo>
                <a:lnTo>
                  <a:pt x="24396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731007" y="2912364"/>
            <a:ext cx="718185" cy="675640"/>
          </a:xfrm>
          <a:custGeom>
            <a:avLst/>
            <a:gdLst/>
            <a:ahLst/>
            <a:cxnLst/>
            <a:rect l="l" t="t" r="r" b="b"/>
            <a:pathLst>
              <a:path w="718185" h="675639">
                <a:moveTo>
                  <a:pt x="358902" y="675132"/>
                </a:moveTo>
                <a:lnTo>
                  <a:pt x="300678" y="670713"/>
                </a:lnTo>
                <a:lnTo>
                  <a:pt x="245449" y="657922"/>
                </a:lnTo>
                <a:lnTo>
                  <a:pt x="193952" y="637454"/>
                </a:lnTo>
                <a:lnTo>
                  <a:pt x="146925" y="610002"/>
                </a:lnTo>
                <a:lnTo>
                  <a:pt x="105108" y="576262"/>
                </a:lnTo>
                <a:lnTo>
                  <a:pt x="69238" y="536929"/>
                </a:lnTo>
                <a:lnTo>
                  <a:pt x="40054" y="492698"/>
                </a:lnTo>
                <a:lnTo>
                  <a:pt x="18294" y="444264"/>
                </a:lnTo>
                <a:lnTo>
                  <a:pt x="4696" y="392321"/>
                </a:lnTo>
                <a:lnTo>
                  <a:pt x="0" y="337565"/>
                </a:lnTo>
                <a:lnTo>
                  <a:pt x="1189" y="309879"/>
                </a:lnTo>
                <a:lnTo>
                  <a:pt x="10428" y="256443"/>
                </a:lnTo>
                <a:lnTo>
                  <a:pt x="28199" y="206168"/>
                </a:lnTo>
                <a:lnTo>
                  <a:pt x="53764" y="159749"/>
                </a:lnTo>
                <a:lnTo>
                  <a:pt x="86383" y="117880"/>
                </a:lnTo>
                <a:lnTo>
                  <a:pt x="125319" y="81257"/>
                </a:lnTo>
                <a:lnTo>
                  <a:pt x="169834" y="50574"/>
                </a:lnTo>
                <a:lnTo>
                  <a:pt x="219188" y="26527"/>
                </a:lnTo>
                <a:lnTo>
                  <a:pt x="272643" y="9810"/>
                </a:lnTo>
                <a:lnTo>
                  <a:pt x="329462" y="1118"/>
                </a:lnTo>
                <a:lnTo>
                  <a:pt x="358902" y="0"/>
                </a:lnTo>
                <a:lnTo>
                  <a:pt x="388341" y="1118"/>
                </a:lnTo>
                <a:lnTo>
                  <a:pt x="445160" y="9810"/>
                </a:lnTo>
                <a:lnTo>
                  <a:pt x="498615" y="26527"/>
                </a:lnTo>
                <a:lnTo>
                  <a:pt x="547969" y="50574"/>
                </a:lnTo>
                <a:lnTo>
                  <a:pt x="592484" y="81257"/>
                </a:lnTo>
                <a:lnTo>
                  <a:pt x="631420" y="117880"/>
                </a:lnTo>
                <a:lnTo>
                  <a:pt x="664039" y="159749"/>
                </a:lnTo>
                <a:lnTo>
                  <a:pt x="689604" y="206168"/>
                </a:lnTo>
                <a:lnTo>
                  <a:pt x="707375" y="256443"/>
                </a:lnTo>
                <a:lnTo>
                  <a:pt x="716614" y="309879"/>
                </a:lnTo>
                <a:lnTo>
                  <a:pt x="717804" y="337565"/>
                </a:lnTo>
                <a:lnTo>
                  <a:pt x="716614" y="365252"/>
                </a:lnTo>
                <a:lnTo>
                  <a:pt x="707375" y="418688"/>
                </a:lnTo>
                <a:lnTo>
                  <a:pt x="689604" y="468963"/>
                </a:lnTo>
                <a:lnTo>
                  <a:pt x="664039" y="515382"/>
                </a:lnTo>
                <a:lnTo>
                  <a:pt x="631420" y="557251"/>
                </a:lnTo>
                <a:lnTo>
                  <a:pt x="592484" y="593874"/>
                </a:lnTo>
                <a:lnTo>
                  <a:pt x="547969" y="624557"/>
                </a:lnTo>
                <a:lnTo>
                  <a:pt x="498615" y="648604"/>
                </a:lnTo>
                <a:lnTo>
                  <a:pt x="445160" y="665321"/>
                </a:lnTo>
                <a:lnTo>
                  <a:pt x="388341" y="674013"/>
                </a:lnTo>
                <a:lnTo>
                  <a:pt x="358902" y="675132"/>
                </a:lnTo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896616" y="5142594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781300" y="534070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781300" y="523554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273552" y="529041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968751" y="50084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084576" y="50084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988564" y="5482252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3819271" y="5176376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703320" y="529345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192523" y="523554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197096" y="5360189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90771" y="504199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008120" y="504185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912108" y="551581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184394" y="5142594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068823" y="534070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068823" y="523554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561076" y="536203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256276" y="50084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372100" y="50084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554979" y="5238447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5820283" y="5166991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704332" y="536508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193535" y="522625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196584" y="53513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891784" y="503285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007608" y="503285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707379" y="523859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6909561" y="5130415"/>
            <a:ext cx="93980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3255" algn="l"/>
              </a:tabLst>
            </a:pPr>
            <a:r>
              <a:rPr dirty="0" sz="2800" spc="-25">
                <a:latin typeface="Comic Sans MS"/>
                <a:cs typeface="Comic Sans MS"/>
              </a:rPr>
              <a:t>O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7273290" y="5307329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9"/>
                </a:moveTo>
                <a:lnTo>
                  <a:pt x="24396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7273290" y="5388102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9"/>
                </a:moveTo>
                <a:lnTo>
                  <a:pt x="24396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2904870" y="6113077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788920" y="6311309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8"/>
                </a:lnTo>
                <a:lnTo>
                  <a:pt x="8916" y="15492"/>
                </a:lnTo>
                <a:lnTo>
                  <a:pt x="2356" y="27550"/>
                </a:lnTo>
                <a:lnTo>
                  <a:pt x="0" y="41484"/>
                </a:lnTo>
                <a:lnTo>
                  <a:pt x="289" y="46430"/>
                </a:lnTo>
                <a:lnTo>
                  <a:pt x="35560" y="82690"/>
                </a:lnTo>
                <a:lnTo>
                  <a:pt x="52185" y="84352"/>
                </a:lnTo>
                <a:lnTo>
                  <a:pt x="64315" y="80484"/>
                </a:lnTo>
                <a:lnTo>
                  <a:pt x="74612" y="73103"/>
                </a:lnTo>
                <a:lnTo>
                  <a:pt x="82497" y="62386"/>
                </a:lnTo>
                <a:lnTo>
                  <a:pt x="87394" y="48513"/>
                </a:lnTo>
                <a:lnTo>
                  <a:pt x="88726" y="31662"/>
                </a:lnTo>
                <a:lnTo>
                  <a:pt x="84086" y="20827"/>
                </a:lnTo>
                <a:lnTo>
                  <a:pt x="75994" y="11730"/>
                </a:lnTo>
                <a:lnTo>
                  <a:pt x="64507" y="4885"/>
                </a:lnTo>
                <a:lnTo>
                  <a:pt x="49682" y="804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282696" y="629610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4"/>
                </a:lnTo>
                <a:lnTo>
                  <a:pt x="8792" y="15763"/>
                </a:lnTo>
                <a:lnTo>
                  <a:pt x="2326" y="28035"/>
                </a:lnTo>
                <a:lnTo>
                  <a:pt x="0" y="42214"/>
                </a:lnTo>
                <a:lnTo>
                  <a:pt x="263" y="47049"/>
                </a:lnTo>
                <a:lnTo>
                  <a:pt x="34922" y="84134"/>
                </a:lnTo>
                <a:lnTo>
                  <a:pt x="51258" y="85838"/>
                </a:lnTo>
                <a:lnTo>
                  <a:pt x="63174" y="81911"/>
                </a:lnTo>
                <a:lnTo>
                  <a:pt x="73309" y="74421"/>
                </a:lnTo>
                <a:lnTo>
                  <a:pt x="81088" y="63556"/>
                </a:lnTo>
                <a:lnTo>
                  <a:pt x="85936" y="49510"/>
                </a:lnTo>
                <a:lnTo>
                  <a:pt x="87278" y="32470"/>
                </a:lnTo>
                <a:lnTo>
                  <a:pt x="82751" y="21370"/>
                </a:lnTo>
                <a:lnTo>
                  <a:pt x="74802" y="12044"/>
                </a:lnTo>
                <a:lnTo>
                  <a:pt x="63497" y="5021"/>
                </a:lnTo>
                <a:lnTo>
                  <a:pt x="48901" y="830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976372" y="5979077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8"/>
                </a:lnTo>
                <a:lnTo>
                  <a:pt x="8916" y="15492"/>
                </a:lnTo>
                <a:lnTo>
                  <a:pt x="2356" y="27550"/>
                </a:lnTo>
                <a:lnTo>
                  <a:pt x="0" y="41484"/>
                </a:lnTo>
                <a:lnTo>
                  <a:pt x="289" y="46430"/>
                </a:lnTo>
                <a:lnTo>
                  <a:pt x="35560" y="82690"/>
                </a:lnTo>
                <a:lnTo>
                  <a:pt x="52185" y="84352"/>
                </a:lnTo>
                <a:lnTo>
                  <a:pt x="64315" y="80484"/>
                </a:lnTo>
                <a:lnTo>
                  <a:pt x="74612" y="73103"/>
                </a:lnTo>
                <a:lnTo>
                  <a:pt x="82497" y="62386"/>
                </a:lnTo>
                <a:lnTo>
                  <a:pt x="87394" y="48513"/>
                </a:lnTo>
                <a:lnTo>
                  <a:pt x="88726" y="31662"/>
                </a:lnTo>
                <a:lnTo>
                  <a:pt x="84086" y="20827"/>
                </a:lnTo>
                <a:lnTo>
                  <a:pt x="75994" y="11730"/>
                </a:lnTo>
                <a:lnTo>
                  <a:pt x="64507" y="4885"/>
                </a:lnTo>
                <a:lnTo>
                  <a:pt x="49682" y="804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093720" y="5978935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30" h="85089">
                <a:moveTo>
                  <a:pt x="31548" y="0"/>
                </a:moveTo>
                <a:lnTo>
                  <a:pt x="18926" y="5994"/>
                </a:lnTo>
                <a:lnTo>
                  <a:pt x="8936" y="15443"/>
                </a:lnTo>
                <a:lnTo>
                  <a:pt x="2365" y="27577"/>
                </a:lnTo>
                <a:lnTo>
                  <a:pt x="0" y="41627"/>
                </a:lnTo>
                <a:lnTo>
                  <a:pt x="116" y="44798"/>
                </a:lnTo>
                <a:lnTo>
                  <a:pt x="20452" y="77283"/>
                </a:lnTo>
                <a:lnTo>
                  <a:pt x="49971" y="84688"/>
                </a:lnTo>
                <a:lnTo>
                  <a:pt x="62268" y="81101"/>
                </a:lnTo>
                <a:lnTo>
                  <a:pt x="72769" y="73892"/>
                </a:lnTo>
                <a:lnTo>
                  <a:pt x="80869" y="63290"/>
                </a:lnTo>
                <a:lnTo>
                  <a:pt x="85966" y="49521"/>
                </a:lnTo>
                <a:lnTo>
                  <a:pt x="87454" y="32813"/>
                </a:lnTo>
                <a:lnTo>
                  <a:pt x="83086" y="21670"/>
                </a:lnTo>
                <a:lnTo>
                  <a:pt x="75228" y="12281"/>
                </a:lnTo>
                <a:lnTo>
                  <a:pt x="63964" y="5183"/>
                </a:lnTo>
                <a:lnTo>
                  <a:pt x="49376" y="911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997707" y="645154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59">
                <a:moveTo>
                  <a:pt x="31080" y="0"/>
                </a:moveTo>
                <a:lnTo>
                  <a:pt x="18633" y="6164"/>
                </a:lnTo>
                <a:lnTo>
                  <a:pt x="8792" y="15763"/>
                </a:lnTo>
                <a:lnTo>
                  <a:pt x="2326" y="28035"/>
                </a:lnTo>
                <a:lnTo>
                  <a:pt x="0" y="42214"/>
                </a:lnTo>
                <a:lnTo>
                  <a:pt x="263" y="47049"/>
                </a:lnTo>
                <a:lnTo>
                  <a:pt x="34922" y="84134"/>
                </a:lnTo>
                <a:lnTo>
                  <a:pt x="51258" y="85838"/>
                </a:lnTo>
                <a:lnTo>
                  <a:pt x="63174" y="81911"/>
                </a:lnTo>
                <a:lnTo>
                  <a:pt x="73309" y="74421"/>
                </a:lnTo>
                <a:lnTo>
                  <a:pt x="81088" y="63556"/>
                </a:lnTo>
                <a:lnTo>
                  <a:pt x="85936" y="49510"/>
                </a:lnTo>
                <a:lnTo>
                  <a:pt x="87278" y="32470"/>
                </a:lnTo>
                <a:lnTo>
                  <a:pt x="82751" y="21370"/>
                </a:lnTo>
                <a:lnTo>
                  <a:pt x="74802" y="12044"/>
                </a:lnTo>
                <a:lnTo>
                  <a:pt x="63497" y="5021"/>
                </a:lnTo>
                <a:lnTo>
                  <a:pt x="48901" y="830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3827526" y="6146364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712464" y="6344694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4"/>
                </a:lnTo>
                <a:lnTo>
                  <a:pt x="8936" y="15443"/>
                </a:lnTo>
                <a:lnTo>
                  <a:pt x="2365" y="27577"/>
                </a:lnTo>
                <a:lnTo>
                  <a:pt x="0" y="41627"/>
                </a:lnTo>
                <a:lnTo>
                  <a:pt x="116" y="44798"/>
                </a:lnTo>
                <a:lnTo>
                  <a:pt x="20452" y="77283"/>
                </a:lnTo>
                <a:lnTo>
                  <a:pt x="49971" y="84688"/>
                </a:lnTo>
                <a:lnTo>
                  <a:pt x="62268" y="81101"/>
                </a:lnTo>
                <a:lnTo>
                  <a:pt x="72769" y="73892"/>
                </a:lnTo>
                <a:lnTo>
                  <a:pt x="80869" y="63290"/>
                </a:lnTo>
                <a:lnTo>
                  <a:pt x="85966" y="49521"/>
                </a:lnTo>
                <a:lnTo>
                  <a:pt x="87454" y="32813"/>
                </a:lnTo>
                <a:lnTo>
                  <a:pt x="83086" y="21670"/>
                </a:lnTo>
                <a:lnTo>
                  <a:pt x="75228" y="12281"/>
                </a:lnTo>
                <a:lnTo>
                  <a:pt x="63964" y="5183"/>
                </a:lnTo>
                <a:lnTo>
                  <a:pt x="49376" y="911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204715" y="6329775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899915" y="6012637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4"/>
                </a:lnTo>
                <a:lnTo>
                  <a:pt x="8792" y="15763"/>
                </a:lnTo>
                <a:lnTo>
                  <a:pt x="2326" y="28035"/>
                </a:lnTo>
                <a:lnTo>
                  <a:pt x="0" y="42214"/>
                </a:lnTo>
                <a:lnTo>
                  <a:pt x="263" y="47049"/>
                </a:lnTo>
                <a:lnTo>
                  <a:pt x="34922" y="84134"/>
                </a:lnTo>
                <a:lnTo>
                  <a:pt x="51258" y="85838"/>
                </a:lnTo>
                <a:lnTo>
                  <a:pt x="63174" y="81911"/>
                </a:lnTo>
                <a:lnTo>
                  <a:pt x="73309" y="74421"/>
                </a:lnTo>
                <a:lnTo>
                  <a:pt x="81088" y="63556"/>
                </a:lnTo>
                <a:lnTo>
                  <a:pt x="85936" y="49510"/>
                </a:lnTo>
                <a:lnTo>
                  <a:pt x="87278" y="32470"/>
                </a:lnTo>
                <a:lnTo>
                  <a:pt x="82751" y="21370"/>
                </a:lnTo>
                <a:lnTo>
                  <a:pt x="74802" y="12044"/>
                </a:lnTo>
                <a:lnTo>
                  <a:pt x="63497" y="5021"/>
                </a:lnTo>
                <a:lnTo>
                  <a:pt x="48901" y="830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015740" y="6012783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919728" y="6485223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5108194" y="6139899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992623" y="6337395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992623" y="6232239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484876" y="6358731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495544" y="613303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4"/>
                </a:lnTo>
                <a:lnTo>
                  <a:pt x="8792" y="15763"/>
                </a:lnTo>
                <a:lnTo>
                  <a:pt x="2326" y="28035"/>
                </a:lnTo>
                <a:lnTo>
                  <a:pt x="0" y="42214"/>
                </a:lnTo>
                <a:lnTo>
                  <a:pt x="263" y="47049"/>
                </a:lnTo>
                <a:lnTo>
                  <a:pt x="34922" y="84134"/>
                </a:lnTo>
                <a:lnTo>
                  <a:pt x="51258" y="85838"/>
                </a:lnTo>
                <a:lnTo>
                  <a:pt x="63174" y="81911"/>
                </a:lnTo>
                <a:lnTo>
                  <a:pt x="73309" y="74421"/>
                </a:lnTo>
                <a:lnTo>
                  <a:pt x="81088" y="63556"/>
                </a:lnTo>
                <a:lnTo>
                  <a:pt x="85936" y="49510"/>
                </a:lnTo>
                <a:lnTo>
                  <a:pt x="87278" y="32470"/>
                </a:lnTo>
                <a:lnTo>
                  <a:pt x="82751" y="21370"/>
                </a:lnTo>
                <a:lnTo>
                  <a:pt x="74802" y="12044"/>
                </a:lnTo>
                <a:lnTo>
                  <a:pt x="63497" y="5021"/>
                </a:lnTo>
                <a:lnTo>
                  <a:pt x="48901" y="830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611367" y="6133179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486400" y="6244431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5744336" y="6164588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609844" y="6361779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117335" y="6224298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4"/>
                </a:lnTo>
                <a:lnTo>
                  <a:pt x="8936" y="15443"/>
                </a:lnTo>
                <a:lnTo>
                  <a:pt x="2365" y="27577"/>
                </a:lnTo>
                <a:lnTo>
                  <a:pt x="0" y="41627"/>
                </a:lnTo>
                <a:lnTo>
                  <a:pt x="116" y="44798"/>
                </a:lnTo>
                <a:lnTo>
                  <a:pt x="20452" y="77283"/>
                </a:lnTo>
                <a:lnTo>
                  <a:pt x="49971" y="84688"/>
                </a:lnTo>
                <a:lnTo>
                  <a:pt x="62268" y="81101"/>
                </a:lnTo>
                <a:lnTo>
                  <a:pt x="72769" y="73892"/>
                </a:lnTo>
                <a:lnTo>
                  <a:pt x="80869" y="63290"/>
                </a:lnTo>
                <a:lnTo>
                  <a:pt x="85966" y="49521"/>
                </a:lnTo>
                <a:lnTo>
                  <a:pt x="87454" y="32813"/>
                </a:lnTo>
                <a:lnTo>
                  <a:pt x="83086" y="21670"/>
                </a:lnTo>
                <a:lnTo>
                  <a:pt x="75228" y="12281"/>
                </a:lnTo>
                <a:lnTo>
                  <a:pt x="63964" y="5183"/>
                </a:lnTo>
                <a:lnTo>
                  <a:pt x="49376" y="911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120384" y="6348063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612891" y="6244431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6833361" y="6128012"/>
            <a:ext cx="93916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3255" algn="l"/>
              </a:tabLst>
            </a:pPr>
            <a:r>
              <a:rPr dirty="0" sz="2800" spc="-25">
                <a:latin typeface="Comic Sans MS"/>
                <a:cs typeface="Comic Sans MS"/>
              </a:rPr>
              <a:t>N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7197090" y="6304026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9"/>
                </a:moveTo>
                <a:lnTo>
                  <a:pt x="24396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7197090" y="6384797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8"/>
                </a:moveTo>
                <a:lnTo>
                  <a:pt x="24396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7197090" y="6232397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8"/>
                </a:moveTo>
                <a:lnTo>
                  <a:pt x="24396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653028" y="2903220"/>
            <a:ext cx="718185" cy="675640"/>
          </a:xfrm>
          <a:custGeom>
            <a:avLst/>
            <a:gdLst/>
            <a:ahLst/>
            <a:cxnLst/>
            <a:rect l="l" t="t" r="r" b="b"/>
            <a:pathLst>
              <a:path w="718185" h="675639">
                <a:moveTo>
                  <a:pt x="358901" y="675131"/>
                </a:moveTo>
                <a:lnTo>
                  <a:pt x="300678" y="670713"/>
                </a:lnTo>
                <a:lnTo>
                  <a:pt x="245449" y="657922"/>
                </a:lnTo>
                <a:lnTo>
                  <a:pt x="193952" y="637454"/>
                </a:lnTo>
                <a:lnTo>
                  <a:pt x="146925" y="610002"/>
                </a:lnTo>
                <a:lnTo>
                  <a:pt x="105108" y="576262"/>
                </a:lnTo>
                <a:lnTo>
                  <a:pt x="69238" y="536929"/>
                </a:lnTo>
                <a:lnTo>
                  <a:pt x="40054" y="492698"/>
                </a:lnTo>
                <a:lnTo>
                  <a:pt x="18294" y="444264"/>
                </a:lnTo>
                <a:lnTo>
                  <a:pt x="4696" y="392321"/>
                </a:lnTo>
                <a:lnTo>
                  <a:pt x="0" y="337565"/>
                </a:lnTo>
                <a:lnTo>
                  <a:pt x="1189" y="309879"/>
                </a:lnTo>
                <a:lnTo>
                  <a:pt x="10428" y="256443"/>
                </a:lnTo>
                <a:lnTo>
                  <a:pt x="28199" y="206168"/>
                </a:lnTo>
                <a:lnTo>
                  <a:pt x="53764" y="159749"/>
                </a:lnTo>
                <a:lnTo>
                  <a:pt x="86383" y="117880"/>
                </a:lnTo>
                <a:lnTo>
                  <a:pt x="125319" y="81257"/>
                </a:lnTo>
                <a:lnTo>
                  <a:pt x="169834" y="50574"/>
                </a:lnTo>
                <a:lnTo>
                  <a:pt x="219188" y="26527"/>
                </a:lnTo>
                <a:lnTo>
                  <a:pt x="272643" y="9810"/>
                </a:lnTo>
                <a:lnTo>
                  <a:pt x="329462" y="1118"/>
                </a:lnTo>
                <a:lnTo>
                  <a:pt x="358901" y="0"/>
                </a:lnTo>
                <a:lnTo>
                  <a:pt x="388341" y="1118"/>
                </a:lnTo>
                <a:lnTo>
                  <a:pt x="445160" y="9810"/>
                </a:lnTo>
                <a:lnTo>
                  <a:pt x="498615" y="26527"/>
                </a:lnTo>
                <a:lnTo>
                  <a:pt x="547969" y="50574"/>
                </a:lnTo>
                <a:lnTo>
                  <a:pt x="592484" y="81257"/>
                </a:lnTo>
                <a:lnTo>
                  <a:pt x="631420" y="117880"/>
                </a:lnTo>
                <a:lnTo>
                  <a:pt x="664039" y="159749"/>
                </a:lnTo>
                <a:lnTo>
                  <a:pt x="689604" y="206168"/>
                </a:lnTo>
                <a:lnTo>
                  <a:pt x="707375" y="256443"/>
                </a:lnTo>
                <a:lnTo>
                  <a:pt x="716614" y="309879"/>
                </a:lnTo>
                <a:lnTo>
                  <a:pt x="717804" y="337565"/>
                </a:lnTo>
                <a:lnTo>
                  <a:pt x="716614" y="365252"/>
                </a:lnTo>
                <a:lnTo>
                  <a:pt x="707375" y="418688"/>
                </a:lnTo>
                <a:lnTo>
                  <a:pt x="689604" y="468963"/>
                </a:lnTo>
                <a:lnTo>
                  <a:pt x="664039" y="515382"/>
                </a:lnTo>
                <a:lnTo>
                  <a:pt x="631420" y="557251"/>
                </a:lnTo>
                <a:lnTo>
                  <a:pt x="592484" y="593874"/>
                </a:lnTo>
                <a:lnTo>
                  <a:pt x="547969" y="624557"/>
                </a:lnTo>
                <a:lnTo>
                  <a:pt x="498615" y="648604"/>
                </a:lnTo>
                <a:lnTo>
                  <a:pt x="445160" y="665321"/>
                </a:lnTo>
                <a:lnTo>
                  <a:pt x="388341" y="674013"/>
                </a:lnTo>
                <a:lnTo>
                  <a:pt x="358901" y="675131"/>
                </a:lnTo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097779" y="2939795"/>
            <a:ext cx="1333500" cy="675640"/>
          </a:xfrm>
          <a:custGeom>
            <a:avLst/>
            <a:gdLst/>
            <a:ahLst/>
            <a:cxnLst/>
            <a:rect l="l" t="t" r="r" b="b"/>
            <a:pathLst>
              <a:path w="1333500" h="675639">
                <a:moveTo>
                  <a:pt x="666750" y="675131"/>
                </a:moveTo>
                <a:lnTo>
                  <a:pt x="612074" y="674013"/>
                </a:lnTo>
                <a:lnTo>
                  <a:pt x="558614" y="670713"/>
                </a:lnTo>
                <a:lnTo>
                  <a:pt x="506542" y="665321"/>
                </a:lnTo>
                <a:lnTo>
                  <a:pt x="456029" y="657922"/>
                </a:lnTo>
                <a:lnTo>
                  <a:pt x="407247" y="648604"/>
                </a:lnTo>
                <a:lnTo>
                  <a:pt x="360367" y="637454"/>
                </a:lnTo>
                <a:lnTo>
                  <a:pt x="315562" y="624557"/>
                </a:lnTo>
                <a:lnTo>
                  <a:pt x="273003" y="610002"/>
                </a:lnTo>
                <a:lnTo>
                  <a:pt x="232861" y="593874"/>
                </a:lnTo>
                <a:lnTo>
                  <a:pt x="195310" y="576262"/>
                </a:lnTo>
                <a:lnTo>
                  <a:pt x="160519" y="557251"/>
                </a:lnTo>
                <a:lnTo>
                  <a:pt x="99909" y="515382"/>
                </a:lnTo>
                <a:lnTo>
                  <a:pt x="52405" y="468963"/>
                </a:lnTo>
                <a:lnTo>
                  <a:pt x="19381" y="418688"/>
                </a:lnTo>
                <a:lnTo>
                  <a:pt x="2210" y="365252"/>
                </a:lnTo>
                <a:lnTo>
                  <a:pt x="0" y="337565"/>
                </a:lnTo>
                <a:lnTo>
                  <a:pt x="2210" y="309879"/>
                </a:lnTo>
                <a:lnTo>
                  <a:pt x="19381" y="256443"/>
                </a:lnTo>
                <a:lnTo>
                  <a:pt x="52405" y="206168"/>
                </a:lnTo>
                <a:lnTo>
                  <a:pt x="99909" y="159749"/>
                </a:lnTo>
                <a:lnTo>
                  <a:pt x="160519" y="117880"/>
                </a:lnTo>
                <a:lnTo>
                  <a:pt x="195310" y="98869"/>
                </a:lnTo>
                <a:lnTo>
                  <a:pt x="232861" y="81257"/>
                </a:lnTo>
                <a:lnTo>
                  <a:pt x="273003" y="65129"/>
                </a:lnTo>
                <a:lnTo>
                  <a:pt x="315562" y="50574"/>
                </a:lnTo>
                <a:lnTo>
                  <a:pt x="360367" y="37677"/>
                </a:lnTo>
                <a:lnTo>
                  <a:pt x="407247" y="26527"/>
                </a:lnTo>
                <a:lnTo>
                  <a:pt x="456029" y="17209"/>
                </a:lnTo>
                <a:lnTo>
                  <a:pt x="506542" y="9810"/>
                </a:lnTo>
                <a:lnTo>
                  <a:pt x="558614" y="4418"/>
                </a:lnTo>
                <a:lnTo>
                  <a:pt x="612074" y="1118"/>
                </a:lnTo>
                <a:lnTo>
                  <a:pt x="666750" y="0"/>
                </a:lnTo>
                <a:lnTo>
                  <a:pt x="721425" y="1118"/>
                </a:lnTo>
                <a:lnTo>
                  <a:pt x="774885" y="4418"/>
                </a:lnTo>
                <a:lnTo>
                  <a:pt x="826957" y="9810"/>
                </a:lnTo>
                <a:lnTo>
                  <a:pt x="877470" y="17209"/>
                </a:lnTo>
                <a:lnTo>
                  <a:pt x="926252" y="26527"/>
                </a:lnTo>
                <a:lnTo>
                  <a:pt x="973132" y="37677"/>
                </a:lnTo>
                <a:lnTo>
                  <a:pt x="1017937" y="50574"/>
                </a:lnTo>
                <a:lnTo>
                  <a:pt x="1060496" y="65129"/>
                </a:lnTo>
                <a:lnTo>
                  <a:pt x="1100638" y="81257"/>
                </a:lnTo>
                <a:lnTo>
                  <a:pt x="1138189" y="98869"/>
                </a:lnTo>
                <a:lnTo>
                  <a:pt x="1172980" y="117880"/>
                </a:lnTo>
                <a:lnTo>
                  <a:pt x="1233590" y="159749"/>
                </a:lnTo>
                <a:lnTo>
                  <a:pt x="1281094" y="206168"/>
                </a:lnTo>
                <a:lnTo>
                  <a:pt x="1314118" y="256443"/>
                </a:lnTo>
                <a:lnTo>
                  <a:pt x="1331289" y="309879"/>
                </a:lnTo>
                <a:lnTo>
                  <a:pt x="1333500" y="337565"/>
                </a:lnTo>
                <a:lnTo>
                  <a:pt x="1331289" y="365252"/>
                </a:lnTo>
                <a:lnTo>
                  <a:pt x="1314118" y="418688"/>
                </a:lnTo>
                <a:lnTo>
                  <a:pt x="1281094" y="468963"/>
                </a:lnTo>
                <a:lnTo>
                  <a:pt x="1233590" y="515382"/>
                </a:lnTo>
                <a:lnTo>
                  <a:pt x="1172980" y="557251"/>
                </a:lnTo>
                <a:lnTo>
                  <a:pt x="1138189" y="576262"/>
                </a:lnTo>
                <a:lnTo>
                  <a:pt x="1100638" y="593874"/>
                </a:lnTo>
                <a:lnTo>
                  <a:pt x="1060496" y="610002"/>
                </a:lnTo>
                <a:lnTo>
                  <a:pt x="1017937" y="624557"/>
                </a:lnTo>
                <a:lnTo>
                  <a:pt x="973132" y="637454"/>
                </a:lnTo>
                <a:lnTo>
                  <a:pt x="926252" y="648604"/>
                </a:lnTo>
                <a:lnTo>
                  <a:pt x="877470" y="657922"/>
                </a:lnTo>
                <a:lnTo>
                  <a:pt x="826957" y="665321"/>
                </a:lnTo>
                <a:lnTo>
                  <a:pt x="774885" y="670713"/>
                </a:lnTo>
                <a:lnTo>
                  <a:pt x="721425" y="674013"/>
                </a:lnTo>
                <a:lnTo>
                  <a:pt x="666750" y="675131"/>
                </a:lnTo>
                <a:close/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 txBox="1"/>
          <p:nvPr/>
        </p:nvSpPr>
        <p:spPr>
          <a:xfrm>
            <a:off x="1130909" y="3141437"/>
            <a:ext cx="339725" cy="288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1s</a:t>
            </a:r>
            <a:r>
              <a:rPr dirty="0" baseline="25641" sz="1950" spc="15">
                <a:latin typeface="Comic Sans MS"/>
                <a:cs typeface="Comic Sans MS"/>
              </a:rPr>
              <a:t>1</a:t>
            </a:r>
            <a:endParaRPr baseline="25641" sz="1950">
              <a:latin typeface="Comic Sans MS"/>
              <a:cs typeface="Comic Sans MS"/>
            </a:endParaRPr>
          </a:p>
        </p:txBody>
      </p:sp>
      <p:sp>
        <p:nvSpPr>
          <p:cNvPr id="112" name="object 1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09" name="object 109"/>
          <p:cNvSpPr txBox="1"/>
          <p:nvPr/>
        </p:nvSpPr>
        <p:spPr>
          <a:xfrm>
            <a:off x="1028801" y="4081097"/>
            <a:ext cx="802640" cy="288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3</a:t>
            </a:r>
            <a:r>
              <a:rPr dirty="0" sz="2000" spc="-5">
                <a:latin typeface="Comic Sans MS"/>
                <a:cs typeface="Comic Sans MS"/>
              </a:rPr>
              <a:t>s</a:t>
            </a:r>
            <a:r>
              <a:rPr dirty="0" baseline="25641" sz="1950" spc="22">
                <a:latin typeface="Comic Sans MS"/>
                <a:cs typeface="Comic Sans MS"/>
              </a:rPr>
              <a:t>2</a:t>
            </a:r>
            <a:r>
              <a:rPr dirty="0" sz="2000">
                <a:latin typeface="Comic Sans MS"/>
                <a:cs typeface="Comic Sans MS"/>
              </a:rPr>
              <a:t>3</a:t>
            </a:r>
            <a:r>
              <a:rPr dirty="0" sz="2000" spc="-5">
                <a:latin typeface="Comic Sans MS"/>
                <a:cs typeface="Comic Sans MS"/>
              </a:rPr>
              <a:t>p</a:t>
            </a:r>
            <a:r>
              <a:rPr dirty="0" baseline="25641" sz="1950" spc="22">
                <a:latin typeface="Comic Sans MS"/>
                <a:cs typeface="Comic Sans MS"/>
              </a:rPr>
              <a:t>5</a:t>
            </a:r>
            <a:endParaRPr baseline="25641" sz="1950">
              <a:latin typeface="Comic Sans MS"/>
              <a:cs typeface="Comic Sans MS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028801" y="5111321"/>
            <a:ext cx="802640" cy="288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2</a:t>
            </a:r>
            <a:r>
              <a:rPr dirty="0" sz="2000" spc="-5">
                <a:latin typeface="Comic Sans MS"/>
                <a:cs typeface="Comic Sans MS"/>
              </a:rPr>
              <a:t>s</a:t>
            </a:r>
            <a:r>
              <a:rPr dirty="0" baseline="25641" sz="1950" spc="22">
                <a:latin typeface="Comic Sans MS"/>
                <a:cs typeface="Comic Sans MS"/>
              </a:rPr>
              <a:t>2</a:t>
            </a:r>
            <a:r>
              <a:rPr dirty="0" sz="2000">
                <a:latin typeface="Comic Sans MS"/>
                <a:cs typeface="Comic Sans MS"/>
              </a:rPr>
              <a:t>2</a:t>
            </a:r>
            <a:r>
              <a:rPr dirty="0" sz="2000" spc="-5">
                <a:latin typeface="Comic Sans MS"/>
                <a:cs typeface="Comic Sans MS"/>
              </a:rPr>
              <a:t>p</a:t>
            </a:r>
            <a:r>
              <a:rPr dirty="0" baseline="25641" sz="1950" spc="22">
                <a:latin typeface="Comic Sans MS"/>
                <a:cs typeface="Comic Sans MS"/>
              </a:rPr>
              <a:t>4</a:t>
            </a:r>
            <a:endParaRPr baseline="25641" sz="1950">
              <a:latin typeface="Comic Sans MS"/>
              <a:cs typeface="Comic Sans MS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014171" y="6193056"/>
            <a:ext cx="802640" cy="288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2</a:t>
            </a:r>
            <a:r>
              <a:rPr dirty="0" sz="2000" spc="-5">
                <a:latin typeface="Comic Sans MS"/>
                <a:cs typeface="Comic Sans MS"/>
              </a:rPr>
              <a:t>s</a:t>
            </a:r>
            <a:r>
              <a:rPr dirty="0" baseline="25641" sz="1950" spc="22">
                <a:latin typeface="Comic Sans MS"/>
                <a:cs typeface="Comic Sans MS"/>
              </a:rPr>
              <a:t>2</a:t>
            </a:r>
            <a:r>
              <a:rPr dirty="0" sz="2000">
                <a:latin typeface="Comic Sans MS"/>
                <a:cs typeface="Comic Sans MS"/>
              </a:rPr>
              <a:t>2</a:t>
            </a:r>
            <a:r>
              <a:rPr dirty="0" sz="2000" spc="-5">
                <a:latin typeface="Comic Sans MS"/>
                <a:cs typeface="Comic Sans MS"/>
              </a:rPr>
              <a:t>p</a:t>
            </a:r>
            <a:r>
              <a:rPr dirty="0" baseline="25641" sz="1950" spc="22">
                <a:latin typeface="Comic Sans MS"/>
                <a:cs typeface="Comic Sans MS"/>
              </a:rPr>
              <a:t>3</a:t>
            </a:r>
            <a:endParaRPr baseline="25641" sz="195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4000" y="616334"/>
            <a:ext cx="2215515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Legami</a:t>
            </a:r>
            <a:r>
              <a:rPr dirty="0" sz="3200" spc="-3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σ</a:t>
            </a:r>
            <a:r>
              <a:rPr dirty="0" sz="3200" spc="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3200" spc="-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π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01066" rIns="0" bIns="0" rtlCol="0" vert="horz">
            <a:spAutoFit/>
          </a:bodyPr>
          <a:lstStyle/>
          <a:p>
            <a:pPr marL="83820" marR="508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Seco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eoria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 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15">
                <a:latin typeface="Franklin Gothic Book"/>
                <a:cs typeface="Franklin Gothic Book"/>
              </a:rPr>
              <a:t>(</a:t>
            </a:r>
            <a:r>
              <a:rPr dirty="0" sz="2000" spc="15"/>
              <a:t>V</a:t>
            </a:r>
            <a:r>
              <a:rPr dirty="0" sz="2000" spc="10"/>
              <a:t>B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legame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30">
                <a:latin typeface="Franklin Gothic Book"/>
                <a:cs typeface="Franklin Gothic Book"/>
              </a:rPr>
              <a:t>ov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 dal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/>
              <a:t>s</a:t>
            </a:r>
            <a:r>
              <a:rPr dirty="0" sz="2000" spc="-25"/>
              <a:t>o</a:t>
            </a:r>
            <a:r>
              <a:rPr dirty="0" sz="2000" spc="5"/>
              <a:t>v</a:t>
            </a:r>
            <a:r>
              <a:rPr dirty="0" sz="2000"/>
              <a:t>rapposi</a:t>
            </a:r>
            <a:r>
              <a:rPr dirty="0" sz="2000" spc="-5"/>
              <a:t>zion</a:t>
            </a:r>
            <a:r>
              <a:rPr dirty="0" sz="2000"/>
              <a:t>e</a:t>
            </a:r>
            <a:r>
              <a:rPr dirty="0" sz="2000" spc="-45"/>
              <a:t> </a:t>
            </a:r>
            <a:r>
              <a:rPr dirty="0" sz="2000" spc="10"/>
              <a:t>d</a:t>
            </a:r>
            <a:r>
              <a:rPr dirty="0" sz="2000"/>
              <a:t>i</a:t>
            </a:r>
            <a:r>
              <a:rPr dirty="0" sz="2000" spc="-15"/>
              <a:t> </a:t>
            </a:r>
            <a:r>
              <a:rPr dirty="0" sz="2000"/>
              <a:t>2 </a:t>
            </a:r>
            <a:r>
              <a:rPr dirty="0" sz="2000" spc="10"/>
              <a:t>o</a:t>
            </a:r>
            <a:r>
              <a:rPr dirty="0" sz="2000" spc="5"/>
              <a:t>r</a:t>
            </a:r>
            <a:r>
              <a:rPr dirty="0" sz="2000" spc="-5"/>
              <a:t>bi</a:t>
            </a:r>
            <a:r>
              <a:rPr dirty="0" sz="2000" spc="5"/>
              <a:t>t</a:t>
            </a:r>
            <a:r>
              <a:rPr dirty="0" sz="2000"/>
              <a:t>al</a:t>
            </a:r>
            <a:r>
              <a:rPr dirty="0" sz="2000" spc="15"/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ggior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s</a:t>
            </a:r>
            <a:r>
              <a:rPr dirty="0" sz="2000" spc="-4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vr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ppo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me.</a:t>
            </a:r>
            <a:endParaRPr sz="2000">
              <a:latin typeface="Franklin Gothic Book"/>
              <a:cs typeface="Franklin Gothic Book"/>
            </a:endParaRPr>
          </a:p>
          <a:p>
            <a:pPr marL="110489" marR="1748789">
              <a:lnSpc>
                <a:spcPct val="100000"/>
              </a:lnSpc>
              <a:spcBef>
                <a:spcPts val="1370"/>
              </a:spcBef>
            </a:pPr>
            <a:r>
              <a:rPr dirty="0" sz="2000" spc="-5">
                <a:latin typeface="Franklin Gothic Book"/>
                <a:cs typeface="Franklin Gothic Book"/>
              </a:rPr>
              <a:t>Ne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ng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lo la </a:t>
            </a:r>
            <a:r>
              <a:rPr dirty="0" sz="2000"/>
              <a:t>s</a:t>
            </a:r>
            <a:r>
              <a:rPr dirty="0" sz="2000" spc="-25"/>
              <a:t>o</a:t>
            </a:r>
            <a:r>
              <a:rPr dirty="0" sz="2000" spc="5"/>
              <a:t>v</a:t>
            </a:r>
            <a:r>
              <a:rPr dirty="0" sz="2000"/>
              <a:t>ra</a:t>
            </a:r>
            <a:r>
              <a:rPr dirty="0" sz="2000" spc="-5"/>
              <a:t>p</a:t>
            </a:r>
            <a:r>
              <a:rPr dirty="0" sz="2000" spc="5"/>
              <a:t>p</a:t>
            </a:r>
            <a:r>
              <a:rPr dirty="0" sz="2000"/>
              <a:t>os</a:t>
            </a:r>
            <a:r>
              <a:rPr dirty="0" sz="2000" spc="-10"/>
              <a:t>i</a:t>
            </a:r>
            <a:r>
              <a:rPr dirty="0" sz="2000" spc="-5"/>
              <a:t>zio</a:t>
            </a:r>
            <a:r>
              <a:rPr dirty="0" sz="2000" spc="5"/>
              <a:t>n</a:t>
            </a:r>
            <a:r>
              <a:rPr dirty="0" sz="2000"/>
              <a:t>e</a:t>
            </a:r>
            <a:r>
              <a:rPr dirty="0" sz="2000" spc="-45"/>
              <a:t> </a:t>
            </a:r>
            <a:r>
              <a:rPr dirty="0" sz="2000" spc="-40"/>
              <a:t>a</a:t>
            </a:r>
            <a:r>
              <a:rPr dirty="0" sz="2000" spc="5"/>
              <a:t>vv</a:t>
            </a:r>
            <a:r>
              <a:rPr dirty="0" sz="2000" spc="-5"/>
              <a:t>ien</a:t>
            </a:r>
            <a:r>
              <a:rPr dirty="0" sz="2000"/>
              <a:t>e</a:t>
            </a:r>
            <a:r>
              <a:rPr dirty="0" sz="2000" spc="-35"/>
              <a:t> </a:t>
            </a:r>
            <a:r>
              <a:rPr dirty="0" sz="2000" spc="5"/>
              <a:t>l</a:t>
            </a:r>
            <a:r>
              <a:rPr dirty="0" sz="2000"/>
              <a:t>u</a:t>
            </a:r>
            <a:r>
              <a:rPr dirty="0" sz="2000" spc="20"/>
              <a:t>n</a:t>
            </a:r>
            <a:r>
              <a:rPr dirty="0" sz="2000" spc="5"/>
              <a:t>g</a:t>
            </a:r>
            <a:r>
              <a:rPr dirty="0" sz="2000"/>
              <a:t>o</a:t>
            </a:r>
            <a:r>
              <a:rPr dirty="0" sz="2000"/>
              <a:t> 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’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sse</a:t>
            </a:r>
            <a:r>
              <a:rPr dirty="0" sz="2000" spc="-5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co</a:t>
            </a:r>
            <a:r>
              <a:rPr dirty="0" sz="2000">
                <a:latin typeface="Franklin Gothic Book"/>
                <a:cs typeface="Franklin Gothic Book"/>
              </a:rPr>
              <a:t>ng</a:t>
            </a:r>
            <a:r>
              <a:rPr dirty="0" sz="2000" spc="1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nge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2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15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5"/>
              <a:t>l</a:t>
            </a:r>
            <a:r>
              <a:rPr dirty="0" sz="2000" spc="10"/>
              <a:t>e</a:t>
            </a:r>
            <a:r>
              <a:rPr dirty="0" sz="2000" spc="5"/>
              <a:t>g</a:t>
            </a:r>
            <a:r>
              <a:rPr dirty="0" sz="2000"/>
              <a:t>ame</a:t>
            </a:r>
            <a:r>
              <a:rPr dirty="0" sz="2000" spc="-45"/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σ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2124" y="3293364"/>
            <a:ext cx="2954020" cy="788035"/>
          </a:xfrm>
          <a:custGeom>
            <a:avLst/>
            <a:gdLst/>
            <a:ahLst/>
            <a:cxnLst/>
            <a:rect l="l" t="t" r="r" b="b"/>
            <a:pathLst>
              <a:path w="2954020" h="788035">
                <a:moveTo>
                  <a:pt x="2953512" y="0"/>
                </a:moveTo>
                <a:lnTo>
                  <a:pt x="456691" y="0"/>
                </a:lnTo>
                <a:lnTo>
                  <a:pt x="0" y="787908"/>
                </a:lnTo>
                <a:lnTo>
                  <a:pt x="2496820" y="787908"/>
                </a:lnTo>
                <a:lnTo>
                  <a:pt x="2953512" y="0"/>
                </a:lnTo>
                <a:close/>
              </a:path>
            </a:pathLst>
          </a:custGeom>
          <a:solidFill>
            <a:srgbClr val="2CC7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67255" y="3480815"/>
            <a:ext cx="762000" cy="414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52500" y="3482340"/>
            <a:ext cx="762000" cy="4145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74135" y="3482340"/>
            <a:ext cx="762000" cy="4145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59379" y="3483864"/>
            <a:ext cx="762000" cy="4160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15261" y="3690365"/>
            <a:ext cx="1706880" cy="2540"/>
          </a:xfrm>
          <a:custGeom>
            <a:avLst/>
            <a:gdLst/>
            <a:ahLst/>
            <a:cxnLst/>
            <a:rect l="l" t="t" r="r" b="b"/>
            <a:pathLst>
              <a:path w="1706879" h="2539">
                <a:moveTo>
                  <a:pt x="0" y="0"/>
                </a:moveTo>
                <a:lnTo>
                  <a:pt x="1706879" y="2285"/>
                </a:lnTo>
              </a:path>
            </a:pathLst>
          </a:custGeom>
          <a:ln w="2590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97152" y="3603052"/>
            <a:ext cx="180340" cy="161290"/>
          </a:xfrm>
          <a:custGeom>
            <a:avLst/>
            <a:gdLst/>
            <a:ahLst/>
            <a:cxnLst/>
            <a:rect l="l" t="t" r="r" b="b"/>
            <a:pathLst>
              <a:path w="180339" h="161289">
                <a:moveTo>
                  <a:pt x="81909" y="0"/>
                </a:moveTo>
                <a:lnTo>
                  <a:pt x="40270" y="13109"/>
                </a:lnTo>
                <a:lnTo>
                  <a:pt x="11033" y="41670"/>
                </a:lnTo>
                <a:lnTo>
                  <a:pt x="13" y="80310"/>
                </a:lnTo>
                <a:lnTo>
                  <a:pt x="0" y="80696"/>
                </a:lnTo>
                <a:lnTo>
                  <a:pt x="1222" y="93756"/>
                </a:lnTo>
                <a:lnTo>
                  <a:pt x="17961" y="128232"/>
                </a:lnTo>
                <a:lnTo>
                  <a:pt x="51452" y="152125"/>
                </a:lnTo>
                <a:lnTo>
                  <a:pt x="98032" y="160902"/>
                </a:lnTo>
                <a:lnTo>
                  <a:pt x="112914" y="158558"/>
                </a:lnTo>
                <a:lnTo>
                  <a:pt x="151013" y="139688"/>
                </a:lnTo>
                <a:lnTo>
                  <a:pt x="174792" y="107098"/>
                </a:lnTo>
                <a:lnTo>
                  <a:pt x="179831" y="80310"/>
                </a:lnTo>
                <a:lnTo>
                  <a:pt x="178623" y="67237"/>
                </a:lnTo>
                <a:lnTo>
                  <a:pt x="161914" y="32721"/>
                </a:lnTo>
                <a:lnTo>
                  <a:pt x="128445" y="8795"/>
                </a:lnTo>
                <a:lnTo>
                  <a:pt x="819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31464" y="3612148"/>
            <a:ext cx="179070" cy="160020"/>
          </a:xfrm>
          <a:custGeom>
            <a:avLst/>
            <a:gdLst/>
            <a:ahLst/>
            <a:cxnLst/>
            <a:rect l="l" t="t" r="r" b="b"/>
            <a:pathLst>
              <a:path w="179070" h="160020">
                <a:moveTo>
                  <a:pt x="82491" y="0"/>
                </a:moveTo>
                <a:lnTo>
                  <a:pt x="40578" y="12839"/>
                </a:lnTo>
                <a:lnTo>
                  <a:pt x="11123" y="41160"/>
                </a:lnTo>
                <a:lnTo>
                  <a:pt x="0" y="79741"/>
                </a:lnTo>
                <a:lnTo>
                  <a:pt x="543" y="88579"/>
                </a:lnTo>
                <a:lnTo>
                  <a:pt x="15779" y="124822"/>
                </a:lnTo>
                <a:lnTo>
                  <a:pt x="48221" y="150182"/>
                </a:lnTo>
                <a:lnTo>
                  <a:pt x="92838" y="159709"/>
                </a:lnTo>
                <a:lnTo>
                  <a:pt x="107010" y="158286"/>
                </a:lnTo>
                <a:lnTo>
                  <a:pt x="144254" y="142591"/>
                </a:lnTo>
                <a:lnTo>
                  <a:pt x="169801" y="111558"/>
                </a:lnTo>
                <a:lnTo>
                  <a:pt x="178781" y="67509"/>
                </a:lnTo>
                <a:lnTo>
                  <a:pt x="175423" y="55076"/>
                </a:lnTo>
                <a:lnTo>
                  <a:pt x="152904" y="23480"/>
                </a:lnTo>
                <a:lnTo>
                  <a:pt x="114727" y="3998"/>
                </a:lnTo>
                <a:lnTo>
                  <a:pt x="824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940808" y="3293364"/>
            <a:ext cx="2954020" cy="788035"/>
          </a:xfrm>
          <a:custGeom>
            <a:avLst/>
            <a:gdLst/>
            <a:ahLst/>
            <a:cxnLst/>
            <a:rect l="l" t="t" r="r" b="b"/>
            <a:pathLst>
              <a:path w="2954020" h="788035">
                <a:moveTo>
                  <a:pt x="2953512" y="0"/>
                </a:moveTo>
                <a:lnTo>
                  <a:pt x="456691" y="0"/>
                </a:lnTo>
                <a:lnTo>
                  <a:pt x="0" y="787908"/>
                </a:lnTo>
                <a:lnTo>
                  <a:pt x="2496819" y="787908"/>
                </a:lnTo>
                <a:lnTo>
                  <a:pt x="2953512" y="0"/>
                </a:lnTo>
                <a:close/>
              </a:path>
            </a:pathLst>
          </a:custGeom>
          <a:solidFill>
            <a:srgbClr val="2CC7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885688" y="3337559"/>
            <a:ext cx="760476" cy="6873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358384" y="3482340"/>
            <a:ext cx="573024" cy="4145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955535" y="3482340"/>
            <a:ext cx="568451" cy="4145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240779" y="3337559"/>
            <a:ext cx="762000" cy="6873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32170" y="3682746"/>
            <a:ext cx="1070610" cy="8890"/>
          </a:xfrm>
          <a:custGeom>
            <a:avLst/>
            <a:gdLst/>
            <a:ahLst/>
            <a:cxnLst/>
            <a:rect l="l" t="t" r="r" b="b"/>
            <a:pathLst>
              <a:path w="1070609" h="8889">
                <a:moveTo>
                  <a:pt x="0" y="8381"/>
                </a:moveTo>
                <a:lnTo>
                  <a:pt x="1070355" y="0"/>
                </a:lnTo>
              </a:path>
            </a:pathLst>
          </a:custGeom>
          <a:ln w="25908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14060" y="3603052"/>
            <a:ext cx="180340" cy="161290"/>
          </a:xfrm>
          <a:custGeom>
            <a:avLst/>
            <a:gdLst/>
            <a:ahLst/>
            <a:cxnLst/>
            <a:rect l="l" t="t" r="r" b="b"/>
            <a:pathLst>
              <a:path w="180339" h="161289">
                <a:moveTo>
                  <a:pt x="81909" y="0"/>
                </a:moveTo>
                <a:lnTo>
                  <a:pt x="40270" y="13109"/>
                </a:lnTo>
                <a:lnTo>
                  <a:pt x="11033" y="41670"/>
                </a:lnTo>
                <a:lnTo>
                  <a:pt x="13" y="80310"/>
                </a:lnTo>
                <a:lnTo>
                  <a:pt x="0" y="80696"/>
                </a:lnTo>
                <a:lnTo>
                  <a:pt x="1222" y="93756"/>
                </a:lnTo>
                <a:lnTo>
                  <a:pt x="17961" y="128232"/>
                </a:lnTo>
                <a:lnTo>
                  <a:pt x="51452" y="152125"/>
                </a:lnTo>
                <a:lnTo>
                  <a:pt x="98032" y="160902"/>
                </a:lnTo>
                <a:lnTo>
                  <a:pt x="112914" y="158558"/>
                </a:lnTo>
                <a:lnTo>
                  <a:pt x="151013" y="139688"/>
                </a:lnTo>
                <a:lnTo>
                  <a:pt x="174792" y="107098"/>
                </a:lnTo>
                <a:lnTo>
                  <a:pt x="179831" y="80310"/>
                </a:lnTo>
                <a:lnTo>
                  <a:pt x="178623" y="67237"/>
                </a:lnTo>
                <a:lnTo>
                  <a:pt x="161914" y="32721"/>
                </a:lnTo>
                <a:lnTo>
                  <a:pt x="128445" y="8795"/>
                </a:lnTo>
                <a:lnTo>
                  <a:pt x="819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912864" y="3612148"/>
            <a:ext cx="179070" cy="160020"/>
          </a:xfrm>
          <a:custGeom>
            <a:avLst/>
            <a:gdLst/>
            <a:ahLst/>
            <a:cxnLst/>
            <a:rect l="l" t="t" r="r" b="b"/>
            <a:pathLst>
              <a:path w="179070" h="160020">
                <a:moveTo>
                  <a:pt x="82491" y="0"/>
                </a:moveTo>
                <a:lnTo>
                  <a:pt x="40578" y="12839"/>
                </a:lnTo>
                <a:lnTo>
                  <a:pt x="11123" y="41160"/>
                </a:lnTo>
                <a:lnTo>
                  <a:pt x="0" y="79741"/>
                </a:lnTo>
                <a:lnTo>
                  <a:pt x="543" y="88579"/>
                </a:lnTo>
                <a:lnTo>
                  <a:pt x="15779" y="124822"/>
                </a:lnTo>
                <a:lnTo>
                  <a:pt x="48221" y="150182"/>
                </a:lnTo>
                <a:lnTo>
                  <a:pt x="92838" y="159709"/>
                </a:lnTo>
                <a:lnTo>
                  <a:pt x="107010" y="158286"/>
                </a:lnTo>
                <a:lnTo>
                  <a:pt x="144254" y="142591"/>
                </a:lnTo>
                <a:lnTo>
                  <a:pt x="169801" y="111558"/>
                </a:lnTo>
                <a:lnTo>
                  <a:pt x="178781" y="67509"/>
                </a:lnTo>
                <a:lnTo>
                  <a:pt x="175423" y="55076"/>
                </a:lnTo>
                <a:lnTo>
                  <a:pt x="152904" y="23480"/>
                </a:lnTo>
                <a:lnTo>
                  <a:pt x="114727" y="3998"/>
                </a:lnTo>
                <a:lnTo>
                  <a:pt x="824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351782" y="3726179"/>
            <a:ext cx="589915" cy="78105"/>
          </a:xfrm>
          <a:custGeom>
            <a:avLst/>
            <a:gdLst/>
            <a:ahLst/>
            <a:cxnLst/>
            <a:rect l="l" t="t" r="r" b="b"/>
            <a:pathLst>
              <a:path w="589914" h="78104">
                <a:moveTo>
                  <a:pt x="511809" y="0"/>
                </a:moveTo>
                <a:lnTo>
                  <a:pt x="511809" y="77724"/>
                </a:lnTo>
                <a:lnTo>
                  <a:pt x="563626" y="51816"/>
                </a:lnTo>
                <a:lnTo>
                  <a:pt x="524763" y="51816"/>
                </a:lnTo>
                <a:lnTo>
                  <a:pt x="524763" y="25908"/>
                </a:lnTo>
                <a:lnTo>
                  <a:pt x="563625" y="25908"/>
                </a:lnTo>
                <a:lnTo>
                  <a:pt x="511809" y="0"/>
                </a:lnTo>
                <a:close/>
              </a:path>
              <a:path w="589914" h="78104">
                <a:moveTo>
                  <a:pt x="511809" y="25908"/>
                </a:moveTo>
                <a:lnTo>
                  <a:pt x="0" y="25908"/>
                </a:lnTo>
                <a:lnTo>
                  <a:pt x="0" y="51816"/>
                </a:lnTo>
                <a:lnTo>
                  <a:pt x="511809" y="51816"/>
                </a:lnTo>
                <a:lnTo>
                  <a:pt x="511809" y="25908"/>
                </a:lnTo>
                <a:close/>
              </a:path>
              <a:path w="589914" h="78104">
                <a:moveTo>
                  <a:pt x="563625" y="25908"/>
                </a:moveTo>
                <a:lnTo>
                  <a:pt x="524763" y="25908"/>
                </a:lnTo>
                <a:lnTo>
                  <a:pt x="524763" y="51816"/>
                </a:lnTo>
                <a:lnTo>
                  <a:pt x="563626" y="51816"/>
                </a:lnTo>
                <a:lnTo>
                  <a:pt x="589533" y="38862"/>
                </a:lnTo>
                <a:lnTo>
                  <a:pt x="563625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24764" y="4805560"/>
            <a:ext cx="4675505" cy="1804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47345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doppio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o,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>
                <a:latin typeface="Franklin Gothic Book"/>
                <a:cs typeface="Franklin Gothic Book"/>
              </a:rPr>
              <a:t> 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σ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cces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rich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edo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10">
                <a:latin typeface="Franklin Gothic Book"/>
                <a:cs typeface="Franklin Gothic Book"/>
              </a:rPr>
              <a:t>s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one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 spc="5" i="1">
                <a:latin typeface="Franklin Gothic Book"/>
                <a:cs typeface="Franklin Gothic Book"/>
              </a:rPr>
              <a:t>la</a:t>
            </a:r>
            <a:r>
              <a:rPr dirty="0" sz="2000" spc="-4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er</a:t>
            </a:r>
            <a:r>
              <a:rPr dirty="0" sz="2000" spc="5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25" i="1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de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b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la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 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g</a:t>
            </a:r>
            <a:r>
              <a:rPr dirty="0" sz="2000">
                <a:latin typeface="Franklin Gothic Book"/>
                <a:cs typeface="Franklin Gothic Book"/>
              </a:rPr>
              <a:t>ame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π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5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’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sse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co</a:t>
            </a:r>
            <a:r>
              <a:rPr dirty="0" sz="2000">
                <a:latin typeface="Franklin Gothic Book"/>
                <a:cs typeface="Franklin Gothic Book"/>
              </a:rPr>
              <a:t>ng</a:t>
            </a:r>
            <a:r>
              <a:rPr dirty="0" sz="2000" spc="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nge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2 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15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Legami</a:t>
            </a:r>
            <a:r>
              <a:rPr dirty="0" sz="3200" spc="-4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σ</a:t>
            </a:r>
            <a:r>
              <a:rPr dirty="0" sz="3200" spc="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3200" spc="-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π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2480" y="3088618"/>
            <a:ext cx="569595" cy="504190"/>
          </a:xfrm>
          <a:custGeom>
            <a:avLst/>
            <a:gdLst/>
            <a:ahLst/>
            <a:cxnLst/>
            <a:rect l="l" t="t" r="r" b="b"/>
            <a:pathLst>
              <a:path w="569594" h="504189">
                <a:moveTo>
                  <a:pt x="260093" y="0"/>
                </a:moveTo>
                <a:lnTo>
                  <a:pt x="216042" y="4704"/>
                </a:lnTo>
                <a:lnTo>
                  <a:pt x="174237" y="15352"/>
                </a:lnTo>
                <a:lnTo>
                  <a:pt x="135347" y="31538"/>
                </a:lnTo>
                <a:lnTo>
                  <a:pt x="100044" y="52857"/>
                </a:lnTo>
                <a:lnTo>
                  <a:pt x="68997" y="78904"/>
                </a:lnTo>
                <a:lnTo>
                  <a:pt x="42875" y="109273"/>
                </a:lnTo>
                <a:lnTo>
                  <a:pt x="22349" y="143558"/>
                </a:lnTo>
                <a:lnTo>
                  <a:pt x="8088" y="181354"/>
                </a:lnTo>
                <a:lnTo>
                  <a:pt x="810" y="221884"/>
                </a:lnTo>
                <a:lnTo>
                  <a:pt x="0" y="242199"/>
                </a:lnTo>
                <a:lnTo>
                  <a:pt x="1024" y="262312"/>
                </a:lnTo>
                <a:lnTo>
                  <a:pt x="8333" y="301622"/>
                </a:lnTo>
                <a:lnTo>
                  <a:pt x="22251" y="339203"/>
                </a:lnTo>
                <a:lnTo>
                  <a:pt x="42290" y="374441"/>
                </a:lnTo>
                <a:lnTo>
                  <a:pt x="67965" y="406724"/>
                </a:lnTo>
                <a:lnTo>
                  <a:pt x="98786" y="435440"/>
                </a:lnTo>
                <a:lnTo>
                  <a:pt x="134269" y="459975"/>
                </a:lnTo>
                <a:lnTo>
                  <a:pt x="173925" y="479717"/>
                </a:lnTo>
                <a:lnTo>
                  <a:pt x="217267" y="494054"/>
                </a:lnTo>
                <a:lnTo>
                  <a:pt x="263364" y="502334"/>
                </a:lnTo>
                <a:lnTo>
                  <a:pt x="286332" y="503975"/>
                </a:lnTo>
                <a:lnTo>
                  <a:pt x="309032" y="503975"/>
                </a:lnTo>
                <a:lnTo>
                  <a:pt x="353037" y="499272"/>
                </a:lnTo>
                <a:lnTo>
                  <a:pt x="394838" y="488620"/>
                </a:lnTo>
                <a:lnTo>
                  <a:pt x="433721" y="472428"/>
                </a:lnTo>
                <a:lnTo>
                  <a:pt x="469019" y="451099"/>
                </a:lnTo>
                <a:lnTo>
                  <a:pt x="500061" y="425039"/>
                </a:lnTo>
                <a:lnTo>
                  <a:pt x="526178" y="394652"/>
                </a:lnTo>
                <a:lnTo>
                  <a:pt x="546700" y="360342"/>
                </a:lnTo>
                <a:lnTo>
                  <a:pt x="560959" y="322514"/>
                </a:lnTo>
                <a:lnTo>
                  <a:pt x="568239" y="281985"/>
                </a:lnTo>
                <a:lnTo>
                  <a:pt x="569052" y="261686"/>
                </a:lnTo>
                <a:lnTo>
                  <a:pt x="568030" y="241588"/>
                </a:lnTo>
                <a:lnTo>
                  <a:pt x="560726" y="202302"/>
                </a:lnTo>
                <a:lnTo>
                  <a:pt x="546813" y="164740"/>
                </a:lnTo>
                <a:lnTo>
                  <a:pt x="526778" y="129516"/>
                </a:lnTo>
                <a:lnTo>
                  <a:pt x="501109" y="97242"/>
                </a:lnTo>
                <a:lnTo>
                  <a:pt x="470291" y="68532"/>
                </a:lnTo>
                <a:lnTo>
                  <a:pt x="434812" y="44001"/>
                </a:lnTo>
                <a:lnTo>
                  <a:pt x="395158" y="24260"/>
                </a:lnTo>
                <a:lnTo>
                  <a:pt x="351818" y="9924"/>
                </a:lnTo>
                <a:lnTo>
                  <a:pt x="305721" y="1644"/>
                </a:lnTo>
                <a:lnTo>
                  <a:pt x="26009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67561" y="3143250"/>
            <a:ext cx="507365" cy="441959"/>
          </a:xfrm>
          <a:custGeom>
            <a:avLst/>
            <a:gdLst/>
            <a:ahLst/>
            <a:cxnLst/>
            <a:rect l="l" t="t" r="r" b="b"/>
            <a:pathLst>
              <a:path w="507364" h="441960">
                <a:moveTo>
                  <a:pt x="79286" y="0"/>
                </a:moveTo>
                <a:lnTo>
                  <a:pt x="0" y="441451"/>
                </a:lnTo>
                <a:lnTo>
                  <a:pt x="506933" y="304673"/>
                </a:lnTo>
                <a:lnTo>
                  <a:pt x="7928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98120" y="2810536"/>
            <a:ext cx="535305" cy="540385"/>
          </a:xfrm>
          <a:custGeom>
            <a:avLst/>
            <a:gdLst/>
            <a:ahLst/>
            <a:cxnLst/>
            <a:rect l="l" t="t" r="r" b="b"/>
            <a:pathLst>
              <a:path w="535305" h="540385">
                <a:moveTo>
                  <a:pt x="295099" y="0"/>
                </a:moveTo>
                <a:lnTo>
                  <a:pt x="254069" y="4187"/>
                </a:lnTo>
                <a:lnTo>
                  <a:pt x="213257" y="14629"/>
                </a:lnTo>
                <a:lnTo>
                  <a:pt x="173440" y="31247"/>
                </a:lnTo>
                <a:lnTo>
                  <a:pt x="135397" y="53960"/>
                </a:lnTo>
                <a:lnTo>
                  <a:pt x="99905" y="82690"/>
                </a:lnTo>
                <a:lnTo>
                  <a:pt x="68051" y="117033"/>
                </a:lnTo>
                <a:lnTo>
                  <a:pt x="42064" y="154581"/>
                </a:lnTo>
                <a:lnTo>
                  <a:pt x="22266" y="194220"/>
                </a:lnTo>
                <a:lnTo>
                  <a:pt x="8681" y="235169"/>
                </a:lnTo>
                <a:lnTo>
                  <a:pt x="1330" y="276649"/>
                </a:lnTo>
                <a:lnTo>
                  <a:pt x="0" y="297344"/>
                </a:lnTo>
                <a:lnTo>
                  <a:pt x="236" y="317878"/>
                </a:lnTo>
                <a:lnTo>
                  <a:pt x="5420" y="358078"/>
                </a:lnTo>
                <a:lnTo>
                  <a:pt x="16904" y="396467"/>
                </a:lnTo>
                <a:lnTo>
                  <a:pt x="34712" y="432265"/>
                </a:lnTo>
                <a:lnTo>
                  <a:pt x="58864" y="464693"/>
                </a:lnTo>
                <a:lnTo>
                  <a:pt x="89058" y="492699"/>
                </a:lnTo>
                <a:lnTo>
                  <a:pt x="123178" y="514321"/>
                </a:lnTo>
                <a:lnTo>
                  <a:pt x="160192" y="529371"/>
                </a:lnTo>
                <a:lnTo>
                  <a:pt x="199323" y="537926"/>
                </a:lnTo>
                <a:lnTo>
                  <a:pt x="239793" y="540066"/>
                </a:lnTo>
                <a:lnTo>
                  <a:pt x="260286" y="538755"/>
                </a:lnTo>
                <a:lnTo>
                  <a:pt x="301304" y="531418"/>
                </a:lnTo>
                <a:lnTo>
                  <a:pt x="341716" y="517862"/>
                </a:lnTo>
                <a:lnTo>
                  <a:pt x="380743" y="498166"/>
                </a:lnTo>
                <a:lnTo>
                  <a:pt x="417608" y="472406"/>
                </a:lnTo>
                <a:lnTo>
                  <a:pt x="451532" y="440663"/>
                </a:lnTo>
                <a:lnTo>
                  <a:pt x="480606" y="404484"/>
                </a:lnTo>
                <a:lnTo>
                  <a:pt x="503502" y="365812"/>
                </a:lnTo>
                <a:lnTo>
                  <a:pt x="520196" y="325430"/>
                </a:lnTo>
                <a:lnTo>
                  <a:pt x="530666" y="284122"/>
                </a:lnTo>
                <a:lnTo>
                  <a:pt x="534892" y="242670"/>
                </a:lnTo>
                <a:lnTo>
                  <a:pt x="534656" y="222135"/>
                </a:lnTo>
                <a:lnTo>
                  <a:pt x="529472" y="181937"/>
                </a:lnTo>
                <a:lnTo>
                  <a:pt x="517987" y="143555"/>
                </a:lnTo>
                <a:lnTo>
                  <a:pt x="500180" y="107770"/>
                </a:lnTo>
                <a:lnTo>
                  <a:pt x="476027" y="75367"/>
                </a:lnTo>
                <a:lnTo>
                  <a:pt x="445834" y="47379"/>
                </a:lnTo>
                <a:lnTo>
                  <a:pt x="411714" y="25756"/>
                </a:lnTo>
                <a:lnTo>
                  <a:pt x="374699" y="10705"/>
                </a:lnTo>
                <a:lnTo>
                  <a:pt x="335568" y="2146"/>
                </a:lnTo>
                <a:lnTo>
                  <a:pt x="29509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52752" y="3025013"/>
            <a:ext cx="487680" cy="501015"/>
          </a:xfrm>
          <a:custGeom>
            <a:avLst/>
            <a:gdLst/>
            <a:ahLst/>
            <a:cxnLst/>
            <a:rect l="l" t="t" r="r" b="b"/>
            <a:pathLst>
              <a:path w="487680" h="501014">
                <a:moveTo>
                  <a:pt x="158496" y="0"/>
                </a:moveTo>
                <a:lnTo>
                  <a:pt x="0" y="500507"/>
                </a:lnTo>
                <a:lnTo>
                  <a:pt x="487298" y="305053"/>
                </a:lnTo>
                <a:lnTo>
                  <a:pt x="158496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81683" y="3640835"/>
            <a:ext cx="501650" cy="571500"/>
          </a:xfrm>
          <a:custGeom>
            <a:avLst/>
            <a:gdLst/>
            <a:ahLst/>
            <a:cxnLst/>
            <a:rect l="l" t="t" r="r" b="b"/>
            <a:pathLst>
              <a:path w="501650" h="571500">
                <a:moveTo>
                  <a:pt x="250697" y="0"/>
                </a:moveTo>
                <a:lnTo>
                  <a:pt x="210039" y="3738"/>
                </a:lnTo>
                <a:lnTo>
                  <a:pt x="171468" y="14563"/>
                </a:lnTo>
                <a:lnTo>
                  <a:pt x="135499" y="31886"/>
                </a:lnTo>
                <a:lnTo>
                  <a:pt x="102650" y="55120"/>
                </a:lnTo>
                <a:lnTo>
                  <a:pt x="73437" y="83677"/>
                </a:lnTo>
                <a:lnTo>
                  <a:pt x="48377" y="116970"/>
                </a:lnTo>
                <a:lnTo>
                  <a:pt x="27987" y="154411"/>
                </a:lnTo>
                <a:lnTo>
                  <a:pt x="12783" y="195413"/>
                </a:lnTo>
                <a:lnTo>
                  <a:pt x="3281" y="239388"/>
                </a:lnTo>
                <a:lnTo>
                  <a:pt x="0" y="285750"/>
                </a:lnTo>
                <a:lnTo>
                  <a:pt x="831" y="309192"/>
                </a:lnTo>
                <a:lnTo>
                  <a:pt x="7287" y="354433"/>
                </a:lnTo>
                <a:lnTo>
                  <a:pt x="19704" y="396996"/>
                </a:lnTo>
                <a:lnTo>
                  <a:pt x="37566" y="436291"/>
                </a:lnTo>
                <a:lnTo>
                  <a:pt x="60356" y="471731"/>
                </a:lnTo>
                <a:lnTo>
                  <a:pt x="87557" y="502730"/>
                </a:lnTo>
                <a:lnTo>
                  <a:pt x="118652" y="528698"/>
                </a:lnTo>
                <a:lnTo>
                  <a:pt x="153126" y="549050"/>
                </a:lnTo>
                <a:lnTo>
                  <a:pt x="190461" y="563197"/>
                </a:lnTo>
                <a:lnTo>
                  <a:pt x="230140" y="570553"/>
                </a:lnTo>
                <a:lnTo>
                  <a:pt x="250697" y="571500"/>
                </a:lnTo>
                <a:lnTo>
                  <a:pt x="271255" y="570553"/>
                </a:lnTo>
                <a:lnTo>
                  <a:pt x="310934" y="563197"/>
                </a:lnTo>
                <a:lnTo>
                  <a:pt x="348269" y="549050"/>
                </a:lnTo>
                <a:lnTo>
                  <a:pt x="382743" y="528698"/>
                </a:lnTo>
                <a:lnTo>
                  <a:pt x="413838" y="502730"/>
                </a:lnTo>
                <a:lnTo>
                  <a:pt x="441039" y="471731"/>
                </a:lnTo>
                <a:lnTo>
                  <a:pt x="463829" y="436291"/>
                </a:lnTo>
                <a:lnTo>
                  <a:pt x="481691" y="396996"/>
                </a:lnTo>
                <a:lnTo>
                  <a:pt x="494108" y="354433"/>
                </a:lnTo>
                <a:lnTo>
                  <a:pt x="500564" y="309192"/>
                </a:lnTo>
                <a:lnTo>
                  <a:pt x="501396" y="285750"/>
                </a:lnTo>
                <a:lnTo>
                  <a:pt x="500564" y="262307"/>
                </a:lnTo>
                <a:lnTo>
                  <a:pt x="494108" y="217066"/>
                </a:lnTo>
                <a:lnTo>
                  <a:pt x="481691" y="174503"/>
                </a:lnTo>
                <a:lnTo>
                  <a:pt x="463829" y="135208"/>
                </a:lnTo>
                <a:lnTo>
                  <a:pt x="441039" y="99768"/>
                </a:lnTo>
                <a:lnTo>
                  <a:pt x="413838" y="68769"/>
                </a:lnTo>
                <a:lnTo>
                  <a:pt x="382743" y="42801"/>
                </a:lnTo>
                <a:lnTo>
                  <a:pt x="348269" y="22449"/>
                </a:lnTo>
                <a:lnTo>
                  <a:pt x="310934" y="8302"/>
                </a:lnTo>
                <a:lnTo>
                  <a:pt x="271255" y="946"/>
                </a:lnTo>
                <a:lnTo>
                  <a:pt x="25069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07591" y="3319271"/>
            <a:ext cx="448309" cy="475615"/>
          </a:xfrm>
          <a:custGeom>
            <a:avLst/>
            <a:gdLst/>
            <a:ahLst/>
            <a:cxnLst/>
            <a:rect l="l" t="t" r="r" b="b"/>
            <a:pathLst>
              <a:path w="448310" h="475614">
                <a:moveTo>
                  <a:pt x="224028" y="0"/>
                </a:moveTo>
                <a:lnTo>
                  <a:pt x="0" y="475488"/>
                </a:lnTo>
                <a:lnTo>
                  <a:pt x="448056" y="475488"/>
                </a:lnTo>
                <a:lnTo>
                  <a:pt x="22402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86255" y="2523744"/>
            <a:ext cx="502920" cy="571500"/>
          </a:xfrm>
          <a:custGeom>
            <a:avLst/>
            <a:gdLst/>
            <a:ahLst/>
            <a:cxnLst/>
            <a:rect l="l" t="t" r="r" b="b"/>
            <a:pathLst>
              <a:path w="502919" h="571500">
                <a:moveTo>
                  <a:pt x="251459" y="0"/>
                </a:moveTo>
                <a:lnTo>
                  <a:pt x="210657" y="3738"/>
                </a:lnTo>
                <a:lnTo>
                  <a:pt x="171955" y="14563"/>
                </a:lnTo>
                <a:lnTo>
                  <a:pt x="135872" y="31886"/>
                </a:lnTo>
                <a:lnTo>
                  <a:pt x="102924" y="55120"/>
                </a:lnTo>
                <a:lnTo>
                  <a:pt x="73628" y="83677"/>
                </a:lnTo>
                <a:lnTo>
                  <a:pt x="48499" y="116970"/>
                </a:lnTo>
                <a:lnTo>
                  <a:pt x="28056" y="154411"/>
                </a:lnTo>
                <a:lnTo>
                  <a:pt x="12813" y="195413"/>
                </a:lnTo>
                <a:lnTo>
                  <a:pt x="3289" y="239388"/>
                </a:lnTo>
                <a:lnTo>
                  <a:pt x="0" y="285750"/>
                </a:lnTo>
                <a:lnTo>
                  <a:pt x="833" y="309192"/>
                </a:lnTo>
                <a:lnTo>
                  <a:pt x="7304" y="354433"/>
                </a:lnTo>
                <a:lnTo>
                  <a:pt x="19752" y="396996"/>
                </a:lnTo>
                <a:lnTo>
                  <a:pt x="37660" y="436291"/>
                </a:lnTo>
                <a:lnTo>
                  <a:pt x="60510" y="471731"/>
                </a:lnTo>
                <a:lnTo>
                  <a:pt x="87787" y="502730"/>
                </a:lnTo>
                <a:lnTo>
                  <a:pt x="118974" y="528698"/>
                </a:lnTo>
                <a:lnTo>
                  <a:pt x="153554" y="549050"/>
                </a:lnTo>
                <a:lnTo>
                  <a:pt x="191011" y="563197"/>
                </a:lnTo>
                <a:lnTo>
                  <a:pt x="230828" y="570553"/>
                </a:lnTo>
                <a:lnTo>
                  <a:pt x="251459" y="571500"/>
                </a:lnTo>
                <a:lnTo>
                  <a:pt x="272091" y="570553"/>
                </a:lnTo>
                <a:lnTo>
                  <a:pt x="311908" y="563197"/>
                </a:lnTo>
                <a:lnTo>
                  <a:pt x="349365" y="549050"/>
                </a:lnTo>
                <a:lnTo>
                  <a:pt x="383945" y="528698"/>
                </a:lnTo>
                <a:lnTo>
                  <a:pt x="415132" y="502730"/>
                </a:lnTo>
                <a:lnTo>
                  <a:pt x="442409" y="471731"/>
                </a:lnTo>
                <a:lnTo>
                  <a:pt x="465259" y="436291"/>
                </a:lnTo>
                <a:lnTo>
                  <a:pt x="483167" y="396996"/>
                </a:lnTo>
                <a:lnTo>
                  <a:pt x="495615" y="354433"/>
                </a:lnTo>
                <a:lnTo>
                  <a:pt x="502086" y="309192"/>
                </a:lnTo>
                <a:lnTo>
                  <a:pt x="502919" y="285750"/>
                </a:lnTo>
                <a:lnTo>
                  <a:pt x="502086" y="262307"/>
                </a:lnTo>
                <a:lnTo>
                  <a:pt x="495615" y="217066"/>
                </a:lnTo>
                <a:lnTo>
                  <a:pt x="483167" y="174503"/>
                </a:lnTo>
                <a:lnTo>
                  <a:pt x="465259" y="135208"/>
                </a:lnTo>
                <a:lnTo>
                  <a:pt x="442409" y="99768"/>
                </a:lnTo>
                <a:lnTo>
                  <a:pt x="415132" y="68769"/>
                </a:lnTo>
                <a:lnTo>
                  <a:pt x="383945" y="42801"/>
                </a:lnTo>
                <a:lnTo>
                  <a:pt x="349365" y="22449"/>
                </a:lnTo>
                <a:lnTo>
                  <a:pt x="311908" y="8302"/>
                </a:lnTo>
                <a:lnTo>
                  <a:pt x="272091" y="946"/>
                </a:lnTo>
                <a:lnTo>
                  <a:pt x="25145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13688" y="2941320"/>
            <a:ext cx="448309" cy="475615"/>
          </a:xfrm>
          <a:custGeom>
            <a:avLst/>
            <a:gdLst/>
            <a:ahLst/>
            <a:cxnLst/>
            <a:rect l="l" t="t" r="r" b="b"/>
            <a:pathLst>
              <a:path w="448310" h="475614">
                <a:moveTo>
                  <a:pt x="448056" y="0"/>
                </a:moveTo>
                <a:lnTo>
                  <a:pt x="0" y="0"/>
                </a:lnTo>
                <a:lnTo>
                  <a:pt x="224028" y="475488"/>
                </a:lnTo>
                <a:lnTo>
                  <a:pt x="44805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19124" y="3532838"/>
            <a:ext cx="534035" cy="541655"/>
          </a:xfrm>
          <a:custGeom>
            <a:avLst/>
            <a:gdLst/>
            <a:ahLst/>
            <a:cxnLst/>
            <a:rect l="l" t="t" r="r" b="b"/>
            <a:pathLst>
              <a:path w="534035" h="541654">
                <a:moveTo>
                  <a:pt x="308652" y="0"/>
                </a:moveTo>
                <a:lnTo>
                  <a:pt x="267828" y="1968"/>
                </a:lnTo>
                <a:lnTo>
                  <a:pt x="226979" y="10235"/>
                </a:lnTo>
                <a:lnTo>
                  <a:pt x="186883" y="24701"/>
                </a:lnTo>
                <a:lnTo>
                  <a:pt x="148316" y="45268"/>
                </a:lnTo>
                <a:lnTo>
                  <a:pt x="112056" y="71839"/>
                </a:lnTo>
                <a:lnTo>
                  <a:pt x="78879" y="104314"/>
                </a:lnTo>
                <a:lnTo>
                  <a:pt x="50622" y="141145"/>
                </a:lnTo>
                <a:lnTo>
                  <a:pt x="28602" y="180324"/>
                </a:lnTo>
                <a:lnTo>
                  <a:pt x="12823" y="221071"/>
                </a:lnTo>
                <a:lnTo>
                  <a:pt x="3288" y="262601"/>
                </a:lnTo>
                <a:lnTo>
                  <a:pt x="0" y="304133"/>
                </a:lnTo>
                <a:lnTo>
                  <a:pt x="699" y="324655"/>
                </a:lnTo>
                <a:lnTo>
                  <a:pt x="6787" y="364722"/>
                </a:lnTo>
                <a:lnTo>
                  <a:pt x="19129" y="402834"/>
                </a:lnTo>
                <a:lnTo>
                  <a:pt x="37729" y="438208"/>
                </a:lnTo>
                <a:lnTo>
                  <a:pt x="62589" y="470063"/>
                </a:lnTo>
                <a:lnTo>
                  <a:pt x="93404" y="497372"/>
                </a:lnTo>
                <a:lnTo>
                  <a:pt x="128019" y="518227"/>
                </a:lnTo>
                <a:lnTo>
                  <a:pt x="165377" y="532445"/>
                </a:lnTo>
                <a:lnTo>
                  <a:pt x="204701" y="540124"/>
                </a:lnTo>
                <a:lnTo>
                  <a:pt x="224858" y="541541"/>
                </a:lnTo>
                <a:lnTo>
                  <a:pt x="245216" y="541359"/>
                </a:lnTo>
                <a:lnTo>
                  <a:pt x="286145" y="536248"/>
                </a:lnTo>
                <a:lnTo>
                  <a:pt x="326712" y="524888"/>
                </a:lnTo>
                <a:lnTo>
                  <a:pt x="366140" y="507375"/>
                </a:lnTo>
                <a:lnTo>
                  <a:pt x="403653" y="483805"/>
                </a:lnTo>
                <a:lnTo>
                  <a:pt x="438475" y="454277"/>
                </a:lnTo>
                <a:lnTo>
                  <a:pt x="469534" y="419218"/>
                </a:lnTo>
                <a:lnTo>
                  <a:pt x="494662" y="381084"/>
                </a:lnTo>
                <a:lnTo>
                  <a:pt x="513558" y="340999"/>
                </a:lnTo>
                <a:lnTo>
                  <a:pt x="526217" y="299744"/>
                </a:lnTo>
                <a:lnTo>
                  <a:pt x="532634" y="258101"/>
                </a:lnTo>
                <a:lnTo>
                  <a:pt x="533501" y="237379"/>
                </a:lnTo>
                <a:lnTo>
                  <a:pt x="532806" y="216852"/>
                </a:lnTo>
                <a:lnTo>
                  <a:pt x="526726" y="176779"/>
                </a:lnTo>
                <a:lnTo>
                  <a:pt x="514392" y="138664"/>
                </a:lnTo>
                <a:lnTo>
                  <a:pt x="495797" y="103288"/>
                </a:lnTo>
                <a:lnTo>
                  <a:pt x="470938" y="71433"/>
                </a:lnTo>
                <a:lnTo>
                  <a:pt x="440122" y="44125"/>
                </a:lnTo>
                <a:lnTo>
                  <a:pt x="405504" y="23276"/>
                </a:lnTo>
                <a:lnTo>
                  <a:pt x="368142" y="9070"/>
                </a:lnTo>
                <a:lnTo>
                  <a:pt x="328812" y="1408"/>
                </a:lnTo>
                <a:lnTo>
                  <a:pt x="30865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05776" y="3349371"/>
            <a:ext cx="482600" cy="504190"/>
          </a:xfrm>
          <a:custGeom>
            <a:avLst/>
            <a:gdLst/>
            <a:ahLst/>
            <a:cxnLst/>
            <a:rect l="l" t="t" r="r" b="b"/>
            <a:pathLst>
              <a:path w="482600" h="504189">
                <a:moveTo>
                  <a:pt x="482612" y="0"/>
                </a:moveTo>
                <a:lnTo>
                  <a:pt x="0" y="206501"/>
                </a:lnTo>
                <a:lnTo>
                  <a:pt x="335673" y="503935"/>
                </a:lnTo>
                <a:lnTo>
                  <a:pt x="48261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18674" y="3248549"/>
            <a:ext cx="569595" cy="504190"/>
          </a:xfrm>
          <a:custGeom>
            <a:avLst/>
            <a:gdLst/>
            <a:ahLst/>
            <a:cxnLst/>
            <a:rect l="l" t="t" r="r" b="b"/>
            <a:pathLst>
              <a:path w="569594" h="504189">
                <a:moveTo>
                  <a:pt x="282734" y="0"/>
                </a:moveTo>
                <a:lnTo>
                  <a:pt x="237698" y="1624"/>
                </a:lnTo>
                <a:lnTo>
                  <a:pt x="194806" y="9356"/>
                </a:lnTo>
                <a:lnTo>
                  <a:pt x="154379" y="22840"/>
                </a:lnTo>
                <a:lnTo>
                  <a:pt x="117202" y="41655"/>
                </a:lnTo>
                <a:lnTo>
                  <a:pt x="83945" y="65396"/>
                </a:lnTo>
                <a:lnTo>
                  <a:pt x="55279" y="93659"/>
                </a:lnTo>
                <a:lnTo>
                  <a:pt x="31873" y="126039"/>
                </a:lnTo>
                <a:lnTo>
                  <a:pt x="14397" y="162132"/>
                </a:lnTo>
                <a:lnTo>
                  <a:pt x="3521" y="201532"/>
                </a:lnTo>
                <a:lnTo>
                  <a:pt x="0" y="242254"/>
                </a:lnTo>
                <a:lnTo>
                  <a:pt x="1022" y="262352"/>
                </a:lnTo>
                <a:lnTo>
                  <a:pt x="8327" y="301640"/>
                </a:lnTo>
                <a:lnTo>
                  <a:pt x="22243" y="339205"/>
                </a:lnTo>
                <a:lnTo>
                  <a:pt x="42283" y="374436"/>
                </a:lnTo>
                <a:lnTo>
                  <a:pt x="67961" y="406719"/>
                </a:lnTo>
                <a:lnTo>
                  <a:pt x="98791" y="435442"/>
                </a:lnTo>
                <a:lnTo>
                  <a:pt x="134287" y="459993"/>
                </a:lnTo>
                <a:lnTo>
                  <a:pt x="173963" y="479758"/>
                </a:lnTo>
                <a:lnTo>
                  <a:pt x="217331" y="494125"/>
                </a:lnTo>
                <a:lnTo>
                  <a:pt x="263443" y="502405"/>
                </a:lnTo>
                <a:lnTo>
                  <a:pt x="286410" y="504030"/>
                </a:lnTo>
                <a:lnTo>
                  <a:pt x="309067" y="504018"/>
                </a:lnTo>
                <a:lnTo>
                  <a:pt x="353114" y="499290"/>
                </a:lnTo>
                <a:lnTo>
                  <a:pt x="394916" y="488623"/>
                </a:lnTo>
                <a:lnTo>
                  <a:pt x="433802" y="472423"/>
                </a:lnTo>
                <a:lnTo>
                  <a:pt x="469102" y="451094"/>
                </a:lnTo>
                <a:lnTo>
                  <a:pt x="500147" y="425041"/>
                </a:lnTo>
                <a:lnTo>
                  <a:pt x="526267" y="394669"/>
                </a:lnTo>
                <a:lnTo>
                  <a:pt x="546792" y="360382"/>
                </a:lnTo>
                <a:lnTo>
                  <a:pt x="561052" y="322585"/>
                </a:lnTo>
                <a:lnTo>
                  <a:pt x="568331" y="282074"/>
                </a:lnTo>
                <a:lnTo>
                  <a:pt x="569141" y="261775"/>
                </a:lnTo>
                <a:lnTo>
                  <a:pt x="568115" y="241677"/>
                </a:lnTo>
                <a:lnTo>
                  <a:pt x="560799" y="202389"/>
                </a:lnTo>
                <a:lnTo>
                  <a:pt x="546871" y="164824"/>
                </a:lnTo>
                <a:lnTo>
                  <a:pt x="526818" y="129593"/>
                </a:lnTo>
                <a:lnTo>
                  <a:pt x="501131" y="97310"/>
                </a:lnTo>
                <a:lnTo>
                  <a:pt x="470296" y="68587"/>
                </a:lnTo>
                <a:lnTo>
                  <a:pt x="434803" y="44036"/>
                </a:lnTo>
                <a:lnTo>
                  <a:pt x="395140" y="24271"/>
                </a:lnTo>
                <a:lnTo>
                  <a:pt x="351795" y="9904"/>
                </a:lnTo>
                <a:lnTo>
                  <a:pt x="305701" y="1624"/>
                </a:lnTo>
                <a:lnTo>
                  <a:pt x="28273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05838" y="3256534"/>
            <a:ext cx="507365" cy="441325"/>
          </a:xfrm>
          <a:custGeom>
            <a:avLst/>
            <a:gdLst/>
            <a:ahLst/>
            <a:cxnLst/>
            <a:rect l="l" t="t" r="r" b="b"/>
            <a:pathLst>
              <a:path w="507364" h="441325">
                <a:moveTo>
                  <a:pt x="506856" y="0"/>
                </a:moveTo>
                <a:lnTo>
                  <a:pt x="0" y="136778"/>
                </a:lnTo>
                <a:lnTo>
                  <a:pt x="427609" y="441324"/>
                </a:lnTo>
                <a:lnTo>
                  <a:pt x="50685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484375" y="2640329"/>
            <a:ext cx="78105" cy="301625"/>
          </a:xfrm>
          <a:custGeom>
            <a:avLst/>
            <a:gdLst/>
            <a:ahLst/>
            <a:cxnLst/>
            <a:rect l="l" t="t" r="r" b="b"/>
            <a:pathLst>
              <a:path w="78105" h="301625">
                <a:moveTo>
                  <a:pt x="51815" y="64770"/>
                </a:moveTo>
                <a:lnTo>
                  <a:pt x="25908" y="64770"/>
                </a:lnTo>
                <a:lnTo>
                  <a:pt x="25908" y="301625"/>
                </a:lnTo>
                <a:lnTo>
                  <a:pt x="51815" y="301625"/>
                </a:lnTo>
                <a:lnTo>
                  <a:pt x="51815" y="64770"/>
                </a:lnTo>
                <a:close/>
              </a:path>
              <a:path w="78105" h="301625">
                <a:moveTo>
                  <a:pt x="38862" y="0"/>
                </a:moveTo>
                <a:lnTo>
                  <a:pt x="0" y="77724"/>
                </a:lnTo>
                <a:lnTo>
                  <a:pt x="25908" y="77724"/>
                </a:lnTo>
                <a:lnTo>
                  <a:pt x="25908" y="64770"/>
                </a:lnTo>
                <a:lnTo>
                  <a:pt x="71247" y="64770"/>
                </a:lnTo>
                <a:lnTo>
                  <a:pt x="38862" y="0"/>
                </a:lnTo>
                <a:close/>
              </a:path>
              <a:path w="78105" h="301625">
                <a:moveTo>
                  <a:pt x="71247" y="64770"/>
                </a:moveTo>
                <a:lnTo>
                  <a:pt x="51815" y="64770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68324" y="3644646"/>
            <a:ext cx="78105" cy="301625"/>
          </a:xfrm>
          <a:custGeom>
            <a:avLst/>
            <a:gdLst/>
            <a:ahLst/>
            <a:cxnLst/>
            <a:rect l="l" t="t" r="r" b="b"/>
            <a:pathLst>
              <a:path w="78105" h="301625">
                <a:moveTo>
                  <a:pt x="51815" y="64769"/>
                </a:moveTo>
                <a:lnTo>
                  <a:pt x="25907" y="64769"/>
                </a:lnTo>
                <a:lnTo>
                  <a:pt x="25907" y="301624"/>
                </a:lnTo>
                <a:lnTo>
                  <a:pt x="51815" y="301624"/>
                </a:lnTo>
                <a:lnTo>
                  <a:pt x="51815" y="64769"/>
                </a:lnTo>
                <a:close/>
              </a:path>
              <a:path w="78105" h="301625">
                <a:moveTo>
                  <a:pt x="38862" y="0"/>
                </a:moveTo>
                <a:lnTo>
                  <a:pt x="0" y="77723"/>
                </a:lnTo>
                <a:lnTo>
                  <a:pt x="25907" y="77723"/>
                </a:lnTo>
                <a:lnTo>
                  <a:pt x="25907" y="64769"/>
                </a:lnTo>
                <a:lnTo>
                  <a:pt x="71247" y="64769"/>
                </a:lnTo>
                <a:lnTo>
                  <a:pt x="38862" y="0"/>
                </a:lnTo>
                <a:close/>
              </a:path>
              <a:path w="78105" h="301625">
                <a:moveTo>
                  <a:pt x="71247" y="64769"/>
                </a:moveTo>
                <a:lnTo>
                  <a:pt x="51815" y="64769"/>
                </a:lnTo>
                <a:lnTo>
                  <a:pt x="51815" y="77723"/>
                </a:lnTo>
                <a:lnTo>
                  <a:pt x="77723" y="77723"/>
                </a:lnTo>
                <a:lnTo>
                  <a:pt x="71247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07692" y="3326129"/>
            <a:ext cx="78105" cy="301625"/>
          </a:xfrm>
          <a:custGeom>
            <a:avLst/>
            <a:gdLst/>
            <a:ahLst/>
            <a:cxnLst/>
            <a:rect l="l" t="t" r="r" b="b"/>
            <a:pathLst>
              <a:path w="78105" h="301625">
                <a:moveTo>
                  <a:pt x="51815" y="64770"/>
                </a:moveTo>
                <a:lnTo>
                  <a:pt x="25907" y="64770"/>
                </a:lnTo>
                <a:lnTo>
                  <a:pt x="25907" y="301625"/>
                </a:lnTo>
                <a:lnTo>
                  <a:pt x="51815" y="301625"/>
                </a:lnTo>
                <a:lnTo>
                  <a:pt x="51815" y="64770"/>
                </a:lnTo>
                <a:close/>
              </a:path>
              <a:path w="78105" h="301625">
                <a:moveTo>
                  <a:pt x="38862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70"/>
                </a:lnTo>
                <a:lnTo>
                  <a:pt x="71247" y="64770"/>
                </a:lnTo>
                <a:lnTo>
                  <a:pt x="38862" y="0"/>
                </a:lnTo>
                <a:close/>
              </a:path>
              <a:path w="78105" h="301625">
                <a:moveTo>
                  <a:pt x="71247" y="64770"/>
                </a:moveTo>
                <a:lnTo>
                  <a:pt x="51815" y="64770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89770" y="3520583"/>
            <a:ext cx="569595" cy="504190"/>
          </a:xfrm>
          <a:custGeom>
            <a:avLst/>
            <a:gdLst/>
            <a:ahLst/>
            <a:cxnLst/>
            <a:rect l="l" t="t" r="r" b="b"/>
            <a:pathLst>
              <a:path w="569595" h="504189">
                <a:moveTo>
                  <a:pt x="282731" y="0"/>
                </a:moveTo>
                <a:lnTo>
                  <a:pt x="237695" y="1624"/>
                </a:lnTo>
                <a:lnTo>
                  <a:pt x="194803" y="9356"/>
                </a:lnTo>
                <a:lnTo>
                  <a:pt x="154375" y="22840"/>
                </a:lnTo>
                <a:lnTo>
                  <a:pt x="117198" y="41655"/>
                </a:lnTo>
                <a:lnTo>
                  <a:pt x="83942" y="65396"/>
                </a:lnTo>
                <a:lnTo>
                  <a:pt x="55276" y="93659"/>
                </a:lnTo>
                <a:lnTo>
                  <a:pt x="31870" y="126039"/>
                </a:lnTo>
                <a:lnTo>
                  <a:pt x="14394" y="162132"/>
                </a:lnTo>
                <a:lnTo>
                  <a:pt x="3518" y="201532"/>
                </a:lnTo>
                <a:lnTo>
                  <a:pt x="0" y="242288"/>
                </a:lnTo>
                <a:lnTo>
                  <a:pt x="1025" y="262401"/>
                </a:lnTo>
                <a:lnTo>
                  <a:pt x="8342" y="301711"/>
                </a:lnTo>
                <a:lnTo>
                  <a:pt x="22270" y="339292"/>
                </a:lnTo>
                <a:lnTo>
                  <a:pt x="42322" y="374530"/>
                </a:lnTo>
                <a:lnTo>
                  <a:pt x="68010" y="406814"/>
                </a:lnTo>
                <a:lnTo>
                  <a:pt x="98844" y="435529"/>
                </a:lnTo>
                <a:lnTo>
                  <a:pt x="134337" y="460064"/>
                </a:lnTo>
                <a:lnTo>
                  <a:pt x="174001" y="479807"/>
                </a:lnTo>
                <a:lnTo>
                  <a:pt x="217345" y="494143"/>
                </a:lnTo>
                <a:lnTo>
                  <a:pt x="263439" y="502422"/>
                </a:lnTo>
                <a:lnTo>
                  <a:pt x="286406" y="504061"/>
                </a:lnTo>
                <a:lnTo>
                  <a:pt x="309063" y="504060"/>
                </a:lnTo>
                <a:lnTo>
                  <a:pt x="353111" y="499343"/>
                </a:lnTo>
                <a:lnTo>
                  <a:pt x="394913" y="488679"/>
                </a:lnTo>
                <a:lnTo>
                  <a:pt x="433798" y="472475"/>
                </a:lnTo>
                <a:lnTo>
                  <a:pt x="469099" y="451137"/>
                </a:lnTo>
                <a:lnTo>
                  <a:pt x="500144" y="425072"/>
                </a:lnTo>
                <a:lnTo>
                  <a:pt x="526263" y="394687"/>
                </a:lnTo>
                <a:lnTo>
                  <a:pt x="546788" y="360390"/>
                </a:lnTo>
                <a:lnTo>
                  <a:pt x="561048" y="322586"/>
                </a:lnTo>
                <a:lnTo>
                  <a:pt x="568327" y="282074"/>
                </a:lnTo>
                <a:lnTo>
                  <a:pt x="569138" y="261775"/>
                </a:lnTo>
                <a:lnTo>
                  <a:pt x="568112" y="241677"/>
                </a:lnTo>
                <a:lnTo>
                  <a:pt x="560796" y="202389"/>
                </a:lnTo>
                <a:lnTo>
                  <a:pt x="546867" y="164824"/>
                </a:lnTo>
                <a:lnTo>
                  <a:pt x="526815" y="129593"/>
                </a:lnTo>
                <a:lnTo>
                  <a:pt x="501127" y="97310"/>
                </a:lnTo>
                <a:lnTo>
                  <a:pt x="470293" y="68587"/>
                </a:lnTo>
                <a:lnTo>
                  <a:pt x="434800" y="44036"/>
                </a:lnTo>
                <a:lnTo>
                  <a:pt x="395137" y="24271"/>
                </a:lnTo>
                <a:lnTo>
                  <a:pt x="351792" y="9904"/>
                </a:lnTo>
                <a:lnTo>
                  <a:pt x="305698" y="1624"/>
                </a:lnTo>
                <a:lnTo>
                  <a:pt x="28273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64891" y="3575303"/>
            <a:ext cx="507365" cy="441959"/>
          </a:xfrm>
          <a:custGeom>
            <a:avLst/>
            <a:gdLst/>
            <a:ahLst/>
            <a:cxnLst/>
            <a:rect l="l" t="t" r="r" b="b"/>
            <a:pathLst>
              <a:path w="507364" h="441960">
                <a:moveTo>
                  <a:pt x="79247" y="0"/>
                </a:moveTo>
                <a:lnTo>
                  <a:pt x="0" y="441452"/>
                </a:lnTo>
                <a:lnTo>
                  <a:pt x="506856" y="304673"/>
                </a:lnTo>
                <a:lnTo>
                  <a:pt x="7924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95484" y="3242538"/>
            <a:ext cx="535305" cy="540385"/>
          </a:xfrm>
          <a:custGeom>
            <a:avLst/>
            <a:gdLst/>
            <a:ahLst/>
            <a:cxnLst/>
            <a:rect l="l" t="t" r="r" b="b"/>
            <a:pathLst>
              <a:path w="535304" h="540385">
                <a:moveTo>
                  <a:pt x="295072" y="0"/>
                </a:moveTo>
                <a:lnTo>
                  <a:pt x="254033" y="4197"/>
                </a:lnTo>
                <a:lnTo>
                  <a:pt x="213216" y="14651"/>
                </a:lnTo>
                <a:lnTo>
                  <a:pt x="173402" y="31281"/>
                </a:lnTo>
                <a:lnTo>
                  <a:pt x="135371" y="54005"/>
                </a:lnTo>
                <a:lnTo>
                  <a:pt x="99904" y="82741"/>
                </a:lnTo>
                <a:lnTo>
                  <a:pt x="68067" y="117068"/>
                </a:lnTo>
                <a:lnTo>
                  <a:pt x="42079" y="154591"/>
                </a:lnTo>
                <a:lnTo>
                  <a:pt x="22280" y="194216"/>
                </a:lnTo>
                <a:lnTo>
                  <a:pt x="8691" y="235159"/>
                </a:lnTo>
                <a:lnTo>
                  <a:pt x="1334" y="276637"/>
                </a:lnTo>
                <a:lnTo>
                  <a:pt x="0" y="297332"/>
                </a:lnTo>
                <a:lnTo>
                  <a:pt x="230" y="317867"/>
                </a:lnTo>
                <a:lnTo>
                  <a:pt x="5401" y="358065"/>
                </a:lnTo>
                <a:lnTo>
                  <a:pt x="16867" y="396448"/>
                </a:lnTo>
                <a:lnTo>
                  <a:pt x="34650" y="432232"/>
                </a:lnTo>
                <a:lnTo>
                  <a:pt x="58771" y="464635"/>
                </a:lnTo>
                <a:lnTo>
                  <a:pt x="88947" y="492642"/>
                </a:lnTo>
                <a:lnTo>
                  <a:pt x="123074" y="514295"/>
                </a:lnTo>
                <a:lnTo>
                  <a:pt x="160099" y="529369"/>
                </a:lnTo>
                <a:lnTo>
                  <a:pt x="199242" y="537943"/>
                </a:lnTo>
                <a:lnTo>
                  <a:pt x="239724" y="540097"/>
                </a:lnTo>
                <a:lnTo>
                  <a:pt x="260223" y="538791"/>
                </a:lnTo>
                <a:lnTo>
                  <a:pt x="301248" y="531462"/>
                </a:lnTo>
                <a:lnTo>
                  <a:pt x="341661" y="517911"/>
                </a:lnTo>
                <a:lnTo>
                  <a:pt x="380681" y="498216"/>
                </a:lnTo>
                <a:lnTo>
                  <a:pt x="417528" y="472458"/>
                </a:lnTo>
                <a:lnTo>
                  <a:pt x="451421" y="440715"/>
                </a:lnTo>
                <a:lnTo>
                  <a:pt x="480495" y="404536"/>
                </a:lnTo>
                <a:lnTo>
                  <a:pt x="503391" y="365864"/>
                </a:lnTo>
                <a:lnTo>
                  <a:pt x="520088" y="325482"/>
                </a:lnTo>
                <a:lnTo>
                  <a:pt x="530563" y="284174"/>
                </a:lnTo>
                <a:lnTo>
                  <a:pt x="534797" y="242722"/>
                </a:lnTo>
                <a:lnTo>
                  <a:pt x="534566" y="222187"/>
                </a:lnTo>
                <a:lnTo>
                  <a:pt x="529395" y="181989"/>
                </a:lnTo>
                <a:lnTo>
                  <a:pt x="517929" y="143606"/>
                </a:lnTo>
                <a:lnTo>
                  <a:pt x="500146" y="107822"/>
                </a:lnTo>
                <a:lnTo>
                  <a:pt x="476025" y="75419"/>
                </a:lnTo>
                <a:lnTo>
                  <a:pt x="445849" y="47413"/>
                </a:lnTo>
                <a:lnTo>
                  <a:pt x="411722" y="25766"/>
                </a:lnTo>
                <a:lnTo>
                  <a:pt x="374697" y="10703"/>
                </a:lnTo>
                <a:lnTo>
                  <a:pt x="335554" y="2141"/>
                </a:lnTo>
                <a:lnTo>
                  <a:pt x="29507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50133" y="3457066"/>
            <a:ext cx="487680" cy="501015"/>
          </a:xfrm>
          <a:custGeom>
            <a:avLst/>
            <a:gdLst/>
            <a:ahLst/>
            <a:cxnLst/>
            <a:rect l="l" t="t" r="r" b="b"/>
            <a:pathLst>
              <a:path w="487679" h="501014">
                <a:moveTo>
                  <a:pt x="158368" y="0"/>
                </a:moveTo>
                <a:lnTo>
                  <a:pt x="0" y="500507"/>
                </a:lnTo>
                <a:lnTo>
                  <a:pt x="487171" y="304927"/>
                </a:lnTo>
                <a:lnTo>
                  <a:pt x="15836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179064" y="4073652"/>
            <a:ext cx="501650" cy="570230"/>
          </a:xfrm>
          <a:custGeom>
            <a:avLst/>
            <a:gdLst/>
            <a:ahLst/>
            <a:cxnLst/>
            <a:rect l="l" t="t" r="r" b="b"/>
            <a:pathLst>
              <a:path w="501650" h="570229">
                <a:moveTo>
                  <a:pt x="250698" y="0"/>
                </a:moveTo>
                <a:lnTo>
                  <a:pt x="210039" y="3731"/>
                </a:lnTo>
                <a:lnTo>
                  <a:pt x="171468" y="14532"/>
                </a:lnTo>
                <a:lnTo>
                  <a:pt x="135499" y="31817"/>
                </a:lnTo>
                <a:lnTo>
                  <a:pt x="102650" y="54998"/>
                </a:lnTo>
                <a:lnTo>
                  <a:pt x="73437" y="83486"/>
                </a:lnTo>
                <a:lnTo>
                  <a:pt x="48377" y="116695"/>
                </a:lnTo>
                <a:lnTo>
                  <a:pt x="27987" y="154037"/>
                </a:lnTo>
                <a:lnTo>
                  <a:pt x="12783" y="194925"/>
                </a:lnTo>
                <a:lnTo>
                  <a:pt x="3281" y="238771"/>
                </a:lnTo>
                <a:lnTo>
                  <a:pt x="0" y="284988"/>
                </a:lnTo>
                <a:lnTo>
                  <a:pt x="831" y="308355"/>
                </a:lnTo>
                <a:lnTo>
                  <a:pt x="7287" y="353460"/>
                </a:lnTo>
                <a:lnTo>
                  <a:pt x="19704" y="395900"/>
                </a:lnTo>
                <a:lnTo>
                  <a:pt x="37566" y="435089"/>
                </a:lnTo>
                <a:lnTo>
                  <a:pt x="60356" y="470438"/>
                </a:lnTo>
                <a:lnTo>
                  <a:pt x="87557" y="501360"/>
                </a:lnTo>
                <a:lnTo>
                  <a:pt x="118652" y="527268"/>
                </a:lnTo>
                <a:lnTo>
                  <a:pt x="153126" y="547574"/>
                </a:lnTo>
                <a:lnTo>
                  <a:pt x="190461" y="561691"/>
                </a:lnTo>
                <a:lnTo>
                  <a:pt x="230140" y="569030"/>
                </a:lnTo>
                <a:lnTo>
                  <a:pt x="250698" y="569976"/>
                </a:lnTo>
                <a:lnTo>
                  <a:pt x="271255" y="569030"/>
                </a:lnTo>
                <a:lnTo>
                  <a:pt x="310934" y="561691"/>
                </a:lnTo>
                <a:lnTo>
                  <a:pt x="348269" y="547574"/>
                </a:lnTo>
                <a:lnTo>
                  <a:pt x="382743" y="527268"/>
                </a:lnTo>
                <a:lnTo>
                  <a:pt x="413838" y="501360"/>
                </a:lnTo>
                <a:lnTo>
                  <a:pt x="441039" y="470438"/>
                </a:lnTo>
                <a:lnTo>
                  <a:pt x="463829" y="435089"/>
                </a:lnTo>
                <a:lnTo>
                  <a:pt x="481691" y="395900"/>
                </a:lnTo>
                <a:lnTo>
                  <a:pt x="494108" y="353460"/>
                </a:lnTo>
                <a:lnTo>
                  <a:pt x="500564" y="308355"/>
                </a:lnTo>
                <a:lnTo>
                  <a:pt x="501396" y="284988"/>
                </a:lnTo>
                <a:lnTo>
                  <a:pt x="500564" y="261620"/>
                </a:lnTo>
                <a:lnTo>
                  <a:pt x="494108" y="216515"/>
                </a:lnTo>
                <a:lnTo>
                  <a:pt x="481691" y="174075"/>
                </a:lnTo>
                <a:lnTo>
                  <a:pt x="463829" y="134886"/>
                </a:lnTo>
                <a:lnTo>
                  <a:pt x="441039" y="99537"/>
                </a:lnTo>
                <a:lnTo>
                  <a:pt x="413838" y="68615"/>
                </a:lnTo>
                <a:lnTo>
                  <a:pt x="382743" y="42707"/>
                </a:lnTo>
                <a:lnTo>
                  <a:pt x="348269" y="22401"/>
                </a:lnTo>
                <a:lnTo>
                  <a:pt x="310934" y="8284"/>
                </a:lnTo>
                <a:lnTo>
                  <a:pt x="271255" y="945"/>
                </a:lnTo>
                <a:lnTo>
                  <a:pt x="25069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204972" y="3752088"/>
            <a:ext cx="448309" cy="474345"/>
          </a:xfrm>
          <a:custGeom>
            <a:avLst/>
            <a:gdLst/>
            <a:ahLst/>
            <a:cxnLst/>
            <a:rect l="l" t="t" r="r" b="b"/>
            <a:pathLst>
              <a:path w="448310" h="474345">
                <a:moveTo>
                  <a:pt x="224027" y="0"/>
                </a:moveTo>
                <a:lnTo>
                  <a:pt x="0" y="473963"/>
                </a:lnTo>
                <a:lnTo>
                  <a:pt x="448055" y="473963"/>
                </a:lnTo>
                <a:lnTo>
                  <a:pt x="22402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183635" y="2955035"/>
            <a:ext cx="502920" cy="571500"/>
          </a:xfrm>
          <a:custGeom>
            <a:avLst/>
            <a:gdLst/>
            <a:ahLst/>
            <a:cxnLst/>
            <a:rect l="l" t="t" r="r" b="b"/>
            <a:pathLst>
              <a:path w="502920" h="571500">
                <a:moveTo>
                  <a:pt x="251460" y="0"/>
                </a:moveTo>
                <a:lnTo>
                  <a:pt x="210657" y="3738"/>
                </a:lnTo>
                <a:lnTo>
                  <a:pt x="171955" y="14563"/>
                </a:lnTo>
                <a:lnTo>
                  <a:pt x="135872" y="31886"/>
                </a:lnTo>
                <a:lnTo>
                  <a:pt x="102924" y="55120"/>
                </a:lnTo>
                <a:lnTo>
                  <a:pt x="73628" y="83677"/>
                </a:lnTo>
                <a:lnTo>
                  <a:pt x="48499" y="116970"/>
                </a:lnTo>
                <a:lnTo>
                  <a:pt x="28056" y="154411"/>
                </a:lnTo>
                <a:lnTo>
                  <a:pt x="12813" y="195413"/>
                </a:lnTo>
                <a:lnTo>
                  <a:pt x="3289" y="239388"/>
                </a:lnTo>
                <a:lnTo>
                  <a:pt x="0" y="285750"/>
                </a:lnTo>
                <a:lnTo>
                  <a:pt x="833" y="309192"/>
                </a:lnTo>
                <a:lnTo>
                  <a:pt x="7304" y="354433"/>
                </a:lnTo>
                <a:lnTo>
                  <a:pt x="19752" y="396996"/>
                </a:lnTo>
                <a:lnTo>
                  <a:pt x="37660" y="436291"/>
                </a:lnTo>
                <a:lnTo>
                  <a:pt x="60510" y="471731"/>
                </a:lnTo>
                <a:lnTo>
                  <a:pt x="87787" y="502730"/>
                </a:lnTo>
                <a:lnTo>
                  <a:pt x="118974" y="528698"/>
                </a:lnTo>
                <a:lnTo>
                  <a:pt x="153554" y="549050"/>
                </a:lnTo>
                <a:lnTo>
                  <a:pt x="191011" y="563197"/>
                </a:lnTo>
                <a:lnTo>
                  <a:pt x="230828" y="570553"/>
                </a:lnTo>
                <a:lnTo>
                  <a:pt x="251460" y="571500"/>
                </a:lnTo>
                <a:lnTo>
                  <a:pt x="272091" y="570553"/>
                </a:lnTo>
                <a:lnTo>
                  <a:pt x="311908" y="563197"/>
                </a:lnTo>
                <a:lnTo>
                  <a:pt x="349365" y="549050"/>
                </a:lnTo>
                <a:lnTo>
                  <a:pt x="383945" y="528698"/>
                </a:lnTo>
                <a:lnTo>
                  <a:pt x="415132" y="502730"/>
                </a:lnTo>
                <a:lnTo>
                  <a:pt x="442409" y="471731"/>
                </a:lnTo>
                <a:lnTo>
                  <a:pt x="465259" y="436291"/>
                </a:lnTo>
                <a:lnTo>
                  <a:pt x="483167" y="396996"/>
                </a:lnTo>
                <a:lnTo>
                  <a:pt x="495615" y="354433"/>
                </a:lnTo>
                <a:lnTo>
                  <a:pt x="502086" y="309192"/>
                </a:lnTo>
                <a:lnTo>
                  <a:pt x="502919" y="285750"/>
                </a:lnTo>
                <a:lnTo>
                  <a:pt x="502086" y="262307"/>
                </a:lnTo>
                <a:lnTo>
                  <a:pt x="495615" y="217066"/>
                </a:lnTo>
                <a:lnTo>
                  <a:pt x="483167" y="174503"/>
                </a:lnTo>
                <a:lnTo>
                  <a:pt x="465259" y="135208"/>
                </a:lnTo>
                <a:lnTo>
                  <a:pt x="442409" y="99768"/>
                </a:lnTo>
                <a:lnTo>
                  <a:pt x="415132" y="68769"/>
                </a:lnTo>
                <a:lnTo>
                  <a:pt x="383945" y="42801"/>
                </a:lnTo>
                <a:lnTo>
                  <a:pt x="349365" y="22449"/>
                </a:lnTo>
                <a:lnTo>
                  <a:pt x="311908" y="8302"/>
                </a:lnTo>
                <a:lnTo>
                  <a:pt x="272091" y="946"/>
                </a:lnTo>
                <a:lnTo>
                  <a:pt x="2514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11067" y="3374135"/>
            <a:ext cx="448309" cy="474345"/>
          </a:xfrm>
          <a:custGeom>
            <a:avLst/>
            <a:gdLst/>
            <a:ahLst/>
            <a:cxnLst/>
            <a:rect l="l" t="t" r="r" b="b"/>
            <a:pathLst>
              <a:path w="448310" h="474345">
                <a:moveTo>
                  <a:pt x="448056" y="0"/>
                </a:moveTo>
                <a:lnTo>
                  <a:pt x="0" y="0"/>
                </a:lnTo>
                <a:lnTo>
                  <a:pt x="224028" y="473963"/>
                </a:lnTo>
                <a:lnTo>
                  <a:pt x="44805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816431" y="3964892"/>
            <a:ext cx="534035" cy="541655"/>
          </a:xfrm>
          <a:custGeom>
            <a:avLst/>
            <a:gdLst/>
            <a:ahLst/>
            <a:cxnLst/>
            <a:rect l="l" t="t" r="r" b="b"/>
            <a:pathLst>
              <a:path w="534035" h="541654">
                <a:moveTo>
                  <a:pt x="308611" y="0"/>
                </a:moveTo>
                <a:lnTo>
                  <a:pt x="267795" y="1968"/>
                </a:lnTo>
                <a:lnTo>
                  <a:pt x="226955" y="10235"/>
                </a:lnTo>
                <a:lnTo>
                  <a:pt x="186870" y="24701"/>
                </a:lnTo>
                <a:lnTo>
                  <a:pt x="148317" y="45268"/>
                </a:lnTo>
                <a:lnTo>
                  <a:pt x="112073" y="71839"/>
                </a:lnTo>
                <a:lnTo>
                  <a:pt x="78914" y="104314"/>
                </a:lnTo>
                <a:lnTo>
                  <a:pt x="50640" y="141145"/>
                </a:lnTo>
                <a:lnTo>
                  <a:pt x="28610" y="180324"/>
                </a:lnTo>
                <a:lnTo>
                  <a:pt x="12825" y="221071"/>
                </a:lnTo>
                <a:lnTo>
                  <a:pt x="3287" y="262601"/>
                </a:lnTo>
                <a:lnTo>
                  <a:pt x="0" y="304133"/>
                </a:lnTo>
                <a:lnTo>
                  <a:pt x="700" y="324655"/>
                </a:lnTo>
                <a:lnTo>
                  <a:pt x="6792" y="364722"/>
                </a:lnTo>
                <a:lnTo>
                  <a:pt x="19139" y="402834"/>
                </a:lnTo>
                <a:lnTo>
                  <a:pt x="37744" y="438208"/>
                </a:lnTo>
                <a:lnTo>
                  <a:pt x="62609" y="470063"/>
                </a:lnTo>
                <a:lnTo>
                  <a:pt x="93426" y="497372"/>
                </a:lnTo>
                <a:lnTo>
                  <a:pt x="128042" y="518227"/>
                </a:lnTo>
                <a:lnTo>
                  <a:pt x="165401" y="532445"/>
                </a:lnTo>
                <a:lnTo>
                  <a:pt x="204726" y="540124"/>
                </a:lnTo>
                <a:lnTo>
                  <a:pt x="224883" y="541541"/>
                </a:lnTo>
                <a:lnTo>
                  <a:pt x="245240" y="541359"/>
                </a:lnTo>
                <a:lnTo>
                  <a:pt x="286165" y="536248"/>
                </a:lnTo>
                <a:lnTo>
                  <a:pt x="326724" y="524888"/>
                </a:lnTo>
                <a:lnTo>
                  <a:pt x="366141" y="507375"/>
                </a:lnTo>
                <a:lnTo>
                  <a:pt x="403637" y="483805"/>
                </a:lnTo>
                <a:lnTo>
                  <a:pt x="438435" y="454277"/>
                </a:lnTo>
                <a:lnTo>
                  <a:pt x="469497" y="419218"/>
                </a:lnTo>
                <a:lnTo>
                  <a:pt x="494650" y="381084"/>
                </a:lnTo>
                <a:lnTo>
                  <a:pt x="513558" y="340999"/>
                </a:lnTo>
                <a:lnTo>
                  <a:pt x="526219" y="299744"/>
                </a:lnTo>
                <a:lnTo>
                  <a:pt x="532632" y="258101"/>
                </a:lnTo>
                <a:lnTo>
                  <a:pt x="533495" y="237379"/>
                </a:lnTo>
                <a:lnTo>
                  <a:pt x="532794" y="216852"/>
                </a:lnTo>
                <a:lnTo>
                  <a:pt x="526703" y="176779"/>
                </a:lnTo>
                <a:lnTo>
                  <a:pt x="514355" y="138664"/>
                </a:lnTo>
                <a:lnTo>
                  <a:pt x="495750" y="103288"/>
                </a:lnTo>
                <a:lnTo>
                  <a:pt x="470885" y="71433"/>
                </a:lnTo>
                <a:lnTo>
                  <a:pt x="440068" y="44125"/>
                </a:lnTo>
                <a:lnTo>
                  <a:pt x="405452" y="23276"/>
                </a:lnTo>
                <a:lnTo>
                  <a:pt x="368093" y="9070"/>
                </a:lnTo>
                <a:lnTo>
                  <a:pt x="328768" y="1408"/>
                </a:lnTo>
                <a:lnTo>
                  <a:pt x="30861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03042" y="3781425"/>
            <a:ext cx="483234" cy="504190"/>
          </a:xfrm>
          <a:custGeom>
            <a:avLst/>
            <a:gdLst/>
            <a:ahLst/>
            <a:cxnLst/>
            <a:rect l="l" t="t" r="r" b="b"/>
            <a:pathLst>
              <a:path w="483235" h="504189">
                <a:moveTo>
                  <a:pt x="482727" y="0"/>
                </a:moveTo>
                <a:lnTo>
                  <a:pt x="0" y="206501"/>
                </a:lnTo>
                <a:lnTo>
                  <a:pt x="335660" y="503936"/>
                </a:lnTo>
                <a:lnTo>
                  <a:pt x="482727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16054" y="3680566"/>
            <a:ext cx="569595" cy="504190"/>
          </a:xfrm>
          <a:custGeom>
            <a:avLst/>
            <a:gdLst/>
            <a:ahLst/>
            <a:cxnLst/>
            <a:rect l="l" t="t" r="r" b="b"/>
            <a:pathLst>
              <a:path w="569595" h="504189">
                <a:moveTo>
                  <a:pt x="260077" y="0"/>
                </a:moveTo>
                <a:lnTo>
                  <a:pt x="216030" y="4706"/>
                </a:lnTo>
                <a:lnTo>
                  <a:pt x="174228" y="15357"/>
                </a:lnTo>
                <a:lnTo>
                  <a:pt x="135342" y="31549"/>
                </a:lnTo>
                <a:lnTo>
                  <a:pt x="100042" y="52878"/>
                </a:lnTo>
                <a:lnTo>
                  <a:pt x="68997" y="78938"/>
                </a:lnTo>
                <a:lnTo>
                  <a:pt x="42877" y="109326"/>
                </a:lnTo>
                <a:lnTo>
                  <a:pt x="22352" y="143635"/>
                </a:lnTo>
                <a:lnTo>
                  <a:pt x="8092" y="181463"/>
                </a:lnTo>
                <a:lnTo>
                  <a:pt x="813" y="221993"/>
                </a:lnTo>
                <a:lnTo>
                  <a:pt x="0" y="242291"/>
                </a:lnTo>
                <a:lnTo>
                  <a:pt x="1021" y="262390"/>
                </a:lnTo>
                <a:lnTo>
                  <a:pt x="8325" y="301677"/>
                </a:lnTo>
                <a:lnTo>
                  <a:pt x="22238" y="339243"/>
                </a:lnTo>
                <a:lnTo>
                  <a:pt x="42272" y="374473"/>
                </a:lnTo>
                <a:lnTo>
                  <a:pt x="67940" y="406757"/>
                </a:lnTo>
                <a:lnTo>
                  <a:pt x="98757" y="435480"/>
                </a:lnTo>
                <a:lnTo>
                  <a:pt x="134234" y="460030"/>
                </a:lnTo>
                <a:lnTo>
                  <a:pt x="173885" y="479795"/>
                </a:lnTo>
                <a:lnTo>
                  <a:pt x="217223" y="494163"/>
                </a:lnTo>
                <a:lnTo>
                  <a:pt x="263316" y="502442"/>
                </a:lnTo>
                <a:lnTo>
                  <a:pt x="286283" y="504067"/>
                </a:lnTo>
                <a:lnTo>
                  <a:pt x="308940" y="504056"/>
                </a:lnTo>
                <a:lnTo>
                  <a:pt x="352987" y="499327"/>
                </a:lnTo>
                <a:lnTo>
                  <a:pt x="394789" y="488660"/>
                </a:lnTo>
                <a:lnTo>
                  <a:pt x="433675" y="472460"/>
                </a:lnTo>
                <a:lnTo>
                  <a:pt x="468975" y="451131"/>
                </a:lnTo>
                <a:lnTo>
                  <a:pt x="500020" y="425079"/>
                </a:lnTo>
                <a:lnTo>
                  <a:pt x="526140" y="394707"/>
                </a:lnTo>
                <a:lnTo>
                  <a:pt x="546665" y="360420"/>
                </a:lnTo>
                <a:lnTo>
                  <a:pt x="560925" y="322623"/>
                </a:lnTo>
                <a:lnTo>
                  <a:pt x="568205" y="282093"/>
                </a:lnTo>
                <a:lnTo>
                  <a:pt x="569018" y="261778"/>
                </a:lnTo>
                <a:lnTo>
                  <a:pt x="567996" y="241666"/>
                </a:lnTo>
                <a:lnTo>
                  <a:pt x="560692" y="202355"/>
                </a:lnTo>
                <a:lnTo>
                  <a:pt x="546779" y="164775"/>
                </a:lnTo>
                <a:lnTo>
                  <a:pt x="526745" y="129536"/>
                </a:lnTo>
                <a:lnTo>
                  <a:pt x="501077" y="97253"/>
                </a:lnTo>
                <a:lnTo>
                  <a:pt x="470260" y="68537"/>
                </a:lnTo>
                <a:lnTo>
                  <a:pt x="434783" y="44002"/>
                </a:lnTo>
                <a:lnTo>
                  <a:pt x="395132" y="24260"/>
                </a:lnTo>
                <a:lnTo>
                  <a:pt x="351794" y="9923"/>
                </a:lnTo>
                <a:lnTo>
                  <a:pt x="305701" y="1644"/>
                </a:lnTo>
                <a:lnTo>
                  <a:pt x="26007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403091" y="3688460"/>
            <a:ext cx="507365" cy="441959"/>
          </a:xfrm>
          <a:custGeom>
            <a:avLst/>
            <a:gdLst/>
            <a:ahLst/>
            <a:cxnLst/>
            <a:rect l="l" t="t" r="r" b="b"/>
            <a:pathLst>
              <a:path w="507364" h="441960">
                <a:moveTo>
                  <a:pt x="506857" y="0"/>
                </a:moveTo>
                <a:lnTo>
                  <a:pt x="0" y="136778"/>
                </a:lnTo>
                <a:lnTo>
                  <a:pt x="427609" y="441451"/>
                </a:lnTo>
                <a:lnTo>
                  <a:pt x="50685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81755" y="3073145"/>
            <a:ext cx="78105" cy="301625"/>
          </a:xfrm>
          <a:custGeom>
            <a:avLst/>
            <a:gdLst/>
            <a:ahLst/>
            <a:cxnLst/>
            <a:rect l="l" t="t" r="r" b="b"/>
            <a:pathLst>
              <a:path w="78104" h="301625">
                <a:moveTo>
                  <a:pt x="51816" y="64769"/>
                </a:moveTo>
                <a:lnTo>
                  <a:pt x="25908" y="64769"/>
                </a:lnTo>
                <a:lnTo>
                  <a:pt x="25908" y="301625"/>
                </a:lnTo>
                <a:lnTo>
                  <a:pt x="51816" y="301625"/>
                </a:lnTo>
                <a:lnTo>
                  <a:pt x="51816" y="64769"/>
                </a:lnTo>
                <a:close/>
              </a:path>
              <a:path w="78104" h="301625">
                <a:moveTo>
                  <a:pt x="38862" y="0"/>
                </a:moveTo>
                <a:lnTo>
                  <a:pt x="0" y="77724"/>
                </a:lnTo>
                <a:lnTo>
                  <a:pt x="25908" y="77724"/>
                </a:lnTo>
                <a:lnTo>
                  <a:pt x="25908" y="64769"/>
                </a:lnTo>
                <a:lnTo>
                  <a:pt x="71247" y="64769"/>
                </a:lnTo>
                <a:lnTo>
                  <a:pt x="38862" y="0"/>
                </a:lnTo>
                <a:close/>
              </a:path>
              <a:path w="78104" h="301625">
                <a:moveTo>
                  <a:pt x="71247" y="64769"/>
                </a:moveTo>
                <a:lnTo>
                  <a:pt x="51816" y="64769"/>
                </a:lnTo>
                <a:lnTo>
                  <a:pt x="51816" y="77724"/>
                </a:lnTo>
                <a:lnTo>
                  <a:pt x="77724" y="77724"/>
                </a:lnTo>
                <a:lnTo>
                  <a:pt x="71247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965704" y="4075938"/>
            <a:ext cx="78105" cy="301625"/>
          </a:xfrm>
          <a:custGeom>
            <a:avLst/>
            <a:gdLst/>
            <a:ahLst/>
            <a:cxnLst/>
            <a:rect l="l" t="t" r="r" b="b"/>
            <a:pathLst>
              <a:path w="78105" h="301625">
                <a:moveTo>
                  <a:pt x="51815" y="64769"/>
                </a:moveTo>
                <a:lnTo>
                  <a:pt x="25907" y="64769"/>
                </a:lnTo>
                <a:lnTo>
                  <a:pt x="25907" y="301625"/>
                </a:lnTo>
                <a:lnTo>
                  <a:pt x="51815" y="301625"/>
                </a:lnTo>
                <a:lnTo>
                  <a:pt x="51815" y="64769"/>
                </a:lnTo>
                <a:close/>
              </a:path>
              <a:path w="78105" h="301625">
                <a:moveTo>
                  <a:pt x="38862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69"/>
                </a:lnTo>
                <a:lnTo>
                  <a:pt x="71246" y="64769"/>
                </a:lnTo>
                <a:lnTo>
                  <a:pt x="38862" y="0"/>
                </a:lnTo>
                <a:close/>
              </a:path>
              <a:path w="78105" h="301625">
                <a:moveTo>
                  <a:pt x="71246" y="64769"/>
                </a:moveTo>
                <a:lnTo>
                  <a:pt x="51815" y="64769"/>
                </a:lnTo>
                <a:lnTo>
                  <a:pt x="51815" y="77724"/>
                </a:lnTo>
                <a:lnTo>
                  <a:pt x="77723" y="77724"/>
                </a:lnTo>
                <a:lnTo>
                  <a:pt x="71246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822448" y="3576065"/>
            <a:ext cx="78105" cy="301625"/>
          </a:xfrm>
          <a:custGeom>
            <a:avLst/>
            <a:gdLst/>
            <a:ahLst/>
            <a:cxnLst/>
            <a:rect l="l" t="t" r="r" b="b"/>
            <a:pathLst>
              <a:path w="78105" h="301625">
                <a:moveTo>
                  <a:pt x="51815" y="64770"/>
                </a:moveTo>
                <a:lnTo>
                  <a:pt x="25907" y="64770"/>
                </a:lnTo>
                <a:lnTo>
                  <a:pt x="25907" y="301625"/>
                </a:lnTo>
                <a:lnTo>
                  <a:pt x="51815" y="301625"/>
                </a:lnTo>
                <a:lnTo>
                  <a:pt x="51815" y="64770"/>
                </a:lnTo>
                <a:close/>
              </a:path>
              <a:path w="78105" h="301625">
                <a:moveTo>
                  <a:pt x="38862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70"/>
                </a:lnTo>
                <a:lnTo>
                  <a:pt x="71247" y="64770"/>
                </a:lnTo>
                <a:lnTo>
                  <a:pt x="38862" y="0"/>
                </a:lnTo>
                <a:close/>
              </a:path>
              <a:path w="78105" h="301625">
                <a:moveTo>
                  <a:pt x="71247" y="64770"/>
                </a:moveTo>
                <a:lnTo>
                  <a:pt x="51815" y="64770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060192" y="1702589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30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552444" y="168767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247644" y="1370357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90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63467" y="137050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267455" y="184312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098163" y="1536823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982211" y="173626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475988" y="172105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169664" y="140421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287011" y="140406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59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191000" y="187650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378958" y="1530460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262371" y="172882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262371" y="162500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756147" y="175001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765291" y="152460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882640" y="152445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59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757671" y="163585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6014720" y="1555098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881115" y="175320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387084" y="1615864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391655" y="173949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884164" y="163571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466838" y="1695450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8"/>
                </a:moveTo>
                <a:lnTo>
                  <a:pt x="24396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466838" y="1776222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8"/>
                </a:moveTo>
                <a:lnTo>
                  <a:pt x="24396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466838" y="1623822"/>
            <a:ext cx="244475" cy="3810"/>
          </a:xfrm>
          <a:custGeom>
            <a:avLst/>
            <a:gdLst/>
            <a:ahLst/>
            <a:cxnLst/>
            <a:rect l="l" t="t" r="r" b="b"/>
            <a:pathLst>
              <a:path w="244475" h="3810">
                <a:moveTo>
                  <a:pt x="0" y="3428"/>
                </a:moveTo>
                <a:lnTo>
                  <a:pt x="24396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18059" y="1498720"/>
            <a:ext cx="1604645" cy="1040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i="1">
                <a:latin typeface="Franklin Gothic Book"/>
                <a:cs typeface="Franklin Gothic Book"/>
              </a:rPr>
              <a:t>Ese</a:t>
            </a:r>
            <a:r>
              <a:rPr dirty="0" sz="2400" spc="-60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pio: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30" i="1">
                <a:latin typeface="Franklin Gothic Book"/>
                <a:cs typeface="Franklin Gothic Book"/>
              </a:rPr>
              <a:t>N</a:t>
            </a:r>
            <a:r>
              <a:rPr dirty="0" baseline="-20833" sz="2400" spc="-15" i="1"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  <a:p>
            <a:pPr marL="1065530">
              <a:lnSpc>
                <a:spcPct val="100000"/>
              </a:lnSpc>
              <a:spcBef>
                <a:spcPts val="2250"/>
              </a:spcBef>
            </a:pPr>
            <a:r>
              <a:rPr dirty="0" sz="2400" spc="-15" i="1">
                <a:latin typeface="Comic Sans MS"/>
                <a:cs typeface="Comic Sans MS"/>
              </a:rPr>
              <a:t>p</a:t>
            </a:r>
            <a:r>
              <a:rPr dirty="0" baseline="-20833" sz="2400" spc="-15" i="1">
                <a:latin typeface="Comic Sans MS"/>
                <a:cs typeface="Comic Sans MS"/>
              </a:rPr>
              <a:t>z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175254" y="1503536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1076" y="2888505"/>
            <a:ext cx="308610" cy="38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i="1">
                <a:latin typeface="Comic Sans MS"/>
                <a:cs typeface="Comic Sans MS"/>
              </a:rPr>
              <a:t>p</a:t>
            </a:r>
            <a:r>
              <a:rPr dirty="0" baseline="-20833" sz="2400" spc="-15" i="1">
                <a:latin typeface="Comic Sans MS"/>
                <a:cs typeface="Comic Sans MS"/>
              </a:rPr>
              <a:t>x</a:t>
            </a:r>
            <a:endParaRPr baseline="-20833" sz="2400">
              <a:latin typeface="Comic Sans MS"/>
              <a:cs typeface="Comic Sans MS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705855" y="2007107"/>
            <a:ext cx="3012021" cy="3005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7090918" y="1518522"/>
            <a:ext cx="951865" cy="1078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  <a:tabLst>
                <a:tab pos="655955" algn="l"/>
              </a:tabLst>
            </a:pPr>
            <a:r>
              <a:rPr dirty="0" sz="2800" spc="-25">
                <a:latin typeface="Comic Sans MS"/>
                <a:cs typeface="Comic Sans MS"/>
              </a:rPr>
              <a:t>N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sz="3600">
                <a:latin typeface="Comic Sans MS"/>
                <a:cs typeface="Comic Sans MS"/>
              </a:rPr>
              <a:t>π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17016" y="3777238"/>
            <a:ext cx="5923915" cy="1179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i="1">
                <a:latin typeface="Comic Sans MS"/>
                <a:cs typeface="Comic Sans MS"/>
              </a:rPr>
              <a:t>p</a:t>
            </a:r>
            <a:r>
              <a:rPr dirty="0" baseline="-20833" sz="2400" spc="-15" i="1">
                <a:latin typeface="Comic Sans MS"/>
                <a:cs typeface="Comic Sans MS"/>
              </a:rPr>
              <a:t>y</a:t>
            </a:r>
            <a:endParaRPr baseline="-20833" sz="2400">
              <a:latin typeface="Comic Sans MS"/>
              <a:cs typeface="Comic Sans MS"/>
            </a:endParaRPr>
          </a:p>
          <a:p>
            <a:pPr algn="r" marR="5080">
              <a:lnSpc>
                <a:spcPct val="100000"/>
              </a:lnSpc>
              <a:spcBef>
                <a:spcPts val="2350"/>
              </a:spcBef>
            </a:pPr>
            <a:r>
              <a:rPr dirty="0" sz="3600">
                <a:latin typeface="Comic Sans MS"/>
                <a:cs typeface="Comic Sans MS"/>
              </a:rPr>
              <a:t>π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233666" y="3056909"/>
            <a:ext cx="266065" cy="4832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>
                <a:latin typeface="Comic Sans MS"/>
                <a:cs typeface="Comic Sans MS"/>
              </a:rPr>
              <a:t>σ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540758" y="3518915"/>
            <a:ext cx="864869" cy="78105"/>
          </a:xfrm>
          <a:custGeom>
            <a:avLst/>
            <a:gdLst/>
            <a:ahLst/>
            <a:cxnLst/>
            <a:rect l="l" t="t" r="r" b="b"/>
            <a:pathLst>
              <a:path w="864870" h="78104">
                <a:moveTo>
                  <a:pt x="787145" y="0"/>
                </a:moveTo>
                <a:lnTo>
                  <a:pt x="787145" y="77724"/>
                </a:lnTo>
                <a:lnTo>
                  <a:pt x="838961" y="51816"/>
                </a:lnTo>
                <a:lnTo>
                  <a:pt x="800100" y="51816"/>
                </a:lnTo>
                <a:lnTo>
                  <a:pt x="800100" y="25908"/>
                </a:lnTo>
                <a:lnTo>
                  <a:pt x="838962" y="25908"/>
                </a:lnTo>
                <a:lnTo>
                  <a:pt x="787145" y="0"/>
                </a:lnTo>
                <a:close/>
              </a:path>
              <a:path w="864870" h="78104">
                <a:moveTo>
                  <a:pt x="787145" y="25908"/>
                </a:moveTo>
                <a:lnTo>
                  <a:pt x="0" y="25908"/>
                </a:lnTo>
                <a:lnTo>
                  <a:pt x="0" y="51816"/>
                </a:lnTo>
                <a:lnTo>
                  <a:pt x="787145" y="51816"/>
                </a:lnTo>
                <a:lnTo>
                  <a:pt x="787145" y="25908"/>
                </a:lnTo>
                <a:close/>
              </a:path>
              <a:path w="864870" h="78104">
                <a:moveTo>
                  <a:pt x="838962" y="25908"/>
                </a:moveTo>
                <a:lnTo>
                  <a:pt x="800100" y="25908"/>
                </a:lnTo>
                <a:lnTo>
                  <a:pt x="800100" y="51816"/>
                </a:lnTo>
                <a:lnTo>
                  <a:pt x="838961" y="51816"/>
                </a:lnTo>
                <a:lnTo>
                  <a:pt x="864869" y="38862"/>
                </a:lnTo>
                <a:lnTo>
                  <a:pt x="838962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78739" y="5088389"/>
            <a:ext cx="8132445" cy="1427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σ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 </a:t>
            </a:r>
            <a:r>
              <a:rPr dirty="0" sz="2000" spc="-40">
                <a:latin typeface="Franklin Gothic Book"/>
                <a:cs typeface="Franklin Gothic Book"/>
              </a:rPr>
              <a:t>f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π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ché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s</a:t>
            </a:r>
            <a:r>
              <a:rPr dirty="0" sz="2000" spc="-4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vr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ppo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 orbit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magg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ore.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55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π 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ed</a:t>
            </a:r>
            <a:r>
              <a:rPr dirty="0" sz="2000" spc="-10">
                <a:latin typeface="Franklin Gothic Book"/>
                <a:cs typeface="Franklin Gothic Book"/>
              </a:rPr>
              <a:t>is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otazione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ti 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ass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endParaRPr sz="2000">
              <a:latin typeface="Franklin Gothic Book"/>
              <a:cs typeface="Franklin Gothic Book"/>
            </a:endParaRPr>
          </a:p>
          <a:p>
            <a:pPr marL="3175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8" name="object 6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Franklin Gothic Book"/>
                <a:cs typeface="Franklin Gothic Book"/>
              </a:rPr>
              <a:t>La</a:t>
            </a:r>
            <a:r>
              <a:rPr dirty="0" sz="3200" spc="-25">
                <a:latin typeface="Franklin Gothic Book"/>
                <a:cs typeface="Franklin Gothic Book"/>
              </a:rPr>
              <a:t> </a:t>
            </a:r>
            <a:r>
              <a:rPr dirty="0" sz="3200" spc="-75">
                <a:latin typeface="Franklin Gothic Book"/>
                <a:cs typeface="Franklin Gothic Book"/>
              </a:rPr>
              <a:t>f</a:t>
            </a:r>
            <a:r>
              <a:rPr dirty="0" sz="3200">
                <a:latin typeface="Franklin Gothic Book"/>
                <a:cs typeface="Franklin Gothic Book"/>
              </a:rPr>
              <a:t>orma</a:t>
            </a:r>
            <a:r>
              <a:rPr dirty="0" sz="3200" spc="-2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del</a:t>
            </a:r>
            <a:r>
              <a:rPr dirty="0" sz="3200" spc="-15">
                <a:latin typeface="Franklin Gothic Book"/>
                <a:cs typeface="Franklin Gothic Book"/>
              </a:rPr>
              <a:t>l</a:t>
            </a:r>
            <a:r>
              <a:rPr dirty="0" sz="3200">
                <a:latin typeface="Franklin Gothic Book"/>
                <a:cs typeface="Franklin Gothic Book"/>
              </a:rPr>
              <a:t>e</a:t>
            </a:r>
            <a:r>
              <a:rPr dirty="0" sz="3200" spc="-10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mole</a:t>
            </a:r>
            <a:r>
              <a:rPr dirty="0" sz="3200" spc="-10">
                <a:latin typeface="Franklin Gothic Book"/>
                <a:cs typeface="Franklin Gothic Book"/>
              </a:rPr>
              <a:t>c</a:t>
            </a:r>
            <a:r>
              <a:rPr dirty="0" sz="3200">
                <a:latin typeface="Franklin Gothic Book"/>
                <a:cs typeface="Franklin Gothic Book"/>
              </a:rPr>
              <a:t>ole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06680">
              <a:lnSpc>
                <a:spcPct val="100000"/>
              </a:lnSpc>
            </a:pPr>
            <a:r>
              <a:rPr dirty="0" sz="2000" spc="-13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eoria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/>
              <a:t>V</a:t>
            </a:r>
            <a:r>
              <a:rPr dirty="0" sz="2000" spc="10"/>
              <a:t>S</a:t>
            </a:r>
            <a:r>
              <a:rPr dirty="0" sz="2000"/>
              <a:t>E</a:t>
            </a:r>
            <a:r>
              <a:rPr dirty="0" sz="2000" spc="10"/>
              <a:t>P</a:t>
            </a:r>
            <a:r>
              <a:rPr dirty="0" sz="2000"/>
              <a:t>R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  <a:p>
            <a:pPr marL="106680">
              <a:lnSpc>
                <a:spcPct val="100000"/>
              </a:lnSpc>
            </a:pPr>
            <a:r>
              <a:rPr dirty="0" sz="2000" spc="5"/>
              <a:t>r</a:t>
            </a:r>
            <a:r>
              <a:rPr dirty="0" sz="2000" spc="10"/>
              <a:t>e</a:t>
            </a:r>
            <a:r>
              <a:rPr dirty="0" sz="2000" spc="5"/>
              <a:t>p</a:t>
            </a:r>
            <a:r>
              <a:rPr dirty="0" sz="2000"/>
              <a:t>uls</a:t>
            </a:r>
            <a:r>
              <a:rPr dirty="0" sz="2000" spc="-15"/>
              <a:t>i</a:t>
            </a:r>
            <a:r>
              <a:rPr dirty="0" sz="2000"/>
              <a:t>o</a:t>
            </a:r>
            <a:r>
              <a:rPr dirty="0" sz="2000" spc="5"/>
              <a:t>n</a:t>
            </a:r>
            <a:r>
              <a:rPr dirty="0" sz="2000"/>
              <a:t>e</a:t>
            </a:r>
            <a:r>
              <a:rPr dirty="0" sz="2000" spc="-45"/>
              <a:t> </a:t>
            </a:r>
            <a:r>
              <a:rPr dirty="0" sz="2000" spc="10"/>
              <a:t>de</a:t>
            </a:r>
            <a:r>
              <a:rPr dirty="0" sz="2000" spc="5"/>
              <a:t>l</a:t>
            </a:r>
            <a:r>
              <a:rPr dirty="0" sz="2000"/>
              <a:t>le</a:t>
            </a:r>
            <a:r>
              <a:rPr dirty="0" sz="2000" spc="-40"/>
              <a:t> </a:t>
            </a:r>
            <a:r>
              <a:rPr dirty="0" sz="2000" spc="10"/>
              <a:t>co</a:t>
            </a:r>
            <a:r>
              <a:rPr dirty="0" sz="2000" spc="5"/>
              <a:t>p</a:t>
            </a:r>
            <a:r>
              <a:rPr dirty="0" sz="2000" spc="-5"/>
              <a:t>pi</a:t>
            </a:r>
            <a:r>
              <a:rPr dirty="0" sz="2000"/>
              <a:t>e</a:t>
            </a:r>
            <a:r>
              <a:rPr dirty="0" sz="2000" spc="-40"/>
              <a:t> </a:t>
            </a:r>
            <a:r>
              <a:rPr dirty="0" sz="2000" spc="10"/>
              <a:t>e</a:t>
            </a:r>
            <a:r>
              <a:rPr dirty="0" sz="2000" spc="5"/>
              <a:t>l</a:t>
            </a:r>
            <a:r>
              <a:rPr dirty="0" sz="2000"/>
              <a:t>et</a:t>
            </a:r>
            <a:r>
              <a:rPr dirty="0" sz="2000" spc="-10"/>
              <a:t>t</a:t>
            </a:r>
            <a:r>
              <a:rPr dirty="0" sz="2000" spc="-40"/>
              <a:t>r</a:t>
            </a:r>
            <a:r>
              <a:rPr dirty="0" sz="2000" spc="-10"/>
              <a:t>o</a:t>
            </a:r>
            <a:r>
              <a:rPr dirty="0" sz="2000"/>
              <a:t>niche</a:t>
            </a:r>
            <a:r>
              <a:rPr dirty="0" sz="2000" spc="-45"/>
              <a:t> </a:t>
            </a:r>
            <a:r>
              <a:rPr dirty="0" sz="2000" spc="10"/>
              <a:t>de</a:t>
            </a:r>
            <a:r>
              <a:rPr dirty="0" sz="2000" spc="5"/>
              <a:t>l</a:t>
            </a:r>
            <a:r>
              <a:rPr dirty="0" sz="2000"/>
              <a:t>lo</a:t>
            </a:r>
            <a:r>
              <a:rPr dirty="0" sz="2000" spc="-35"/>
              <a:t> </a:t>
            </a:r>
            <a:r>
              <a:rPr dirty="0" sz="2000"/>
              <a:t>st</a:t>
            </a:r>
            <a:r>
              <a:rPr dirty="0" sz="2000" spc="5"/>
              <a:t>r</a:t>
            </a:r>
            <a:r>
              <a:rPr dirty="0" sz="2000"/>
              <a:t>a</a:t>
            </a:r>
            <a:r>
              <a:rPr dirty="0" sz="2000" spc="-50"/>
              <a:t>t</a:t>
            </a:r>
            <a:r>
              <a:rPr dirty="0" sz="2000"/>
              <a:t>o</a:t>
            </a:r>
            <a:r>
              <a:rPr dirty="0" sz="2000" spc="-35"/>
              <a:t> </a:t>
            </a:r>
            <a:r>
              <a:rPr dirty="0" sz="2000" spc="10"/>
              <a:t>d</a:t>
            </a:r>
            <a:r>
              <a:rPr dirty="0" sz="2000"/>
              <a:t>i</a:t>
            </a:r>
            <a:r>
              <a:rPr dirty="0" sz="2000" spc="-15"/>
              <a:t> v</a:t>
            </a:r>
            <a:r>
              <a:rPr dirty="0" sz="2000" spc="5"/>
              <a:t>al</a:t>
            </a:r>
            <a:r>
              <a:rPr dirty="0" sz="2000"/>
              <a:t>en</a:t>
            </a:r>
            <a:r>
              <a:rPr dirty="0" sz="2000" spc="5"/>
              <a:t>z</a:t>
            </a:r>
            <a:r>
              <a:rPr dirty="0" sz="2000"/>
              <a:t>a</a:t>
            </a:r>
            <a:endParaRPr sz="2000"/>
          </a:p>
          <a:p>
            <a:pPr marL="697865">
              <a:lnSpc>
                <a:spcPct val="100000"/>
              </a:lnSpc>
              <a:spcBef>
                <a:spcPts val="1639"/>
              </a:spcBef>
            </a:pPr>
            <a:r>
              <a:rPr dirty="0" sz="1900" spc="-10">
                <a:latin typeface="Franklin Gothic Book"/>
                <a:cs typeface="Franklin Gothic Book"/>
              </a:rPr>
              <a:t>La</a:t>
            </a:r>
            <a:r>
              <a:rPr dirty="0" sz="1900" spc="-10">
                <a:latin typeface="Franklin Gothic Book"/>
                <a:cs typeface="Franklin Gothic Book"/>
              </a:rPr>
              <a:t> </a:t>
            </a:r>
            <a:r>
              <a:rPr dirty="0" sz="1900" spc="-20">
                <a:latin typeface="Franklin Gothic Book"/>
                <a:cs typeface="Franklin Gothic Book"/>
              </a:rPr>
              <a:t>geom</a:t>
            </a:r>
            <a:r>
              <a:rPr dirty="0" sz="1900" spc="-20">
                <a:latin typeface="Franklin Gothic Book"/>
                <a:cs typeface="Franklin Gothic Book"/>
              </a:rPr>
              <a:t>e</a:t>
            </a:r>
            <a:r>
              <a:rPr dirty="0" sz="1900" spc="-10">
                <a:latin typeface="Franklin Gothic Book"/>
                <a:cs typeface="Franklin Gothic Book"/>
              </a:rPr>
              <a:t>tria</a:t>
            </a:r>
            <a:r>
              <a:rPr dirty="0" sz="1900" spc="1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d</a:t>
            </a:r>
            <a:r>
              <a:rPr dirty="0" sz="1900" spc="-15">
                <a:latin typeface="Franklin Gothic Book"/>
                <a:cs typeface="Franklin Gothic Book"/>
              </a:rPr>
              <a:t>e</a:t>
            </a:r>
            <a:r>
              <a:rPr dirty="0" sz="1900" spc="-5">
                <a:latin typeface="Franklin Gothic Book"/>
                <a:cs typeface="Franklin Gothic Book"/>
              </a:rPr>
              <a:t>l</a:t>
            </a:r>
            <a:r>
              <a:rPr dirty="0" sz="1900" spc="-15">
                <a:latin typeface="Franklin Gothic Book"/>
                <a:cs typeface="Franklin Gothic Book"/>
              </a:rPr>
              <a:t>l</a:t>
            </a:r>
            <a:r>
              <a:rPr dirty="0" sz="1900" spc="-10">
                <a:latin typeface="Franklin Gothic Book"/>
                <a:cs typeface="Franklin Gothic Book"/>
              </a:rPr>
              <a:t>e</a:t>
            </a:r>
            <a:r>
              <a:rPr dirty="0" sz="1900" spc="1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moleco</a:t>
            </a:r>
            <a:r>
              <a:rPr dirty="0" sz="1900" spc="-10">
                <a:latin typeface="Franklin Gothic Book"/>
                <a:cs typeface="Franklin Gothic Book"/>
              </a:rPr>
              <a:t>l</a:t>
            </a:r>
            <a:r>
              <a:rPr dirty="0" sz="1900" spc="-10">
                <a:latin typeface="Franklin Gothic Book"/>
                <a:cs typeface="Franklin Gothic Book"/>
              </a:rPr>
              <a:t>e</a:t>
            </a:r>
            <a:r>
              <a:rPr dirty="0" sz="1900" spc="2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è</a:t>
            </a:r>
            <a:r>
              <a:rPr dirty="0" sz="1900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d</a:t>
            </a:r>
            <a:r>
              <a:rPr dirty="0" sz="1900" spc="-50">
                <a:latin typeface="Franklin Gothic Book"/>
                <a:cs typeface="Franklin Gothic Book"/>
              </a:rPr>
              <a:t>o</a:t>
            </a:r>
            <a:r>
              <a:rPr dirty="0" sz="1900" spc="-15">
                <a:latin typeface="Franklin Gothic Book"/>
                <a:cs typeface="Franklin Gothic Book"/>
              </a:rPr>
              <a:t>vu</a:t>
            </a:r>
            <a:r>
              <a:rPr dirty="0" sz="1900" spc="-5">
                <a:latin typeface="Franklin Gothic Book"/>
                <a:cs typeface="Franklin Gothic Book"/>
              </a:rPr>
              <a:t>t</a:t>
            </a:r>
            <a:r>
              <a:rPr dirty="0" sz="1900" spc="-10">
                <a:latin typeface="Franklin Gothic Book"/>
                <a:cs typeface="Franklin Gothic Book"/>
              </a:rPr>
              <a:t>a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alla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20">
                <a:latin typeface="Franklin Gothic Book"/>
                <a:cs typeface="Franklin Gothic Book"/>
              </a:rPr>
              <a:t>r</a:t>
            </a:r>
            <a:r>
              <a:rPr dirty="0" sz="1900" spc="-10">
                <a:latin typeface="Franklin Gothic Book"/>
                <a:cs typeface="Franklin Gothic Book"/>
              </a:rPr>
              <a:t>e</a:t>
            </a:r>
            <a:r>
              <a:rPr dirty="0" sz="1900" spc="-25">
                <a:latin typeface="Franklin Gothic Book"/>
                <a:cs typeface="Franklin Gothic Book"/>
              </a:rPr>
              <a:t>p</a:t>
            </a:r>
            <a:r>
              <a:rPr dirty="0" sz="1900" spc="-10">
                <a:latin typeface="Franklin Gothic Book"/>
                <a:cs typeface="Franklin Gothic Book"/>
              </a:rPr>
              <a:t>ulsi</a:t>
            </a:r>
            <a:r>
              <a:rPr dirty="0" sz="1900" spc="-25">
                <a:latin typeface="Franklin Gothic Book"/>
                <a:cs typeface="Franklin Gothic Book"/>
              </a:rPr>
              <a:t>o</a:t>
            </a:r>
            <a:r>
              <a:rPr dirty="0" sz="1900" spc="-10">
                <a:latin typeface="Franklin Gothic Book"/>
                <a:cs typeface="Franklin Gothic Book"/>
              </a:rPr>
              <a:t>ne</a:t>
            </a:r>
            <a:r>
              <a:rPr dirty="0" sz="1900" spc="2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d</a:t>
            </a:r>
            <a:r>
              <a:rPr dirty="0" sz="1900" spc="-15">
                <a:latin typeface="Franklin Gothic Book"/>
                <a:cs typeface="Franklin Gothic Book"/>
              </a:rPr>
              <a:t>e</a:t>
            </a:r>
            <a:r>
              <a:rPr dirty="0" sz="1900" spc="-5">
                <a:latin typeface="Franklin Gothic Book"/>
                <a:cs typeface="Franklin Gothic Book"/>
              </a:rPr>
              <a:t>l</a:t>
            </a:r>
            <a:r>
              <a:rPr dirty="0" sz="1900" spc="-15">
                <a:latin typeface="Franklin Gothic Book"/>
                <a:cs typeface="Franklin Gothic Book"/>
              </a:rPr>
              <a:t>l</a:t>
            </a:r>
            <a:r>
              <a:rPr dirty="0" sz="1900" spc="-10">
                <a:latin typeface="Franklin Gothic Book"/>
                <a:cs typeface="Franklin Gothic Book"/>
              </a:rPr>
              <a:t>e</a:t>
            </a:r>
            <a:r>
              <a:rPr dirty="0" sz="1900" spc="30">
                <a:latin typeface="Franklin Gothic Book"/>
                <a:cs typeface="Franklin Gothic Book"/>
              </a:rPr>
              <a:t> </a:t>
            </a:r>
            <a:r>
              <a:rPr dirty="0" sz="1900" spc="0"/>
              <a:t>c</a:t>
            </a:r>
            <a:r>
              <a:rPr dirty="0" sz="1900" spc="-5"/>
              <a:t>opp</a:t>
            </a:r>
            <a:r>
              <a:rPr dirty="0" sz="1900" spc="5"/>
              <a:t>i</a:t>
            </a:r>
            <a:r>
              <a:rPr dirty="0" sz="1900" spc="-10"/>
              <a:t>e</a:t>
            </a:r>
            <a:r>
              <a:rPr dirty="0" sz="1900" spc="-35"/>
              <a:t> </a:t>
            </a:r>
            <a:r>
              <a:rPr dirty="0" sz="1900" spc="-10"/>
              <a:t>d</a:t>
            </a:r>
            <a:r>
              <a:rPr dirty="0" sz="1900"/>
              <a:t>i</a:t>
            </a:r>
            <a:r>
              <a:rPr dirty="0" sz="1900" spc="-15"/>
              <a:t> </a:t>
            </a:r>
            <a:r>
              <a:rPr dirty="0" sz="1900" spc="5"/>
              <a:t>e</a:t>
            </a:r>
            <a:r>
              <a:rPr dirty="0" sz="1900" spc="-5"/>
              <a:t>-</a:t>
            </a:r>
            <a:r>
              <a:rPr dirty="0" sz="1900" spc="-5"/>
              <a:t> </a:t>
            </a:r>
            <a:r>
              <a:rPr dirty="0" sz="1900" spc="-10">
                <a:latin typeface="Franklin Gothic Book"/>
                <a:cs typeface="Franklin Gothic Book"/>
              </a:rPr>
              <a:t>che</a:t>
            </a:r>
            <a:endParaRPr sz="1900">
              <a:latin typeface="Franklin Gothic Book"/>
              <a:cs typeface="Franklin Gothic Book"/>
            </a:endParaRPr>
          </a:p>
          <a:p>
            <a:pPr marL="697865">
              <a:lnSpc>
                <a:spcPct val="100000"/>
              </a:lnSpc>
            </a:pPr>
            <a:r>
              <a:rPr dirty="0" sz="1900" spc="-45">
                <a:latin typeface="Franklin Gothic Book"/>
                <a:cs typeface="Franklin Gothic Book"/>
              </a:rPr>
              <a:t>t</a:t>
            </a:r>
            <a:r>
              <a:rPr dirty="0" sz="1900" spc="-15">
                <a:latin typeface="Franklin Gothic Book"/>
                <a:cs typeface="Franklin Gothic Book"/>
              </a:rPr>
              <a:t>end</a:t>
            </a:r>
            <a:r>
              <a:rPr dirty="0" sz="1900" spc="-20">
                <a:latin typeface="Franklin Gothic Book"/>
                <a:cs typeface="Franklin Gothic Book"/>
              </a:rPr>
              <a:t>o</a:t>
            </a:r>
            <a:r>
              <a:rPr dirty="0" sz="1900" spc="-10">
                <a:latin typeface="Franklin Gothic Book"/>
                <a:cs typeface="Franklin Gothic Book"/>
              </a:rPr>
              <a:t>no</a:t>
            </a:r>
            <a:r>
              <a:rPr dirty="0" sz="190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a</a:t>
            </a:r>
            <a:r>
              <a:rPr dirty="0" sz="190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stare</a:t>
            </a:r>
            <a:r>
              <a:rPr dirty="0" sz="1900">
                <a:latin typeface="Franklin Gothic Book"/>
                <a:cs typeface="Franklin Gothic Book"/>
              </a:rPr>
              <a:t> </a:t>
            </a:r>
            <a:r>
              <a:rPr dirty="0" sz="1900" spc="-15"/>
              <a:t>p</a:t>
            </a:r>
            <a:r>
              <a:rPr dirty="0" sz="1900" spc="5"/>
              <a:t>i</a:t>
            </a:r>
            <a:r>
              <a:rPr dirty="0" sz="1900" spc="-15"/>
              <a:t>ù</a:t>
            </a:r>
            <a:r>
              <a:rPr dirty="0" sz="1900" spc="-20"/>
              <a:t> </a:t>
            </a:r>
            <a:r>
              <a:rPr dirty="0" sz="1900" spc="-5"/>
              <a:t>lo</a:t>
            </a:r>
            <a:r>
              <a:rPr dirty="0" sz="1900" spc="-5"/>
              <a:t>n</a:t>
            </a:r>
            <a:r>
              <a:rPr dirty="0" sz="1900" spc="-10"/>
              <a:t>tano</a:t>
            </a:r>
            <a:r>
              <a:rPr dirty="0" sz="1900" spc="-40"/>
              <a:t> </a:t>
            </a:r>
            <a:r>
              <a:rPr dirty="0" sz="1900" spc="-15"/>
              <a:t>p</a:t>
            </a:r>
            <a:r>
              <a:rPr dirty="0" sz="1900" spc="-5"/>
              <a:t>oss</a:t>
            </a:r>
            <a:r>
              <a:rPr dirty="0" sz="1900" spc="5"/>
              <a:t>i</a:t>
            </a:r>
            <a:r>
              <a:rPr dirty="0" sz="1900" spc="-5"/>
              <a:t>b</a:t>
            </a:r>
            <a:r>
              <a:rPr dirty="0" sz="1900" spc="5"/>
              <a:t>i</a:t>
            </a:r>
            <a:r>
              <a:rPr dirty="0" sz="1900" spc="-10"/>
              <a:t>le</a:t>
            </a:r>
            <a:r>
              <a:rPr dirty="0" sz="1900" spc="-40"/>
              <a:t> </a:t>
            </a:r>
            <a:r>
              <a:rPr dirty="0" sz="1900"/>
              <a:t>l</a:t>
            </a:r>
            <a:r>
              <a:rPr dirty="0" sz="1900" spc="-10"/>
              <a:t>e</a:t>
            </a:r>
            <a:r>
              <a:rPr dirty="0" sz="1900" spc="-15"/>
              <a:t> </a:t>
            </a:r>
            <a:r>
              <a:rPr dirty="0" sz="1900" spc="-5"/>
              <a:t>un</a:t>
            </a:r>
            <a:r>
              <a:rPr dirty="0" sz="1900" spc="-10"/>
              <a:t>e</a:t>
            </a:r>
            <a:r>
              <a:rPr dirty="0" sz="1900" spc="-40"/>
              <a:t> </a:t>
            </a:r>
            <a:r>
              <a:rPr dirty="0" sz="1900" spc="-10"/>
              <a:t>d</a:t>
            </a:r>
            <a:r>
              <a:rPr dirty="0" sz="1900"/>
              <a:t>a</a:t>
            </a:r>
            <a:r>
              <a:rPr dirty="0" sz="1900"/>
              <a:t>ll</a:t>
            </a:r>
            <a:r>
              <a:rPr dirty="0" sz="1900" spc="-10"/>
              <a:t>e</a:t>
            </a:r>
            <a:r>
              <a:rPr dirty="0" sz="1900" spc="-40"/>
              <a:t> </a:t>
            </a:r>
            <a:r>
              <a:rPr dirty="0" sz="1900"/>
              <a:t>a</a:t>
            </a:r>
            <a:r>
              <a:rPr dirty="0" sz="1900"/>
              <a:t>l</a:t>
            </a:r>
            <a:r>
              <a:rPr dirty="0" sz="1900" spc="-10"/>
              <a:t>tre</a:t>
            </a:r>
            <a:endParaRPr sz="1900">
              <a:latin typeface="Franklin Gothic Book"/>
              <a:cs typeface="Franklin Gothic Book"/>
            </a:endParaRPr>
          </a:p>
          <a:p>
            <a:pPr marL="697865">
              <a:lnSpc>
                <a:spcPct val="100000"/>
              </a:lnSpc>
              <a:spcBef>
                <a:spcPts val="730"/>
              </a:spcBef>
            </a:pPr>
            <a:r>
              <a:rPr dirty="0" sz="1900" spc="-10">
                <a:latin typeface="Franklin Gothic Book"/>
                <a:cs typeface="Franklin Gothic Book"/>
              </a:rPr>
              <a:t>Le</a:t>
            </a:r>
            <a:r>
              <a:rPr dirty="0" sz="1900" spc="-1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cop</a:t>
            </a:r>
            <a:r>
              <a:rPr dirty="0" sz="1900" spc="-25">
                <a:latin typeface="Franklin Gothic Book"/>
                <a:cs typeface="Franklin Gothic Book"/>
              </a:rPr>
              <a:t>p</a:t>
            </a:r>
            <a:r>
              <a:rPr dirty="0" sz="1900" spc="-10">
                <a:latin typeface="Franklin Gothic Book"/>
                <a:cs typeface="Franklin Gothic Book"/>
              </a:rPr>
              <a:t>i</a:t>
            </a:r>
            <a:r>
              <a:rPr dirty="0" sz="1900" spc="-10">
                <a:latin typeface="Franklin Gothic Book"/>
                <a:cs typeface="Franklin Gothic Book"/>
              </a:rPr>
              <a:t>e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so</a:t>
            </a:r>
            <a:r>
              <a:rPr dirty="0" sz="1900" spc="-15">
                <a:latin typeface="Franklin Gothic Book"/>
                <a:cs typeface="Franklin Gothic Book"/>
              </a:rPr>
              <a:t>l</a:t>
            </a:r>
            <a:r>
              <a:rPr dirty="0" sz="1900" spc="-15">
                <a:latin typeface="Franklin Gothic Book"/>
                <a:cs typeface="Franklin Gothic Book"/>
              </a:rPr>
              <a:t>it</a:t>
            </a:r>
            <a:r>
              <a:rPr dirty="0" sz="1900" spc="-5">
                <a:latin typeface="Franklin Gothic Book"/>
                <a:cs typeface="Franklin Gothic Book"/>
              </a:rPr>
              <a:t>a</a:t>
            </a:r>
            <a:r>
              <a:rPr dirty="0" sz="1900" spc="-10">
                <a:latin typeface="Franklin Gothic Book"/>
                <a:cs typeface="Franklin Gothic Book"/>
              </a:rPr>
              <a:t>rie</a:t>
            </a:r>
            <a:r>
              <a:rPr dirty="0" sz="1900" spc="1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(</a:t>
            </a:r>
            <a:r>
              <a:rPr dirty="0" sz="1900" spc="-15">
                <a:latin typeface="Franklin Gothic Book"/>
                <a:cs typeface="Franklin Gothic Book"/>
              </a:rPr>
              <a:t>l</a:t>
            </a:r>
            <a:r>
              <a:rPr dirty="0" sz="1900" spc="-10">
                <a:latin typeface="Franklin Gothic Book"/>
                <a:cs typeface="Franklin Gothic Book"/>
              </a:rPr>
              <a:t>one</a:t>
            </a:r>
            <a:r>
              <a:rPr dirty="0" sz="1900" spc="10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pai</a:t>
            </a:r>
            <a:r>
              <a:rPr dirty="0" sz="1900" spc="-5">
                <a:latin typeface="Franklin Gothic Book"/>
                <a:cs typeface="Franklin Gothic Book"/>
              </a:rPr>
              <a:t>r</a:t>
            </a:r>
            <a:r>
              <a:rPr dirty="0" sz="1900" spc="-10">
                <a:latin typeface="Franklin Gothic Book"/>
                <a:cs typeface="Franklin Gothic Book"/>
              </a:rPr>
              <a:t>s,</a:t>
            </a:r>
            <a:r>
              <a:rPr dirty="0" sz="190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l.p.)</a:t>
            </a:r>
            <a:r>
              <a:rPr dirty="0" sz="1900" spc="1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si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re</a:t>
            </a:r>
            <a:r>
              <a:rPr dirty="0" sz="1900" spc="-20">
                <a:latin typeface="Franklin Gothic Book"/>
                <a:cs typeface="Franklin Gothic Book"/>
              </a:rPr>
              <a:t>s</a:t>
            </a:r>
            <a:r>
              <a:rPr dirty="0" sz="1900" spc="-20">
                <a:latin typeface="Franklin Gothic Book"/>
                <a:cs typeface="Franklin Gothic Book"/>
              </a:rPr>
              <a:t>p</a:t>
            </a:r>
            <a:r>
              <a:rPr dirty="0" sz="1900" spc="-15">
                <a:latin typeface="Franklin Gothic Book"/>
                <a:cs typeface="Franklin Gothic Book"/>
              </a:rPr>
              <a:t>i</a:t>
            </a:r>
            <a:r>
              <a:rPr dirty="0" sz="1900" spc="-15">
                <a:latin typeface="Franklin Gothic Book"/>
                <a:cs typeface="Franklin Gothic Book"/>
              </a:rPr>
              <a:t>n</a:t>
            </a:r>
            <a:r>
              <a:rPr dirty="0" sz="1900" spc="-5">
                <a:latin typeface="Franklin Gothic Book"/>
                <a:cs typeface="Franklin Gothic Book"/>
              </a:rPr>
              <a:t>g</a:t>
            </a:r>
            <a:r>
              <a:rPr dirty="0" sz="1900" spc="-10">
                <a:latin typeface="Franklin Gothic Book"/>
                <a:cs typeface="Franklin Gothic Book"/>
              </a:rPr>
              <a:t>ono</a:t>
            </a:r>
            <a:r>
              <a:rPr dirty="0" sz="1900" spc="1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di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20">
                <a:latin typeface="Franklin Gothic Book"/>
                <a:cs typeface="Franklin Gothic Book"/>
              </a:rPr>
              <a:t>p</a:t>
            </a:r>
            <a:r>
              <a:rPr dirty="0" sz="1900" spc="-15">
                <a:latin typeface="Franklin Gothic Book"/>
                <a:cs typeface="Franklin Gothic Book"/>
              </a:rPr>
              <a:t>i</a:t>
            </a:r>
            <a:r>
              <a:rPr dirty="0" sz="1900" spc="-15">
                <a:latin typeface="Franklin Gothic Book"/>
                <a:cs typeface="Franklin Gothic Book"/>
              </a:rPr>
              <a:t>ù</a:t>
            </a:r>
            <a:r>
              <a:rPr dirty="0" sz="1900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d</a:t>
            </a:r>
            <a:r>
              <a:rPr dirty="0" sz="1900" spc="-20">
                <a:latin typeface="Franklin Gothic Book"/>
                <a:cs typeface="Franklin Gothic Book"/>
              </a:rPr>
              <a:t>e</a:t>
            </a:r>
            <a:r>
              <a:rPr dirty="0" sz="1900" spc="-5">
                <a:latin typeface="Franklin Gothic Book"/>
                <a:cs typeface="Franklin Gothic Book"/>
              </a:rPr>
              <a:t>l</a:t>
            </a:r>
            <a:r>
              <a:rPr dirty="0" sz="1900" spc="-15">
                <a:latin typeface="Franklin Gothic Book"/>
                <a:cs typeface="Franklin Gothic Book"/>
              </a:rPr>
              <a:t>l</a:t>
            </a:r>
            <a:r>
              <a:rPr dirty="0" sz="1900" spc="-10">
                <a:latin typeface="Franklin Gothic Book"/>
                <a:cs typeface="Franklin Gothic Book"/>
              </a:rPr>
              <a:t>e</a:t>
            </a:r>
            <a:r>
              <a:rPr dirty="0" sz="1900" spc="2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cop</a:t>
            </a:r>
            <a:r>
              <a:rPr dirty="0" sz="1900" spc="-25">
                <a:latin typeface="Franklin Gothic Book"/>
                <a:cs typeface="Franklin Gothic Book"/>
              </a:rPr>
              <a:t>p</a:t>
            </a:r>
            <a:r>
              <a:rPr dirty="0" sz="1900" spc="-10">
                <a:latin typeface="Franklin Gothic Book"/>
                <a:cs typeface="Franklin Gothic Book"/>
              </a:rPr>
              <a:t>i</a:t>
            </a:r>
            <a:r>
              <a:rPr dirty="0" sz="1900" spc="-10">
                <a:latin typeface="Franklin Gothic Book"/>
                <a:cs typeface="Franklin Gothic Book"/>
              </a:rPr>
              <a:t>e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di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5">
                <a:latin typeface="Franklin Gothic Book"/>
                <a:cs typeface="Franklin Gothic Book"/>
              </a:rPr>
              <a:t>l</a:t>
            </a:r>
            <a:r>
              <a:rPr dirty="0" sz="1900" spc="-20">
                <a:latin typeface="Franklin Gothic Book"/>
                <a:cs typeface="Franklin Gothic Book"/>
              </a:rPr>
              <a:t>e</a:t>
            </a:r>
            <a:r>
              <a:rPr dirty="0" sz="1900" spc="-15">
                <a:latin typeface="Franklin Gothic Book"/>
                <a:cs typeface="Franklin Gothic Book"/>
              </a:rPr>
              <a:t>g</a:t>
            </a:r>
            <a:r>
              <a:rPr dirty="0" sz="1900" spc="-5">
                <a:latin typeface="Franklin Gothic Book"/>
                <a:cs typeface="Franklin Gothic Book"/>
              </a:rPr>
              <a:t>a</a:t>
            </a:r>
            <a:r>
              <a:rPr dirty="0" sz="1900" spc="-15">
                <a:latin typeface="Franklin Gothic Book"/>
                <a:cs typeface="Franklin Gothic Book"/>
              </a:rPr>
              <a:t>me</a:t>
            </a:r>
            <a:endParaRPr sz="19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5656" y="1965960"/>
            <a:ext cx="341630" cy="180340"/>
          </a:xfrm>
          <a:custGeom>
            <a:avLst/>
            <a:gdLst/>
            <a:ahLst/>
            <a:cxnLst/>
            <a:rect l="l" t="t" r="r" b="b"/>
            <a:pathLst>
              <a:path w="341630" h="180339">
                <a:moveTo>
                  <a:pt x="251459" y="0"/>
                </a:moveTo>
                <a:lnTo>
                  <a:pt x="251459" y="44957"/>
                </a:lnTo>
                <a:lnTo>
                  <a:pt x="0" y="44957"/>
                </a:lnTo>
                <a:lnTo>
                  <a:pt x="0" y="134874"/>
                </a:lnTo>
                <a:lnTo>
                  <a:pt x="251459" y="134874"/>
                </a:lnTo>
                <a:lnTo>
                  <a:pt x="251459" y="179831"/>
                </a:lnTo>
                <a:lnTo>
                  <a:pt x="341375" y="89915"/>
                </a:lnTo>
                <a:lnTo>
                  <a:pt x="25145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13943" y="2644139"/>
            <a:ext cx="340360" cy="178435"/>
          </a:xfrm>
          <a:custGeom>
            <a:avLst/>
            <a:gdLst/>
            <a:ahLst/>
            <a:cxnLst/>
            <a:rect l="l" t="t" r="r" b="b"/>
            <a:pathLst>
              <a:path w="340359" h="178435">
                <a:moveTo>
                  <a:pt x="250698" y="0"/>
                </a:moveTo>
                <a:lnTo>
                  <a:pt x="250698" y="44576"/>
                </a:lnTo>
                <a:lnTo>
                  <a:pt x="0" y="44576"/>
                </a:lnTo>
                <a:lnTo>
                  <a:pt x="0" y="133731"/>
                </a:lnTo>
                <a:lnTo>
                  <a:pt x="250698" y="133731"/>
                </a:lnTo>
                <a:lnTo>
                  <a:pt x="250698" y="178308"/>
                </a:lnTo>
                <a:lnTo>
                  <a:pt x="339852" y="89154"/>
                </a:lnTo>
                <a:lnTo>
                  <a:pt x="25069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3465576"/>
            <a:ext cx="4052570" cy="2447925"/>
          </a:xfrm>
          <a:custGeom>
            <a:avLst/>
            <a:gdLst/>
            <a:ahLst/>
            <a:cxnLst/>
            <a:rect l="l" t="t" r="r" b="b"/>
            <a:pathLst>
              <a:path w="4052570" h="2447925">
                <a:moveTo>
                  <a:pt x="0" y="2447544"/>
                </a:moveTo>
                <a:lnTo>
                  <a:pt x="4052316" y="2447544"/>
                </a:lnTo>
                <a:lnTo>
                  <a:pt x="4052316" y="0"/>
                </a:lnTo>
                <a:lnTo>
                  <a:pt x="0" y="0"/>
                </a:lnTo>
                <a:lnTo>
                  <a:pt x="0" y="24475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8739" y="3539916"/>
            <a:ext cx="989330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35">
                <a:latin typeface="Franklin Gothic Book"/>
                <a:cs typeface="Franklin Gothic Book"/>
              </a:rPr>
              <a:t>P</a:t>
            </a:r>
            <a:r>
              <a:rPr dirty="0" sz="1900" spc="-10">
                <a:latin typeface="Franklin Gothic Book"/>
                <a:cs typeface="Franklin Gothic Book"/>
              </a:rPr>
              <a:t>assa</a:t>
            </a:r>
            <a:r>
              <a:rPr dirty="0" sz="1900" spc="-5">
                <a:latin typeface="Franklin Gothic Book"/>
                <a:cs typeface="Franklin Gothic Book"/>
              </a:rPr>
              <a:t>g</a:t>
            </a:r>
            <a:r>
              <a:rPr dirty="0" sz="1900" spc="-15">
                <a:latin typeface="Franklin Gothic Book"/>
                <a:cs typeface="Franklin Gothic Book"/>
              </a:rPr>
              <a:t>gi:</a:t>
            </a:r>
            <a:endParaRPr sz="19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3829004"/>
            <a:ext cx="3679190" cy="1730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1900" spc="-10">
                <a:latin typeface="Franklin Gothic Book"/>
                <a:cs typeface="Franklin Gothic Book"/>
              </a:rPr>
              <a:t>Individuare</a:t>
            </a:r>
            <a:r>
              <a:rPr dirty="0" sz="1900" spc="-10">
                <a:latin typeface="Franklin Gothic Book"/>
                <a:cs typeface="Franklin Gothic Book"/>
              </a:rPr>
              <a:t> </a:t>
            </a:r>
            <a:r>
              <a:rPr dirty="0" sz="1900" spc="-5">
                <a:latin typeface="Franklin Gothic Book"/>
                <a:cs typeface="Franklin Gothic Book"/>
              </a:rPr>
              <a:t>l’</a:t>
            </a:r>
            <a:r>
              <a:rPr dirty="0" sz="1900" spc="-5">
                <a:latin typeface="Franklin Gothic Book"/>
                <a:cs typeface="Franklin Gothic Book"/>
              </a:rPr>
              <a:t>a</a:t>
            </a:r>
            <a:r>
              <a:rPr dirty="0" sz="1900" spc="-35">
                <a:latin typeface="Franklin Gothic Book"/>
                <a:cs typeface="Franklin Gothic Book"/>
              </a:rPr>
              <a:t>t</a:t>
            </a:r>
            <a:r>
              <a:rPr dirty="0" sz="1900" spc="-15">
                <a:latin typeface="Franklin Gothic Book"/>
                <a:cs typeface="Franklin Gothic Book"/>
              </a:rPr>
              <a:t>omo</a:t>
            </a:r>
            <a:r>
              <a:rPr dirty="0" sz="190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‘cen</a:t>
            </a:r>
            <a:r>
              <a:rPr dirty="0" sz="1900" spc="-5">
                <a:latin typeface="Franklin Gothic Book"/>
                <a:cs typeface="Franklin Gothic Book"/>
              </a:rPr>
              <a:t>t</a:t>
            </a:r>
            <a:r>
              <a:rPr dirty="0" sz="1900" spc="-10">
                <a:latin typeface="Franklin Gothic Book"/>
                <a:cs typeface="Franklin Gothic Book"/>
              </a:rPr>
              <a:t>rale’</a:t>
            </a:r>
            <a:endParaRPr sz="19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28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1900" spc="-15">
                <a:latin typeface="Franklin Gothic Book"/>
                <a:cs typeface="Franklin Gothic Book"/>
              </a:rPr>
              <a:t>St</a:t>
            </a:r>
            <a:r>
              <a:rPr dirty="0" sz="1900" spc="-5">
                <a:latin typeface="Franklin Gothic Book"/>
                <a:cs typeface="Franklin Gothic Book"/>
              </a:rPr>
              <a:t>a</a:t>
            </a:r>
            <a:r>
              <a:rPr dirty="0" sz="1900" spc="-15">
                <a:latin typeface="Franklin Gothic Book"/>
                <a:cs typeface="Franklin Gothic Book"/>
              </a:rPr>
              <a:t>bil</a:t>
            </a:r>
            <a:r>
              <a:rPr dirty="0" sz="1900" spc="-15">
                <a:latin typeface="Franklin Gothic Book"/>
                <a:cs typeface="Franklin Gothic Book"/>
              </a:rPr>
              <a:t>i</a:t>
            </a:r>
            <a:r>
              <a:rPr dirty="0" sz="1900" spc="-10">
                <a:latin typeface="Franklin Gothic Book"/>
                <a:cs typeface="Franklin Gothic Book"/>
              </a:rPr>
              <a:t>re</a:t>
            </a:r>
            <a:r>
              <a:rPr dirty="0" sz="1900" spc="20">
                <a:latin typeface="Franklin Gothic Book"/>
                <a:cs typeface="Franklin Gothic Book"/>
              </a:rPr>
              <a:t> </a:t>
            </a:r>
            <a:r>
              <a:rPr dirty="0" sz="1900" spc="-40">
                <a:latin typeface="Franklin Gothic Book"/>
                <a:cs typeface="Franklin Gothic Book"/>
              </a:rPr>
              <a:t>q</a:t>
            </a:r>
            <a:r>
              <a:rPr dirty="0" sz="1900" spc="-15">
                <a:latin typeface="Franklin Gothic Book"/>
                <a:cs typeface="Franklin Gothic Book"/>
              </a:rPr>
              <a:t>u</a:t>
            </a:r>
            <a:r>
              <a:rPr dirty="0" sz="1900" spc="-5">
                <a:latin typeface="Franklin Gothic Book"/>
                <a:cs typeface="Franklin Gothic Book"/>
              </a:rPr>
              <a:t>a</a:t>
            </a:r>
            <a:r>
              <a:rPr dirty="0" sz="1900" spc="-15">
                <a:latin typeface="Franklin Gothic Book"/>
                <a:cs typeface="Franklin Gothic Book"/>
              </a:rPr>
              <a:t>n</a:t>
            </a:r>
            <a:r>
              <a:rPr dirty="0" sz="1900" spc="-5">
                <a:latin typeface="Franklin Gothic Book"/>
                <a:cs typeface="Franklin Gothic Book"/>
              </a:rPr>
              <a:t>t</a:t>
            </a:r>
            <a:r>
              <a:rPr dirty="0" sz="1900">
                <a:latin typeface="Franklin Gothic Book"/>
                <a:cs typeface="Franklin Gothic Book"/>
              </a:rPr>
              <a:t>i</a:t>
            </a:r>
            <a:r>
              <a:rPr dirty="0" sz="1900" spc="-25">
                <a:latin typeface="Franklin Gothic Book"/>
                <a:cs typeface="Franklin Gothic Book"/>
              </a:rPr>
              <a:t> </a:t>
            </a:r>
            <a:r>
              <a:rPr dirty="0" sz="1900" spc="-5">
                <a:latin typeface="Franklin Gothic Book"/>
                <a:cs typeface="Franklin Gothic Book"/>
              </a:rPr>
              <a:t>l</a:t>
            </a:r>
            <a:r>
              <a:rPr dirty="0" sz="1900" spc="-20">
                <a:latin typeface="Franklin Gothic Book"/>
                <a:cs typeface="Franklin Gothic Book"/>
              </a:rPr>
              <a:t>e</a:t>
            </a:r>
            <a:r>
              <a:rPr dirty="0" sz="1900" spc="-15">
                <a:latin typeface="Franklin Gothic Book"/>
                <a:cs typeface="Franklin Gothic Book"/>
              </a:rPr>
              <a:t>g</a:t>
            </a:r>
            <a:r>
              <a:rPr dirty="0" sz="1900" spc="-5">
                <a:latin typeface="Franklin Gothic Book"/>
                <a:cs typeface="Franklin Gothic Book"/>
              </a:rPr>
              <a:t>a</a:t>
            </a:r>
            <a:r>
              <a:rPr dirty="0" sz="1900" spc="-10">
                <a:latin typeface="Franklin Gothic Book"/>
                <a:cs typeface="Franklin Gothic Book"/>
              </a:rPr>
              <a:t>mi</a:t>
            </a:r>
            <a:r>
              <a:rPr dirty="0" sz="1900" spc="2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σ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65">
                <a:latin typeface="Franklin Gothic Book"/>
                <a:cs typeface="Franklin Gothic Book"/>
              </a:rPr>
              <a:t>f</a:t>
            </a:r>
            <a:r>
              <a:rPr dirty="0" sz="1900" spc="-15">
                <a:latin typeface="Franklin Gothic Book"/>
                <a:cs typeface="Franklin Gothic Book"/>
              </a:rPr>
              <a:t>orma</a:t>
            </a:r>
            <a:r>
              <a:rPr dirty="0" sz="1900" spc="1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(i</a:t>
            </a:r>
            <a:endParaRPr sz="1900">
              <a:latin typeface="Franklin Gothic Book"/>
              <a:cs typeface="Franklin Gothic Book"/>
            </a:endParaRPr>
          </a:p>
          <a:p>
            <a:pPr marL="355600">
              <a:lnSpc>
                <a:spcPts val="2400"/>
              </a:lnSpc>
            </a:pPr>
            <a:r>
              <a:rPr dirty="0" sz="1900" spc="-5">
                <a:latin typeface="Franklin Gothic Book"/>
                <a:cs typeface="Franklin Gothic Book"/>
              </a:rPr>
              <a:t>l</a:t>
            </a:r>
            <a:r>
              <a:rPr dirty="0" sz="1900" spc="-20">
                <a:latin typeface="Franklin Gothic Book"/>
                <a:cs typeface="Franklin Gothic Book"/>
              </a:rPr>
              <a:t>e</a:t>
            </a:r>
            <a:r>
              <a:rPr dirty="0" sz="1900" spc="-15">
                <a:latin typeface="Franklin Gothic Book"/>
                <a:cs typeface="Franklin Gothic Book"/>
              </a:rPr>
              <a:t>g</a:t>
            </a:r>
            <a:r>
              <a:rPr dirty="0" sz="1900" spc="-5">
                <a:latin typeface="Franklin Gothic Book"/>
                <a:cs typeface="Franklin Gothic Book"/>
              </a:rPr>
              <a:t>a</a:t>
            </a:r>
            <a:r>
              <a:rPr dirty="0" sz="1900" spc="-10">
                <a:latin typeface="Franklin Gothic Book"/>
                <a:cs typeface="Franklin Gothic Book"/>
              </a:rPr>
              <a:t>mi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π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non</a:t>
            </a:r>
            <a:r>
              <a:rPr dirty="0" sz="1900" spc="-1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conta</a:t>
            </a:r>
            <a:r>
              <a:rPr dirty="0" sz="1900" spc="-10">
                <a:latin typeface="Franklin Gothic Book"/>
                <a:cs typeface="Franklin Gothic Book"/>
              </a:rPr>
              <a:t>n</a:t>
            </a:r>
            <a:r>
              <a:rPr dirty="0" sz="1900" spc="-10">
                <a:latin typeface="Franklin Gothic Book"/>
                <a:cs typeface="Franklin Gothic Book"/>
              </a:rPr>
              <a:t>o)</a:t>
            </a:r>
            <a:endParaRPr sz="190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1900" spc="-25">
                <a:latin typeface="Franklin Gothic Book"/>
                <a:cs typeface="Franklin Gothic Book"/>
              </a:rPr>
              <a:t>C</a:t>
            </a:r>
            <a:r>
              <a:rPr dirty="0" sz="1900" spc="-10">
                <a:latin typeface="Franklin Gothic Book"/>
                <a:cs typeface="Franklin Gothic Book"/>
              </a:rPr>
              <a:t>ontare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>
                <a:latin typeface="Franklin Gothic Book"/>
                <a:cs typeface="Franklin Gothic Book"/>
              </a:rPr>
              <a:t>i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l.p.</a:t>
            </a:r>
            <a:endParaRPr sz="1900">
              <a:latin typeface="Franklin Gothic Book"/>
              <a:cs typeface="Franklin Gothic Book"/>
            </a:endParaRPr>
          </a:p>
          <a:p>
            <a:pPr marL="355600" marR="5384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1900" spc="-10">
                <a:latin typeface="Franklin Gothic Book"/>
                <a:cs typeface="Franklin Gothic Book"/>
              </a:rPr>
              <a:t>La</a:t>
            </a:r>
            <a:r>
              <a:rPr dirty="0" sz="1900" spc="-10">
                <a:latin typeface="Franklin Gothic Book"/>
                <a:cs typeface="Franklin Gothic Book"/>
              </a:rPr>
              <a:t> </a:t>
            </a:r>
            <a:r>
              <a:rPr dirty="0" sz="1900" spc="-20">
                <a:latin typeface="Franklin Gothic Book"/>
                <a:cs typeface="Franklin Gothic Book"/>
              </a:rPr>
              <a:t>geom</a:t>
            </a:r>
            <a:r>
              <a:rPr dirty="0" sz="1900" spc="-20">
                <a:latin typeface="Franklin Gothic Book"/>
                <a:cs typeface="Franklin Gothic Book"/>
              </a:rPr>
              <a:t>e</a:t>
            </a:r>
            <a:r>
              <a:rPr dirty="0" sz="1900" spc="-10">
                <a:latin typeface="Franklin Gothic Book"/>
                <a:cs typeface="Franklin Gothic Book"/>
              </a:rPr>
              <a:t>tria</a:t>
            </a:r>
            <a:r>
              <a:rPr dirty="0" sz="1900" spc="1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si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ric</a:t>
            </a:r>
            <a:r>
              <a:rPr dirty="0" sz="1900" spc="-55">
                <a:latin typeface="Franklin Gothic Book"/>
                <a:cs typeface="Franklin Gothic Book"/>
              </a:rPr>
              <a:t>a</a:t>
            </a:r>
            <a:r>
              <a:rPr dirty="0" sz="1900" spc="-35">
                <a:latin typeface="Franklin Gothic Book"/>
                <a:cs typeface="Franklin Gothic Book"/>
              </a:rPr>
              <a:t>v</a:t>
            </a:r>
            <a:r>
              <a:rPr dirty="0" sz="1900" spc="-10">
                <a:latin typeface="Franklin Gothic Book"/>
                <a:cs typeface="Franklin Gothic Book"/>
              </a:rPr>
              <a:t>a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dal</a:t>
            </a:r>
            <a:r>
              <a:rPr dirty="0" sz="1900" spc="-15">
                <a:latin typeface="Franklin Gothic Book"/>
                <a:cs typeface="Franklin Gothic Book"/>
              </a:rPr>
              <a:t>l</a:t>
            </a:r>
            <a:r>
              <a:rPr dirty="0" sz="1900" spc="-10">
                <a:latin typeface="Franklin Gothic Book"/>
                <a:cs typeface="Franklin Gothic Book"/>
              </a:rPr>
              <a:t>a</a:t>
            </a:r>
            <a:r>
              <a:rPr dirty="0" sz="1900" spc="-15">
                <a:latin typeface="Franklin Gothic Book"/>
                <a:cs typeface="Franklin Gothic Book"/>
              </a:rPr>
              <a:t> somma</a:t>
            </a:r>
            <a:r>
              <a:rPr dirty="0" sz="1900" spc="1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σ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+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>
                <a:latin typeface="Franklin Gothic Book"/>
                <a:cs typeface="Franklin Gothic Book"/>
              </a:rPr>
              <a:t>l</a:t>
            </a:r>
            <a:r>
              <a:rPr dirty="0" sz="1900" spc="5">
                <a:latin typeface="Franklin Gothic Book"/>
                <a:cs typeface="Franklin Gothic Book"/>
              </a:rPr>
              <a:t>.</a:t>
            </a:r>
            <a:r>
              <a:rPr dirty="0" sz="1900" spc="-10">
                <a:latin typeface="Franklin Gothic Book"/>
                <a:cs typeface="Franklin Gothic Book"/>
              </a:rPr>
              <a:t>p</a:t>
            </a:r>
            <a:r>
              <a:rPr dirty="0" sz="1900" spc="-5">
                <a:latin typeface="Franklin Gothic Book"/>
                <a:cs typeface="Franklin Gothic Book"/>
              </a:rPr>
              <a:t>.</a:t>
            </a:r>
            <a:endParaRPr sz="19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795265" y="3871721"/>
            <a:ext cx="1203960" cy="0"/>
          </a:xfrm>
          <a:custGeom>
            <a:avLst/>
            <a:gdLst/>
            <a:ahLst/>
            <a:cxnLst/>
            <a:rect l="l" t="t" r="r" b="b"/>
            <a:pathLst>
              <a:path w="1203960" h="0">
                <a:moveTo>
                  <a:pt x="0" y="0"/>
                </a:moveTo>
                <a:lnTo>
                  <a:pt x="120357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297423" y="3796367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11596" y="3803963"/>
            <a:ext cx="189230" cy="178435"/>
          </a:xfrm>
          <a:custGeom>
            <a:avLst/>
            <a:gdLst/>
            <a:ahLst/>
            <a:cxnLst/>
            <a:rect l="l" t="t" r="r" b="b"/>
            <a:pathLst>
              <a:path w="189229" h="178435">
                <a:moveTo>
                  <a:pt x="90996" y="0"/>
                </a:moveTo>
                <a:lnTo>
                  <a:pt x="49036" y="10903"/>
                </a:lnTo>
                <a:lnTo>
                  <a:pt x="17464" y="37421"/>
                </a:lnTo>
                <a:lnTo>
                  <a:pt x="1182" y="74940"/>
                </a:lnTo>
                <a:lnTo>
                  <a:pt x="0" y="89094"/>
                </a:lnTo>
                <a:lnTo>
                  <a:pt x="594" y="99139"/>
                </a:lnTo>
                <a:lnTo>
                  <a:pt x="14375" y="135853"/>
                </a:lnTo>
                <a:lnTo>
                  <a:pt x="44049" y="163142"/>
                </a:lnTo>
                <a:lnTo>
                  <a:pt x="86487" y="176973"/>
                </a:lnTo>
                <a:lnTo>
                  <a:pt x="102927" y="177897"/>
                </a:lnTo>
                <a:lnTo>
                  <a:pt x="117059" y="175671"/>
                </a:lnTo>
                <a:lnTo>
                  <a:pt x="154039" y="157825"/>
                </a:lnTo>
                <a:lnTo>
                  <a:pt x="179427" y="125820"/>
                </a:lnTo>
                <a:lnTo>
                  <a:pt x="188758" y="82997"/>
                </a:lnTo>
                <a:lnTo>
                  <a:pt x="186654" y="69390"/>
                </a:lnTo>
                <a:lnTo>
                  <a:pt x="168282" y="33709"/>
                </a:lnTo>
                <a:lnTo>
                  <a:pt x="135022" y="9127"/>
                </a:lnTo>
                <a:lnTo>
                  <a:pt x="909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13732" y="3796343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703570" y="4836414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4">
                <a:moveTo>
                  <a:pt x="0" y="331724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608320" y="5126795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608320" y="4712267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348478" y="5244846"/>
            <a:ext cx="260350" cy="152400"/>
          </a:xfrm>
          <a:custGeom>
            <a:avLst/>
            <a:gdLst/>
            <a:ahLst/>
            <a:cxnLst/>
            <a:rect l="l" t="t" r="r" b="b"/>
            <a:pathLst>
              <a:path w="260350" h="152400">
                <a:moveTo>
                  <a:pt x="0" y="152399"/>
                </a:moveTo>
                <a:lnTo>
                  <a:pt x="25996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779770" y="5270753"/>
            <a:ext cx="217804" cy="125730"/>
          </a:xfrm>
          <a:custGeom>
            <a:avLst/>
            <a:gdLst/>
            <a:ahLst/>
            <a:cxnLst/>
            <a:rect l="l" t="t" r="r" b="b"/>
            <a:pathLst>
              <a:path w="217804" h="125729">
                <a:moveTo>
                  <a:pt x="0" y="0"/>
                </a:moveTo>
                <a:lnTo>
                  <a:pt x="217424" y="12547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227320" y="5332534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971032" y="5346275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699508" y="3379546"/>
            <a:ext cx="1271270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15" b="1">
                <a:latin typeface="Comic Sans MS"/>
                <a:cs typeface="Comic Sans MS"/>
              </a:rPr>
              <a:t>2</a:t>
            </a:r>
            <a:r>
              <a:rPr dirty="0" sz="1900" spc="-254" b="1">
                <a:latin typeface="Comic Sans MS"/>
                <a:cs typeface="Comic Sans MS"/>
              </a:rPr>
              <a:t> </a:t>
            </a:r>
            <a:r>
              <a:rPr dirty="0" sz="1900" spc="-10">
                <a:latin typeface="Comic Sans MS"/>
                <a:cs typeface="Comic Sans MS"/>
              </a:rPr>
              <a:t>=</a:t>
            </a:r>
            <a:r>
              <a:rPr dirty="0" sz="1900">
                <a:latin typeface="Comic Sans MS"/>
                <a:cs typeface="Comic Sans MS"/>
              </a:rPr>
              <a:t> </a:t>
            </a:r>
            <a:r>
              <a:rPr dirty="0" sz="1900" spc="-10">
                <a:latin typeface="Comic Sans MS"/>
                <a:cs typeface="Comic Sans MS"/>
              </a:rPr>
              <a:t>Lin</a:t>
            </a:r>
            <a:r>
              <a:rPr dirty="0" sz="1900" spc="-10">
                <a:latin typeface="Comic Sans MS"/>
                <a:cs typeface="Comic Sans MS"/>
              </a:rPr>
              <a:t>e</a:t>
            </a:r>
            <a:r>
              <a:rPr dirty="0" sz="1900" spc="-10">
                <a:latin typeface="Comic Sans MS"/>
                <a:cs typeface="Comic Sans MS"/>
              </a:rPr>
              <a:t>are</a:t>
            </a:r>
            <a:endParaRPr sz="1900">
              <a:latin typeface="Comic Sans MS"/>
              <a:cs typeface="Comic Sans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63973" y="4402658"/>
            <a:ext cx="1676400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15" b="1">
                <a:latin typeface="Comic Sans MS"/>
                <a:cs typeface="Comic Sans MS"/>
              </a:rPr>
              <a:t>3</a:t>
            </a:r>
            <a:r>
              <a:rPr dirty="0" sz="1900" spc="-254" b="1">
                <a:latin typeface="Comic Sans MS"/>
                <a:cs typeface="Comic Sans MS"/>
              </a:rPr>
              <a:t> </a:t>
            </a:r>
            <a:r>
              <a:rPr dirty="0" sz="1900" spc="-10">
                <a:latin typeface="Comic Sans MS"/>
                <a:cs typeface="Comic Sans MS"/>
              </a:rPr>
              <a:t>=</a:t>
            </a:r>
            <a:r>
              <a:rPr dirty="0" sz="1900" spc="-5">
                <a:latin typeface="Comic Sans MS"/>
                <a:cs typeface="Comic Sans MS"/>
              </a:rPr>
              <a:t> </a:t>
            </a:r>
            <a:r>
              <a:rPr dirty="0" sz="1900" spc="-15">
                <a:latin typeface="Comic Sans MS"/>
                <a:cs typeface="Comic Sans MS"/>
              </a:rPr>
              <a:t>triangolare</a:t>
            </a:r>
            <a:endParaRPr sz="1900">
              <a:latin typeface="Comic Sans MS"/>
              <a:cs typeface="Comic Sans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63973" y="4692219"/>
            <a:ext cx="84010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20">
                <a:latin typeface="Comic Sans MS"/>
                <a:cs typeface="Comic Sans MS"/>
              </a:rPr>
              <a:t>p</a:t>
            </a:r>
            <a:r>
              <a:rPr dirty="0" sz="1900" spc="-10">
                <a:latin typeface="Comic Sans MS"/>
                <a:cs typeface="Comic Sans MS"/>
              </a:rPr>
              <a:t>lanare</a:t>
            </a:r>
            <a:endParaRPr sz="1900">
              <a:latin typeface="Comic Sans MS"/>
              <a:cs typeface="Comic Sans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830061" y="6436614"/>
            <a:ext cx="300990" cy="139065"/>
          </a:xfrm>
          <a:custGeom>
            <a:avLst/>
            <a:gdLst/>
            <a:ahLst/>
            <a:cxnLst/>
            <a:rect l="l" t="t" r="r" b="b"/>
            <a:pathLst>
              <a:path w="300989" h="139065">
                <a:moveTo>
                  <a:pt x="300863" y="13895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131052" y="6515158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796534" y="6069329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4">
                <a:moveTo>
                  <a:pt x="0" y="331698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702808" y="6359711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702808" y="5945183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442965" y="6477761"/>
            <a:ext cx="260350" cy="152400"/>
          </a:xfrm>
          <a:custGeom>
            <a:avLst/>
            <a:gdLst/>
            <a:ahLst/>
            <a:cxnLst/>
            <a:rect l="l" t="t" r="r" b="b"/>
            <a:pathLst>
              <a:path w="260350" h="152400">
                <a:moveTo>
                  <a:pt x="0" y="152399"/>
                </a:moveTo>
                <a:lnTo>
                  <a:pt x="25996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321808" y="6565451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2" y="99838"/>
                </a:lnTo>
                <a:lnTo>
                  <a:pt x="14194" y="136916"/>
                </a:lnTo>
                <a:lnTo>
                  <a:pt x="43618" y="164496"/>
                </a:lnTo>
                <a:lnTo>
                  <a:pt x="85742" y="178485"/>
                </a:lnTo>
                <a:lnTo>
                  <a:pt x="102069" y="179419"/>
                </a:lnTo>
                <a:lnTo>
                  <a:pt x="116098" y="177177"/>
                </a:lnTo>
                <a:lnTo>
                  <a:pt x="152799" y="159181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885688" y="6681275"/>
            <a:ext cx="189230" cy="177165"/>
          </a:xfrm>
          <a:custGeom>
            <a:avLst/>
            <a:gdLst/>
            <a:ahLst/>
            <a:cxnLst/>
            <a:rect l="l" t="t" r="r" b="b"/>
            <a:pathLst>
              <a:path w="189229" h="177165">
                <a:moveTo>
                  <a:pt x="90996" y="0"/>
                </a:moveTo>
                <a:lnTo>
                  <a:pt x="49036" y="10910"/>
                </a:lnTo>
                <a:lnTo>
                  <a:pt x="17464" y="37437"/>
                </a:lnTo>
                <a:lnTo>
                  <a:pt x="1182" y="74949"/>
                </a:lnTo>
                <a:lnTo>
                  <a:pt x="0" y="89094"/>
                </a:lnTo>
                <a:lnTo>
                  <a:pt x="594" y="99128"/>
                </a:lnTo>
                <a:lnTo>
                  <a:pt x="14373" y="135834"/>
                </a:lnTo>
                <a:lnTo>
                  <a:pt x="44047" y="163130"/>
                </a:lnTo>
                <a:lnTo>
                  <a:pt x="85156" y="176724"/>
                </a:lnTo>
                <a:lnTo>
                  <a:pt x="110360" y="176724"/>
                </a:lnTo>
                <a:lnTo>
                  <a:pt x="117055" y="175669"/>
                </a:lnTo>
                <a:lnTo>
                  <a:pt x="130395" y="171497"/>
                </a:lnTo>
                <a:lnTo>
                  <a:pt x="164009" y="148551"/>
                </a:lnTo>
                <a:lnTo>
                  <a:pt x="184541" y="112572"/>
                </a:lnTo>
                <a:lnTo>
                  <a:pt x="188758" y="83001"/>
                </a:lnTo>
                <a:lnTo>
                  <a:pt x="186654" y="69402"/>
                </a:lnTo>
                <a:lnTo>
                  <a:pt x="168282" y="33725"/>
                </a:lnTo>
                <a:lnTo>
                  <a:pt x="135022" y="9134"/>
                </a:lnTo>
                <a:lnTo>
                  <a:pt x="106613" y="1057"/>
                </a:lnTo>
                <a:lnTo>
                  <a:pt x="90996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814567" y="6461594"/>
            <a:ext cx="147955" cy="223520"/>
          </a:xfrm>
          <a:custGeom>
            <a:avLst/>
            <a:gdLst/>
            <a:ahLst/>
            <a:cxnLst/>
            <a:rect l="l" t="t" r="r" b="b"/>
            <a:pathLst>
              <a:path w="147954" h="223520">
                <a:moveTo>
                  <a:pt x="0" y="0"/>
                </a:moveTo>
                <a:lnTo>
                  <a:pt x="46228" y="223253"/>
                </a:lnTo>
                <a:lnTo>
                  <a:pt x="147447" y="17387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259326" y="5811799"/>
            <a:ext cx="1379220" cy="556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15" b="1">
                <a:latin typeface="Comic Sans MS"/>
                <a:cs typeface="Comic Sans MS"/>
              </a:rPr>
              <a:t>4</a:t>
            </a:r>
            <a:r>
              <a:rPr dirty="0" sz="1900" spc="-254" b="1">
                <a:latin typeface="Comic Sans MS"/>
                <a:cs typeface="Comic Sans MS"/>
              </a:rPr>
              <a:t> </a:t>
            </a:r>
            <a:r>
              <a:rPr dirty="0" sz="1900" spc="-10">
                <a:latin typeface="Comic Sans MS"/>
                <a:cs typeface="Comic Sans MS"/>
              </a:rPr>
              <a:t>=</a:t>
            </a:r>
            <a:endParaRPr sz="19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1900" spc="-15">
                <a:latin typeface="Comic Sans MS"/>
                <a:cs typeface="Comic Sans MS"/>
              </a:rPr>
              <a:t>Tetra</a:t>
            </a:r>
            <a:r>
              <a:rPr dirty="0" sz="1900" spc="-10">
                <a:latin typeface="Comic Sans MS"/>
                <a:cs typeface="Comic Sans MS"/>
              </a:rPr>
              <a:t>e</a:t>
            </a:r>
            <a:r>
              <a:rPr dirty="0" sz="1900" spc="-20">
                <a:latin typeface="Comic Sans MS"/>
                <a:cs typeface="Comic Sans MS"/>
              </a:rPr>
              <a:t>d</a:t>
            </a:r>
            <a:r>
              <a:rPr dirty="0" sz="1900" spc="-5">
                <a:latin typeface="Comic Sans MS"/>
                <a:cs typeface="Comic Sans MS"/>
              </a:rPr>
              <a:t>r</a:t>
            </a:r>
            <a:r>
              <a:rPr dirty="0" sz="1900" spc="-15">
                <a:latin typeface="Comic Sans MS"/>
                <a:cs typeface="Comic Sans MS"/>
              </a:rPr>
              <a:t>ica</a:t>
            </a:r>
            <a:endParaRPr sz="1900">
              <a:latin typeface="Comic Sans MS"/>
              <a:cs typeface="Comic Sans M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625333" y="3722370"/>
            <a:ext cx="302260" cy="71120"/>
          </a:xfrm>
          <a:custGeom>
            <a:avLst/>
            <a:gdLst/>
            <a:ahLst/>
            <a:cxnLst/>
            <a:rect l="l" t="t" r="r" b="b"/>
            <a:pathLst>
              <a:path w="302259" h="71120">
                <a:moveTo>
                  <a:pt x="302133" y="0"/>
                </a:moveTo>
                <a:lnTo>
                  <a:pt x="0" y="71119"/>
                </a:lnTo>
              </a:path>
            </a:pathLst>
          </a:custGeom>
          <a:ln w="25908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898892" y="3567767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591806" y="3416046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4">
                <a:moveTo>
                  <a:pt x="0" y="331723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496556" y="3706451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505700" y="3275135"/>
            <a:ext cx="189230" cy="178435"/>
          </a:xfrm>
          <a:custGeom>
            <a:avLst/>
            <a:gdLst/>
            <a:ahLst/>
            <a:cxnLst/>
            <a:rect l="l" t="t" r="r" b="b"/>
            <a:pathLst>
              <a:path w="189229" h="178435">
                <a:moveTo>
                  <a:pt x="90996" y="0"/>
                </a:moveTo>
                <a:lnTo>
                  <a:pt x="49036" y="10903"/>
                </a:lnTo>
                <a:lnTo>
                  <a:pt x="17464" y="37421"/>
                </a:lnTo>
                <a:lnTo>
                  <a:pt x="1182" y="74940"/>
                </a:lnTo>
                <a:lnTo>
                  <a:pt x="0" y="89094"/>
                </a:lnTo>
                <a:lnTo>
                  <a:pt x="594" y="99139"/>
                </a:lnTo>
                <a:lnTo>
                  <a:pt x="14375" y="135853"/>
                </a:lnTo>
                <a:lnTo>
                  <a:pt x="44049" y="163142"/>
                </a:lnTo>
                <a:lnTo>
                  <a:pt x="86487" y="176973"/>
                </a:lnTo>
                <a:lnTo>
                  <a:pt x="102927" y="177897"/>
                </a:lnTo>
                <a:lnTo>
                  <a:pt x="117059" y="175671"/>
                </a:lnTo>
                <a:lnTo>
                  <a:pt x="154039" y="157825"/>
                </a:lnTo>
                <a:lnTo>
                  <a:pt x="179427" y="125820"/>
                </a:lnTo>
                <a:lnTo>
                  <a:pt x="188758" y="82997"/>
                </a:lnTo>
                <a:lnTo>
                  <a:pt x="186654" y="69390"/>
                </a:lnTo>
                <a:lnTo>
                  <a:pt x="168282" y="33709"/>
                </a:lnTo>
                <a:lnTo>
                  <a:pt x="135022" y="9127"/>
                </a:lnTo>
                <a:lnTo>
                  <a:pt x="909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259573" y="3797046"/>
            <a:ext cx="238760" cy="8890"/>
          </a:xfrm>
          <a:custGeom>
            <a:avLst/>
            <a:gdLst/>
            <a:ahLst/>
            <a:cxnLst/>
            <a:rect l="l" t="t" r="r" b="b"/>
            <a:pathLst>
              <a:path w="238759" h="8889">
                <a:moveTo>
                  <a:pt x="0" y="8889"/>
                </a:moveTo>
                <a:lnTo>
                  <a:pt x="238378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069835" y="3715595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796783" y="3899975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623556" y="3810000"/>
            <a:ext cx="189865" cy="164465"/>
          </a:xfrm>
          <a:custGeom>
            <a:avLst/>
            <a:gdLst/>
            <a:ahLst/>
            <a:cxnLst/>
            <a:rect l="l" t="t" r="r" b="b"/>
            <a:pathLst>
              <a:path w="189865" h="164464">
                <a:moveTo>
                  <a:pt x="0" y="0"/>
                </a:moveTo>
                <a:lnTo>
                  <a:pt x="137541" y="164464"/>
                </a:lnTo>
                <a:lnTo>
                  <a:pt x="189484" y="100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582661" y="3874770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4">
                <a:moveTo>
                  <a:pt x="0" y="331723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496556" y="4136195"/>
            <a:ext cx="189230" cy="178435"/>
          </a:xfrm>
          <a:custGeom>
            <a:avLst/>
            <a:gdLst/>
            <a:ahLst/>
            <a:cxnLst/>
            <a:rect l="l" t="t" r="r" b="b"/>
            <a:pathLst>
              <a:path w="189229" h="178435">
                <a:moveTo>
                  <a:pt x="90996" y="0"/>
                </a:moveTo>
                <a:lnTo>
                  <a:pt x="49036" y="10903"/>
                </a:lnTo>
                <a:lnTo>
                  <a:pt x="17464" y="37421"/>
                </a:lnTo>
                <a:lnTo>
                  <a:pt x="1182" y="74940"/>
                </a:lnTo>
                <a:lnTo>
                  <a:pt x="0" y="89094"/>
                </a:lnTo>
                <a:lnTo>
                  <a:pt x="594" y="99139"/>
                </a:lnTo>
                <a:lnTo>
                  <a:pt x="14375" y="135853"/>
                </a:lnTo>
                <a:lnTo>
                  <a:pt x="44049" y="163142"/>
                </a:lnTo>
                <a:lnTo>
                  <a:pt x="86487" y="176973"/>
                </a:lnTo>
                <a:lnTo>
                  <a:pt x="102927" y="177897"/>
                </a:lnTo>
                <a:lnTo>
                  <a:pt x="117059" y="175671"/>
                </a:lnTo>
                <a:lnTo>
                  <a:pt x="154039" y="157825"/>
                </a:lnTo>
                <a:lnTo>
                  <a:pt x="179427" y="125820"/>
                </a:lnTo>
                <a:lnTo>
                  <a:pt x="188758" y="82997"/>
                </a:lnTo>
                <a:lnTo>
                  <a:pt x="186654" y="69390"/>
                </a:lnTo>
                <a:lnTo>
                  <a:pt x="168282" y="33709"/>
                </a:lnTo>
                <a:lnTo>
                  <a:pt x="135022" y="9127"/>
                </a:lnTo>
                <a:lnTo>
                  <a:pt x="909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906006" y="4402658"/>
            <a:ext cx="1612265" cy="556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900" spc="-15" b="1">
                <a:latin typeface="Comic Sans MS"/>
                <a:cs typeface="Comic Sans MS"/>
              </a:rPr>
              <a:t>5</a:t>
            </a:r>
            <a:r>
              <a:rPr dirty="0" sz="1900" spc="-254" b="1">
                <a:latin typeface="Comic Sans MS"/>
                <a:cs typeface="Comic Sans MS"/>
              </a:rPr>
              <a:t> </a:t>
            </a:r>
            <a:r>
              <a:rPr dirty="0" sz="1900" spc="-10">
                <a:latin typeface="Comic Sans MS"/>
                <a:cs typeface="Comic Sans MS"/>
              </a:rPr>
              <a:t>=</a:t>
            </a:r>
            <a:r>
              <a:rPr dirty="0" sz="1900" spc="-5">
                <a:latin typeface="Comic Sans MS"/>
                <a:cs typeface="Comic Sans MS"/>
              </a:rPr>
              <a:t> </a:t>
            </a:r>
            <a:r>
              <a:rPr dirty="0" sz="1900" spc="-15">
                <a:latin typeface="Comic Sans MS"/>
                <a:cs typeface="Comic Sans MS"/>
              </a:rPr>
              <a:t>b</a:t>
            </a:r>
            <a:r>
              <a:rPr dirty="0" sz="1900" spc="-15">
                <a:latin typeface="Comic Sans MS"/>
                <a:cs typeface="Comic Sans MS"/>
              </a:rPr>
              <a:t>i</a:t>
            </a:r>
            <a:r>
              <a:rPr dirty="0" sz="1900" spc="-25">
                <a:latin typeface="Comic Sans MS"/>
                <a:cs typeface="Comic Sans MS"/>
              </a:rPr>
              <a:t>p</a:t>
            </a:r>
            <a:r>
              <a:rPr dirty="0" sz="1900" spc="-15">
                <a:latin typeface="Comic Sans MS"/>
                <a:cs typeface="Comic Sans MS"/>
              </a:rPr>
              <a:t>iramide</a:t>
            </a:r>
            <a:r>
              <a:rPr dirty="0" sz="1900" spc="-15">
                <a:latin typeface="Comic Sans MS"/>
                <a:cs typeface="Comic Sans MS"/>
              </a:rPr>
              <a:t> tria</a:t>
            </a:r>
            <a:r>
              <a:rPr dirty="0" sz="1900" spc="-5">
                <a:latin typeface="Comic Sans MS"/>
                <a:cs typeface="Comic Sans MS"/>
              </a:rPr>
              <a:t>n</a:t>
            </a:r>
            <a:r>
              <a:rPr dirty="0" sz="1900" spc="-10">
                <a:latin typeface="Comic Sans MS"/>
                <a:cs typeface="Comic Sans MS"/>
              </a:rPr>
              <a:t>gola</a:t>
            </a:r>
            <a:r>
              <a:rPr dirty="0" sz="1900" spc="-5">
                <a:latin typeface="Comic Sans MS"/>
                <a:cs typeface="Comic Sans MS"/>
              </a:rPr>
              <a:t>r</a:t>
            </a:r>
            <a:r>
              <a:rPr dirty="0" sz="1900" spc="-15">
                <a:latin typeface="Comic Sans MS"/>
                <a:cs typeface="Comic Sans MS"/>
              </a:rPr>
              <a:t>e</a:t>
            </a:r>
            <a:endParaRPr sz="1900">
              <a:latin typeface="Comic Sans MS"/>
              <a:cs typeface="Comic Sans M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517130" y="5627370"/>
            <a:ext cx="242570" cy="133350"/>
          </a:xfrm>
          <a:custGeom>
            <a:avLst/>
            <a:gdLst/>
            <a:ahLst/>
            <a:cxnLst/>
            <a:rect l="l" t="t" r="r" b="b"/>
            <a:pathLst>
              <a:path w="242570" h="133350">
                <a:moveTo>
                  <a:pt x="242570" y="133032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860030" y="5645658"/>
            <a:ext cx="274955" cy="134620"/>
          </a:xfrm>
          <a:custGeom>
            <a:avLst/>
            <a:gdLst/>
            <a:ahLst/>
            <a:cxnLst/>
            <a:rect l="l" t="t" r="r" b="b"/>
            <a:pathLst>
              <a:path w="274954" h="134620">
                <a:moveTo>
                  <a:pt x="274447" y="0"/>
                </a:moveTo>
                <a:lnTo>
                  <a:pt x="0" y="134454"/>
                </a:lnTo>
              </a:path>
            </a:pathLst>
          </a:custGeom>
          <a:ln w="2590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049768" y="5547399"/>
            <a:ext cx="187325" cy="178435"/>
          </a:xfrm>
          <a:custGeom>
            <a:avLst/>
            <a:gdLst/>
            <a:ahLst/>
            <a:cxnLst/>
            <a:rect l="l" t="t" r="r" b="b"/>
            <a:pathLst>
              <a:path w="187325" h="178435">
                <a:moveTo>
                  <a:pt x="90904" y="0"/>
                </a:moveTo>
                <a:lnTo>
                  <a:pt x="48995" y="10729"/>
                </a:lnTo>
                <a:lnTo>
                  <a:pt x="17452" y="37254"/>
                </a:lnTo>
                <a:lnTo>
                  <a:pt x="1181" y="74901"/>
                </a:lnTo>
                <a:lnTo>
                  <a:pt x="0" y="89114"/>
                </a:lnTo>
                <a:lnTo>
                  <a:pt x="393" y="97331"/>
                </a:lnTo>
                <a:lnTo>
                  <a:pt x="13499" y="134819"/>
                </a:lnTo>
                <a:lnTo>
                  <a:pt x="42658" y="162793"/>
                </a:lnTo>
                <a:lnTo>
                  <a:pt x="84447" y="177052"/>
                </a:lnTo>
                <a:lnTo>
                  <a:pt x="100593" y="178032"/>
                </a:lnTo>
                <a:lnTo>
                  <a:pt x="114835" y="175988"/>
                </a:lnTo>
                <a:lnTo>
                  <a:pt x="152152" y="158453"/>
                </a:lnTo>
                <a:lnTo>
                  <a:pt x="177824" y="126634"/>
                </a:lnTo>
                <a:lnTo>
                  <a:pt x="187309" y="84152"/>
                </a:lnTo>
                <a:lnTo>
                  <a:pt x="185378" y="70383"/>
                </a:lnTo>
                <a:lnTo>
                  <a:pt x="167410" y="34231"/>
                </a:lnTo>
                <a:lnTo>
                  <a:pt x="134497" y="9284"/>
                </a:lnTo>
                <a:lnTo>
                  <a:pt x="909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826502" y="5386578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4">
                <a:moveTo>
                  <a:pt x="0" y="331698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731252" y="5676939"/>
            <a:ext cx="187325" cy="178435"/>
          </a:xfrm>
          <a:custGeom>
            <a:avLst/>
            <a:gdLst/>
            <a:ahLst/>
            <a:cxnLst/>
            <a:rect l="l" t="t" r="r" b="b"/>
            <a:pathLst>
              <a:path w="187325" h="178435">
                <a:moveTo>
                  <a:pt x="90904" y="0"/>
                </a:moveTo>
                <a:lnTo>
                  <a:pt x="48995" y="10737"/>
                </a:lnTo>
                <a:lnTo>
                  <a:pt x="17452" y="37271"/>
                </a:lnTo>
                <a:lnTo>
                  <a:pt x="1181" y="74910"/>
                </a:lnTo>
                <a:lnTo>
                  <a:pt x="0" y="89114"/>
                </a:lnTo>
                <a:lnTo>
                  <a:pt x="393" y="97329"/>
                </a:lnTo>
                <a:lnTo>
                  <a:pt x="13498" y="134818"/>
                </a:lnTo>
                <a:lnTo>
                  <a:pt x="42656" y="162792"/>
                </a:lnTo>
                <a:lnTo>
                  <a:pt x="84445" y="177052"/>
                </a:lnTo>
                <a:lnTo>
                  <a:pt x="100590" y="178032"/>
                </a:lnTo>
                <a:lnTo>
                  <a:pt x="114832" y="175988"/>
                </a:lnTo>
                <a:lnTo>
                  <a:pt x="152151" y="158454"/>
                </a:lnTo>
                <a:lnTo>
                  <a:pt x="177824" y="126636"/>
                </a:lnTo>
                <a:lnTo>
                  <a:pt x="187309" y="84156"/>
                </a:lnTo>
                <a:lnTo>
                  <a:pt x="185378" y="70394"/>
                </a:lnTo>
                <a:lnTo>
                  <a:pt x="167410" y="34247"/>
                </a:lnTo>
                <a:lnTo>
                  <a:pt x="134497" y="9290"/>
                </a:lnTo>
                <a:lnTo>
                  <a:pt x="9090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740395" y="5225855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8029956" y="5870507"/>
            <a:ext cx="189230" cy="178435"/>
          </a:xfrm>
          <a:custGeom>
            <a:avLst/>
            <a:gdLst/>
            <a:ahLst/>
            <a:cxnLst/>
            <a:rect l="l" t="t" r="r" b="b"/>
            <a:pathLst>
              <a:path w="189229" h="178435">
                <a:moveTo>
                  <a:pt x="90996" y="0"/>
                </a:moveTo>
                <a:lnTo>
                  <a:pt x="49036" y="10910"/>
                </a:lnTo>
                <a:lnTo>
                  <a:pt x="17464" y="37437"/>
                </a:lnTo>
                <a:lnTo>
                  <a:pt x="1182" y="74949"/>
                </a:lnTo>
                <a:lnTo>
                  <a:pt x="0" y="89094"/>
                </a:lnTo>
                <a:lnTo>
                  <a:pt x="594" y="99130"/>
                </a:lnTo>
                <a:lnTo>
                  <a:pt x="14374" y="135835"/>
                </a:lnTo>
                <a:lnTo>
                  <a:pt x="44048" y="163131"/>
                </a:lnTo>
                <a:lnTo>
                  <a:pt x="86484" y="176972"/>
                </a:lnTo>
                <a:lnTo>
                  <a:pt x="102924" y="177896"/>
                </a:lnTo>
                <a:lnTo>
                  <a:pt x="117056" y="175669"/>
                </a:lnTo>
                <a:lnTo>
                  <a:pt x="154037" y="157814"/>
                </a:lnTo>
                <a:lnTo>
                  <a:pt x="179426" y="125806"/>
                </a:lnTo>
                <a:lnTo>
                  <a:pt x="188758" y="83001"/>
                </a:lnTo>
                <a:lnTo>
                  <a:pt x="186654" y="69402"/>
                </a:lnTo>
                <a:lnTo>
                  <a:pt x="168282" y="33725"/>
                </a:lnTo>
                <a:lnTo>
                  <a:pt x="135022" y="9134"/>
                </a:lnTo>
                <a:lnTo>
                  <a:pt x="909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857743" y="5779376"/>
            <a:ext cx="189865" cy="165100"/>
          </a:xfrm>
          <a:custGeom>
            <a:avLst/>
            <a:gdLst/>
            <a:ahLst/>
            <a:cxnLst/>
            <a:rect l="l" t="t" r="r" b="b"/>
            <a:pathLst>
              <a:path w="189865" h="165100">
                <a:moveTo>
                  <a:pt x="0" y="0"/>
                </a:moveTo>
                <a:lnTo>
                  <a:pt x="137540" y="164515"/>
                </a:lnTo>
                <a:lnTo>
                  <a:pt x="189483" y="1003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817357" y="5843778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4">
                <a:moveTo>
                  <a:pt x="0" y="331698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731252" y="6140255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399019" y="5532159"/>
            <a:ext cx="187325" cy="178435"/>
          </a:xfrm>
          <a:custGeom>
            <a:avLst/>
            <a:gdLst/>
            <a:ahLst/>
            <a:cxnLst/>
            <a:rect l="l" t="t" r="r" b="b"/>
            <a:pathLst>
              <a:path w="187325" h="178435">
                <a:moveTo>
                  <a:pt x="90904" y="0"/>
                </a:moveTo>
                <a:lnTo>
                  <a:pt x="48995" y="10729"/>
                </a:lnTo>
                <a:lnTo>
                  <a:pt x="17452" y="37254"/>
                </a:lnTo>
                <a:lnTo>
                  <a:pt x="1181" y="74901"/>
                </a:lnTo>
                <a:lnTo>
                  <a:pt x="0" y="89114"/>
                </a:lnTo>
                <a:lnTo>
                  <a:pt x="393" y="97331"/>
                </a:lnTo>
                <a:lnTo>
                  <a:pt x="13499" y="134819"/>
                </a:lnTo>
                <a:lnTo>
                  <a:pt x="42658" y="162793"/>
                </a:lnTo>
                <a:lnTo>
                  <a:pt x="84447" y="177052"/>
                </a:lnTo>
                <a:lnTo>
                  <a:pt x="100593" y="178032"/>
                </a:lnTo>
                <a:lnTo>
                  <a:pt x="114835" y="175988"/>
                </a:lnTo>
                <a:lnTo>
                  <a:pt x="152152" y="158453"/>
                </a:lnTo>
                <a:lnTo>
                  <a:pt x="177824" y="126634"/>
                </a:lnTo>
                <a:lnTo>
                  <a:pt x="187309" y="84152"/>
                </a:lnTo>
                <a:lnTo>
                  <a:pt x="185378" y="70383"/>
                </a:lnTo>
                <a:lnTo>
                  <a:pt x="167410" y="34231"/>
                </a:lnTo>
                <a:lnTo>
                  <a:pt x="134497" y="9284"/>
                </a:lnTo>
                <a:lnTo>
                  <a:pt x="909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392923" y="5844623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599806" y="5760389"/>
            <a:ext cx="182245" cy="173990"/>
          </a:xfrm>
          <a:custGeom>
            <a:avLst/>
            <a:gdLst/>
            <a:ahLst/>
            <a:cxnLst/>
            <a:rect l="l" t="t" r="r" b="b"/>
            <a:pathLst>
              <a:path w="182245" h="173989">
                <a:moveTo>
                  <a:pt x="182118" y="0"/>
                </a:moveTo>
                <a:lnTo>
                  <a:pt x="0" y="113360"/>
                </a:lnTo>
                <a:lnTo>
                  <a:pt x="56261" y="173723"/>
                </a:lnTo>
                <a:lnTo>
                  <a:pt x="1821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883654" y="6060516"/>
            <a:ext cx="368300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15" b="1">
                <a:latin typeface="Comic Sans MS"/>
                <a:cs typeface="Comic Sans MS"/>
              </a:rPr>
              <a:t>6</a:t>
            </a:r>
            <a:r>
              <a:rPr dirty="0" sz="1900" spc="-254" b="1">
                <a:latin typeface="Comic Sans MS"/>
                <a:cs typeface="Comic Sans MS"/>
              </a:rPr>
              <a:t> </a:t>
            </a:r>
            <a:r>
              <a:rPr dirty="0" sz="1900" spc="-10">
                <a:latin typeface="Comic Sans MS"/>
                <a:cs typeface="Comic Sans MS"/>
              </a:rPr>
              <a:t>=</a:t>
            </a:r>
            <a:endParaRPr sz="1900">
              <a:latin typeface="Comic Sans MS"/>
              <a:cs typeface="Comic Sans MS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59" name="object 59"/>
          <p:cNvSpPr txBox="1"/>
          <p:nvPr/>
        </p:nvSpPr>
        <p:spPr>
          <a:xfrm>
            <a:off x="6883654" y="6349835"/>
            <a:ext cx="120459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10">
                <a:latin typeface="Comic Sans MS"/>
                <a:cs typeface="Comic Sans MS"/>
              </a:rPr>
              <a:t>o</a:t>
            </a:r>
            <a:r>
              <a:rPr dirty="0" sz="1900" spc="-20">
                <a:latin typeface="Comic Sans MS"/>
                <a:cs typeface="Comic Sans MS"/>
              </a:rPr>
              <a:t>tt</a:t>
            </a:r>
            <a:r>
              <a:rPr dirty="0" sz="1900" spc="-15">
                <a:latin typeface="Comic Sans MS"/>
                <a:cs typeface="Comic Sans MS"/>
              </a:rPr>
              <a:t>aedr</a:t>
            </a:r>
            <a:r>
              <a:rPr dirty="0" sz="1900" spc="-15">
                <a:latin typeface="Comic Sans MS"/>
                <a:cs typeface="Comic Sans MS"/>
              </a:rPr>
              <a:t>i</a:t>
            </a:r>
            <a:r>
              <a:rPr dirty="0" sz="1900" spc="-20">
                <a:latin typeface="Comic Sans MS"/>
                <a:cs typeface="Comic Sans MS"/>
              </a:rPr>
              <a:t>c</a:t>
            </a:r>
            <a:r>
              <a:rPr dirty="0" sz="1900" spc="-10">
                <a:latin typeface="Comic Sans MS"/>
                <a:cs typeface="Comic Sans MS"/>
              </a:rPr>
              <a:t>a</a:t>
            </a:r>
            <a:endParaRPr sz="19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" y="3838194"/>
            <a:ext cx="9036050" cy="2987040"/>
          </a:xfrm>
          <a:custGeom>
            <a:avLst/>
            <a:gdLst/>
            <a:ahLst/>
            <a:cxnLst/>
            <a:rect l="l" t="t" r="r" b="b"/>
            <a:pathLst>
              <a:path w="9036050" h="2987040">
                <a:moveTo>
                  <a:pt x="8537956" y="0"/>
                </a:moveTo>
                <a:lnTo>
                  <a:pt x="497852" y="0"/>
                </a:lnTo>
                <a:lnTo>
                  <a:pt x="457021" y="1650"/>
                </a:lnTo>
                <a:lnTo>
                  <a:pt x="417098" y="6515"/>
                </a:lnTo>
                <a:lnTo>
                  <a:pt x="378213" y="14468"/>
                </a:lnTo>
                <a:lnTo>
                  <a:pt x="340493" y="25379"/>
                </a:lnTo>
                <a:lnTo>
                  <a:pt x="304066" y="39121"/>
                </a:lnTo>
                <a:lnTo>
                  <a:pt x="269061" y="55566"/>
                </a:lnTo>
                <a:lnTo>
                  <a:pt x="235605" y="74586"/>
                </a:lnTo>
                <a:lnTo>
                  <a:pt x="203827" y="96052"/>
                </a:lnTo>
                <a:lnTo>
                  <a:pt x="173856" y="119837"/>
                </a:lnTo>
                <a:lnTo>
                  <a:pt x="145818" y="145811"/>
                </a:lnTo>
                <a:lnTo>
                  <a:pt x="119842" y="173848"/>
                </a:lnTo>
                <a:lnTo>
                  <a:pt x="96057" y="203819"/>
                </a:lnTo>
                <a:lnTo>
                  <a:pt x="74590" y="235596"/>
                </a:lnTo>
                <a:lnTo>
                  <a:pt x="55569" y="269051"/>
                </a:lnTo>
                <a:lnTo>
                  <a:pt x="39123" y="304055"/>
                </a:lnTo>
                <a:lnTo>
                  <a:pt x="25381" y="340481"/>
                </a:lnTo>
                <a:lnTo>
                  <a:pt x="14469" y="378201"/>
                </a:lnTo>
                <a:lnTo>
                  <a:pt x="6516" y="417086"/>
                </a:lnTo>
                <a:lnTo>
                  <a:pt x="1650" y="457008"/>
                </a:lnTo>
                <a:lnTo>
                  <a:pt x="0" y="497839"/>
                </a:lnTo>
                <a:lnTo>
                  <a:pt x="0" y="2489187"/>
                </a:lnTo>
                <a:lnTo>
                  <a:pt x="1650" y="2530018"/>
                </a:lnTo>
                <a:lnTo>
                  <a:pt x="6516" y="2569941"/>
                </a:lnTo>
                <a:lnTo>
                  <a:pt x="14469" y="2608826"/>
                </a:lnTo>
                <a:lnTo>
                  <a:pt x="25381" y="2646546"/>
                </a:lnTo>
                <a:lnTo>
                  <a:pt x="39123" y="2682973"/>
                </a:lnTo>
                <a:lnTo>
                  <a:pt x="55569" y="2717978"/>
                </a:lnTo>
                <a:lnTo>
                  <a:pt x="74590" y="2751434"/>
                </a:lnTo>
                <a:lnTo>
                  <a:pt x="96057" y="2783212"/>
                </a:lnTo>
                <a:lnTo>
                  <a:pt x="119842" y="2813183"/>
                </a:lnTo>
                <a:lnTo>
                  <a:pt x="145818" y="2841221"/>
                </a:lnTo>
                <a:lnTo>
                  <a:pt x="173856" y="2867197"/>
                </a:lnTo>
                <a:lnTo>
                  <a:pt x="203827" y="2890982"/>
                </a:lnTo>
                <a:lnTo>
                  <a:pt x="235605" y="2912449"/>
                </a:lnTo>
                <a:lnTo>
                  <a:pt x="269061" y="2931470"/>
                </a:lnTo>
                <a:lnTo>
                  <a:pt x="304066" y="2947916"/>
                </a:lnTo>
                <a:lnTo>
                  <a:pt x="340493" y="2961658"/>
                </a:lnTo>
                <a:lnTo>
                  <a:pt x="378213" y="2972570"/>
                </a:lnTo>
                <a:lnTo>
                  <a:pt x="417098" y="2980523"/>
                </a:lnTo>
                <a:lnTo>
                  <a:pt x="457021" y="2985389"/>
                </a:lnTo>
                <a:lnTo>
                  <a:pt x="497852" y="2987039"/>
                </a:lnTo>
                <a:lnTo>
                  <a:pt x="8537956" y="2987039"/>
                </a:lnTo>
                <a:lnTo>
                  <a:pt x="8578787" y="2985389"/>
                </a:lnTo>
                <a:lnTo>
                  <a:pt x="8618709" y="2980523"/>
                </a:lnTo>
                <a:lnTo>
                  <a:pt x="8657594" y="2972570"/>
                </a:lnTo>
                <a:lnTo>
                  <a:pt x="8695314" y="2961658"/>
                </a:lnTo>
                <a:lnTo>
                  <a:pt x="8731740" y="2947916"/>
                </a:lnTo>
                <a:lnTo>
                  <a:pt x="8766744" y="2931470"/>
                </a:lnTo>
                <a:lnTo>
                  <a:pt x="8800199" y="2912449"/>
                </a:lnTo>
                <a:lnTo>
                  <a:pt x="8831976" y="2890982"/>
                </a:lnTo>
                <a:lnTo>
                  <a:pt x="8861947" y="2867197"/>
                </a:lnTo>
                <a:lnTo>
                  <a:pt x="8889984" y="2841221"/>
                </a:lnTo>
                <a:lnTo>
                  <a:pt x="8915958" y="2813183"/>
                </a:lnTo>
                <a:lnTo>
                  <a:pt x="8939743" y="2783212"/>
                </a:lnTo>
                <a:lnTo>
                  <a:pt x="8961209" y="2751434"/>
                </a:lnTo>
                <a:lnTo>
                  <a:pt x="8980229" y="2717978"/>
                </a:lnTo>
                <a:lnTo>
                  <a:pt x="8996674" y="2682973"/>
                </a:lnTo>
                <a:lnTo>
                  <a:pt x="9010416" y="2646546"/>
                </a:lnTo>
                <a:lnTo>
                  <a:pt x="9021327" y="2608826"/>
                </a:lnTo>
                <a:lnTo>
                  <a:pt x="9029280" y="2569941"/>
                </a:lnTo>
                <a:lnTo>
                  <a:pt x="9034145" y="2530018"/>
                </a:lnTo>
                <a:lnTo>
                  <a:pt x="9035796" y="2489187"/>
                </a:lnTo>
                <a:lnTo>
                  <a:pt x="9035796" y="497839"/>
                </a:lnTo>
                <a:lnTo>
                  <a:pt x="9034145" y="457008"/>
                </a:lnTo>
                <a:lnTo>
                  <a:pt x="9029280" y="417086"/>
                </a:lnTo>
                <a:lnTo>
                  <a:pt x="9021327" y="378201"/>
                </a:lnTo>
                <a:lnTo>
                  <a:pt x="9010416" y="340481"/>
                </a:lnTo>
                <a:lnTo>
                  <a:pt x="8996674" y="304055"/>
                </a:lnTo>
                <a:lnTo>
                  <a:pt x="8980229" y="269051"/>
                </a:lnTo>
                <a:lnTo>
                  <a:pt x="8961209" y="235596"/>
                </a:lnTo>
                <a:lnTo>
                  <a:pt x="8939743" y="203819"/>
                </a:lnTo>
                <a:lnTo>
                  <a:pt x="8915958" y="173848"/>
                </a:lnTo>
                <a:lnTo>
                  <a:pt x="8889984" y="145811"/>
                </a:lnTo>
                <a:lnTo>
                  <a:pt x="8861947" y="119837"/>
                </a:lnTo>
                <a:lnTo>
                  <a:pt x="8831976" y="96052"/>
                </a:lnTo>
                <a:lnTo>
                  <a:pt x="8800199" y="74586"/>
                </a:lnTo>
                <a:lnTo>
                  <a:pt x="8766744" y="55566"/>
                </a:lnTo>
                <a:lnTo>
                  <a:pt x="8731740" y="39121"/>
                </a:lnTo>
                <a:lnTo>
                  <a:pt x="8695314" y="25379"/>
                </a:lnTo>
                <a:lnTo>
                  <a:pt x="8657594" y="14468"/>
                </a:lnTo>
                <a:lnTo>
                  <a:pt x="8618709" y="6515"/>
                </a:lnTo>
                <a:lnTo>
                  <a:pt x="8578787" y="1650"/>
                </a:lnTo>
                <a:lnTo>
                  <a:pt x="85379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4102" y="3838194"/>
            <a:ext cx="9036050" cy="2987040"/>
          </a:xfrm>
          <a:custGeom>
            <a:avLst/>
            <a:gdLst/>
            <a:ahLst/>
            <a:cxnLst/>
            <a:rect l="l" t="t" r="r" b="b"/>
            <a:pathLst>
              <a:path w="9036050" h="2987040">
                <a:moveTo>
                  <a:pt x="0" y="497839"/>
                </a:moveTo>
                <a:lnTo>
                  <a:pt x="1650" y="457008"/>
                </a:lnTo>
                <a:lnTo>
                  <a:pt x="6516" y="417086"/>
                </a:lnTo>
                <a:lnTo>
                  <a:pt x="14469" y="378201"/>
                </a:lnTo>
                <a:lnTo>
                  <a:pt x="25381" y="340481"/>
                </a:lnTo>
                <a:lnTo>
                  <a:pt x="39123" y="304055"/>
                </a:lnTo>
                <a:lnTo>
                  <a:pt x="55569" y="269051"/>
                </a:lnTo>
                <a:lnTo>
                  <a:pt x="74590" y="235596"/>
                </a:lnTo>
                <a:lnTo>
                  <a:pt x="96057" y="203819"/>
                </a:lnTo>
                <a:lnTo>
                  <a:pt x="119842" y="173848"/>
                </a:lnTo>
                <a:lnTo>
                  <a:pt x="145818" y="145811"/>
                </a:lnTo>
                <a:lnTo>
                  <a:pt x="173856" y="119837"/>
                </a:lnTo>
                <a:lnTo>
                  <a:pt x="203827" y="96052"/>
                </a:lnTo>
                <a:lnTo>
                  <a:pt x="235605" y="74586"/>
                </a:lnTo>
                <a:lnTo>
                  <a:pt x="269061" y="55566"/>
                </a:lnTo>
                <a:lnTo>
                  <a:pt x="304066" y="39121"/>
                </a:lnTo>
                <a:lnTo>
                  <a:pt x="340493" y="25379"/>
                </a:lnTo>
                <a:lnTo>
                  <a:pt x="378213" y="14468"/>
                </a:lnTo>
                <a:lnTo>
                  <a:pt x="417098" y="6515"/>
                </a:lnTo>
                <a:lnTo>
                  <a:pt x="457021" y="1650"/>
                </a:lnTo>
                <a:lnTo>
                  <a:pt x="497852" y="0"/>
                </a:lnTo>
                <a:lnTo>
                  <a:pt x="8537956" y="0"/>
                </a:lnTo>
                <a:lnTo>
                  <a:pt x="8578787" y="1650"/>
                </a:lnTo>
                <a:lnTo>
                  <a:pt x="8618709" y="6515"/>
                </a:lnTo>
                <a:lnTo>
                  <a:pt x="8657594" y="14468"/>
                </a:lnTo>
                <a:lnTo>
                  <a:pt x="8695314" y="25379"/>
                </a:lnTo>
                <a:lnTo>
                  <a:pt x="8731740" y="39121"/>
                </a:lnTo>
                <a:lnTo>
                  <a:pt x="8766744" y="55566"/>
                </a:lnTo>
                <a:lnTo>
                  <a:pt x="8800199" y="74586"/>
                </a:lnTo>
                <a:lnTo>
                  <a:pt x="8831976" y="96052"/>
                </a:lnTo>
                <a:lnTo>
                  <a:pt x="8861947" y="119837"/>
                </a:lnTo>
                <a:lnTo>
                  <a:pt x="8889984" y="145811"/>
                </a:lnTo>
                <a:lnTo>
                  <a:pt x="8915958" y="173848"/>
                </a:lnTo>
                <a:lnTo>
                  <a:pt x="8939743" y="203819"/>
                </a:lnTo>
                <a:lnTo>
                  <a:pt x="8961209" y="235596"/>
                </a:lnTo>
                <a:lnTo>
                  <a:pt x="8980229" y="269051"/>
                </a:lnTo>
                <a:lnTo>
                  <a:pt x="8996674" y="304055"/>
                </a:lnTo>
                <a:lnTo>
                  <a:pt x="9010416" y="340481"/>
                </a:lnTo>
                <a:lnTo>
                  <a:pt x="9021327" y="378201"/>
                </a:lnTo>
                <a:lnTo>
                  <a:pt x="9029280" y="417086"/>
                </a:lnTo>
                <a:lnTo>
                  <a:pt x="9034145" y="457008"/>
                </a:lnTo>
                <a:lnTo>
                  <a:pt x="9035796" y="497839"/>
                </a:lnTo>
                <a:lnTo>
                  <a:pt x="9035796" y="2489187"/>
                </a:lnTo>
                <a:lnTo>
                  <a:pt x="9034145" y="2530018"/>
                </a:lnTo>
                <a:lnTo>
                  <a:pt x="9029280" y="2569941"/>
                </a:lnTo>
                <a:lnTo>
                  <a:pt x="9021327" y="2608826"/>
                </a:lnTo>
                <a:lnTo>
                  <a:pt x="9010416" y="2646546"/>
                </a:lnTo>
                <a:lnTo>
                  <a:pt x="8996674" y="2682973"/>
                </a:lnTo>
                <a:lnTo>
                  <a:pt x="8980229" y="2717978"/>
                </a:lnTo>
                <a:lnTo>
                  <a:pt x="8961209" y="2751434"/>
                </a:lnTo>
                <a:lnTo>
                  <a:pt x="8939743" y="2783212"/>
                </a:lnTo>
                <a:lnTo>
                  <a:pt x="8915958" y="2813183"/>
                </a:lnTo>
                <a:lnTo>
                  <a:pt x="8889984" y="2841221"/>
                </a:lnTo>
                <a:lnTo>
                  <a:pt x="8861947" y="2867197"/>
                </a:lnTo>
                <a:lnTo>
                  <a:pt x="8831976" y="2890982"/>
                </a:lnTo>
                <a:lnTo>
                  <a:pt x="8800199" y="2912449"/>
                </a:lnTo>
                <a:lnTo>
                  <a:pt x="8766744" y="2931470"/>
                </a:lnTo>
                <a:lnTo>
                  <a:pt x="8731740" y="2947916"/>
                </a:lnTo>
                <a:lnTo>
                  <a:pt x="8695314" y="2961658"/>
                </a:lnTo>
                <a:lnTo>
                  <a:pt x="8657594" y="2972570"/>
                </a:lnTo>
                <a:lnTo>
                  <a:pt x="8618709" y="2980523"/>
                </a:lnTo>
                <a:lnTo>
                  <a:pt x="8578787" y="2985389"/>
                </a:lnTo>
                <a:lnTo>
                  <a:pt x="8537956" y="2987039"/>
                </a:lnTo>
                <a:lnTo>
                  <a:pt x="497852" y="2987039"/>
                </a:lnTo>
                <a:lnTo>
                  <a:pt x="457021" y="2985389"/>
                </a:lnTo>
                <a:lnTo>
                  <a:pt x="417098" y="2980523"/>
                </a:lnTo>
                <a:lnTo>
                  <a:pt x="378213" y="2972570"/>
                </a:lnTo>
                <a:lnTo>
                  <a:pt x="340493" y="2961658"/>
                </a:lnTo>
                <a:lnTo>
                  <a:pt x="304066" y="2947916"/>
                </a:lnTo>
                <a:lnTo>
                  <a:pt x="269061" y="2931470"/>
                </a:lnTo>
                <a:lnTo>
                  <a:pt x="235605" y="2912449"/>
                </a:lnTo>
                <a:lnTo>
                  <a:pt x="203827" y="2890982"/>
                </a:lnTo>
                <a:lnTo>
                  <a:pt x="173856" y="2867197"/>
                </a:lnTo>
                <a:lnTo>
                  <a:pt x="145818" y="2841221"/>
                </a:lnTo>
                <a:lnTo>
                  <a:pt x="119842" y="2813183"/>
                </a:lnTo>
                <a:lnTo>
                  <a:pt x="96057" y="2783212"/>
                </a:lnTo>
                <a:lnTo>
                  <a:pt x="74590" y="2751434"/>
                </a:lnTo>
                <a:lnTo>
                  <a:pt x="55569" y="2717978"/>
                </a:lnTo>
                <a:lnTo>
                  <a:pt x="39123" y="2682973"/>
                </a:lnTo>
                <a:lnTo>
                  <a:pt x="25381" y="2646546"/>
                </a:lnTo>
                <a:lnTo>
                  <a:pt x="14469" y="2608826"/>
                </a:lnTo>
                <a:lnTo>
                  <a:pt x="6516" y="2569941"/>
                </a:lnTo>
                <a:lnTo>
                  <a:pt x="1650" y="2530018"/>
                </a:lnTo>
                <a:lnTo>
                  <a:pt x="0" y="2489187"/>
                </a:lnTo>
                <a:lnTo>
                  <a:pt x="0" y="497839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73837" y="1173398"/>
            <a:ext cx="6018530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25">
                <a:latin typeface="Franklin Gothic Book"/>
                <a:cs typeface="Franklin Gothic Book"/>
              </a:rPr>
              <a:t>C</a:t>
            </a:r>
            <a:r>
              <a:rPr dirty="0" sz="1900" spc="-15">
                <a:latin typeface="Franklin Gothic Book"/>
                <a:cs typeface="Franklin Gothic Book"/>
              </a:rPr>
              <a:t>ome</a:t>
            </a:r>
            <a:r>
              <a:rPr dirty="0" sz="1900" spc="1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si</a:t>
            </a:r>
            <a:r>
              <a:rPr dirty="0" sz="1900" spc="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co</a:t>
            </a:r>
            <a:r>
              <a:rPr dirty="0" sz="1900" spc="-10">
                <a:latin typeface="Franklin Gothic Book"/>
                <a:cs typeface="Franklin Gothic Book"/>
              </a:rPr>
              <a:t>n</a:t>
            </a:r>
            <a:r>
              <a:rPr dirty="0" sz="1900" spc="-10">
                <a:latin typeface="Franklin Gothic Book"/>
                <a:cs typeface="Franklin Gothic Book"/>
              </a:rPr>
              <a:t>ciliano</a:t>
            </a:r>
            <a:r>
              <a:rPr dirty="0" sz="190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le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20">
                <a:latin typeface="Franklin Gothic Book"/>
                <a:cs typeface="Franklin Gothic Book"/>
              </a:rPr>
              <a:t>geom</a:t>
            </a:r>
            <a:r>
              <a:rPr dirty="0" sz="1900" spc="-20">
                <a:latin typeface="Franklin Gothic Book"/>
                <a:cs typeface="Franklin Gothic Book"/>
              </a:rPr>
              <a:t>e</a:t>
            </a:r>
            <a:r>
              <a:rPr dirty="0" sz="1900" spc="-10">
                <a:latin typeface="Franklin Gothic Book"/>
                <a:cs typeface="Franklin Gothic Book"/>
              </a:rPr>
              <a:t>trie</a:t>
            </a:r>
            <a:r>
              <a:rPr dirty="0" sz="1900" spc="20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pr</a:t>
            </a:r>
            <a:r>
              <a:rPr dirty="0" sz="1900" spc="-10">
                <a:latin typeface="Franklin Gothic Book"/>
                <a:cs typeface="Franklin Gothic Book"/>
              </a:rPr>
              <a:t>e</a:t>
            </a:r>
            <a:r>
              <a:rPr dirty="0" sz="1900" spc="-20">
                <a:latin typeface="Franklin Gothic Book"/>
                <a:cs typeface="Franklin Gothic Book"/>
              </a:rPr>
              <a:t>s</a:t>
            </a:r>
            <a:r>
              <a:rPr dirty="0" sz="1900" spc="-10">
                <a:latin typeface="Franklin Gothic Book"/>
                <a:cs typeface="Franklin Gothic Book"/>
              </a:rPr>
              <a:t>ent</a:t>
            </a:r>
            <a:r>
              <a:rPr dirty="0" sz="1900" spc="-5">
                <a:latin typeface="Franklin Gothic Book"/>
                <a:cs typeface="Franklin Gothic Book"/>
              </a:rPr>
              <a:t>a</a:t>
            </a:r>
            <a:r>
              <a:rPr dirty="0" sz="1900" spc="-45">
                <a:latin typeface="Franklin Gothic Book"/>
                <a:cs typeface="Franklin Gothic Book"/>
              </a:rPr>
              <a:t>t</a:t>
            </a:r>
            <a:r>
              <a:rPr dirty="0" sz="1900" spc="-10">
                <a:latin typeface="Franklin Gothic Book"/>
                <a:cs typeface="Franklin Gothic Book"/>
              </a:rPr>
              <a:t>e</a:t>
            </a:r>
            <a:r>
              <a:rPr dirty="0" sz="1900" spc="10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con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15">
                <a:latin typeface="Franklin Gothic Book"/>
                <a:cs typeface="Franklin Gothic Book"/>
              </a:rPr>
              <a:t>gl</a:t>
            </a:r>
            <a:r>
              <a:rPr dirty="0" sz="1900" spc="-5">
                <a:latin typeface="Franklin Gothic Book"/>
                <a:cs typeface="Franklin Gothic Book"/>
              </a:rPr>
              <a:t>i</a:t>
            </a:r>
            <a:r>
              <a:rPr dirty="0" sz="1900" spc="-5">
                <a:latin typeface="Franklin Gothic Book"/>
                <a:cs typeface="Franklin Gothic Book"/>
              </a:rPr>
              <a:t> </a:t>
            </a:r>
            <a:r>
              <a:rPr dirty="0" sz="1900" spc="-10">
                <a:latin typeface="Franklin Gothic Book"/>
                <a:cs typeface="Franklin Gothic Book"/>
              </a:rPr>
              <a:t>orbital</a:t>
            </a:r>
            <a:r>
              <a:rPr dirty="0" sz="1900" spc="-15">
                <a:latin typeface="Franklin Gothic Book"/>
                <a:cs typeface="Franklin Gothic Book"/>
              </a:rPr>
              <a:t>i</a:t>
            </a:r>
            <a:r>
              <a:rPr dirty="0" sz="1900" spc="-10">
                <a:latin typeface="Franklin Gothic Book"/>
                <a:cs typeface="Franklin Gothic Book"/>
              </a:rPr>
              <a:t>?</a:t>
            </a:r>
            <a:endParaRPr sz="19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171429"/>
            <a:ext cx="360680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Ibri</a:t>
            </a:r>
            <a:r>
              <a:rPr dirty="0" sz="2800" spc="-30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azione</a:t>
            </a:r>
            <a:r>
              <a:rPr dirty="0" sz="2800" spc="15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25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gl</a:t>
            </a: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i</a:t>
            </a:r>
            <a:r>
              <a:rPr dirty="0" sz="2800" spc="20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orbitali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 e</a:t>
            </a:r>
            <a:r>
              <a:rPr dirty="0" sz="2800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25">
                <a:solidFill>
                  <a:srgbClr val="C00000"/>
                </a:solidFill>
                <a:latin typeface="Franklin Gothic Book"/>
                <a:cs typeface="Franklin Gothic Book"/>
              </a:rPr>
              <a:t>geom</a:t>
            </a:r>
            <a:r>
              <a:rPr dirty="0" sz="2800" spc="-30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tria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5071" y="251673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36" y="0"/>
                </a:moveTo>
                <a:lnTo>
                  <a:pt x="18649" y="6230"/>
                </a:lnTo>
                <a:lnTo>
                  <a:pt x="8793" y="15816"/>
                </a:lnTo>
                <a:lnTo>
                  <a:pt x="2324" y="28010"/>
                </a:lnTo>
                <a:lnTo>
                  <a:pt x="0" y="42065"/>
                </a:lnTo>
                <a:lnTo>
                  <a:pt x="489" y="48565"/>
                </a:lnTo>
                <a:lnTo>
                  <a:pt x="36588" y="83951"/>
                </a:lnTo>
                <a:lnTo>
                  <a:pt x="53394" y="85466"/>
                </a:lnTo>
                <a:lnTo>
                  <a:pt x="65145" y="81275"/>
                </a:lnTo>
                <a:lnTo>
                  <a:pt x="75091" y="73618"/>
                </a:lnTo>
                <a:lnTo>
                  <a:pt x="82677" y="62646"/>
                </a:lnTo>
                <a:lnTo>
                  <a:pt x="87343" y="48509"/>
                </a:lnTo>
                <a:lnTo>
                  <a:pt x="88535" y="31356"/>
                </a:lnTo>
                <a:lnTo>
                  <a:pt x="83738" y="20558"/>
                </a:lnTo>
                <a:lnTo>
                  <a:pt x="75552" y="11514"/>
                </a:lnTo>
                <a:lnTo>
                  <a:pt x="64026" y="4734"/>
                </a:lnTo>
                <a:lnTo>
                  <a:pt x="49204" y="726"/>
                </a:lnTo>
                <a:lnTo>
                  <a:pt x="31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2524" y="225307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36" y="0"/>
                </a:moveTo>
                <a:lnTo>
                  <a:pt x="18649" y="6230"/>
                </a:lnTo>
                <a:lnTo>
                  <a:pt x="8793" y="15816"/>
                </a:lnTo>
                <a:lnTo>
                  <a:pt x="2324" y="28010"/>
                </a:lnTo>
                <a:lnTo>
                  <a:pt x="0" y="42065"/>
                </a:lnTo>
                <a:lnTo>
                  <a:pt x="489" y="48565"/>
                </a:lnTo>
                <a:lnTo>
                  <a:pt x="36588" y="83951"/>
                </a:lnTo>
                <a:lnTo>
                  <a:pt x="53394" y="85466"/>
                </a:lnTo>
                <a:lnTo>
                  <a:pt x="65145" y="81275"/>
                </a:lnTo>
                <a:lnTo>
                  <a:pt x="75091" y="73618"/>
                </a:lnTo>
                <a:lnTo>
                  <a:pt x="82677" y="62646"/>
                </a:lnTo>
                <a:lnTo>
                  <a:pt x="87343" y="48509"/>
                </a:lnTo>
                <a:lnTo>
                  <a:pt x="88535" y="31356"/>
                </a:lnTo>
                <a:lnTo>
                  <a:pt x="83738" y="20558"/>
                </a:lnTo>
                <a:lnTo>
                  <a:pt x="75552" y="11514"/>
                </a:lnTo>
                <a:lnTo>
                  <a:pt x="64026" y="4734"/>
                </a:lnTo>
                <a:lnTo>
                  <a:pt x="49204" y="726"/>
                </a:lnTo>
                <a:lnTo>
                  <a:pt x="31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8348" y="225307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36" y="0"/>
                </a:moveTo>
                <a:lnTo>
                  <a:pt x="18649" y="6230"/>
                </a:lnTo>
                <a:lnTo>
                  <a:pt x="8793" y="15816"/>
                </a:lnTo>
                <a:lnTo>
                  <a:pt x="2324" y="28010"/>
                </a:lnTo>
                <a:lnTo>
                  <a:pt x="0" y="42065"/>
                </a:lnTo>
                <a:lnTo>
                  <a:pt x="489" y="48565"/>
                </a:lnTo>
                <a:lnTo>
                  <a:pt x="36588" y="83951"/>
                </a:lnTo>
                <a:lnTo>
                  <a:pt x="53394" y="85466"/>
                </a:lnTo>
                <a:lnTo>
                  <a:pt x="65145" y="81275"/>
                </a:lnTo>
                <a:lnTo>
                  <a:pt x="75091" y="73618"/>
                </a:lnTo>
                <a:lnTo>
                  <a:pt x="82677" y="62646"/>
                </a:lnTo>
                <a:lnTo>
                  <a:pt x="87343" y="48509"/>
                </a:lnTo>
                <a:lnTo>
                  <a:pt x="88535" y="31356"/>
                </a:lnTo>
                <a:lnTo>
                  <a:pt x="83738" y="20558"/>
                </a:lnTo>
                <a:lnTo>
                  <a:pt x="75552" y="11514"/>
                </a:lnTo>
                <a:lnTo>
                  <a:pt x="64026" y="4734"/>
                </a:lnTo>
                <a:lnTo>
                  <a:pt x="49204" y="726"/>
                </a:lnTo>
                <a:lnTo>
                  <a:pt x="31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29768" y="272551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36" y="0"/>
                </a:moveTo>
                <a:lnTo>
                  <a:pt x="18649" y="6230"/>
                </a:lnTo>
                <a:lnTo>
                  <a:pt x="8793" y="15816"/>
                </a:lnTo>
                <a:lnTo>
                  <a:pt x="2324" y="28010"/>
                </a:lnTo>
                <a:lnTo>
                  <a:pt x="0" y="42065"/>
                </a:lnTo>
                <a:lnTo>
                  <a:pt x="489" y="48565"/>
                </a:lnTo>
                <a:lnTo>
                  <a:pt x="36588" y="83951"/>
                </a:lnTo>
                <a:lnTo>
                  <a:pt x="53394" y="85466"/>
                </a:lnTo>
                <a:lnTo>
                  <a:pt x="65145" y="81275"/>
                </a:lnTo>
                <a:lnTo>
                  <a:pt x="75091" y="73618"/>
                </a:lnTo>
                <a:lnTo>
                  <a:pt x="82677" y="62646"/>
                </a:lnTo>
                <a:lnTo>
                  <a:pt x="87343" y="48509"/>
                </a:lnTo>
                <a:lnTo>
                  <a:pt x="88535" y="31356"/>
                </a:lnTo>
                <a:lnTo>
                  <a:pt x="83738" y="20558"/>
                </a:lnTo>
                <a:lnTo>
                  <a:pt x="75552" y="11514"/>
                </a:lnTo>
                <a:lnTo>
                  <a:pt x="64026" y="4734"/>
                </a:lnTo>
                <a:lnTo>
                  <a:pt x="49204" y="726"/>
                </a:lnTo>
                <a:lnTo>
                  <a:pt x="31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84020" y="251673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71472" y="225307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83307" y="2534693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30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18716" y="272551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28294" y="2538983"/>
            <a:ext cx="549910" cy="78105"/>
          </a:xfrm>
          <a:custGeom>
            <a:avLst/>
            <a:gdLst/>
            <a:ahLst/>
            <a:cxnLst/>
            <a:rect l="l" t="t" r="r" b="b"/>
            <a:pathLst>
              <a:path w="549910" h="78105">
                <a:moveTo>
                  <a:pt x="472059" y="0"/>
                </a:moveTo>
                <a:lnTo>
                  <a:pt x="472059" y="77724"/>
                </a:lnTo>
                <a:lnTo>
                  <a:pt x="523875" y="51815"/>
                </a:lnTo>
                <a:lnTo>
                  <a:pt x="485013" y="51815"/>
                </a:lnTo>
                <a:lnTo>
                  <a:pt x="485013" y="25907"/>
                </a:lnTo>
                <a:lnTo>
                  <a:pt x="523874" y="25907"/>
                </a:lnTo>
                <a:lnTo>
                  <a:pt x="472059" y="0"/>
                </a:lnTo>
                <a:close/>
              </a:path>
              <a:path w="549910" h="78105">
                <a:moveTo>
                  <a:pt x="472059" y="25907"/>
                </a:moveTo>
                <a:lnTo>
                  <a:pt x="0" y="25907"/>
                </a:lnTo>
                <a:lnTo>
                  <a:pt x="0" y="51815"/>
                </a:lnTo>
                <a:lnTo>
                  <a:pt x="472059" y="51815"/>
                </a:lnTo>
                <a:lnTo>
                  <a:pt x="472059" y="25907"/>
                </a:lnTo>
                <a:close/>
              </a:path>
              <a:path w="549910" h="78105">
                <a:moveTo>
                  <a:pt x="523874" y="25907"/>
                </a:moveTo>
                <a:lnTo>
                  <a:pt x="485013" y="25907"/>
                </a:lnTo>
                <a:lnTo>
                  <a:pt x="485013" y="51815"/>
                </a:lnTo>
                <a:lnTo>
                  <a:pt x="523875" y="51815"/>
                </a:lnTo>
                <a:lnTo>
                  <a:pt x="549783" y="38862"/>
                </a:lnTo>
                <a:lnTo>
                  <a:pt x="523874" y="259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553967" y="284881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34867" y="250588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08603" y="251350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96055" y="224850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712464" y="254568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544823" y="272232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883152" y="256077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825876" y="1738613"/>
            <a:ext cx="927735" cy="1602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6731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  <a:p>
            <a:pPr algn="r" marL="641350" marR="5080" indent="-629285">
              <a:lnSpc>
                <a:spcPct val="134900"/>
              </a:lnSpc>
              <a:spcBef>
                <a:spcPts val="555"/>
              </a:spcBef>
              <a:tabLst>
                <a:tab pos="611505" algn="l"/>
              </a:tabLst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	</a:t>
            </a:r>
            <a:r>
              <a:rPr dirty="0" sz="2800" spc="-20">
                <a:latin typeface="Comic Sans MS"/>
                <a:cs typeface="Comic Sans MS"/>
              </a:rPr>
              <a:t>C</a:t>
            </a:r>
            <a:r>
              <a:rPr dirty="0" sz="2800" spc="-10">
                <a:latin typeface="Comic Sans MS"/>
                <a:cs typeface="Comic Sans MS"/>
              </a:rPr>
              <a:t> 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71290" y="2419460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499103" y="2114212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97458" y="4754515"/>
            <a:ext cx="17399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34794" y="4521839"/>
            <a:ext cx="1885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p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3152" y="4014215"/>
            <a:ext cx="778764" cy="2313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6492" y="4040123"/>
            <a:ext cx="672084" cy="22174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6492" y="4040123"/>
            <a:ext cx="672465" cy="2217420"/>
          </a:xfrm>
          <a:custGeom>
            <a:avLst/>
            <a:gdLst/>
            <a:ahLst/>
            <a:cxnLst/>
            <a:rect l="l" t="t" r="r" b="b"/>
            <a:pathLst>
              <a:path w="672465" h="2217420">
                <a:moveTo>
                  <a:pt x="672084" y="336042"/>
                </a:moveTo>
                <a:lnTo>
                  <a:pt x="504063" y="336042"/>
                </a:lnTo>
                <a:lnTo>
                  <a:pt x="504063" y="2217420"/>
                </a:lnTo>
                <a:lnTo>
                  <a:pt x="168021" y="2217420"/>
                </a:lnTo>
                <a:lnTo>
                  <a:pt x="168021" y="336042"/>
                </a:lnTo>
                <a:lnTo>
                  <a:pt x="0" y="336042"/>
                </a:lnTo>
                <a:lnTo>
                  <a:pt x="336042" y="0"/>
                </a:lnTo>
                <a:lnTo>
                  <a:pt x="672084" y="336042"/>
                </a:lnTo>
                <a:close/>
              </a:path>
            </a:pathLst>
          </a:custGeom>
          <a:ln w="9143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49300" y="5168805"/>
            <a:ext cx="280035" cy="89408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>
                <a:latin typeface="Comic Sans MS"/>
                <a:cs typeface="Comic Sans MS"/>
              </a:rPr>
              <a:t>e</a:t>
            </a:r>
            <a:r>
              <a:rPr dirty="0" sz="2000" spc="-5">
                <a:latin typeface="Comic Sans MS"/>
                <a:cs typeface="Comic Sans MS"/>
              </a:rPr>
              <a:t>n</a:t>
            </a:r>
            <a:r>
              <a:rPr dirty="0" sz="2000" spc="-10">
                <a:latin typeface="Comic Sans MS"/>
                <a:cs typeface="Comic Sans MS"/>
              </a:rPr>
              <a:t>e</a:t>
            </a:r>
            <a:r>
              <a:rPr dirty="0" sz="2000" spc="-5">
                <a:latin typeface="Comic Sans MS"/>
                <a:cs typeface="Comic Sans MS"/>
              </a:rPr>
              <a:t>rgia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050036" y="5721858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19" h="288289">
                <a:moveTo>
                  <a:pt x="64007" y="80009"/>
                </a:moveTo>
                <a:lnTo>
                  <a:pt x="32003" y="80009"/>
                </a:lnTo>
                <a:lnTo>
                  <a:pt x="32003" y="288035"/>
                </a:lnTo>
                <a:lnTo>
                  <a:pt x="64007" y="288035"/>
                </a:lnTo>
                <a:lnTo>
                  <a:pt x="64007" y="80009"/>
                </a:lnTo>
                <a:close/>
              </a:path>
              <a:path w="96519" h="288289">
                <a:moveTo>
                  <a:pt x="48005" y="0"/>
                </a:moveTo>
                <a:lnTo>
                  <a:pt x="0" y="96011"/>
                </a:lnTo>
                <a:lnTo>
                  <a:pt x="32003" y="96011"/>
                </a:lnTo>
                <a:lnTo>
                  <a:pt x="32003" y="80009"/>
                </a:lnTo>
                <a:lnTo>
                  <a:pt x="88010" y="80009"/>
                </a:lnTo>
                <a:lnTo>
                  <a:pt x="48005" y="0"/>
                </a:lnTo>
                <a:close/>
              </a:path>
              <a:path w="96519" h="288289">
                <a:moveTo>
                  <a:pt x="88010" y="80009"/>
                </a:moveTo>
                <a:lnTo>
                  <a:pt x="64007" y="80009"/>
                </a:lnTo>
                <a:lnTo>
                  <a:pt x="64007" y="96011"/>
                </a:lnTo>
                <a:lnTo>
                  <a:pt x="96011" y="96011"/>
                </a:lnTo>
                <a:lnTo>
                  <a:pt x="88010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194816" y="5723382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19" h="288289">
                <a:moveTo>
                  <a:pt x="32003" y="192024"/>
                </a:moveTo>
                <a:lnTo>
                  <a:pt x="0" y="192024"/>
                </a:lnTo>
                <a:lnTo>
                  <a:pt x="48006" y="288036"/>
                </a:lnTo>
                <a:lnTo>
                  <a:pt x="88010" y="208026"/>
                </a:lnTo>
                <a:lnTo>
                  <a:pt x="32003" y="208026"/>
                </a:lnTo>
                <a:lnTo>
                  <a:pt x="32003" y="192024"/>
                </a:lnTo>
                <a:close/>
              </a:path>
              <a:path w="96519" h="288289">
                <a:moveTo>
                  <a:pt x="64008" y="0"/>
                </a:moveTo>
                <a:lnTo>
                  <a:pt x="32003" y="0"/>
                </a:lnTo>
                <a:lnTo>
                  <a:pt x="32003" y="208026"/>
                </a:lnTo>
                <a:lnTo>
                  <a:pt x="64008" y="208026"/>
                </a:lnTo>
                <a:lnTo>
                  <a:pt x="64008" y="0"/>
                </a:lnTo>
                <a:close/>
              </a:path>
              <a:path w="96519" h="288289">
                <a:moveTo>
                  <a:pt x="96012" y="192024"/>
                </a:moveTo>
                <a:lnTo>
                  <a:pt x="64008" y="192024"/>
                </a:lnTo>
                <a:lnTo>
                  <a:pt x="64008" y="208026"/>
                </a:lnTo>
                <a:lnTo>
                  <a:pt x="88010" y="208026"/>
                </a:lnTo>
                <a:lnTo>
                  <a:pt x="96012" y="1920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57655" y="4787646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19" h="287020">
                <a:moveTo>
                  <a:pt x="64007" y="80009"/>
                </a:moveTo>
                <a:lnTo>
                  <a:pt x="32003" y="80009"/>
                </a:lnTo>
                <a:lnTo>
                  <a:pt x="32003" y="286511"/>
                </a:lnTo>
                <a:lnTo>
                  <a:pt x="64007" y="286511"/>
                </a:lnTo>
                <a:lnTo>
                  <a:pt x="64007" y="80009"/>
                </a:lnTo>
                <a:close/>
              </a:path>
              <a:path w="96519" h="287020">
                <a:moveTo>
                  <a:pt x="48006" y="0"/>
                </a:moveTo>
                <a:lnTo>
                  <a:pt x="0" y="96011"/>
                </a:lnTo>
                <a:lnTo>
                  <a:pt x="32003" y="96011"/>
                </a:lnTo>
                <a:lnTo>
                  <a:pt x="32003" y="80009"/>
                </a:lnTo>
                <a:lnTo>
                  <a:pt x="88011" y="80009"/>
                </a:lnTo>
                <a:lnTo>
                  <a:pt x="48006" y="0"/>
                </a:lnTo>
                <a:close/>
              </a:path>
              <a:path w="96519" h="287020">
                <a:moveTo>
                  <a:pt x="88011" y="80009"/>
                </a:moveTo>
                <a:lnTo>
                  <a:pt x="64007" y="80009"/>
                </a:lnTo>
                <a:lnTo>
                  <a:pt x="64007" y="96011"/>
                </a:lnTo>
                <a:lnTo>
                  <a:pt x="96012" y="96011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202436" y="4789170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19" h="287020">
                <a:moveTo>
                  <a:pt x="32003" y="190499"/>
                </a:moveTo>
                <a:lnTo>
                  <a:pt x="0" y="190499"/>
                </a:lnTo>
                <a:lnTo>
                  <a:pt x="48005" y="286511"/>
                </a:lnTo>
                <a:lnTo>
                  <a:pt x="88010" y="206501"/>
                </a:lnTo>
                <a:lnTo>
                  <a:pt x="32003" y="206501"/>
                </a:lnTo>
                <a:lnTo>
                  <a:pt x="32003" y="190499"/>
                </a:lnTo>
                <a:close/>
              </a:path>
              <a:path w="96519" h="287020">
                <a:moveTo>
                  <a:pt x="64007" y="0"/>
                </a:moveTo>
                <a:lnTo>
                  <a:pt x="32003" y="0"/>
                </a:lnTo>
                <a:lnTo>
                  <a:pt x="32003" y="206501"/>
                </a:lnTo>
                <a:lnTo>
                  <a:pt x="64007" y="206501"/>
                </a:lnTo>
                <a:lnTo>
                  <a:pt x="64007" y="0"/>
                </a:lnTo>
                <a:close/>
              </a:path>
              <a:path w="96519" h="287020">
                <a:moveTo>
                  <a:pt x="96011" y="190499"/>
                </a:moveTo>
                <a:lnTo>
                  <a:pt x="64007" y="190499"/>
                </a:lnTo>
                <a:lnTo>
                  <a:pt x="64007" y="206501"/>
                </a:lnTo>
                <a:lnTo>
                  <a:pt x="88010" y="206501"/>
                </a:lnTo>
                <a:lnTo>
                  <a:pt x="96011" y="190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760220" y="4531614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19" h="288289">
                <a:moveTo>
                  <a:pt x="64007" y="80010"/>
                </a:moveTo>
                <a:lnTo>
                  <a:pt x="32004" y="80010"/>
                </a:lnTo>
                <a:lnTo>
                  <a:pt x="32004" y="288036"/>
                </a:lnTo>
                <a:lnTo>
                  <a:pt x="64007" y="288036"/>
                </a:lnTo>
                <a:lnTo>
                  <a:pt x="64007" y="80010"/>
                </a:lnTo>
                <a:close/>
              </a:path>
              <a:path w="96519" h="288289">
                <a:moveTo>
                  <a:pt x="48006" y="0"/>
                </a:moveTo>
                <a:lnTo>
                  <a:pt x="0" y="96012"/>
                </a:lnTo>
                <a:lnTo>
                  <a:pt x="32004" y="96012"/>
                </a:lnTo>
                <a:lnTo>
                  <a:pt x="32004" y="80010"/>
                </a:lnTo>
                <a:lnTo>
                  <a:pt x="88011" y="80010"/>
                </a:lnTo>
                <a:lnTo>
                  <a:pt x="48006" y="0"/>
                </a:lnTo>
                <a:close/>
              </a:path>
              <a:path w="96519" h="288289">
                <a:moveTo>
                  <a:pt x="88011" y="80010"/>
                </a:moveTo>
                <a:lnTo>
                  <a:pt x="64007" y="80010"/>
                </a:lnTo>
                <a:lnTo>
                  <a:pt x="64007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106167" y="4540758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19" h="287020">
                <a:moveTo>
                  <a:pt x="64007" y="80010"/>
                </a:moveTo>
                <a:lnTo>
                  <a:pt x="32004" y="80010"/>
                </a:lnTo>
                <a:lnTo>
                  <a:pt x="32004" y="286512"/>
                </a:lnTo>
                <a:lnTo>
                  <a:pt x="64007" y="286512"/>
                </a:lnTo>
                <a:lnTo>
                  <a:pt x="64007" y="80010"/>
                </a:lnTo>
                <a:close/>
              </a:path>
              <a:path w="96519" h="287020">
                <a:moveTo>
                  <a:pt x="48006" y="0"/>
                </a:moveTo>
                <a:lnTo>
                  <a:pt x="0" y="96012"/>
                </a:lnTo>
                <a:lnTo>
                  <a:pt x="32004" y="96012"/>
                </a:lnTo>
                <a:lnTo>
                  <a:pt x="32004" y="80010"/>
                </a:lnTo>
                <a:lnTo>
                  <a:pt x="88011" y="80010"/>
                </a:lnTo>
                <a:lnTo>
                  <a:pt x="48006" y="0"/>
                </a:lnTo>
                <a:close/>
              </a:path>
              <a:path w="96519" h="287020">
                <a:moveTo>
                  <a:pt x="88011" y="80010"/>
                </a:moveTo>
                <a:lnTo>
                  <a:pt x="64007" y="80010"/>
                </a:lnTo>
                <a:lnTo>
                  <a:pt x="64007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072385" y="450977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422779" y="450977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22120" y="450977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773045" y="450977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15770" y="4516120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625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15770" y="4881879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625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06817" y="4756658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334769" y="4756658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00467" y="4763008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4" h="0">
                <a:moveTo>
                  <a:pt x="0" y="0"/>
                </a:moveTo>
                <a:lnTo>
                  <a:pt x="340652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00467" y="5128767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4" h="0">
                <a:moveTo>
                  <a:pt x="0" y="0"/>
                </a:moveTo>
                <a:lnTo>
                  <a:pt x="340652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14780" y="5692711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334769" y="5692711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08430" y="5699061"/>
            <a:ext cx="332740" cy="0"/>
          </a:xfrm>
          <a:custGeom>
            <a:avLst/>
            <a:gdLst/>
            <a:ahLst/>
            <a:cxnLst/>
            <a:rect l="l" t="t" r="r" b="b"/>
            <a:pathLst>
              <a:path w="332740" h="0">
                <a:moveTo>
                  <a:pt x="0" y="0"/>
                </a:moveTo>
                <a:lnTo>
                  <a:pt x="332689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08430" y="6064821"/>
            <a:ext cx="332740" cy="0"/>
          </a:xfrm>
          <a:custGeom>
            <a:avLst/>
            <a:gdLst/>
            <a:ahLst/>
            <a:cxnLst/>
            <a:rect l="l" t="t" r="r" b="b"/>
            <a:pathLst>
              <a:path w="332740" h="0">
                <a:moveTo>
                  <a:pt x="0" y="0"/>
                </a:moveTo>
                <a:lnTo>
                  <a:pt x="332689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8314181" y="2547366"/>
            <a:ext cx="300990" cy="139065"/>
          </a:xfrm>
          <a:custGeom>
            <a:avLst/>
            <a:gdLst/>
            <a:ahLst/>
            <a:cxnLst/>
            <a:rect l="l" t="t" r="r" b="b"/>
            <a:pathLst>
              <a:path w="300990" h="139064">
                <a:moveTo>
                  <a:pt x="300863" y="138937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8077961" y="1924050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5">
                <a:moveTo>
                  <a:pt x="0" y="331724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486650" y="2606801"/>
            <a:ext cx="260350" cy="152400"/>
          </a:xfrm>
          <a:custGeom>
            <a:avLst/>
            <a:gdLst/>
            <a:ahLst/>
            <a:cxnLst/>
            <a:rect l="l" t="t" r="r" b="b"/>
            <a:pathLst>
              <a:path w="260350" h="152400">
                <a:moveTo>
                  <a:pt x="0" y="152400"/>
                </a:moveTo>
                <a:lnTo>
                  <a:pt x="25996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171053" y="2717419"/>
            <a:ext cx="183515" cy="291465"/>
          </a:xfrm>
          <a:custGeom>
            <a:avLst/>
            <a:gdLst/>
            <a:ahLst/>
            <a:cxnLst/>
            <a:rect l="l" t="t" r="r" b="b"/>
            <a:pathLst>
              <a:path w="183515" h="291464">
                <a:moveTo>
                  <a:pt x="0" y="0"/>
                </a:moveTo>
                <a:lnTo>
                  <a:pt x="75183" y="291083"/>
                </a:lnTo>
                <a:lnTo>
                  <a:pt x="183133" y="23850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7917942" y="2358246"/>
            <a:ext cx="23939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Comic Sans MS"/>
                <a:cs typeface="Comic Sans MS"/>
              </a:rPr>
              <a:t>C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120890" y="2645647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399019" y="1994916"/>
            <a:ext cx="542544" cy="6370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485694" y="2027301"/>
            <a:ext cx="414020" cy="543560"/>
          </a:xfrm>
          <a:custGeom>
            <a:avLst/>
            <a:gdLst/>
            <a:ahLst/>
            <a:cxnLst/>
            <a:rect l="l" t="t" r="r" b="b"/>
            <a:pathLst>
              <a:path w="414020" h="543560">
                <a:moveTo>
                  <a:pt x="5654" y="543560"/>
                </a:moveTo>
                <a:lnTo>
                  <a:pt x="1219" y="506032"/>
                </a:lnTo>
                <a:lnTo>
                  <a:pt x="0" y="468788"/>
                </a:lnTo>
                <a:lnTo>
                  <a:pt x="1896" y="431962"/>
                </a:lnTo>
                <a:lnTo>
                  <a:pt x="14633" y="360098"/>
                </a:lnTo>
                <a:lnTo>
                  <a:pt x="38628" y="291517"/>
                </a:lnTo>
                <a:lnTo>
                  <a:pt x="73075" y="227293"/>
                </a:lnTo>
                <a:lnTo>
                  <a:pt x="117171" y="168502"/>
                </a:lnTo>
                <a:lnTo>
                  <a:pt x="170111" y="116219"/>
                </a:lnTo>
                <a:lnTo>
                  <a:pt x="231093" y="71518"/>
                </a:lnTo>
                <a:lnTo>
                  <a:pt x="264348" y="52348"/>
                </a:lnTo>
                <a:lnTo>
                  <a:pt x="299312" y="35476"/>
                </a:lnTo>
                <a:lnTo>
                  <a:pt x="335884" y="21038"/>
                </a:lnTo>
                <a:lnTo>
                  <a:pt x="373964" y="9168"/>
                </a:lnTo>
                <a:lnTo>
                  <a:pt x="413451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7044690" y="1817473"/>
            <a:ext cx="924560" cy="297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109</a:t>
            </a:r>
            <a:r>
              <a:rPr dirty="0" sz="2000">
                <a:latin typeface="Comic Sans MS"/>
                <a:cs typeface="Comic Sans MS"/>
              </a:rPr>
              <a:t>.5</a:t>
            </a:r>
            <a:r>
              <a:rPr dirty="0" sz="2000">
                <a:latin typeface="MS PGothic"/>
                <a:cs typeface="MS PGothic"/>
              </a:rPr>
              <a:t>°</a:t>
            </a:r>
            <a:endParaRPr sz="2000">
              <a:latin typeface="MS PGothic"/>
              <a:cs typeface="MS PGothic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273922" y="2977625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649969" y="2551159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735070" y="4759329"/>
            <a:ext cx="1739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445253" y="4526157"/>
            <a:ext cx="1885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p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994403" y="4792217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8" y="80009"/>
                </a:moveTo>
                <a:lnTo>
                  <a:pt x="32004" y="80009"/>
                </a:lnTo>
                <a:lnTo>
                  <a:pt x="32004" y="286511"/>
                </a:lnTo>
                <a:lnTo>
                  <a:pt x="64008" y="286511"/>
                </a:lnTo>
                <a:lnTo>
                  <a:pt x="64008" y="80009"/>
                </a:lnTo>
                <a:close/>
              </a:path>
              <a:path w="96520" h="287020">
                <a:moveTo>
                  <a:pt x="48006" y="0"/>
                </a:moveTo>
                <a:lnTo>
                  <a:pt x="0" y="96011"/>
                </a:lnTo>
                <a:lnTo>
                  <a:pt x="32004" y="96011"/>
                </a:lnTo>
                <a:lnTo>
                  <a:pt x="32004" y="80009"/>
                </a:lnTo>
                <a:lnTo>
                  <a:pt x="88011" y="80009"/>
                </a:lnTo>
                <a:lnTo>
                  <a:pt x="48006" y="0"/>
                </a:lnTo>
                <a:close/>
              </a:path>
              <a:path w="96520" h="287020">
                <a:moveTo>
                  <a:pt x="88011" y="80009"/>
                </a:moveTo>
                <a:lnTo>
                  <a:pt x="64008" y="80009"/>
                </a:lnTo>
                <a:lnTo>
                  <a:pt x="64008" y="96011"/>
                </a:lnTo>
                <a:lnTo>
                  <a:pt x="96012" y="96011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671059" y="4536185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7" y="80009"/>
                </a:moveTo>
                <a:lnTo>
                  <a:pt x="32003" y="80009"/>
                </a:lnTo>
                <a:lnTo>
                  <a:pt x="32003" y="288036"/>
                </a:lnTo>
                <a:lnTo>
                  <a:pt x="64007" y="288036"/>
                </a:lnTo>
                <a:lnTo>
                  <a:pt x="64007" y="80009"/>
                </a:lnTo>
                <a:close/>
              </a:path>
              <a:path w="96520" h="288289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09"/>
                </a:lnTo>
                <a:lnTo>
                  <a:pt x="88011" y="80009"/>
                </a:lnTo>
                <a:lnTo>
                  <a:pt x="48005" y="0"/>
                </a:lnTo>
                <a:close/>
              </a:path>
              <a:path w="96520" h="288289">
                <a:moveTo>
                  <a:pt x="88011" y="80009"/>
                </a:moveTo>
                <a:lnTo>
                  <a:pt x="64007" y="80009"/>
                </a:lnTo>
                <a:lnTo>
                  <a:pt x="64007" y="96012"/>
                </a:lnTo>
                <a:lnTo>
                  <a:pt x="96012" y="96012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015484" y="4545329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7" y="80010"/>
                </a:moveTo>
                <a:lnTo>
                  <a:pt x="32003" y="80010"/>
                </a:lnTo>
                <a:lnTo>
                  <a:pt x="32003" y="286512"/>
                </a:lnTo>
                <a:lnTo>
                  <a:pt x="64007" y="286512"/>
                </a:lnTo>
                <a:lnTo>
                  <a:pt x="64007" y="80010"/>
                </a:lnTo>
                <a:close/>
              </a:path>
              <a:path w="96520" h="287020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1" y="80010"/>
                </a:lnTo>
                <a:lnTo>
                  <a:pt x="48005" y="0"/>
                </a:lnTo>
                <a:close/>
              </a:path>
              <a:path w="96520" h="287020">
                <a:moveTo>
                  <a:pt x="88011" y="80010"/>
                </a:moveTo>
                <a:lnTo>
                  <a:pt x="64007" y="80010"/>
                </a:lnTo>
                <a:lnTo>
                  <a:pt x="64007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982717" y="4514215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332984" y="4514215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632452" y="4514215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683250" y="4514215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626102" y="4520565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498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626102" y="4886325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498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943984" y="4761103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272026" y="4761103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937634" y="4767453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740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937634" y="5133213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740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401055" y="4557521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8" y="80009"/>
                </a:moveTo>
                <a:lnTo>
                  <a:pt x="32004" y="80009"/>
                </a:lnTo>
                <a:lnTo>
                  <a:pt x="32004" y="288035"/>
                </a:lnTo>
                <a:lnTo>
                  <a:pt x="64008" y="288035"/>
                </a:lnTo>
                <a:lnTo>
                  <a:pt x="64008" y="80009"/>
                </a:lnTo>
                <a:close/>
              </a:path>
              <a:path w="96520" h="288289">
                <a:moveTo>
                  <a:pt x="48006" y="0"/>
                </a:moveTo>
                <a:lnTo>
                  <a:pt x="0" y="96011"/>
                </a:lnTo>
                <a:lnTo>
                  <a:pt x="32004" y="96011"/>
                </a:lnTo>
                <a:lnTo>
                  <a:pt x="32004" y="80009"/>
                </a:lnTo>
                <a:lnTo>
                  <a:pt x="88011" y="80009"/>
                </a:lnTo>
                <a:lnTo>
                  <a:pt x="48006" y="0"/>
                </a:lnTo>
                <a:close/>
              </a:path>
              <a:path w="96520" h="288289">
                <a:moveTo>
                  <a:pt x="88011" y="80009"/>
                </a:moveTo>
                <a:lnTo>
                  <a:pt x="64008" y="80009"/>
                </a:lnTo>
                <a:lnTo>
                  <a:pt x="64008" y="96011"/>
                </a:lnTo>
                <a:lnTo>
                  <a:pt x="96012" y="96011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7791322" y="4660519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8159877" y="4660519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8528431" y="4660519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7422642" y="4660519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8897111" y="4660519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7416292" y="4666869"/>
            <a:ext cx="1487170" cy="0"/>
          </a:xfrm>
          <a:custGeom>
            <a:avLst/>
            <a:gdLst/>
            <a:ahLst/>
            <a:cxnLst/>
            <a:rect l="l" t="t" r="r" b="b"/>
            <a:pathLst>
              <a:path w="1487170" h="0">
                <a:moveTo>
                  <a:pt x="0" y="0"/>
                </a:moveTo>
                <a:lnTo>
                  <a:pt x="1487169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7416292" y="5032628"/>
            <a:ext cx="1487170" cy="0"/>
          </a:xfrm>
          <a:custGeom>
            <a:avLst/>
            <a:gdLst/>
            <a:ahLst/>
            <a:cxnLst/>
            <a:rect l="l" t="t" r="r" b="b"/>
            <a:pathLst>
              <a:path w="1487170" h="0">
                <a:moveTo>
                  <a:pt x="0" y="0"/>
                </a:moveTo>
                <a:lnTo>
                  <a:pt x="1487169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7481316" y="4682490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7" y="80010"/>
                </a:moveTo>
                <a:lnTo>
                  <a:pt x="32003" y="80010"/>
                </a:lnTo>
                <a:lnTo>
                  <a:pt x="32003" y="288036"/>
                </a:lnTo>
                <a:lnTo>
                  <a:pt x="64007" y="288036"/>
                </a:lnTo>
                <a:lnTo>
                  <a:pt x="64007" y="80010"/>
                </a:lnTo>
                <a:close/>
              </a:path>
              <a:path w="96520" h="288289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0" y="80010"/>
                </a:lnTo>
                <a:lnTo>
                  <a:pt x="48005" y="0"/>
                </a:lnTo>
                <a:close/>
              </a:path>
              <a:path w="96520" h="288289">
                <a:moveTo>
                  <a:pt x="88010" y="80010"/>
                </a:moveTo>
                <a:lnTo>
                  <a:pt x="64007" y="80010"/>
                </a:lnTo>
                <a:lnTo>
                  <a:pt x="64007" y="96012"/>
                </a:lnTo>
                <a:lnTo>
                  <a:pt x="96011" y="96012"/>
                </a:lnTo>
                <a:lnTo>
                  <a:pt x="88010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7825740" y="4691634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7" y="80010"/>
                </a:moveTo>
                <a:lnTo>
                  <a:pt x="32003" y="80010"/>
                </a:lnTo>
                <a:lnTo>
                  <a:pt x="32003" y="286512"/>
                </a:lnTo>
                <a:lnTo>
                  <a:pt x="64007" y="286512"/>
                </a:lnTo>
                <a:lnTo>
                  <a:pt x="64007" y="80010"/>
                </a:lnTo>
                <a:close/>
              </a:path>
              <a:path w="96520" h="287020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0" y="80010"/>
                </a:lnTo>
                <a:lnTo>
                  <a:pt x="48005" y="0"/>
                </a:lnTo>
                <a:close/>
              </a:path>
              <a:path w="96520" h="287020">
                <a:moveTo>
                  <a:pt x="88010" y="80010"/>
                </a:moveTo>
                <a:lnTo>
                  <a:pt x="64007" y="80010"/>
                </a:lnTo>
                <a:lnTo>
                  <a:pt x="64007" y="96012"/>
                </a:lnTo>
                <a:lnTo>
                  <a:pt x="96011" y="96012"/>
                </a:lnTo>
                <a:lnTo>
                  <a:pt x="88010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8211311" y="4703826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8" y="80010"/>
                </a:moveTo>
                <a:lnTo>
                  <a:pt x="32004" y="80010"/>
                </a:lnTo>
                <a:lnTo>
                  <a:pt x="32004" y="288036"/>
                </a:lnTo>
                <a:lnTo>
                  <a:pt x="64008" y="288036"/>
                </a:lnTo>
                <a:lnTo>
                  <a:pt x="64008" y="80010"/>
                </a:lnTo>
                <a:close/>
              </a:path>
              <a:path w="96520" h="288289">
                <a:moveTo>
                  <a:pt x="48006" y="0"/>
                </a:moveTo>
                <a:lnTo>
                  <a:pt x="0" y="96012"/>
                </a:lnTo>
                <a:lnTo>
                  <a:pt x="32004" y="96012"/>
                </a:lnTo>
                <a:lnTo>
                  <a:pt x="32004" y="80010"/>
                </a:lnTo>
                <a:lnTo>
                  <a:pt x="88011" y="80010"/>
                </a:lnTo>
                <a:lnTo>
                  <a:pt x="48006" y="0"/>
                </a:lnTo>
                <a:close/>
              </a:path>
              <a:path w="96520" h="288289">
                <a:moveTo>
                  <a:pt x="88011" y="80010"/>
                </a:moveTo>
                <a:lnTo>
                  <a:pt x="64008" y="80010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8589264" y="4703826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7" y="80010"/>
                </a:moveTo>
                <a:lnTo>
                  <a:pt x="32003" y="80010"/>
                </a:lnTo>
                <a:lnTo>
                  <a:pt x="32003" y="288036"/>
                </a:lnTo>
                <a:lnTo>
                  <a:pt x="64007" y="288036"/>
                </a:lnTo>
                <a:lnTo>
                  <a:pt x="64007" y="80010"/>
                </a:lnTo>
                <a:close/>
              </a:path>
              <a:path w="96520" h="288289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0" y="80010"/>
                </a:lnTo>
                <a:lnTo>
                  <a:pt x="48005" y="0"/>
                </a:lnTo>
                <a:close/>
              </a:path>
              <a:path w="96520" h="288289">
                <a:moveTo>
                  <a:pt x="88010" y="80010"/>
                </a:moveTo>
                <a:lnTo>
                  <a:pt x="64007" y="80010"/>
                </a:lnTo>
                <a:lnTo>
                  <a:pt x="64007" y="96012"/>
                </a:lnTo>
                <a:lnTo>
                  <a:pt x="96011" y="96012"/>
                </a:lnTo>
                <a:lnTo>
                  <a:pt x="88010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018282" y="4810505"/>
            <a:ext cx="521334" cy="341630"/>
          </a:xfrm>
          <a:custGeom>
            <a:avLst/>
            <a:gdLst/>
            <a:ahLst/>
            <a:cxnLst/>
            <a:rect l="l" t="t" r="r" b="b"/>
            <a:pathLst>
              <a:path w="521335" h="341629">
                <a:moveTo>
                  <a:pt x="350519" y="0"/>
                </a:moveTo>
                <a:lnTo>
                  <a:pt x="350519" y="85344"/>
                </a:lnTo>
                <a:lnTo>
                  <a:pt x="0" y="85344"/>
                </a:lnTo>
                <a:lnTo>
                  <a:pt x="0" y="256032"/>
                </a:lnTo>
                <a:lnTo>
                  <a:pt x="350519" y="256032"/>
                </a:lnTo>
                <a:lnTo>
                  <a:pt x="350519" y="341376"/>
                </a:lnTo>
                <a:lnTo>
                  <a:pt x="521207" y="170688"/>
                </a:lnTo>
                <a:lnTo>
                  <a:pt x="3505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018282" y="4810505"/>
            <a:ext cx="521334" cy="341630"/>
          </a:xfrm>
          <a:custGeom>
            <a:avLst/>
            <a:gdLst/>
            <a:ahLst/>
            <a:cxnLst/>
            <a:rect l="l" t="t" r="r" b="b"/>
            <a:pathLst>
              <a:path w="521335" h="341629">
                <a:moveTo>
                  <a:pt x="0" y="85344"/>
                </a:moveTo>
                <a:lnTo>
                  <a:pt x="350519" y="85344"/>
                </a:lnTo>
                <a:lnTo>
                  <a:pt x="350519" y="0"/>
                </a:lnTo>
                <a:lnTo>
                  <a:pt x="521207" y="170688"/>
                </a:lnTo>
                <a:lnTo>
                  <a:pt x="350519" y="341376"/>
                </a:lnTo>
                <a:lnTo>
                  <a:pt x="350519" y="256032"/>
                </a:lnTo>
                <a:lnTo>
                  <a:pt x="0" y="256032"/>
                </a:lnTo>
                <a:lnTo>
                  <a:pt x="0" y="85344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142482" y="4755641"/>
            <a:ext cx="520065" cy="342900"/>
          </a:xfrm>
          <a:custGeom>
            <a:avLst/>
            <a:gdLst/>
            <a:ahLst/>
            <a:cxnLst/>
            <a:rect l="l" t="t" r="r" b="b"/>
            <a:pathLst>
              <a:path w="520065" h="342900">
                <a:moveTo>
                  <a:pt x="348233" y="0"/>
                </a:moveTo>
                <a:lnTo>
                  <a:pt x="348233" y="85724"/>
                </a:lnTo>
                <a:lnTo>
                  <a:pt x="0" y="85724"/>
                </a:lnTo>
                <a:lnTo>
                  <a:pt x="0" y="257174"/>
                </a:lnTo>
                <a:lnTo>
                  <a:pt x="348233" y="257174"/>
                </a:lnTo>
                <a:lnTo>
                  <a:pt x="348233" y="342899"/>
                </a:lnTo>
                <a:lnTo>
                  <a:pt x="519684" y="171449"/>
                </a:lnTo>
                <a:lnTo>
                  <a:pt x="3482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142482" y="4755641"/>
            <a:ext cx="520065" cy="342900"/>
          </a:xfrm>
          <a:custGeom>
            <a:avLst/>
            <a:gdLst/>
            <a:ahLst/>
            <a:cxnLst/>
            <a:rect l="l" t="t" r="r" b="b"/>
            <a:pathLst>
              <a:path w="520065" h="342900">
                <a:moveTo>
                  <a:pt x="0" y="85724"/>
                </a:moveTo>
                <a:lnTo>
                  <a:pt x="348233" y="85724"/>
                </a:lnTo>
                <a:lnTo>
                  <a:pt x="348233" y="0"/>
                </a:lnTo>
                <a:lnTo>
                  <a:pt x="519684" y="171449"/>
                </a:lnTo>
                <a:lnTo>
                  <a:pt x="348233" y="342899"/>
                </a:lnTo>
                <a:lnTo>
                  <a:pt x="348233" y="257174"/>
                </a:lnTo>
                <a:lnTo>
                  <a:pt x="0" y="257174"/>
                </a:lnTo>
                <a:lnTo>
                  <a:pt x="0" y="85724"/>
                </a:lnTo>
                <a:close/>
              </a:path>
            </a:pathLst>
          </a:custGeom>
          <a:ln w="2590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74472" y="1583175"/>
            <a:ext cx="1964689" cy="1183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7650" indent="-235585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Ese</a:t>
            </a:r>
            <a:r>
              <a:rPr dirty="0" sz="2400" spc="-65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pio: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CH</a:t>
            </a:r>
            <a:r>
              <a:rPr dirty="0" baseline="-20833" sz="2400" spc="-15" i="1">
                <a:latin typeface="Franklin Gothic Book"/>
                <a:cs typeface="Franklin Gothic Book"/>
              </a:rPr>
              <a:t>4</a:t>
            </a:r>
            <a:endParaRPr baseline="-20833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850">
              <a:latin typeface="Times New Roman"/>
              <a:cs typeface="Times New Roman"/>
            </a:endParaRPr>
          </a:p>
          <a:p>
            <a:pPr marL="247650">
              <a:lnSpc>
                <a:spcPct val="100000"/>
              </a:lnSpc>
              <a:tabLst>
                <a:tab pos="1737360" algn="l"/>
              </a:tabLst>
            </a:pPr>
            <a:r>
              <a:rPr dirty="0" sz="2800" spc="-20">
                <a:latin typeface="Comic Sans MS"/>
                <a:cs typeface="Comic Sans MS"/>
              </a:rPr>
              <a:t>C</a:t>
            </a:r>
            <a:r>
              <a:rPr dirty="0" sz="2800" spc="-20">
                <a:latin typeface="Comic Sans MS"/>
                <a:cs typeface="Comic Sans MS"/>
              </a:rPr>
              <a:t>	</a:t>
            </a:r>
            <a:r>
              <a:rPr dirty="0" sz="2800" spc="-20">
                <a:latin typeface="Comic Sans MS"/>
                <a:cs typeface="Comic Sans MS"/>
              </a:rPr>
              <a:t>C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926705" y="1585324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705983" y="4667625"/>
            <a:ext cx="1701800" cy="783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2400" spc="-20">
                <a:latin typeface="Comic Sans MS"/>
                <a:cs typeface="Comic Sans MS"/>
              </a:rPr>
              <a:t>s</a:t>
            </a:r>
            <a:r>
              <a:rPr dirty="0" sz="2400" spc="-15">
                <a:latin typeface="Comic Sans MS"/>
                <a:cs typeface="Comic Sans MS"/>
              </a:rPr>
              <a:t>p</a:t>
            </a:r>
            <a:r>
              <a:rPr dirty="0" baseline="24305" sz="2400" spc="-15">
                <a:latin typeface="Comic Sans MS"/>
                <a:cs typeface="Comic Sans MS"/>
              </a:rPr>
              <a:t>3</a:t>
            </a:r>
            <a:endParaRPr baseline="24305" sz="2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dirty="0" sz="2000" spc="-5" b="1" i="1" u="heavy">
                <a:latin typeface="Comic Sans MS"/>
                <a:cs typeface="Comic Sans MS"/>
              </a:rPr>
              <a:t>Ibridazi</a:t>
            </a:r>
            <a:r>
              <a:rPr dirty="0" sz="2000" spc="5" b="1" i="1" u="heavy">
                <a:latin typeface="Comic Sans MS"/>
                <a:cs typeface="Comic Sans MS"/>
              </a:rPr>
              <a:t>o</a:t>
            </a:r>
            <a:r>
              <a:rPr dirty="0" sz="2000" spc="-5" b="1" i="1" u="heavy">
                <a:latin typeface="Comic Sans MS"/>
                <a:cs typeface="Comic Sans MS"/>
              </a:rPr>
              <a:t>ne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702179" y="5323144"/>
            <a:ext cx="122618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6535" marR="5080" indent="-204470">
              <a:lnSpc>
                <a:spcPct val="100000"/>
              </a:lnSpc>
            </a:pPr>
            <a:r>
              <a:rPr dirty="0" sz="1800" spc="-15" i="1">
                <a:latin typeface="Comic Sans MS"/>
                <a:cs typeface="Comic Sans MS"/>
              </a:rPr>
              <a:t>Promo</a:t>
            </a:r>
            <a:r>
              <a:rPr dirty="0" sz="1800" spc="-5" i="1">
                <a:latin typeface="Comic Sans MS"/>
                <a:cs typeface="Comic Sans MS"/>
              </a:rPr>
              <a:t>zio</a:t>
            </a:r>
            <a:r>
              <a:rPr dirty="0" sz="1800" spc="5" i="1">
                <a:latin typeface="Comic Sans MS"/>
                <a:cs typeface="Comic Sans MS"/>
              </a:rPr>
              <a:t>n</a:t>
            </a:r>
            <a:r>
              <a:rPr dirty="0" sz="1800" spc="-10" i="1">
                <a:latin typeface="Comic Sans MS"/>
                <a:cs typeface="Comic Sans MS"/>
              </a:rPr>
              <a:t>e</a:t>
            </a:r>
            <a:r>
              <a:rPr dirty="0" sz="1800" spc="-10" i="1">
                <a:latin typeface="Comic Sans MS"/>
                <a:cs typeface="Comic Sans MS"/>
              </a:rPr>
              <a:t> </a:t>
            </a:r>
            <a:r>
              <a:rPr dirty="0" sz="1800" spc="-5" i="1">
                <a:latin typeface="Comic Sans MS"/>
                <a:cs typeface="Comic Sans MS"/>
              </a:rPr>
              <a:t>d</a:t>
            </a:r>
            <a:r>
              <a:rPr dirty="0" sz="1800" i="1">
                <a:latin typeface="Comic Sans MS"/>
                <a:cs typeface="Comic Sans MS"/>
              </a:rPr>
              <a:t>i un</a:t>
            </a:r>
            <a:r>
              <a:rPr dirty="0" sz="1800" spc="-10" i="1">
                <a:latin typeface="Comic Sans MS"/>
                <a:cs typeface="Comic Sans MS"/>
              </a:rPr>
              <a:t> </a:t>
            </a:r>
            <a:r>
              <a:rPr dirty="0" sz="1800" spc="-10" i="1">
                <a:latin typeface="Comic Sans MS"/>
                <a:cs typeface="Comic Sans MS"/>
              </a:rPr>
              <a:t>e-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29208" y="3490838"/>
            <a:ext cx="8220075" cy="1106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60">
                <a:latin typeface="Franklin Gothic Book"/>
                <a:cs typeface="Franklin Gothic Book"/>
              </a:rPr>
              <a:t>P</a:t>
            </a:r>
            <a:r>
              <a:rPr dirty="0" sz="2200" spc="-10">
                <a:latin typeface="Franklin Gothic Book"/>
                <a:cs typeface="Franklin Gothic Book"/>
              </a:rPr>
              <a:t>er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60">
                <a:latin typeface="Franklin Gothic Book"/>
                <a:cs typeface="Franklin Gothic Book"/>
              </a:rPr>
              <a:t>f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mare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4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20">
                <a:latin typeface="Franklin Gothic Book"/>
                <a:cs typeface="Franklin Gothic Book"/>
              </a:rPr>
              <a:t>gam</a:t>
            </a:r>
            <a:r>
              <a:rPr dirty="0" sz="2200" spc="-5">
                <a:latin typeface="Franklin Gothic Book"/>
                <a:cs typeface="Franklin Gothic Book"/>
              </a:rPr>
              <a:t>i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σ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se</a:t>
            </a:r>
            <a:r>
              <a:rPr dirty="0" sz="2200" spc="30">
                <a:latin typeface="Franklin Gothic Book"/>
                <a:cs typeface="Franklin Gothic Book"/>
              </a:rPr>
              <a:t>r</a:t>
            </a:r>
            <a:r>
              <a:rPr dirty="0" sz="2200" spc="-55">
                <a:latin typeface="Franklin Gothic Book"/>
                <a:cs typeface="Franklin Gothic Book"/>
              </a:rPr>
              <a:t>v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4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r</a:t>
            </a:r>
            <a:r>
              <a:rPr dirty="0" sz="2200" spc="-5">
                <a:latin typeface="Franklin Gothic Book"/>
                <a:cs typeface="Franklin Gothic Book"/>
              </a:rPr>
              <a:t>b</a:t>
            </a:r>
            <a:r>
              <a:rPr dirty="0" sz="2200" spc="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>
                <a:latin typeface="Franklin Gothic Book"/>
                <a:cs typeface="Franklin Gothic Book"/>
              </a:rPr>
              <a:t>l</a:t>
            </a:r>
            <a:r>
              <a:rPr dirty="0" sz="2200">
                <a:latin typeface="Franklin Gothic Book"/>
                <a:cs typeface="Franklin Gothic Book"/>
              </a:rPr>
              <a:t>i</a:t>
            </a:r>
            <a:r>
              <a:rPr dirty="0" sz="2200" spc="-5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u</a:t>
            </a:r>
            <a:r>
              <a:rPr dirty="0" sz="2200" spc="-5">
                <a:latin typeface="Franklin Gothic Book"/>
                <a:cs typeface="Franklin Gothic Book"/>
              </a:rPr>
              <a:t>g</a:t>
            </a:r>
            <a:r>
              <a:rPr dirty="0" sz="2200" spc="-10">
                <a:latin typeface="Franklin Gothic Book"/>
                <a:cs typeface="Franklin Gothic Book"/>
              </a:rPr>
              <a:t>u</a:t>
            </a:r>
            <a:r>
              <a:rPr dirty="0" sz="2200" spc="-5">
                <a:latin typeface="Franklin Gothic Book"/>
                <a:cs typeface="Franklin Gothic Book"/>
              </a:rPr>
              <a:t>a</a:t>
            </a:r>
            <a:r>
              <a:rPr dirty="0" sz="2200" spc="-10">
                <a:latin typeface="Franklin Gothic Book"/>
                <a:cs typeface="Franklin Gothic Book"/>
              </a:rPr>
              <a:t>li:</a:t>
            </a:r>
            <a:endParaRPr sz="2200">
              <a:latin typeface="Franklin Gothic Book"/>
              <a:cs typeface="Franklin Gothic Book"/>
            </a:endParaRPr>
          </a:p>
          <a:p>
            <a:pPr marL="7197725" marR="5080" indent="-576580">
              <a:lnSpc>
                <a:spcPct val="100000"/>
              </a:lnSpc>
              <a:spcBef>
                <a:spcPts val="509"/>
              </a:spcBef>
            </a:pPr>
            <a:r>
              <a:rPr dirty="0" sz="2400" spc="-5" b="1" i="1">
                <a:solidFill>
                  <a:srgbClr val="FF0000"/>
                </a:solidFill>
                <a:latin typeface="Comic Sans MS"/>
                <a:cs typeface="Comic Sans MS"/>
              </a:rPr>
              <a:t>ibridazione </a:t>
            </a:r>
            <a:r>
              <a:rPr dirty="0" sz="2400" spc="-20" b="1" i="1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dirty="0" sz="2400" spc="-15" b="1" i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dirty="0" baseline="24305" sz="2400" spc="-15" b="1" i="1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endParaRPr baseline="24305" sz="2400">
              <a:latin typeface="Comic Sans MS"/>
              <a:cs typeface="Comic Sans MS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872609" y="1825035"/>
            <a:ext cx="1535430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 b="1">
                <a:latin typeface="Comic Sans MS"/>
                <a:cs typeface="Comic Sans MS"/>
              </a:rPr>
              <a:t>4</a:t>
            </a:r>
            <a:r>
              <a:rPr dirty="0" sz="2200" spc="-295" b="1">
                <a:latin typeface="Comic Sans MS"/>
                <a:cs typeface="Comic Sans MS"/>
              </a:rPr>
              <a:t> </a:t>
            </a:r>
            <a:r>
              <a:rPr dirty="0" sz="2200" spc="-15">
                <a:latin typeface="Comic Sans MS"/>
                <a:cs typeface="Comic Sans MS"/>
              </a:rPr>
              <a:t>σ</a:t>
            </a:r>
            <a:r>
              <a:rPr dirty="0" sz="2200" spc="10">
                <a:latin typeface="Comic Sans MS"/>
                <a:cs typeface="Comic Sans MS"/>
              </a:rPr>
              <a:t> </a:t>
            </a:r>
            <a:r>
              <a:rPr dirty="0" sz="2200" spc="-15">
                <a:latin typeface="Comic Sans MS"/>
                <a:cs typeface="Comic Sans MS"/>
              </a:rPr>
              <a:t>+</a:t>
            </a:r>
            <a:r>
              <a:rPr dirty="0" sz="2200">
                <a:latin typeface="Comic Sans MS"/>
                <a:cs typeface="Comic Sans MS"/>
              </a:rPr>
              <a:t> </a:t>
            </a:r>
            <a:r>
              <a:rPr dirty="0" sz="2200" spc="-15" b="1">
                <a:latin typeface="Comic Sans MS"/>
                <a:cs typeface="Comic Sans MS"/>
              </a:rPr>
              <a:t>0</a:t>
            </a:r>
            <a:r>
              <a:rPr dirty="0" sz="2200" spc="-295" b="1">
                <a:latin typeface="Comic Sans MS"/>
                <a:cs typeface="Comic Sans MS"/>
              </a:rPr>
              <a:t> </a:t>
            </a:r>
            <a:r>
              <a:rPr dirty="0" sz="2200" spc="-10">
                <a:latin typeface="Comic Sans MS"/>
                <a:cs typeface="Comic Sans MS"/>
              </a:rPr>
              <a:t>l.p</a:t>
            </a:r>
            <a:r>
              <a:rPr dirty="0" sz="2200" spc="-5">
                <a:latin typeface="Comic Sans MS"/>
                <a:cs typeface="Comic Sans MS"/>
              </a:rPr>
              <a:t>.</a:t>
            </a:r>
            <a:r>
              <a:rPr dirty="0" sz="2200" spc="-15">
                <a:latin typeface="Comic Sans MS"/>
                <a:cs typeface="Comic Sans MS"/>
              </a:rPr>
              <a:t>=</a:t>
            </a:r>
            <a:endParaRPr sz="2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2200" spc="-20">
                <a:latin typeface="Comic Sans MS"/>
                <a:cs typeface="Comic Sans MS"/>
              </a:rPr>
              <a:t>t</a:t>
            </a:r>
            <a:r>
              <a:rPr dirty="0" sz="2200" spc="-25">
                <a:latin typeface="Comic Sans MS"/>
                <a:cs typeface="Comic Sans MS"/>
              </a:rPr>
              <a:t>e</a:t>
            </a:r>
            <a:r>
              <a:rPr dirty="0" sz="2200" spc="-20">
                <a:latin typeface="Comic Sans MS"/>
                <a:cs typeface="Comic Sans MS"/>
              </a:rPr>
              <a:t>trae</a:t>
            </a:r>
            <a:r>
              <a:rPr dirty="0" sz="2200" spc="-30">
                <a:latin typeface="Comic Sans MS"/>
                <a:cs typeface="Comic Sans MS"/>
              </a:rPr>
              <a:t>d</a:t>
            </a:r>
            <a:r>
              <a:rPr dirty="0" sz="2200" spc="-15">
                <a:latin typeface="Comic Sans MS"/>
                <a:cs typeface="Comic Sans MS"/>
              </a:rPr>
              <a:t>rico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7345680" y="5134355"/>
            <a:ext cx="1728216" cy="15864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549646" y="3006089"/>
            <a:ext cx="300990" cy="139065"/>
          </a:xfrm>
          <a:custGeom>
            <a:avLst/>
            <a:gdLst/>
            <a:ahLst/>
            <a:cxnLst/>
            <a:rect l="l" t="t" r="r" b="b"/>
            <a:pathLst>
              <a:path w="300989" h="139064">
                <a:moveTo>
                  <a:pt x="300863" y="138937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850635" y="3084635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516117" y="2638805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5">
                <a:moveTo>
                  <a:pt x="0" y="331724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420867" y="2929211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5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420867" y="2514683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5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162550" y="3045714"/>
            <a:ext cx="260350" cy="152400"/>
          </a:xfrm>
          <a:custGeom>
            <a:avLst/>
            <a:gdLst/>
            <a:ahLst/>
            <a:cxnLst/>
            <a:rect l="l" t="t" r="r" b="b"/>
            <a:pathLst>
              <a:path w="260350" h="152400">
                <a:moveTo>
                  <a:pt x="0" y="152400"/>
                </a:moveTo>
                <a:lnTo>
                  <a:pt x="25996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039867" y="3134951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605271" y="3249251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534025" y="3030727"/>
            <a:ext cx="147955" cy="223520"/>
          </a:xfrm>
          <a:custGeom>
            <a:avLst/>
            <a:gdLst/>
            <a:ahLst/>
            <a:cxnLst/>
            <a:rect l="l" t="t" r="r" b="b"/>
            <a:pathLst>
              <a:path w="147954" h="223520">
                <a:moveTo>
                  <a:pt x="0" y="0"/>
                </a:moveTo>
                <a:lnTo>
                  <a:pt x="46227" y="223266"/>
                </a:lnTo>
                <a:lnTo>
                  <a:pt x="147447" y="17386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" y="4214621"/>
            <a:ext cx="9036050" cy="1475740"/>
          </a:xfrm>
          <a:custGeom>
            <a:avLst/>
            <a:gdLst/>
            <a:ahLst/>
            <a:cxnLst/>
            <a:rect l="l" t="t" r="r" b="b"/>
            <a:pathLst>
              <a:path w="9036050" h="1475739">
                <a:moveTo>
                  <a:pt x="0" y="245871"/>
                </a:moveTo>
                <a:lnTo>
                  <a:pt x="3218" y="205997"/>
                </a:lnTo>
                <a:lnTo>
                  <a:pt x="12535" y="168168"/>
                </a:lnTo>
                <a:lnTo>
                  <a:pt x="27444" y="132892"/>
                </a:lnTo>
                <a:lnTo>
                  <a:pt x="59186" y="85872"/>
                </a:lnTo>
                <a:lnTo>
                  <a:pt x="100664" y="47447"/>
                </a:lnTo>
                <a:lnTo>
                  <a:pt x="150168" y="19325"/>
                </a:lnTo>
                <a:lnTo>
                  <a:pt x="186787" y="7147"/>
                </a:lnTo>
                <a:lnTo>
                  <a:pt x="225707" y="815"/>
                </a:lnTo>
                <a:lnTo>
                  <a:pt x="245872" y="0"/>
                </a:lnTo>
                <a:lnTo>
                  <a:pt x="8789924" y="0"/>
                </a:lnTo>
                <a:lnTo>
                  <a:pt x="8829798" y="3218"/>
                </a:lnTo>
                <a:lnTo>
                  <a:pt x="8867627" y="12537"/>
                </a:lnTo>
                <a:lnTo>
                  <a:pt x="8902903" y="27449"/>
                </a:lnTo>
                <a:lnTo>
                  <a:pt x="8949923" y="59195"/>
                </a:lnTo>
                <a:lnTo>
                  <a:pt x="8988348" y="100675"/>
                </a:lnTo>
                <a:lnTo>
                  <a:pt x="9016470" y="150179"/>
                </a:lnTo>
                <a:lnTo>
                  <a:pt x="9028648" y="186795"/>
                </a:lnTo>
                <a:lnTo>
                  <a:pt x="9034980" y="225710"/>
                </a:lnTo>
                <a:lnTo>
                  <a:pt x="9035796" y="245871"/>
                </a:lnTo>
                <a:lnTo>
                  <a:pt x="9035796" y="1229359"/>
                </a:lnTo>
                <a:lnTo>
                  <a:pt x="9032577" y="1269234"/>
                </a:lnTo>
                <a:lnTo>
                  <a:pt x="9023258" y="1307063"/>
                </a:lnTo>
                <a:lnTo>
                  <a:pt x="9008346" y="1342339"/>
                </a:lnTo>
                <a:lnTo>
                  <a:pt x="8976600" y="1389359"/>
                </a:lnTo>
                <a:lnTo>
                  <a:pt x="8935120" y="1427784"/>
                </a:lnTo>
                <a:lnTo>
                  <a:pt x="8885616" y="1455906"/>
                </a:lnTo>
                <a:lnTo>
                  <a:pt x="8849000" y="1468084"/>
                </a:lnTo>
                <a:lnTo>
                  <a:pt x="8810085" y="1474416"/>
                </a:lnTo>
                <a:lnTo>
                  <a:pt x="8789924" y="1475231"/>
                </a:lnTo>
                <a:lnTo>
                  <a:pt x="245872" y="1475231"/>
                </a:lnTo>
                <a:lnTo>
                  <a:pt x="205991" y="1472013"/>
                </a:lnTo>
                <a:lnTo>
                  <a:pt x="168158" y="1462694"/>
                </a:lnTo>
                <a:lnTo>
                  <a:pt x="132880" y="1447782"/>
                </a:lnTo>
                <a:lnTo>
                  <a:pt x="85862" y="1416036"/>
                </a:lnTo>
                <a:lnTo>
                  <a:pt x="47439" y="1374556"/>
                </a:lnTo>
                <a:lnTo>
                  <a:pt x="19322" y="1325052"/>
                </a:lnTo>
                <a:lnTo>
                  <a:pt x="7145" y="1288436"/>
                </a:lnTo>
                <a:lnTo>
                  <a:pt x="815" y="1249521"/>
                </a:lnTo>
                <a:lnTo>
                  <a:pt x="0" y="1229359"/>
                </a:lnTo>
                <a:lnTo>
                  <a:pt x="0" y="245871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4414" y="1142753"/>
            <a:ext cx="8811895" cy="1195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-24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’ibridazione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35">
                <a:latin typeface="Franklin Gothic Book"/>
                <a:cs typeface="Franklin Gothic Book"/>
              </a:rPr>
              <a:t>r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 ad</a:t>
            </a:r>
            <a:r>
              <a:rPr dirty="0" sz="2000" spc="-10">
                <a:latin typeface="Franklin Gothic Book"/>
                <a:cs typeface="Franklin Gothic Book"/>
              </a:rPr>
              <a:t> 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enere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orbit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per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σ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l.p. 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egami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П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ano 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bridazione.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3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ono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orbi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3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d og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ibridazio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corri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pond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geome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54" y="2592464"/>
            <a:ext cx="1919605" cy="415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600" i="1">
                <a:latin typeface="Franklin Gothic Book"/>
                <a:cs typeface="Franklin Gothic Book"/>
              </a:rPr>
              <a:t>Ese</a:t>
            </a:r>
            <a:r>
              <a:rPr dirty="0" sz="2600" spc="-40" i="1">
                <a:latin typeface="Franklin Gothic Book"/>
                <a:cs typeface="Franklin Gothic Book"/>
              </a:rPr>
              <a:t>m</a:t>
            </a:r>
            <a:r>
              <a:rPr dirty="0" sz="2600" i="1">
                <a:latin typeface="Franklin Gothic Book"/>
                <a:cs typeface="Franklin Gothic Book"/>
              </a:rPr>
              <a:t>pio:</a:t>
            </a:r>
            <a:r>
              <a:rPr dirty="0" sz="2600" spc="-25" i="1">
                <a:latin typeface="Franklin Gothic Book"/>
                <a:cs typeface="Franklin Gothic Book"/>
              </a:rPr>
              <a:t> </a:t>
            </a:r>
            <a:r>
              <a:rPr dirty="0" sz="2600" i="1">
                <a:latin typeface="Franklin Gothic Book"/>
                <a:cs typeface="Franklin Gothic Book"/>
              </a:rPr>
              <a:t>C</a:t>
            </a:r>
            <a:r>
              <a:rPr dirty="0" sz="2600" spc="-20" i="1">
                <a:latin typeface="Franklin Gothic Book"/>
                <a:cs typeface="Franklin Gothic Book"/>
              </a:rPr>
              <a:t>O</a:t>
            </a:r>
            <a:r>
              <a:rPr dirty="0" baseline="-21241" sz="2550" spc="15" i="1">
                <a:latin typeface="Franklin Gothic Book"/>
                <a:cs typeface="Franklin Gothic Book"/>
              </a:rPr>
              <a:t>2</a:t>
            </a:r>
            <a:endParaRPr baseline="-21241" sz="255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583" y="4815082"/>
            <a:ext cx="1739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6589" y="4537079"/>
            <a:ext cx="1885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p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9475" y="4847082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8" y="80010"/>
                </a:moveTo>
                <a:lnTo>
                  <a:pt x="32003" y="80010"/>
                </a:lnTo>
                <a:lnTo>
                  <a:pt x="32003" y="288036"/>
                </a:lnTo>
                <a:lnTo>
                  <a:pt x="64008" y="288036"/>
                </a:lnTo>
                <a:lnTo>
                  <a:pt x="64008" y="80010"/>
                </a:lnTo>
                <a:close/>
              </a:path>
              <a:path w="96520" h="288289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1" y="80010"/>
                </a:lnTo>
                <a:lnTo>
                  <a:pt x="48005" y="0"/>
                </a:lnTo>
                <a:close/>
              </a:path>
              <a:path w="96520" h="288289">
                <a:moveTo>
                  <a:pt x="88011" y="80010"/>
                </a:moveTo>
                <a:lnTo>
                  <a:pt x="64008" y="80010"/>
                </a:lnTo>
                <a:lnTo>
                  <a:pt x="64008" y="96012"/>
                </a:lnTo>
                <a:lnTo>
                  <a:pt x="96011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24255" y="4848605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32003" y="192024"/>
                </a:moveTo>
                <a:lnTo>
                  <a:pt x="0" y="192024"/>
                </a:lnTo>
                <a:lnTo>
                  <a:pt x="48006" y="288036"/>
                </a:lnTo>
                <a:lnTo>
                  <a:pt x="88011" y="208026"/>
                </a:lnTo>
                <a:lnTo>
                  <a:pt x="32003" y="208026"/>
                </a:lnTo>
                <a:lnTo>
                  <a:pt x="32003" y="192024"/>
                </a:lnTo>
                <a:close/>
              </a:path>
              <a:path w="96520" h="288289">
                <a:moveTo>
                  <a:pt x="64007" y="0"/>
                </a:moveTo>
                <a:lnTo>
                  <a:pt x="32003" y="0"/>
                </a:lnTo>
                <a:lnTo>
                  <a:pt x="32003" y="208026"/>
                </a:lnTo>
                <a:lnTo>
                  <a:pt x="64007" y="208026"/>
                </a:lnTo>
                <a:lnTo>
                  <a:pt x="64007" y="0"/>
                </a:lnTo>
                <a:close/>
              </a:path>
              <a:path w="96520" h="288289">
                <a:moveTo>
                  <a:pt x="96012" y="192024"/>
                </a:moveTo>
                <a:lnTo>
                  <a:pt x="64007" y="192024"/>
                </a:lnTo>
                <a:lnTo>
                  <a:pt x="64007" y="208026"/>
                </a:lnTo>
                <a:lnTo>
                  <a:pt x="88011" y="208026"/>
                </a:lnTo>
                <a:lnTo>
                  <a:pt x="96012" y="1920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2039" y="4546853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19" h="288289">
                <a:moveTo>
                  <a:pt x="64007" y="80010"/>
                </a:moveTo>
                <a:lnTo>
                  <a:pt x="32003" y="80010"/>
                </a:lnTo>
                <a:lnTo>
                  <a:pt x="32003" y="288036"/>
                </a:lnTo>
                <a:lnTo>
                  <a:pt x="64007" y="288036"/>
                </a:lnTo>
                <a:lnTo>
                  <a:pt x="64007" y="80010"/>
                </a:lnTo>
                <a:close/>
              </a:path>
              <a:path w="96519" h="288289">
                <a:moveTo>
                  <a:pt x="48006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0" y="80010"/>
                </a:lnTo>
                <a:lnTo>
                  <a:pt x="48006" y="0"/>
                </a:lnTo>
                <a:close/>
              </a:path>
              <a:path w="96519" h="288289">
                <a:moveTo>
                  <a:pt x="88010" y="80010"/>
                </a:moveTo>
                <a:lnTo>
                  <a:pt x="64007" y="80010"/>
                </a:lnTo>
                <a:lnTo>
                  <a:pt x="64007" y="96012"/>
                </a:lnTo>
                <a:lnTo>
                  <a:pt x="96012" y="96012"/>
                </a:lnTo>
                <a:lnTo>
                  <a:pt x="88010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27988" y="4555997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19" h="287020">
                <a:moveTo>
                  <a:pt x="64008" y="80009"/>
                </a:moveTo>
                <a:lnTo>
                  <a:pt x="32003" y="80009"/>
                </a:lnTo>
                <a:lnTo>
                  <a:pt x="32003" y="286512"/>
                </a:lnTo>
                <a:lnTo>
                  <a:pt x="64008" y="286512"/>
                </a:lnTo>
                <a:lnTo>
                  <a:pt x="64008" y="80009"/>
                </a:lnTo>
                <a:close/>
              </a:path>
              <a:path w="96519" h="287020">
                <a:moveTo>
                  <a:pt x="48006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09"/>
                </a:lnTo>
                <a:lnTo>
                  <a:pt x="88010" y="80009"/>
                </a:lnTo>
                <a:lnTo>
                  <a:pt x="48006" y="0"/>
                </a:lnTo>
                <a:close/>
              </a:path>
              <a:path w="96519" h="287020">
                <a:moveTo>
                  <a:pt x="88010" y="80009"/>
                </a:moveTo>
                <a:lnTo>
                  <a:pt x="64008" y="80009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0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94586" y="4525136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4852" y="4525136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44270" y="4525136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95119" y="4525136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37920" y="4531486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548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37920" y="4897246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548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28968" y="4816855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56970" y="4816855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2618" y="4823205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702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22618" y="5188965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702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721100" y="4552319"/>
            <a:ext cx="1885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p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270503" y="4871465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8" y="80009"/>
                </a:moveTo>
                <a:lnTo>
                  <a:pt x="32004" y="80009"/>
                </a:lnTo>
                <a:lnTo>
                  <a:pt x="32004" y="288035"/>
                </a:lnTo>
                <a:lnTo>
                  <a:pt x="64008" y="288035"/>
                </a:lnTo>
                <a:lnTo>
                  <a:pt x="64008" y="80009"/>
                </a:lnTo>
                <a:close/>
              </a:path>
              <a:path w="96520" h="288289">
                <a:moveTo>
                  <a:pt x="48006" y="0"/>
                </a:moveTo>
                <a:lnTo>
                  <a:pt x="0" y="96011"/>
                </a:lnTo>
                <a:lnTo>
                  <a:pt x="32004" y="96011"/>
                </a:lnTo>
                <a:lnTo>
                  <a:pt x="32004" y="80009"/>
                </a:lnTo>
                <a:lnTo>
                  <a:pt x="88011" y="80009"/>
                </a:lnTo>
                <a:lnTo>
                  <a:pt x="48006" y="0"/>
                </a:lnTo>
                <a:close/>
              </a:path>
              <a:path w="96520" h="288289">
                <a:moveTo>
                  <a:pt x="88011" y="80009"/>
                </a:moveTo>
                <a:lnTo>
                  <a:pt x="64008" y="80009"/>
                </a:lnTo>
                <a:lnTo>
                  <a:pt x="64008" y="96011"/>
                </a:lnTo>
                <a:lnTo>
                  <a:pt x="96012" y="96011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945635" y="4562094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8" y="80009"/>
                </a:moveTo>
                <a:lnTo>
                  <a:pt x="32003" y="80009"/>
                </a:lnTo>
                <a:lnTo>
                  <a:pt x="32003" y="288035"/>
                </a:lnTo>
                <a:lnTo>
                  <a:pt x="64008" y="288035"/>
                </a:lnTo>
                <a:lnTo>
                  <a:pt x="64008" y="80009"/>
                </a:lnTo>
                <a:close/>
              </a:path>
              <a:path w="96520" h="288289">
                <a:moveTo>
                  <a:pt x="48005" y="0"/>
                </a:moveTo>
                <a:lnTo>
                  <a:pt x="0" y="96011"/>
                </a:lnTo>
                <a:lnTo>
                  <a:pt x="32003" y="96011"/>
                </a:lnTo>
                <a:lnTo>
                  <a:pt x="32003" y="80009"/>
                </a:lnTo>
                <a:lnTo>
                  <a:pt x="88011" y="80009"/>
                </a:lnTo>
                <a:lnTo>
                  <a:pt x="48005" y="0"/>
                </a:lnTo>
                <a:close/>
              </a:path>
              <a:path w="96520" h="288289">
                <a:moveTo>
                  <a:pt x="88011" y="80009"/>
                </a:moveTo>
                <a:lnTo>
                  <a:pt x="64008" y="80009"/>
                </a:lnTo>
                <a:lnTo>
                  <a:pt x="64008" y="96011"/>
                </a:lnTo>
                <a:lnTo>
                  <a:pt x="96012" y="96011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291584" y="4571238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7" y="80010"/>
                </a:moveTo>
                <a:lnTo>
                  <a:pt x="32003" y="80010"/>
                </a:lnTo>
                <a:lnTo>
                  <a:pt x="32003" y="286512"/>
                </a:lnTo>
                <a:lnTo>
                  <a:pt x="64007" y="286512"/>
                </a:lnTo>
                <a:lnTo>
                  <a:pt x="64007" y="80010"/>
                </a:lnTo>
                <a:close/>
              </a:path>
              <a:path w="96520" h="287020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1" y="80010"/>
                </a:lnTo>
                <a:lnTo>
                  <a:pt x="48005" y="0"/>
                </a:lnTo>
                <a:close/>
              </a:path>
              <a:path w="96520" h="287020">
                <a:moveTo>
                  <a:pt x="88011" y="80010"/>
                </a:moveTo>
                <a:lnTo>
                  <a:pt x="64007" y="80010"/>
                </a:lnTo>
                <a:lnTo>
                  <a:pt x="64007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258436" y="4540377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08703" y="4540377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908171" y="4540377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958969" y="4540377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01821" y="4546727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498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01821" y="4912486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498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219704" y="4840985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47745" y="4840985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213354" y="4847335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741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213354" y="5213096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741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677155" y="4584953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8" y="80010"/>
                </a:moveTo>
                <a:lnTo>
                  <a:pt x="32004" y="80010"/>
                </a:lnTo>
                <a:lnTo>
                  <a:pt x="32004" y="286512"/>
                </a:lnTo>
                <a:lnTo>
                  <a:pt x="64008" y="286512"/>
                </a:lnTo>
                <a:lnTo>
                  <a:pt x="64008" y="80010"/>
                </a:lnTo>
                <a:close/>
              </a:path>
              <a:path w="96520" h="287020">
                <a:moveTo>
                  <a:pt x="48006" y="0"/>
                </a:moveTo>
                <a:lnTo>
                  <a:pt x="0" y="96012"/>
                </a:lnTo>
                <a:lnTo>
                  <a:pt x="32004" y="96012"/>
                </a:lnTo>
                <a:lnTo>
                  <a:pt x="32004" y="80010"/>
                </a:lnTo>
                <a:lnTo>
                  <a:pt x="88011" y="80010"/>
                </a:lnTo>
                <a:lnTo>
                  <a:pt x="48006" y="0"/>
                </a:lnTo>
                <a:close/>
              </a:path>
              <a:path w="96520" h="287020">
                <a:moveTo>
                  <a:pt x="88011" y="80010"/>
                </a:moveTo>
                <a:lnTo>
                  <a:pt x="64008" y="80010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341626" y="4639817"/>
            <a:ext cx="520065" cy="341630"/>
          </a:xfrm>
          <a:custGeom>
            <a:avLst/>
            <a:gdLst/>
            <a:ahLst/>
            <a:cxnLst/>
            <a:rect l="l" t="t" r="r" b="b"/>
            <a:pathLst>
              <a:path w="520064" h="341629">
                <a:moveTo>
                  <a:pt x="348996" y="0"/>
                </a:moveTo>
                <a:lnTo>
                  <a:pt x="348996" y="85343"/>
                </a:lnTo>
                <a:lnTo>
                  <a:pt x="0" y="85343"/>
                </a:lnTo>
                <a:lnTo>
                  <a:pt x="0" y="256031"/>
                </a:lnTo>
                <a:lnTo>
                  <a:pt x="348996" y="256031"/>
                </a:lnTo>
                <a:lnTo>
                  <a:pt x="348996" y="341375"/>
                </a:lnTo>
                <a:lnTo>
                  <a:pt x="519684" y="170687"/>
                </a:lnTo>
                <a:lnTo>
                  <a:pt x="3489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341626" y="4639817"/>
            <a:ext cx="520065" cy="341630"/>
          </a:xfrm>
          <a:custGeom>
            <a:avLst/>
            <a:gdLst/>
            <a:ahLst/>
            <a:cxnLst/>
            <a:rect l="l" t="t" r="r" b="b"/>
            <a:pathLst>
              <a:path w="520064" h="341629">
                <a:moveTo>
                  <a:pt x="0" y="85343"/>
                </a:moveTo>
                <a:lnTo>
                  <a:pt x="348996" y="85343"/>
                </a:lnTo>
                <a:lnTo>
                  <a:pt x="348996" y="0"/>
                </a:lnTo>
                <a:lnTo>
                  <a:pt x="519684" y="170687"/>
                </a:lnTo>
                <a:lnTo>
                  <a:pt x="348996" y="341375"/>
                </a:lnTo>
                <a:lnTo>
                  <a:pt x="348996" y="256031"/>
                </a:lnTo>
                <a:lnTo>
                  <a:pt x="0" y="256031"/>
                </a:lnTo>
                <a:lnTo>
                  <a:pt x="0" y="85343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295138" y="4664202"/>
            <a:ext cx="520065" cy="341630"/>
          </a:xfrm>
          <a:custGeom>
            <a:avLst/>
            <a:gdLst/>
            <a:ahLst/>
            <a:cxnLst/>
            <a:rect l="l" t="t" r="r" b="b"/>
            <a:pathLst>
              <a:path w="520064" h="341629">
                <a:moveTo>
                  <a:pt x="348996" y="0"/>
                </a:moveTo>
                <a:lnTo>
                  <a:pt x="348996" y="85343"/>
                </a:lnTo>
                <a:lnTo>
                  <a:pt x="0" y="85343"/>
                </a:lnTo>
                <a:lnTo>
                  <a:pt x="0" y="256031"/>
                </a:lnTo>
                <a:lnTo>
                  <a:pt x="348996" y="256031"/>
                </a:lnTo>
                <a:lnTo>
                  <a:pt x="348996" y="341375"/>
                </a:lnTo>
                <a:lnTo>
                  <a:pt x="519684" y="170687"/>
                </a:lnTo>
                <a:lnTo>
                  <a:pt x="3489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295138" y="4664202"/>
            <a:ext cx="520065" cy="341630"/>
          </a:xfrm>
          <a:custGeom>
            <a:avLst/>
            <a:gdLst/>
            <a:ahLst/>
            <a:cxnLst/>
            <a:rect l="l" t="t" r="r" b="b"/>
            <a:pathLst>
              <a:path w="520064" h="341629">
                <a:moveTo>
                  <a:pt x="0" y="85343"/>
                </a:moveTo>
                <a:lnTo>
                  <a:pt x="348996" y="85343"/>
                </a:lnTo>
                <a:lnTo>
                  <a:pt x="348996" y="0"/>
                </a:lnTo>
                <a:lnTo>
                  <a:pt x="519684" y="170687"/>
                </a:lnTo>
                <a:lnTo>
                  <a:pt x="348996" y="341375"/>
                </a:lnTo>
                <a:lnTo>
                  <a:pt x="348996" y="256031"/>
                </a:lnTo>
                <a:lnTo>
                  <a:pt x="0" y="256031"/>
                </a:lnTo>
                <a:lnTo>
                  <a:pt x="0" y="85343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017647" y="4841879"/>
            <a:ext cx="1739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331709" y="4574035"/>
            <a:ext cx="1885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p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9143" y="4592573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7" y="80009"/>
                </a:moveTo>
                <a:lnTo>
                  <a:pt x="32003" y="80009"/>
                </a:lnTo>
                <a:lnTo>
                  <a:pt x="32003" y="286512"/>
                </a:lnTo>
                <a:lnTo>
                  <a:pt x="64007" y="286512"/>
                </a:lnTo>
                <a:lnTo>
                  <a:pt x="64007" y="80009"/>
                </a:lnTo>
                <a:close/>
              </a:path>
              <a:path w="96520" h="287020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09"/>
                </a:lnTo>
                <a:lnTo>
                  <a:pt x="88010" y="80009"/>
                </a:lnTo>
                <a:lnTo>
                  <a:pt x="48005" y="0"/>
                </a:lnTo>
                <a:close/>
              </a:path>
              <a:path w="96520" h="287020">
                <a:moveTo>
                  <a:pt x="88010" y="80009"/>
                </a:moveTo>
                <a:lnTo>
                  <a:pt x="64007" y="80009"/>
                </a:lnTo>
                <a:lnTo>
                  <a:pt x="64007" y="96012"/>
                </a:lnTo>
                <a:lnTo>
                  <a:pt x="96011" y="96012"/>
                </a:lnTo>
                <a:lnTo>
                  <a:pt x="88010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973568" y="4600194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7" y="80009"/>
                </a:moveTo>
                <a:lnTo>
                  <a:pt x="32003" y="80009"/>
                </a:lnTo>
                <a:lnTo>
                  <a:pt x="32003" y="288035"/>
                </a:lnTo>
                <a:lnTo>
                  <a:pt x="64007" y="288035"/>
                </a:lnTo>
                <a:lnTo>
                  <a:pt x="64007" y="80009"/>
                </a:lnTo>
                <a:close/>
              </a:path>
              <a:path w="96520" h="288289">
                <a:moveTo>
                  <a:pt x="48005" y="0"/>
                </a:moveTo>
                <a:lnTo>
                  <a:pt x="0" y="96011"/>
                </a:lnTo>
                <a:lnTo>
                  <a:pt x="32003" y="96011"/>
                </a:lnTo>
                <a:lnTo>
                  <a:pt x="32003" y="80009"/>
                </a:lnTo>
                <a:lnTo>
                  <a:pt x="88010" y="80009"/>
                </a:lnTo>
                <a:lnTo>
                  <a:pt x="48005" y="0"/>
                </a:lnTo>
                <a:close/>
              </a:path>
              <a:path w="96520" h="288289">
                <a:moveTo>
                  <a:pt x="88010" y="80009"/>
                </a:moveTo>
                <a:lnTo>
                  <a:pt x="64007" y="80009"/>
                </a:lnTo>
                <a:lnTo>
                  <a:pt x="64007" y="96011"/>
                </a:lnTo>
                <a:lnTo>
                  <a:pt x="96011" y="96011"/>
                </a:lnTo>
                <a:lnTo>
                  <a:pt x="88010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940802" y="456984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590535" y="456984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291068" y="456984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584185" y="4576190"/>
            <a:ext cx="713740" cy="0"/>
          </a:xfrm>
          <a:custGeom>
            <a:avLst/>
            <a:gdLst/>
            <a:ahLst/>
            <a:cxnLst/>
            <a:rect l="l" t="t" r="r" b="b"/>
            <a:pathLst>
              <a:path w="713740" h="0">
                <a:moveTo>
                  <a:pt x="0" y="0"/>
                </a:moveTo>
                <a:lnTo>
                  <a:pt x="713232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584185" y="4941951"/>
            <a:ext cx="713740" cy="0"/>
          </a:xfrm>
          <a:custGeom>
            <a:avLst/>
            <a:gdLst/>
            <a:ahLst/>
            <a:cxnLst/>
            <a:rect l="l" t="t" r="r" b="b"/>
            <a:pathLst>
              <a:path w="713740" h="0">
                <a:moveTo>
                  <a:pt x="0" y="0"/>
                </a:moveTo>
                <a:lnTo>
                  <a:pt x="713232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6017133" y="4758059"/>
            <a:ext cx="3359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Comic Sans MS"/>
                <a:cs typeface="Comic Sans MS"/>
              </a:rPr>
              <a:t>sp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420611" y="4780026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8" y="80010"/>
                </a:moveTo>
                <a:lnTo>
                  <a:pt x="32003" y="80010"/>
                </a:lnTo>
                <a:lnTo>
                  <a:pt x="32003" y="286512"/>
                </a:lnTo>
                <a:lnTo>
                  <a:pt x="64008" y="286512"/>
                </a:lnTo>
                <a:lnTo>
                  <a:pt x="64008" y="80010"/>
                </a:lnTo>
                <a:close/>
              </a:path>
              <a:path w="96520" h="287020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1" y="80010"/>
                </a:lnTo>
                <a:lnTo>
                  <a:pt x="48005" y="0"/>
                </a:lnTo>
                <a:close/>
              </a:path>
              <a:path w="96520" h="287020">
                <a:moveTo>
                  <a:pt x="88011" y="80010"/>
                </a:moveTo>
                <a:lnTo>
                  <a:pt x="64008" y="80010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766559" y="4787646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8" y="80009"/>
                </a:moveTo>
                <a:lnTo>
                  <a:pt x="32004" y="80009"/>
                </a:lnTo>
                <a:lnTo>
                  <a:pt x="32004" y="286511"/>
                </a:lnTo>
                <a:lnTo>
                  <a:pt x="64008" y="286511"/>
                </a:lnTo>
                <a:lnTo>
                  <a:pt x="64008" y="80009"/>
                </a:lnTo>
                <a:close/>
              </a:path>
              <a:path w="96520" h="287020">
                <a:moveTo>
                  <a:pt x="48006" y="0"/>
                </a:moveTo>
                <a:lnTo>
                  <a:pt x="0" y="96011"/>
                </a:lnTo>
                <a:lnTo>
                  <a:pt x="32004" y="96011"/>
                </a:lnTo>
                <a:lnTo>
                  <a:pt x="32004" y="80009"/>
                </a:lnTo>
                <a:lnTo>
                  <a:pt x="88011" y="80009"/>
                </a:lnTo>
                <a:lnTo>
                  <a:pt x="48006" y="0"/>
                </a:lnTo>
                <a:close/>
              </a:path>
              <a:path w="96520" h="287020">
                <a:moveTo>
                  <a:pt x="88011" y="80009"/>
                </a:moveTo>
                <a:lnTo>
                  <a:pt x="64008" y="80009"/>
                </a:lnTo>
                <a:lnTo>
                  <a:pt x="64008" y="96011"/>
                </a:lnTo>
                <a:lnTo>
                  <a:pt x="96012" y="96011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733158" y="4756911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382892" y="4756911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083552" y="4756911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376542" y="4763261"/>
            <a:ext cx="713740" cy="0"/>
          </a:xfrm>
          <a:custGeom>
            <a:avLst/>
            <a:gdLst/>
            <a:ahLst/>
            <a:cxnLst/>
            <a:rect l="l" t="t" r="r" b="b"/>
            <a:pathLst>
              <a:path w="713740" h="0">
                <a:moveTo>
                  <a:pt x="0" y="0"/>
                </a:moveTo>
                <a:lnTo>
                  <a:pt x="713359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376542" y="5129021"/>
            <a:ext cx="713740" cy="0"/>
          </a:xfrm>
          <a:custGeom>
            <a:avLst/>
            <a:gdLst/>
            <a:ahLst/>
            <a:cxnLst/>
            <a:rect l="l" t="t" r="r" b="b"/>
            <a:pathLst>
              <a:path w="713740" h="0">
                <a:moveTo>
                  <a:pt x="0" y="0"/>
                </a:moveTo>
                <a:lnTo>
                  <a:pt x="713359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4651375" y="2773611"/>
            <a:ext cx="1492250" cy="640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 b="1">
                <a:latin typeface="Comic Sans MS"/>
                <a:cs typeface="Comic Sans MS"/>
              </a:rPr>
              <a:t>2</a:t>
            </a:r>
            <a:r>
              <a:rPr dirty="0" sz="2200" spc="-295" b="1">
                <a:latin typeface="Comic Sans MS"/>
                <a:cs typeface="Comic Sans MS"/>
              </a:rPr>
              <a:t> </a:t>
            </a:r>
            <a:r>
              <a:rPr dirty="0" sz="2200" spc="-15">
                <a:latin typeface="Comic Sans MS"/>
                <a:cs typeface="Comic Sans MS"/>
              </a:rPr>
              <a:t>σ</a:t>
            </a:r>
            <a:r>
              <a:rPr dirty="0" sz="2200" spc="5">
                <a:latin typeface="Comic Sans MS"/>
                <a:cs typeface="Comic Sans MS"/>
              </a:rPr>
              <a:t> </a:t>
            </a:r>
            <a:r>
              <a:rPr dirty="0" sz="2200">
                <a:latin typeface="Comic Sans MS"/>
                <a:cs typeface="Comic Sans MS"/>
              </a:rPr>
              <a:t>+ </a:t>
            </a:r>
            <a:r>
              <a:rPr dirty="0" sz="2200" spc="-15" b="1">
                <a:latin typeface="Comic Sans MS"/>
                <a:cs typeface="Comic Sans MS"/>
              </a:rPr>
              <a:t>0</a:t>
            </a:r>
            <a:r>
              <a:rPr dirty="0" sz="2200" spc="-295" b="1">
                <a:latin typeface="Comic Sans MS"/>
                <a:cs typeface="Comic Sans MS"/>
              </a:rPr>
              <a:t> </a:t>
            </a:r>
            <a:r>
              <a:rPr dirty="0" sz="2200" spc="-10">
                <a:latin typeface="Comic Sans MS"/>
                <a:cs typeface="Comic Sans MS"/>
              </a:rPr>
              <a:t>l.p.=</a:t>
            </a:r>
            <a:endParaRPr sz="2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2200" spc="-15" b="1">
                <a:latin typeface="Comic Sans MS"/>
                <a:cs typeface="Comic Sans MS"/>
              </a:rPr>
              <a:t>2</a:t>
            </a:r>
            <a:r>
              <a:rPr dirty="0" sz="2200" spc="-295" b="1">
                <a:latin typeface="Comic Sans MS"/>
                <a:cs typeface="Comic Sans MS"/>
              </a:rPr>
              <a:t> </a:t>
            </a:r>
            <a:r>
              <a:rPr dirty="0" sz="2200" spc="-15">
                <a:latin typeface="Comic Sans MS"/>
                <a:cs typeface="Comic Sans MS"/>
              </a:rPr>
              <a:t>=</a:t>
            </a:r>
            <a:r>
              <a:rPr dirty="0" sz="2200" spc="5">
                <a:latin typeface="Comic Sans MS"/>
                <a:cs typeface="Comic Sans MS"/>
              </a:rPr>
              <a:t> </a:t>
            </a:r>
            <a:r>
              <a:rPr dirty="0" sz="2200" spc="-10">
                <a:latin typeface="Comic Sans MS"/>
                <a:cs typeface="Comic Sans MS"/>
              </a:rPr>
              <a:t>lineare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927604" y="316428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115055" y="290063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325367" y="3182536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162300" y="337307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503676" y="3168468"/>
            <a:ext cx="97790" cy="88265"/>
          </a:xfrm>
          <a:custGeom>
            <a:avLst/>
            <a:gdLst/>
            <a:ahLst/>
            <a:cxnLst/>
            <a:rect l="l" t="t" r="r" b="b"/>
            <a:pathLst>
              <a:path w="97789" h="88264">
                <a:moveTo>
                  <a:pt x="45946" y="0"/>
                </a:moveTo>
                <a:lnTo>
                  <a:pt x="8796" y="18810"/>
                </a:lnTo>
                <a:lnTo>
                  <a:pt x="0" y="44123"/>
                </a:lnTo>
                <a:lnTo>
                  <a:pt x="741" y="51794"/>
                </a:lnTo>
                <a:lnTo>
                  <a:pt x="38608" y="86284"/>
                </a:lnTo>
                <a:lnTo>
                  <a:pt x="55408" y="87909"/>
                </a:lnTo>
                <a:lnTo>
                  <a:pt x="68918" y="84283"/>
                </a:lnTo>
                <a:lnTo>
                  <a:pt x="80487" y="77229"/>
                </a:lnTo>
                <a:lnTo>
                  <a:pt x="89486" y="67133"/>
                </a:lnTo>
                <a:lnTo>
                  <a:pt x="95285" y="54383"/>
                </a:lnTo>
                <a:lnTo>
                  <a:pt x="97255" y="39366"/>
                </a:lnTo>
                <a:lnTo>
                  <a:pt x="93575" y="26759"/>
                </a:lnTo>
                <a:lnTo>
                  <a:pt x="86059" y="15920"/>
                </a:lnTo>
                <a:lnTo>
                  <a:pt x="75252" y="7447"/>
                </a:lnTo>
                <a:lnTo>
                  <a:pt x="61699" y="1941"/>
                </a:lnTo>
                <a:lnTo>
                  <a:pt x="45946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933444" y="3139721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933444" y="3229428"/>
            <a:ext cx="97790" cy="88265"/>
          </a:xfrm>
          <a:custGeom>
            <a:avLst/>
            <a:gdLst/>
            <a:ahLst/>
            <a:cxnLst/>
            <a:rect l="l" t="t" r="r" b="b"/>
            <a:pathLst>
              <a:path w="97789" h="88264">
                <a:moveTo>
                  <a:pt x="45946" y="0"/>
                </a:moveTo>
                <a:lnTo>
                  <a:pt x="8796" y="18810"/>
                </a:lnTo>
                <a:lnTo>
                  <a:pt x="0" y="44123"/>
                </a:lnTo>
                <a:lnTo>
                  <a:pt x="741" y="51794"/>
                </a:lnTo>
                <a:lnTo>
                  <a:pt x="38608" y="86284"/>
                </a:lnTo>
                <a:lnTo>
                  <a:pt x="55408" y="87909"/>
                </a:lnTo>
                <a:lnTo>
                  <a:pt x="68918" y="84283"/>
                </a:lnTo>
                <a:lnTo>
                  <a:pt x="80487" y="77229"/>
                </a:lnTo>
                <a:lnTo>
                  <a:pt x="89486" y="67133"/>
                </a:lnTo>
                <a:lnTo>
                  <a:pt x="95285" y="54383"/>
                </a:lnTo>
                <a:lnTo>
                  <a:pt x="97255" y="39366"/>
                </a:lnTo>
                <a:lnTo>
                  <a:pt x="93575" y="26759"/>
                </a:lnTo>
                <a:lnTo>
                  <a:pt x="86059" y="15920"/>
                </a:lnTo>
                <a:lnTo>
                  <a:pt x="75252" y="7447"/>
                </a:lnTo>
                <a:lnTo>
                  <a:pt x="61699" y="1941"/>
                </a:lnTo>
                <a:lnTo>
                  <a:pt x="45946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656076" y="337169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717035" y="2938696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762755" y="3379167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345435" y="3092268"/>
            <a:ext cx="97790" cy="88265"/>
          </a:xfrm>
          <a:custGeom>
            <a:avLst/>
            <a:gdLst/>
            <a:ahLst/>
            <a:cxnLst/>
            <a:rect l="l" t="t" r="r" b="b"/>
            <a:pathLst>
              <a:path w="97789" h="88264">
                <a:moveTo>
                  <a:pt x="45946" y="0"/>
                </a:moveTo>
                <a:lnTo>
                  <a:pt x="8796" y="18810"/>
                </a:lnTo>
                <a:lnTo>
                  <a:pt x="0" y="44123"/>
                </a:lnTo>
                <a:lnTo>
                  <a:pt x="741" y="51794"/>
                </a:lnTo>
                <a:lnTo>
                  <a:pt x="38608" y="86284"/>
                </a:lnTo>
                <a:lnTo>
                  <a:pt x="55408" y="87909"/>
                </a:lnTo>
                <a:lnTo>
                  <a:pt x="68918" y="84283"/>
                </a:lnTo>
                <a:lnTo>
                  <a:pt x="80487" y="77229"/>
                </a:lnTo>
                <a:lnTo>
                  <a:pt x="89486" y="67133"/>
                </a:lnTo>
                <a:lnTo>
                  <a:pt x="95285" y="54383"/>
                </a:lnTo>
                <a:lnTo>
                  <a:pt x="97255" y="39366"/>
                </a:lnTo>
                <a:lnTo>
                  <a:pt x="93575" y="26759"/>
                </a:lnTo>
                <a:lnTo>
                  <a:pt x="86059" y="15920"/>
                </a:lnTo>
                <a:lnTo>
                  <a:pt x="75252" y="7447"/>
                </a:lnTo>
                <a:lnTo>
                  <a:pt x="61699" y="1941"/>
                </a:lnTo>
                <a:lnTo>
                  <a:pt x="45946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793492" y="317037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345435" y="3198920"/>
            <a:ext cx="97790" cy="86995"/>
          </a:xfrm>
          <a:custGeom>
            <a:avLst/>
            <a:gdLst/>
            <a:ahLst/>
            <a:cxnLst/>
            <a:rect l="l" t="t" r="r" b="b"/>
            <a:pathLst>
              <a:path w="97789" h="86995">
                <a:moveTo>
                  <a:pt x="46546" y="0"/>
                </a:moveTo>
                <a:lnTo>
                  <a:pt x="8926" y="18331"/>
                </a:lnTo>
                <a:lnTo>
                  <a:pt x="0" y="43389"/>
                </a:lnTo>
                <a:lnTo>
                  <a:pt x="476" y="49463"/>
                </a:lnTo>
                <a:lnTo>
                  <a:pt x="37474" y="84830"/>
                </a:lnTo>
                <a:lnTo>
                  <a:pt x="54011" y="86574"/>
                </a:lnTo>
                <a:lnTo>
                  <a:pt x="67928" y="83282"/>
                </a:lnTo>
                <a:lnTo>
                  <a:pt x="79884" y="76509"/>
                </a:lnTo>
                <a:lnTo>
                  <a:pt x="89216" y="66690"/>
                </a:lnTo>
                <a:lnTo>
                  <a:pt x="95262" y="54261"/>
                </a:lnTo>
                <a:lnTo>
                  <a:pt x="97358" y="39658"/>
                </a:lnTo>
                <a:lnTo>
                  <a:pt x="93907" y="26984"/>
                </a:lnTo>
                <a:lnTo>
                  <a:pt x="86506" y="16073"/>
                </a:lnTo>
                <a:lnTo>
                  <a:pt x="75750" y="7532"/>
                </a:lnTo>
                <a:lnTo>
                  <a:pt x="62232" y="1972"/>
                </a:lnTo>
                <a:lnTo>
                  <a:pt x="46546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543555" y="3357977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523744" y="292498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639567" y="292498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2442464" y="2578886"/>
            <a:ext cx="1467485" cy="1229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92175">
              <a:lnSpc>
                <a:spcPts val="2250"/>
              </a:lnSpc>
            </a:pP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П</a:t>
            </a:r>
            <a:endParaRPr sz="2000">
              <a:latin typeface="Comic Sans MS"/>
              <a:cs typeface="Comic Sans MS"/>
            </a:endParaRPr>
          </a:p>
          <a:p>
            <a:pPr marL="12700">
              <a:lnSpc>
                <a:spcPts val="3210"/>
              </a:lnSpc>
            </a:pPr>
            <a:r>
              <a:rPr dirty="0" baseline="-23809" sz="4200" spc="-37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r>
              <a:rPr dirty="0" baseline="-23809" sz="4200" spc="-457">
                <a:solidFill>
                  <a:srgbClr val="00396D"/>
                </a:solidFill>
                <a:latin typeface="Comic Sans MS"/>
                <a:cs typeface="Comic Sans MS"/>
              </a:rPr>
              <a:t> </a:t>
            </a:r>
            <a:r>
              <a:rPr dirty="0" sz="2400">
                <a:solidFill>
                  <a:srgbClr val="00AF50"/>
                </a:solidFill>
                <a:latin typeface="Comic Sans MS"/>
                <a:cs typeface="Comic Sans MS"/>
              </a:rPr>
              <a:t>σ</a:t>
            </a:r>
            <a:r>
              <a:rPr dirty="0" sz="2400" spc="-20">
                <a:solidFill>
                  <a:srgbClr val="00AF50"/>
                </a:solidFill>
                <a:latin typeface="Comic Sans MS"/>
                <a:cs typeface="Comic Sans MS"/>
              </a:rPr>
              <a:t> </a:t>
            </a:r>
            <a:r>
              <a:rPr dirty="0" baseline="-25793" sz="4200" spc="-30">
                <a:latin typeface="Comic Sans MS"/>
                <a:cs typeface="Comic Sans MS"/>
              </a:rPr>
              <a:t>C</a:t>
            </a:r>
            <a:r>
              <a:rPr dirty="0" baseline="-25793" sz="4200" spc="-165">
                <a:latin typeface="Comic Sans MS"/>
                <a:cs typeface="Comic Sans MS"/>
              </a:rPr>
              <a:t> </a:t>
            </a:r>
            <a:r>
              <a:rPr dirty="0" sz="2400">
                <a:solidFill>
                  <a:srgbClr val="00AF50"/>
                </a:solidFill>
                <a:latin typeface="Comic Sans MS"/>
                <a:cs typeface="Comic Sans MS"/>
              </a:rPr>
              <a:t>σ </a:t>
            </a:r>
            <a:r>
              <a:rPr dirty="0" baseline="-26785" sz="4200" spc="-37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endParaRPr baseline="-26785" sz="4200">
              <a:latin typeface="Comic Sans MS"/>
              <a:cs typeface="Comic Sans MS"/>
            </a:endParaRPr>
          </a:p>
          <a:p>
            <a:pPr marL="344170">
              <a:lnSpc>
                <a:spcPct val="100000"/>
              </a:lnSpc>
              <a:spcBef>
                <a:spcPts val="2020"/>
              </a:spcBef>
            </a:pP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П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770882" y="3749802"/>
            <a:ext cx="1203960" cy="0"/>
          </a:xfrm>
          <a:custGeom>
            <a:avLst/>
            <a:gdLst/>
            <a:ahLst/>
            <a:cxnLst/>
            <a:rect l="l" t="t" r="r" b="b"/>
            <a:pathLst>
              <a:path w="1203960" h="0">
                <a:moveTo>
                  <a:pt x="0" y="0"/>
                </a:moveTo>
                <a:lnTo>
                  <a:pt x="1203578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274564" y="3674447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888735" y="3682043"/>
            <a:ext cx="189230" cy="178435"/>
          </a:xfrm>
          <a:custGeom>
            <a:avLst/>
            <a:gdLst/>
            <a:ahLst/>
            <a:cxnLst/>
            <a:rect l="l" t="t" r="r" b="b"/>
            <a:pathLst>
              <a:path w="189229" h="178435">
                <a:moveTo>
                  <a:pt x="90996" y="0"/>
                </a:moveTo>
                <a:lnTo>
                  <a:pt x="49036" y="10903"/>
                </a:lnTo>
                <a:lnTo>
                  <a:pt x="17464" y="37421"/>
                </a:lnTo>
                <a:lnTo>
                  <a:pt x="1182" y="74940"/>
                </a:lnTo>
                <a:lnTo>
                  <a:pt x="0" y="89094"/>
                </a:lnTo>
                <a:lnTo>
                  <a:pt x="594" y="99139"/>
                </a:lnTo>
                <a:lnTo>
                  <a:pt x="14375" y="135853"/>
                </a:lnTo>
                <a:lnTo>
                  <a:pt x="44049" y="163142"/>
                </a:lnTo>
                <a:lnTo>
                  <a:pt x="86487" y="176973"/>
                </a:lnTo>
                <a:lnTo>
                  <a:pt x="102927" y="177897"/>
                </a:lnTo>
                <a:lnTo>
                  <a:pt x="117059" y="175671"/>
                </a:lnTo>
                <a:lnTo>
                  <a:pt x="154039" y="157825"/>
                </a:lnTo>
                <a:lnTo>
                  <a:pt x="179427" y="125820"/>
                </a:lnTo>
                <a:lnTo>
                  <a:pt x="188758" y="82997"/>
                </a:lnTo>
                <a:lnTo>
                  <a:pt x="186654" y="69390"/>
                </a:lnTo>
                <a:lnTo>
                  <a:pt x="168282" y="33709"/>
                </a:lnTo>
                <a:lnTo>
                  <a:pt x="135022" y="9127"/>
                </a:lnTo>
                <a:lnTo>
                  <a:pt x="909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689347" y="3674447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8045957" y="3088385"/>
            <a:ext cx="418465" cy="3810"/>
          </a:xfrm>
          <a:custGeom>
            <a:avLst/>
            <a:gdLst/>
            <a:ahLst/>
            <a:cxnLst/>
            <a:rect l="l" t="t" r="r" b="b"/>
            <a:pathLst>
              <a:path w="418465" h="3810">
                <a:moveTo>
                  <a:pt x="0" y="3428"/>
                </a:moveTo>
                <a:lnTo>
                  <a:pt x="418338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8045957" y="3196589"/>
            <a:ext cx="418465" cy="3810"/>
          </a:xfrm>
          <a:custGeom>
            <a:avLst/>
            <a:gdLst/>
            <a:ahLst/>
            <a:cxnLst/>
            <a:rect l="l" t="t" r="r" b="b"/>
            <a:pathLst>
              <a:path w="418465" h="3810">
                <a:moveTo>
                  <a:pt x="0" y="3429"/>
                </a:moveTo>
                <a:lnTo>
                  <a:pt x="418338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7177278" y="3088385"/>
            <a:ext cx="418465" cy="3810"/>
          </a:xfrm>
          <a:custGeom>
            <a:avLst/>
            <a:gdLst/>
            <a:ahLst/>
            <a:cxnLst/>
            <a:rect l="l" t="t" r="r" b="b"/>
            <a:pathLst>
              <a:path w="418465" h="3810">
                <a:moveTo>
                  <a:pt x="0" y="3428"/>
                </a:moveTo>
                <a:lnTo>
                  <a:pt x="418338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7177278" y="3196589"/>
            <a:ext cx="418465" cy="3810"/>
          </a:xfrm>
          <a:custGeom>
            <a:avLst/>
            <a:gdLst/>
            <a:ahLst/>
            <a:cxnLst/>
            <a:rect l="l" t="t" r="r" b="b"/>
            <a:pathLst>
              <a:path w="418465" h="3810">
                <a:moveTo>
                  <a:pt x="0" y="3429"/>
                </a:moveTo>
                <a:lnTo>
                  <a:pt x="418338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7674356" y="2964163"/>
            <a:ext cx="1129665" cy="382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2485" algn="l"/>
              </a:tabLst>
            </a:pPr>
            <a:r>
              <a:rPr dirty="0" sz="2800" spc="-20">
                <a:latin typeface="Comic Sans MS"/>
                <a:cs typeface="Comic Sans MS"/>
              </a:rPr>
              <a:t>C</a:t>
            </a:r>
            <a:r>
              <a:rPr dirty="0" sz="2800" spc="-20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782181" y="2947145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618858" y="4353797"/>
            <a:ext cx="21272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solidFill>
                  <a:srgbClr val="00AF50"/>
                </a:solidFill>
                <a:latin typeface="Comic Sans MS"/>
                <a:cs typeface="Comic Sans MS"/>
              </a:rPr>
              <a:t>σ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776209" y="4274463"/>
            <a:ext cx="2565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П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919966" y="4380771"/>
            <a:ext cx="1412240" cy="895350"/>
          </a:xfrm>
          <a:custGeom>
            <a:avLst/>
            <a:gdLst/>
            <a:ahLst/>
            <a:cxnLst/>
            <a:rect l="l" t="t" r="r" b="b"/>
            <a:pathLst>
              <a:path w="1412239" h="895350">
                <a:moveTo>
                  <a:pt x="13733" y="724247"/>
                </a:moveTo>
                <a:lnTo>
                  <a:pt x="4503" y="694473"/>
                </a:lnTo>
                <a:lnTo>
                  <a:pt x="0" y="663553"/>
                </a:lnTo>
                <a:lnTo>
                  <a:pt x="79" y="631647"/>
                </a:lnTo>
                <a:lnTo>
                  <a:pt x="13423" y="565531"/>
                </a:lnTo>
                <a:lnTo>
                  <a:pt x="43402" y="497420"/>
                </a:lnTo>
                <a:lnTo>
                  <a:pt x="64275" y="463021"/>
                </a:lnTo>
                <a:lnTo>
                  <a:pt x="88881" y="428610"/>
                </a:lnTo>
                <a:lnTo>
                  <a:pt x="117079" y="394349"/>
                </a:lnTo>
                <a:lnTo>
                  <a:pt x="148727" y="360398"/>
                </a:lnTo>
                <a:lnTo>
                  <a:pt x="183683" y="326922"/>
                </a:lnTo>
                <a:lnTo>
                  <a:pt x="221806" y="294081"/>
                </a:lnTo>
                <a:lnTo>
                  <a:pt x="262954" y="262037"/>
                </a:lnTo>
                <a:lnTo>
                  <a:pt x="306984" y="230953"/>
                </a:lnTo>
                <a:lnTo>
                  <a:pt x="353756" y="200991"/>
                </a:lnTo>
                <a:lnTo>
                  <a:pt x="403127" y="172312"/>
                </a:lnTo>
                <a:lnTo>
                  <a:pt x="454956" y="145079"/>
                </a:lnTo>
                <a:lnTo>
                  <a:pt x="509101" y="119453"/>
                </a:lnTo>
                <a:lnTo>
                  <a:pt x="565421" y="95597"/>
                </a:lnTo>
                <a:lnTo>
                  <a:pt x="622673" y="74057"/>
                </a:lnTo>
                <a:lnTo>
                  <a:pt x="679569" y="55296"/>
                </a:lnTo>
                <a:lnTo>
                  <a:pt x="735893" y="39294"/>
                </a:lnTo>
                <a:lnTo>
                  <a:pt x="791431" y="26032"/>
                </a:lnTo>
                <a:lnTo>
                  <a:pt x="845970" y="15492"/>
                </a:lnTo>
                <a:lnTo>
                  <a:pt x="899295" y="7652"/>
                </a:lnTo>
                <a:lnTo>
                  <a:pt x="951191" y="2495"/>
                </a:lnTo>
                <a:lnTo>
                  <a:pt x="1001446" y="0"/>
                </a:lnTo>
                <a:lnTo>
                  <a:pt x="1049843" y="147"/>
                </a:lnTo>
                <a:lnTo>
                  <a:pt x="1096170" y="2919"/>
                </a:lnTo>
                <a:lnTo>
                  <a:pt x="1140212" y="8294"/>
                </a:lnTo>
                <a:lnTo>
                  <a:pt x="1181754" y="16254"/>
                </a:lnTo>
                <a:lnTo>
                  <a:pt x="1220583" y="26780"/>
                </a:lnTo>
                <a:lnTo>
                  <a:pt x="1256484" y="39851"/>
                </a:lnTo>
                <a:lnTo>
                  <a:pt x="1318647" y="73554"/>
                </a:lnTo>
                <a:lnTo>
                  <a:pt x="1366528" y="117207"/>
                </a:lnTo>
                <a:lnTo>
                  <a:pt x="1398414" y="170654"/>
                </a:lnTo>
                <a:lnTo>
                  <a:pt x="1412179" y="231379"/>
                </a:lnTo>
                <a:lnTo>
                  <a:pt x="1412109" y="263295"/>
                </a:lnTo>
                <a:lnTo>
                  <a:pt x="1398779" y="329426"/>
                </a:lnTo>
                <a:lnTo>
                  <a:pt x="1368807" y="397543"/>
                </a:lnTo>
                <a:lnTo>
                  <a:pt x="1347935" y="431943"/>
                </a:lnTo>
                <a:lnTo>
                  <a:pt x="1323329" y="466354"/>
                </a:lnTo>
                <a:lnTo>
                  <a:pt x="1295131" y="500616"/>
                </a:lnTo>
                <a:lnTo>
                  <a:pt x="1263483" y="534566"/>
                </a:lnTo>
                <a:lnTo>
                  <a:pt x="1228528" y="568043"/>
                </a:lnTo>
                <a:lnTo>
                  <a:pt x="1190406" y="600885"/>
                </a:lnTo>
                <a:lnTo>
                  <a:pt x="1149261" y="632931"/>
                </a:lnTo>
                <a:lnTo>
                  <a:pt x="1105235" y="664019"/>
                </a:lnTo>
                <a:lnTo>
                  <a:pt x="1058469" y="693987"/>
                </a:lnTo>
                <a:lnTo>
                  <a:pt x="1009105" y="722674"/>
                </a:lnTo>
                <a:lnTo>
                  <a:pt x="957287" y="749918"/>
                </a:lnTo>
                <a:lnTo>
                  <a:pt x="903155" y="775558"/>
                </a:lnTo>
                <a:lnTo>
                  <a:pt x="846853" y="799431"/>
                </a:lnTo>
                <a:lnTo>
                  <a:pt x="789600" y="820954"/>
                </a:lnTo>
                <a:lnTo>
                  <a:pt x="732702" y="839701"/>
                </a:lnTo>
                <a:lnTo>
                  <a:pt x="676374" y="855692"/>
                </a:lnTo>
                <a:lnTo>
                  <a:pt x="620830" y="868946"/>
                </a:lnTo>
                <a:lnTo>
                  <a:pt x="566284" y="879481"/>
                </a:lnTo>
                <a:lnTo>
                  <a:pt x="512952" y="887316"/>
                </a:lnTo>
                <a:lnTo>
                  <a:pt x="461047" y="892471"/>
                </a:lnTo>
                <a:lnTo>
                  <a:pt x="410784" y="894965"/>
                </a:lnTo>
                <a:lnTo>
                  <a:pt x="362377" y="894817"/>
                </a:lnTo>
                <a:lnTo>
                  <a:pt x="316041" y="892046"/>
                </a:lnTo>
                <a:lnTo>
                  <a:pt x="271989" y="886670"/>
                </a:lnTo>
                <a:lnTo>
                  <a:pt x="230438" y="878709"/>
                </a:lnTo>
                <a:lnTo>
                  <a:pt x="191600" y="868183"/>
                </a:lnTo>
                <a:lnTo>
                  <a:pt x="155690" y="855109"/>
                </a:lnTo>
                <a:lnTo>
                  <a:pt x="93513" y="821397"/>
                </a:lnTo>
                <a:lnTo>
                  <a:pt x="45623" y="777725"/>
                </a:lnTo>
                <a:lnTo>
                  <a:pt x="13733" y="724247"/>
                </a:lnTo>
              </a:path>
            </a:pathLst>
          </a:custGeom>
          <a:ln w="2540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5675121" y="5249463"/>
            <a:ext cx="195770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20" b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dirty="0" sz="2200" spc="-15" b="1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r>
              <a:rPr dirty="0" sz="2200" spc="-20" b="1">
                <a:solidFill>
                  <a:srgbClr val="FF0000"/>
                </a:solidFill>
                <a:latin typeface="Comic Sans MS"/>
                <a:cs typeface="Comic Sans MS"/>
              </a:rPr>
              <a:t>rida</a:t>
            </a:r>
            <a:r>
              <a:rPr dirty="0" sz="2200" spc="-25" b="1">
                <a:solidFill>
                  <a:srgbClr val="FF0000"/>
                </a:solidFill>
                <a:latin typeface="Comic Sans MS"/>
                <a:cs typeface="Comic Sans MS"/>
              </a:rPr>
              <a:t>z</a:t>
            </a:r>
            <a:r>
              <a:rPr dirty="0" sz="2200" spc="-15" b="1">
                <a:solidFill>
                  <a:srgbClr val="FF0000"/>
                </a:solidFill>
                <a:latin typeface="Comic Sans MS"/>
                <a:cs typeface="Comic Sans MS"/>
              </a:rPr>
              <a:t>ion</a:t>
            </a:r>
            <a:r>
              <a:rPr dirty="0" sz="2200" spc="-15" b="1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r>
              <a:rPr dirty="0" sz="2200" spc="10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200" spc="-15" b="1">
                <a:solidFill>
                  <a:srgbClr val="FF0000"/>
                </a:solidFill>
                <a:latin typeface="Comic Sans MS"/>
                <a:cs typeface="Comic Sans MS"/>
              </a:rPr>
              <a:t>sp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2199894" y="6441185"/>
            <a:ext cx="418465" cy="3810"/>
          </a:xfrm>
          <a:custGeom>
            <a:avLst/>
            <a:gdLst/>
            <a:ahLst/>
            <a:cxnLst/>
            <a:rect l="l" t="t" r="r" b="b"/>
            <a:pathLst>
              <a:path w="418464" h="3810">
                <a:moveTo>
                  <a:pt x="0" y="3428"/>
                </a:moveTo>
                <a:lnTo>
                  <a:pt x="418338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199894" y="6549390"/>
            <a:ext cx="418465" cy="3810"/>
          </a:xfrm>
          <a:custGeom>
            <a:avLst/>
            <a:gdLst/>
            <a:ahLst/>
            <a:cxnLst/>
            <a:rect l="l" t="t" r="r" b="b"/>
            <a:pathLst>
              <a:path w="418464" h="3809">
                <a:moveTo>
                  <a:pt x="0" y="3428"/>
                </a:moveTo>
                <a:lnTo>
                  <a:pt x="418338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329689" y="6441185"/>
            <a:ext cx="418465" cy="3810"/>
          </a:xfrm>
          <a:custGeom>
            <a:avLst/>
            <a:gdLst/>
            <a:ahLst/>
            <a:cxnLst/>
            <a:rect l="l" t="t" r="r" b="b"/>
            <a:pathLst>
              <a:path w="418464" h="3810">
                <a:moveTo>
                  <a:pt x="0" y="3428"/>
                </a:moveTo>
                <a:lnTo>
                  <a:pt x="418337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329689" y="6549390"/>
            <a:ext cx="418465" cy="3810"/>
          </a:xfrm>
          <a:custGeom>
            <a:avLst/>
            <a:gdLst/>
            <a:ahLst/>
            <a:cxnLst/>
            <a:rect l="l" t="t" r="r" b="b"/>
            <a:pathLst>
              <a:path w="418464" h="3809">
                <a:moveTo>
                  <a:pt x="0" y="3428"/>
                </a:moveTo>
                <a:lnTo>
                  <a:pt x="418337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1826132" y="5951048"/>
            <a:ext cx="1129665" cy="748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1594">
              <a:lnSpc>
                <a:spcPts val="2770"/>
              </a:lnSpc>
              <a:tabLst>
                <a:tab pos="859790" algn="l"/>
              </a:tabLst>
            </a:pPr>
            <a:r>
              <a:rPr dirty="0" sz="2400" spc="-10">
                <a:latin typeface="Symbol"/>
                <a:cs typeface="Symbol"/>
              </a:rPr>
              <a:t></a:t>
            </a:r>
            <a:r>
              <a:rPr dirty="0" sz="2400">
                <a:latin typeface="Comic Sans MS"/>
                <a:cs typeface="Comic Sans MS"/>
              </a:rPr>
              <a:t>+	</a:t>
            </a:r>
            <a:r>
              <a:rPr dirty="0" baseline="1157" sz="3600" spc="-15">
                <a:latin typeface="Symbol"/>
                <a:cs typeface="Symbol"/>
              </a:rPr>
              <a:t></a:t>
            </a:r>
            <a:r>
              <a:rPr dirty="0" baseline="27777" sz="2400" spc="-15">
                <a:latin typeface="Comic Sans MS"/>
                <a:cs typeface="Comic Sans MS"/>
              </a:rPr>
              <a:t>-</a:t>
            </a:r>
            <a:endParaRPr baseline="27777" sz="2400">
              <a:latin typeface="Comic Sans MS"/>
              <a:cs typeface="Comic Sans MS"/>
            </a:endParaRPr>
          </a:p>
          <a:p>
            <a:pPr marL="12700">
              <a:lnSpc>
                <a:spcPts val="3250"/>
              </a:lnSpc>
              <a:tabLst>
                <a:tab pos="832485" algn="l"/>
              </a:tabLst>
            </a:pPr>
            <a:r>
              <a:rPr dirty="0" sz="2800" spc="-20">
                <a:latin typeface="Comic Sans MS"/>
                <a:cs typeface="Comic Sans MS"/>
              </a:rPr>
              <a:t>C</a:t>
            </a:r>
            <a:r>
              <a:rPr dirty="0" sz="2800" spc="-20"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97" name="object 9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94" name="object 94"/>
          <p:cNvSpPr txBox="1"/>
          <p:nvPr/>
        </p:nvSpPr>
        <p:spPr>
          <a:xfrm>
            <a:off x="934008" y="5951048"/>
            <a:ext cx="349250" cy="730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2235">
              <a:lnSpc>
                <a:spcPct val="100000"/>
              </a:lnSpc>
            </a:pPr>
            <a:r>
              <a:rPr dirty="0" baseline="-16203" sz="3600" spc="-15">
                <a:latin typeface="Symbol"/>
                <a:cs typeface="Symbol"/>
              </a:rPr>
              <a:t></a:t>
            </a:r>
            <a:r>
              <a:rPr dirty="0" sz="1600" spc="-10">
                <a:latin typeface="Comic Sans MS"/>
                <a:cs typeface="Comic Sans MS"/>
              </a:rPr>
              <a:t>-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498596" y="6118054"/>
            <a:ext cx="478917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egami 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poich</a:t>
            </a:r>
            <a:r>
              <a:rPr dirty="0" sz="2000">
                <a:latin typeface="Franklin Gothic Book"/>
                <a:cs typeface="Franklin Gothic Book"/>
              </a:rPr>
              <a:t>é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molecola è</a:t>
            </a:r>
            <a:r>
              <a:rPr dirty="0" sz="2000">
                <a:latin typeface="Franklin Gothic Book"/>
                <a:cs typeface="Franklin Gothic Book"/>
              </a:rPr>
              <a:t> 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neare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un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58267" y="171429"/>
            <a:ext cx="360680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Ibri</a:t>
            </a:r>
            <a:r>
              <a:rPr dirty="0" sz="2800" spc="-30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azione</a:t>
            </a:r>
            <a:r>
              <a:rPr dirty="0" sz="2800" spc="15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25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gl</a:t>
            </a: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i</a:t>
            </a:r>
            <a:r>
              <a:rPr dirty="0" sz="2800" spc="20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orbitali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 e</a:t>
            </a:r>
            <a:r>
              <a:rPr dirty="0" sz="2800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25">
                <a:solidFill>
                  <a:srgbClr val="C00000"/>
                </a:solidFill>
                <a:latin typeface="Franklin Gothic Book"/>
                <a:cs typeface="Franklin Gothic Book"/>
              </a:rPr>
              <a:t>geom</a:t>
            </a:r>
            <a:r>
              <a:rPr dirty="0" sz="2800" spc="-30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tria</a:t>
            </a:r>
            <a:endParaRPr sz="2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909" y="3609594"/>
            <a:ext cx="9036050" cy="1477010"/>
          </a:xfrm>
          <a:custGeom>
            <a:avLst/>
            <a:gdLst/>
            <a:ahLst/>
            <a:cxnLst/>
            <a:rect l="l" t="t" r="r" b="b"/>
            <a:pathLst>
              <a:path w="9036050" h="1477010">
                <a:moveTo>
                  <a:pt x="0" y="246125"/>
                </a:moveTo>
                <a:lnTo>
                  <a:pt x="3221" y="206213"/>
                </a:lnTo>
                <a:lnTo>
                  <a:pt x="12548" y="168347"/>
                </a:lnTo>
                <a:lnTo>
                  <a:pt x="27473" y="133035"/>
                </a:lnTo>
                <a:lnTo>
                  <a:pt x="59249" y="85966"/>
                </a:lnTo>
                <a:lnTo>
                  <a:pt x="100771" y="47500"/>
                </a:lnTo>
                <a:lnTo>
                  <a:pt x="150329" y="19347"/>
                </a:lnTo>
                <a:lnTo>
                  <a:pt x="186988" y="7155"/>
                </a:lnTo>
                <a:lnTo>
                  <a:pt x="225951" y="816"/>
                </a:lnTo>
                <a:lnTo>
                  <a:pt x="246138" y="0"/>
                </a:lnTo>
                <a:lnTo>
                  <a:pt x="8789670" y="0"/>
                </a:lnTo>
                <a:lnTo>
                  <a:pt x="8829582" y="3222"/>
                </a:lnTo>
                <a:lnTo>
                  <a:pt x="8867448" y="12551"/>
                </a:lnTo>
                <a:lnTo>
                  <a:pt x="8902760" y="27480"/>
                </a:lnTo>
                <a:lnTo>
                  <a:pt x="8949829" y="59260"/>
                </a:lnTo>
                <a:lnTo>
                  <a:pt x="8988295" y="100785"/>
                </a:lnTo>
                <a:lnTo>
                  <a:pt x="9016448" y="150340"/>
                </a:lnTo>
                <a:lnTo>
                  <a:pt x="9028640" y="186992"/>
                </a:lnTo>
                <a:lnTo>
                  <a:pt x="9034979" y="225945"/>
                </a:lnTo>
                <a:lnTo>
                  <a:pt x="9035796" y="246125"/>
                </a:lnTo>
                <a:lnTo>
                  <a:pt x="9035796" y="1230629"/>
                </a:lnTo>
                <a:lnTo>
                  <a:pt x="9032573" y="1270542"/>
                </a:lnTo>
                <a:lnTo>
                  <a:pt x="9023244" y="1308408"/>
                </a:lnTo>
                <a:lnTo>
                  <a:pt x="9008315" y="1343720"/>
                </a:lnTo>
                <a:lnTo>
                  <a:pt x="8976535" y="1390789"/>
                </a:lnTo>
                <a:lnTo>
                  <a:pt x="8935010" y="1429255"/>
                </a:lnTo>
                <a:lnTo>
                  <a:pt x="8885455" y="1457408"/>
                </a:lnTo>
                <a:lnTo>
                  <a:pt x="8848803" y="1469600"/>
                </a:lnTo>
                <a:lnTo>
                  <a:pt x="8809850" y="1475939"/>
                </a:lnTo>
                <a:lnTo>
                  <a:pt x="8789670" y="1476755"/>
                </a:lnTo>
                <a:lnTo>
                  <a:pt x="246138" y="1476755"/>
                </a:lnTo>
                <a:lnTo>
                  <a:pt x="206213" y="1473533"/>
                </a:lnTo>
                <a:lnTo>
                  <a:pt x="168339" y="1464204"/>
                </a:lnTo>
                <a:lnTo>
                  <a:pt x="133022" y="1449275"/>
                </a:lnTo>
                <a:lnTo>
                  <a:pt x="85953" y="1417495"/>
                </a:lnTo>
                <a:lnTo>
                  <a:pt x="47489" y="1375970"/>
                </a:lnTo>
                <a:lnTo>
                  <a:pt x="19342" y="1326415"/>
                </a:lnTo>
                <a:lnTo>
                  <a:pt x="7153" y="1289763"/>
                </a:lnTo>
                <a:lnTo>
                  <a:pt x="815" y="1250810"/>
                </a:lnTo>
                <a:lnTo>
                  <a:pt x="0" y="1230629"/>
                </a:lnTo>
                <a:lnTo>
                  <a:pt x="0" y="246125"/>
                </a:lnTo>
                <a:close/>
              </a:path>
            </a:pathLst>
          </a:custGeom>
          <a:ln w="25907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67284" y="4243578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7" y="80010"/>
                </a:moveTo>
                <a:lnTo>
                  <a:pt x="32003" y="80010"/>
                </a:lnTo>
                <a:lnTo>
                  <a:pt x="32003" y="286512"/>
                </a:lnTo>
                <a:lnTo>
                  <a:pt x="64007" y="286512"/>
                </a:lnTo>
                <a:lnTo>
                  <a:pt x="64007" y="80010"/>
                </a:lnTo>
                <a:close/>
              </a:path>
              <a:path w="96520" h="287020">
                <a:moveTo>
                  <a:pt x="48006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1" y="80010"/>
                </a:lnTo>
                <a:lnTo>
                  <a:pt x="48006" y="0"/>
                </a:lnTo>
                <a:close/>
              </a:path>
              <a:path w="96520" h="287020">
                <a:moveTo>
                  <a:pt x="88011" y="80010"/>
                </a:moveTo>
                <a:lnTo>
                  <a:pt x="64007" y="80010"/>
                </a:lnTo>
                <a:lnTo>
                  <a:pt x="64007" y="96012"/>
                </a:lnTo>
                <a:lnTo>
                  <a:pt x="96011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12063" y="4245102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32004" y="190500"/>
                </a:moveTo>
                <a:lnTo>
                  <a:pt x="0" y="190500"/>
                </a:lnTo>
                <a:lnTo>
                  <a:pt x="48006" y="286512"/>
                </a:lnTo>
                <a:lnTo>
                  <a:pt x="88010" y="206502"/>
                </a:lnTo>
                <a:lnTo>
                  <a:pt x="32004" y="206502"/>
                </a:lnTo>
                <a:lnTo>
                  <a:pt x="32004" y="190500"/>
                </a:lnTo>
                <a:close/>
              </a:path>
              <a:path w="96520" h="287020">
                <a:moveTo>
                  <a:pt x="64007" y="0"/>
                </a:moveTo>
                <a:lnTo>
                  <a:pt x="32004" y="0"/>
                </a:lnTo>
                <a:lnTo>
                  <a:pt x="32004" y="206502"/>
                </a:lnTo>
                <a:lnTo>
                  <a:pt x="64007" y="206502"/>
                </a:lnTo>
                <a:lnTo>
                  <a:pt x="64007" y="0"/>
                </a:lnTo>
                <a:close/>
              </a:path>
              <a:path w="96520" h="287020">
                <a:moveTo>
                  <a:pt x="96012" y="190500"/>
                </a:moveTo>
                <a:lnTo>
                  <a:pt x="64007" y="190500"/>
                </a:lnTo>
                <a:lnTo>
                  <a:pt x="64007" y="206502"/>
                </a:lnTo>
                <a:lnTo>
                  <a:pt x="88010" y="206502"/>
                </a:lnTo>
                <a:lnTo>
                  <a:pt x="96012" y="190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69847" y="3943350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19" h="287020">
                <a:moveTo>
                  <a:pt x="64008" y="80010"/>
                </a:moveTo>
                <a:lnTo>
                  <a:pt x="32004" y="80010"/>
                </a:lnTo>
                <a:lnTo>
                  <a:pt x="32004" y="286512"/>
                </a:lnTo>
                <a:lnTo>
                  <a:pt x="64008" y="286512"/>
                </a:lnTo>
                <a:lnTo>
                  <a:pt x="64008" y="80010"/>
                </a:lnTo>
                <a:close/>
              </a:path>
              <a:path w="96519" h="287020">
                <a:moveTo>
                  <a:pt x="48006" y="0"/>
                </a:moveTo>
                <a:lnTo>
                  <a:pt x="0" y="96012"/>
                </a:lnTo>
                <a:lnTo>
                  <a:pt x="32004" y="96012"/>
                </a:lnTo>
                <a:lnTo>
                  <a:pt x="32004" y="80010"/>
                </a:lnTo>
                <a:lnTo>
                  <a:pt x="88011" y="80010"/>
                </a:lnTo>
                <a:lnTo>
                  <a:pt x="48006" y="0"/>
                </a:lnTo>
                <a:close/>
              </a:path>
              <a:path w="96519" h="287020">
                <a:moveTo>
                  <a:pt x="88011" y="80010"/>
                </a:moveTo>
                <a:lnTo>
                  <a:pt x="64008" y="80010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649" y="3920997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32914" y="3920997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32306" y="3920997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83180" y="3920997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25956" y="3927347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574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25956" y="4293108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574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17004" y="421259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45007" y="421259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10654" y="4218940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702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0654" y="4584700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702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58311" y="4267961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8" y="80010"/>
                </a:moveTo>
                <a:lnTo>
                  <a:pt x="32003" y="80010"/>
                </a:lnTo>
                <a:lnTo>
                  <a:pt x="32003" y="286512"/>
                </a:lnTo>
                <a:lnTo>
                  <a:pt x="64008" y="286512"/>
                </a:lnTo>
                <a:lnTo>
                  <a:pt x="64008" y="80010"/>
                </a:lnTo>
                <a:close/>
              </a:path>
              <a:path w="96520" h="287020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1" y="80010"/>
                </a:lnTo>
                <a:lnTo>
                  <a:pt x="48005" y="0"/>
                </a:lnTo>
                <a:close/>
              </a:path>
              <a:path w="96520" h="287020">
                <a:moveTo>
                  <a:pt x="88011" y="80010"/>
                </a:moveTo>
                <a:lnTo>
                  <a:pt x="64008" y="80010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34967" y="3958590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8" y="80010"/>
                </a:moveTo>
                <a:lnTo>
                  <a:pt x="32004" y="80010"/>
                </a:lnTo>
                <a:lnTo>
                  <a:pt x="32004" y="286512"/>
                </a:lnTo>
                <a:lnTo>
                  <a:pt x="64008" y="286512"/>
                </a:lnTo>
                <a:lnTo>
                  <a:pt x="64008" y="80010"/>
                </a:lnTo>
                <a:close/>
              </a:path>
              <a:path w="96520" h="287020">
                <a:moveTo>
                  <a:pt x="48006" y="0"/>
                </a:moveTo>
                <a:lnTo>
                  <a:pt x="0" y="96012"/>
                </a:lnTo>
                <a:lnTo>
                  <a:pt x="32004" y="96012"/>
                </a:lnTo>
                <a:lnTo>
                  <a:pt x="32004" y="80010"/>
                </a:lnTo>
                <a:lnTo>
                  <a:pt x="88011" y="80010"/>
                </a:lnTo>
                <a:lnTo>
                  <a:pt x="48006" y="0"/>
                </a:lnTo>
                <a:close/>
              </a:path>
              <a:path w="96520" h="287020">
                <a:moveTo>
                  <a:pt x="88011" y="80010"/>
                </a:moveTo>
                <a:lnTo>
                  <a:pt x="64008" y="80010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279391" y="3966209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8" y="80009"/>
                </a:moveTo>
                <a:lnTo>
                  <a:pt x="32004" y="80009"/>
                </a:lnTo>
                <a:lnTo>
                  <a:pt x="32004" y="288035"/>
                </a:lnTo>
                <a:lnTo>
                  <a:pt x="64008" y="288035"/>
                </a:lnTo>
                <a:lnTo>
                  <a:pt x="64008" y="80009"/>
                </a:lnTo>
                <a:close/>
              </a:path>
              <a:path w="96520" h="288289">
                <a:moveTo>
                  <a:pt x="48006" y="0"/>
                </a:moveTo>
                <a:lnTo>
                  <a:pt x="0" y="96012"/>
                </a:lnTo>
                <a:lnTo>
                  <a:pt x="32004" y="96012"/>
                </a:lnTo>
                <a:lnTo>
                  <a:pt x="32004" y="80009"/>
                </a:lnTo>
                <a:lnTo>
                  <a:pt x="88011" y="80009"/>
                </a:lnTo>
                <a:lnTo>
                  <a:pt x="48006" y="0"/>
                </a:lnTo>
                <a:close/>
              </a:path>
              <a:path w="96520" h="288289">
                <a:moveTo>
                  <a:pt x="88011" y="80009"/>
                </a:moveTo>
                <a:lnTo>
                  <a:pt x="64008" y="80009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246498" y="393611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96765" y="393611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896105" y="393611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947030" y="393611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89755" y="3942460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625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889755" y="4308221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625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07766" y="4236846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535807" y="4236846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59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201416" y="4243196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741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201416" y="4608957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 h="0">
                <a:moveTo>
                  <a:pt x="0" y="0"/>
                </a:moveTo>
                <a:lnTo>
                  <a:pt x="340741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329433" y="4034790"/>
            <a:ext cx="520065" cy="342900"/>
          </a:xfrm>
          <a:custGeom>
            <a:avLst/>
            <a:gdLst/>
            <a:ahLst/>
            <a:cxnLst/>
            <a:rect l="l" t="t" r="r" b="b"/>
            <a:pathLst>
              <a:path w="520064" h="342900">
                <a:moveTo>
                  <a:pt x="348234" y="0"/>
                </a:moveTo>
                <a:lnTo>
                  <a:pt x="348234" y="85725"/>
                </a:lnTo>
                <a:lnTo>
                  <a:pt x="0" y="85725"/>
                </a:lnTo>
                <a:lnTo>
                  <a:pt x="0" y="257175"/>
                </a:lnTo>
                <a:lnTo>
                  <a:pt x="348234" y="257175"/>
                </a:lnTo>
                <a:lnTo>
                  <a:pt x="348234" y="342900"/>
                </a:lnTo>
                <a:lnTo>
                  <a:pt x="519684" y="171450"/>
                </a:lnTo>
                <a:lnTo>
                  <a:pt x="3482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329433" y="4034790"/>
            <a:ext cx="520065" cy="342900"/>
          </a:xfrm>
          <a:custGeom>
            <a:avLst/>
            <a:gdLst/>
            <a:ahLst/>
            <a:cxnLst/>
            <a:rect l="l" t="t" r="r" b="b"/>
            <a:pathLst>
              <a:path w="520064" h="342900">
                <a:moveTo>
                  <a:pt x="0" y="85725"/>
                </a:moveTo>
                <a:lnTo>
                  <a:pt x="348234" y="85725"/>
                </a:lnTo>
                <a:lnTo>
                  <a:pt x="348234" y="0"/>
                </a:lnTo>
                <a:lnTo>
                  <a:pt x="519684" y="171450"/>
                </a:lnTo>
                <a:lnTo>
                  <a:pt x="348234" y="342900"/>
                </a:lnTo>
                <a:lnTo>
                  <a:pt x="348234" y="257175"/>
                </a:lnTo>
                <a:lnTo>
                  <a:pt x="0" y="257175"/>
                </a:lnTo>
                <a:lnTo>
                  <a:pt x="0" y="85725"/>
                </a:lnTo>
                <a:close/>
              </a:path>
            </a:pathLst>
          </a:custGeom>
          <a:ln w="25907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282946" y="4059173"/>
            <a:ext cx="520065" cy="342900"/>
          </a:xfrm>
          <a:custGeom>
            <a:avLst/>
            <a:gdLst/>
            <a:ahLst/>
            <a:cxnLst/>
            <a:rect l="l" t="t" r="r" b="b"/>
            <a:pathLst>
              <a:path w="520064" h="342900">
                <a:moveTo>
                  <a:pt x="348233" y="0"/>
                </a:moveTo>
                <a:lnTo>
                  <a:pt x="348233" y="85725"/>
                </a:lnTo>
                <a:lnTo>
                  <a:pt x="0" y="85725"/>
                </a:lnTo>
                <a:lnTo>
                  <a:pt x="0" y="257175"/>
                </a:lnTo>
                <a:lnTo>
                  <a:pt x="348233" y="257175"/>
                </a:lnTo>
                <a:lnTo>
                  <a:pt x="348233" y="342900"/>
                </a:lnTo>
                <a:lnTo>
                  <a:pt x="519683" y="171450"/>
                </a:lnTo>
                <a:lnTo>
                  <a:pt x="3482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282946" y="4059173"/>
            <a:ext cx="520065" cy="342900"/>
          </a:xfrm>
          <a:custGeom>
            <a:avLst/>
            <a:gdLst/>
            <a:ahLst/>
            <a:cxnLst/>
            <a:rect l="l" t="t" r="r" b="b"/>
            <a:pathLst>
              <a:path w="520064" h="342900">
                <a:moveTo>
                  <a:pt x="0" y="85725"/>
                </a:moveTo>
                <a:lnTo>
                  <a:pt x="348233" y="85725"/>
                </a:lnTo>
                <a:lnTo>
                  <a:pt x="348233" y="0"/>
                </a:lnTo>
                <a:lnTo>
                  <a:pt x="519683" y="171450"/>
                </a:lnTo>
                <a:lnTo>
                  <a:pt x="348233" y="342900"/>
                </a:lnTo>
                <a:lnTo>
                  <a:pt x="348233" y="257175"/>
                </a:lnTo>
                <a:lnTo>
                  <a:pt x="0" y="257175"/>
                </a:lnTo>
                <a:lnTo>
                  <a:pt x="0" y="85725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159752" y="4194809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7" y="80009"/>
                </a:moveTo>
                <a:lnTo>
                  <a:pt x="32003" y="80009"/>
                </a:lnTo>
                <a:lnTo>
                  <a:pt x="32003" y="286512"/>
                </a:lnTo>
                <a:lnTo>
                  <a:pt x="64007" y="286512"/>
                </a:lnTo>
                <a:lnTo>
                  <a:pt x="64007" y="80009"/>
                </a:lnTo>
                <a:close/>
              </a:path>
              <a:path w="96520" h="287020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09"/>
                </a:lnTo>
                <a:lnTo>
                  <a:pt x="88011" y="80009"/>
                </a:lnTo>
                <a:lnTo>
                  <a:pt x="48005" y="0"/>
                </a:lnTo>
                <a:close/>
              </a:path>
              <a:path w="96520" h="287020">
                <a:moveTo>
                  <a:pt x="88011" y="80009"/>
                </a:moveTo>
                <a:lnTo>
                  <a:pt x="64007" y="80009"/>
                </a:lnTo>
                <a:lnTo>
                  <a:pt x="64007" y="96012"/>
                </a:lnTo>
                <a:lnTo>
                  <a:pt x="96012" y="96012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946135" y="3965702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8296402" y="3965702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939785" y="3972052"/>
            <a:ext cx="363220" cy="0"/>
          </a:xfrm>
          <a:custGeom>
            <a:avLst/>
            <a:gdLst/>
            <a:ahLst/>
            <a:cxnLst/>
            <a:rect l="l" t="t" r="r" b="b"/>
            <a:pathLst>
              <a:path w="363220" h="0">
                <a:moveTo>
                  <a:pt x="0" y="0"/>
                </a:moveTo>
                <a:lnTo>
                  <a:pt x="362966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939785" y="4337811"/>
            <a:ext cx="363220" cy="0"/>
          </a:xfrm>
          <a:custGeom>
            <a:avLst/>
            <a:gdLst/>
            <a:ahLst/>
            <a:cxnLst/>
            <a:rect l="l" t="t" r="r" b="b"/>
            <a:pathLst>
              <a:path w="363220" h="0">
                <a:moveTo>
                  <a:pt x="0" y="0"/>
                </a:moveTo>
                <a:lnTo>
                  <a:pt x="362966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489191" y="4174997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8" y="80009"/>
                </a:moveTo>
                <a:lnTo>
                  <a:pt x="32004" y="80009"/>
                </a:lnTo>
                <a:lnTo>
                  <a:pt x="32004" y="288035"/>
                </a:lnTo>
                <a:lnTo>
                  <a:pt x="64008" y="288035"/>
                </a:lnTo>
                <a:lnTo>
                  <a:pt x="64008" y="80009"/>
                </a:lnTo>
                <a:close/>
              </a:path>
              <a:path w="96520" h="288289">
                <a:moveTo>
                  <a:pt x="48006" y="0"/>
                </a:moveTo>
                <a:lnTo>
                  <a:pt x="0" y="96012"/>
                </a:lnTo>
                <a:lnTo>
                  <a:pt x="32004" y="96012"/>
                </a:lnTo>
                <a:lnTo>
                  <a:pt x="32004" y="80009"/>
                </a:lnTo>
                <a:lnTo>
                  <a:pt x="88011" y="80009"/>
                </a:lnTo>
                <a:lnTo>
                  <a:pt x="48006" y="0"/>
                </a:lnTo>
                <a:close/>
              </a:path>
              <a:path w="96520" h="288289">
                <a:moveTo>
                  <a:pt x="88011" y="80009"/>
                </a:moveTo>
                <a:lnTo>
                  <a:pt x="64008" y="80009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835140" y="4184141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7" y="80009"/>
                </a:moveTo>
                <a:lnTo>
                  <a:pt x="32003" y="80009"/>
                </a:lnTo>
                <a:lnTo>
                  <a:pt x="32003" y="286511"/>
                </a:lnTo>
                <a:lnTo>
                  <a:pt x="64007" y="286511"/>
                </a:lnTo>
                <a:lnTo>
                  <a:pt x="64007" y="80009"/>
                </a:lnTo>
                <a:close/>
              </a:path>
              <a:path w="96520" h="287020">
                <a:moveTo>
                  <a:pt x="48005" y="0"/>
                </a:moveTo>
                <a:lnTo>
                  <a:pt x="0" y="96011"/>
                </a:lnTo>
                <a:lnTo>
                  <a:pt x="32003" y="96011"/>
                </a:lnTo>
                <a:lnTo>
                  <a:pt x="32003" y="80009"/>
                </a:lnTo>
                <a:lnTo>
                  <a:pt x="88010" y="80009"/>
                </a:lnTo>
                <a:lnTo>
                  <a:pt x="48005" y="0"/>
                </a:lnTo>
                <a:close/>
              </a:path>
              <a:path w="96520" h="287020">
                <a:moveTo>
                  <a:pt x="88010" y="80009"/>
                </a:moveTo>
                <a:lnTo>
                  <a:pt x="64007" y="80009"/>
                </a:lnTo>
                <a:lnTo>
                  <a:pt x="64007" y="96011"/>
                </a:lnTo>
                <a:lnTo>
                  <a:pt x="96011" y="96011"/>
                </a:lnTo>
                <a:lnTo>
                  <a:pt x="88010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882789" y="3792083"/>
            <a:ext cx="1631950" cy="826135"/>
          </a:xfrm>
          <a:custGeom>
            <a:avLst/>
            <a:gdLst/>
            <a:ahLst/>
            <a:cxnLst/>
            <a:rect l="l" t="t" r="r" b="b"/>
            <a:pathLst>
              <a:path w="1631950" h="826135">
                <a:moveTo>
                  <a:pt x="4174" y="596782"/>
                </a:moveTo>
                <a:lnTo>
                  <a:pt x="0" y="565847"/>
                </a:lnTo>
                <a:lnTo>
                  <a:pt x="1219" y="534400"/>
                </a:lnTo>
                <a:lnTo>
                  <a:pt x="7646" y="502585"/>
                </a:lnTo>
                <a:lnTo>
                  <a:pt x="35372" y="438417"/>
                </a:lnTo>
                <a:lnTo>
                  <a:pt x="56297" y="406349"/>
                </a:lnTo>
                <a:lnTo>
                  <a:pt x="81680" y="374481"/>
                </a:lnTo>
                <a:lnTo>
                  <a:pt x="111334" y="342957"/>
                </a:lnTo>
                <a:lnTo>
                  <a:pt x="145071" y="311917"/>
                </a:lnTo>
                <a:lnTo>
                  <a:pt x="182704" y="281504"/>
                </a:lnTo>
                <a:lnTo>
                  <a:pt x="224047" y="251862"/>
                </a:lnTo>
                <a:lnTo>
                  <a:pt x="268911" y="223131"/>
                </a:lnTo>
                <a:lnTo>
                  <a:pt x="317110" y="195454"/>
                </a:lnTo>
                <a:lnTo>
                  <a:pt x="368456" y="168974"/>
                </a:lnTo>
                <a:lnTo>
                  <a:pt x="422762" y="143832"/>
                </a:lnTo>
                <a:lnTo>
                  <a:pt x="479841" y="120172"/>
                </a:lnTo>
                <a:lnTo>
                  <a:pt x="539505" y="98135"/>
                </a:lnTo>
                <a:lnTo>
                  <a:pt x="601568" y="77864"/>
                </a:lnTo>
                <a:lnTo>
                  <a:pt x="665841" y="59502"/>
                </a:lnTo>
                <a:lnTo>
                  <a:pt x="732138" y="43189"/>
                </a:lnTo>
                <a:lnTo>
                  <a:pt x="798973" y="29345"/>
                </a:lnTo>
                <a:lnTo>
                  <a:pt x="864868" y="18223"/>
                </a:lnTo>
                <a:lnTo>
                  <a:pt x="929594" y="9775"/>
                </a:lnTo>
                <a:lnTo>
                  <a:pt x="992919" y="3954"/>
                </a:lnTo>
                <a:lnTo>
                  <a:pt x="1054613" y="711"/>
                </a:lnTo>
                <a:lnTo>
                  <a:pt x="1114445" y="0"/>
                </a:lnTo>
                <a:lnTo>
                  <a:pt x="1172185" y="1771"/>
                </a:lnTo>
                <a:lnTo>
                  <a:pt x="1227603" y="5977"/>
                </a:lnTo>
                <a:lnTo>
                  <a:pt x="1280466" y="12570"/>
                </a:lnTo>
                <a:lnTo>
                  <a:pt x="1330546" y="21504"/>
                </a:lnTo>
                <a:lnTo>
                  <a:pt x="1377611" y="32729"/>
                </a:lnTo>
                <a:lnTo>
                  <a:pt x="1421431" y="46197"/>
                </a:lnTo>
                <a:lnTo>
                  <a:pt x="1461775" y="61862"/>
                </a:lnTo>
                <a:lnTo>
                  <a:pt x="1498413" y="79675"/>
                </a:lnTo>
                <a:lnTo>
                  <a:pt x="1531113" y="99589"/>
                </a:lnTo>
                <a:lnTo>
                  <a:pt x="1583780" y="145526"/>
                </a:lnTo>
                <a:lnTo>
                  <a:pt x="1617932" y="199291"/>
                </a:lnTo>
                <a:lnTo>
                  <a:pt x="1631663" y="259925"/>
                </a:lnTo>
                <a:lnTo>
                  <a:pt x="1630443" y="291372"/>
                </a:lnTo>
                <a:lnTo>
                  <a:pt x="1612569" y="355229"/>
                </a:lnTo>
                <a:lnTo>
                  <a:pt x="1575365" y="419423"/>
                </a:lnTo>
                <a:lnTo>
                  <a:pt x="1549982" y="451290"/>
                </a:lnTo>
                <a:lnTo>
                  <a:pt x="1520329" y="482815"/>
                </a:lnTo>
                <a:lnTo>
                  <a:pt x="1486591" y="513855"/>
                </a:lnTo>
                <a:lnTo>
                  <a:pt x="1448958" y="544267"/>
                </a:lnTo>
                <a:lnTo>
                  <a:pt x="1407615" y="573910"/>
                </a:lnTo>
                <a:lnTo>
                  <a:pt x="1362751" y="602641"/>
                </a:lnTo>
                <a:lnTo>
                  <a:pt x="1314552" y="630318"/>
                </a:lnTo>
                <a:lnTo>
                  <a:pt x="1263206" y="656798"/>
                </a:lnTo>
                <a:lnTo>
                  <a:pt x="1208900" y="681939"/>
                </a:lnTo>
                <a:lnTo>
                  <a:pt x="1151821" y="705600"/>
                </a:lnTo>
                <a:lnTo>
                  <a:pt x="1092157" y="727636"/>
                </a:lnTo>
                <a:lnTo>
                  <a:pt x="1030095" y="747907"/>
                </a:lnTo>
                <a:lnTo>
                  <a:pt x="965821" y="766270"/>
                </a:lnTo>
                <a:lnTo>
                  <a:pt x="899524" y="782583"/>
                </a:lnTo>
                <a:lnTo>
                  <a:pt x="832672" y="796427"/>
                </a:lnTo>
                <a:lnTo>
                  <a:pt x="766763" y="807549"/>
                </a:lnTo>
                <a:lnTo>
                  <a:pt x="702027" y="815997"/>
                </a:lnTo>
                <a:lnTo>
                  <a:pt x="638695" y="821818"/>
                </a:lnTo>
                <a:lnTo>
                  <a:pt x="576996" y="825060"/>
                </a:lnTo>
                <a:lnTo>
                  <a:pt x="517161" y="825772"/>
                </a:lnTo>
                <a:lnTo>
                  <a:pt x="459420" y="824001"/>
                </a:lnTo>
                <a:lnTo>
                  <a:pt x="404005" y="819795"/>
                </a:lnTo>
                <a:lnTo>
                  <a:pt x="351144" y="813201"/>
                </a:lnTo>
                <a:lnTo>
                  <a:pt x="301068" y="804268"/>
                </a:lnTo>
                <a:lnTo>
                  <a:pt x="254008" y="793043"/>
                </a:lnTo>
                <a:lnTo>
                  <a:pt x="210195" y="779575"/>
                </a:lnTo>
                <a:lnTo>
                  <a:pt x="169857" y="763910"/>
                </a:lnTo>
                <a:lnTo>
                  <a:pt x="133226" y="746097"/>
                </a:lnTo>
                <a:lnTo>
                  <a:pt x="100531" y="726183"/>
                </a:lnTo>
                <a:lnTo>
                  <a:pt x="47875" y="680246"/>
                </a:lnTo>
                <a:lnTo>
                  <a:pt x="13729" y="626480"/>
                </a:lnTo>
                <a:lnTo>
                  <a:pt x="4174" y="596782"/>
                </a:lnTo>
                <a:close/>
              </a:path>
            </a:pathLst>
          </a:custGeom>
          <a:ln w="2540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783451" y="4151376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133717" y="4151376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433184" y="4151376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484109" y="4151376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426834" y="4157726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624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426834" y="4523485"/>
            <a:ext cx="1063625" cy="0"/>
          </a:xfrm>
          <a:custGeom>
            <a:avLst/>
            <a:gdLst/>
            <a:ahLst/>
            <a:cxnLst/>
            <a:rect l="l" t="t" r="r" b="b"/>
            <a:pathLst>
              <a:path w="1063625" h="0">
                <a:moveTo>
                  <a:pt x="0" y="0"/>
                </a:moveTo>
                <a:lnTo>
                  <a:pt x="1063624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700271" y="239938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281171" y="205630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456432" y="206392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860291" y="209595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691128" y="227289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029455" y="211268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78739" y="1892897"/>
            <a:ext cx="2748280" cy="895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600" i="1">
                <a:latin typeface="Comic Sans MS"/>
                <a:cs typeface="Comic Sans MS"/>
              </a:rPr>
              <a:t>E</a:t>
            </a:r>
            <a:r>
              <a:rPr dirty="0" sz="2600" spc="5" i="1">
                <a:latin typeface="Comic Sans MS"/>
                <a:cs typeface="Comic Sans MS"/>
              </a:rPr>
              <a:t>s</a:t>
            </a:r>
            <a:r>
              <a:rPr dirty="0" sz="2600" i="1">
                <a:latin typeface="Comic Sans MS"/>
                <a:cs typeface="Comic Sans MS"/>
              </a:rPr>
              <a:t>empio:</a:t>
            </a:r>
            <a:r>
              <a:rPr dirty="0" sz="2600" spc="-40" i="1">
                <a:latin typeface="Comic Sans MS"/>
                <a:cs typeface="Comic Sans MS"/>
              </a:rPr>
              <a:t> </a:t>
            </a:r>
            <a:r>
              <a:rPr dirty="0" sz="2600" spc="-5" i="1">
                <a:latin typeface="Comic Sans MS"/>
                <a:cs typeface="Comic Sans MS"/>
              </a:rPr>
              <a:t>B</a:t>
            </a:r>
            <a:r>
              <a:rPr dirty="0" sz="2600" spc="10" i="1">
                <a:latin typeface="Comic Sans MS"/>
                <a:cs typeface="Comic Sans MS"/>
              </a:rPr>
              <a:t>H</a:t>
            </a:r>
            <a:r>
              <a:rPr dirty="0" baseline="-21241" sz="2550" spc="15" i="1">
                <a:latin typeface="Comic Sans MS"/>
                <a:cs typeface="Comic Sans MS"/>
              </a:rPr>
              <a:t>3</a:t>
            </a:r>
            <a:endParaRPr baseline="-21241" sz="2550">
              <a:latin typeface="Comic Sans MS"/>
              <a:cs typeface="Comic Sans MS"/>
            </a:endParaRPr>
          </a:p>
          <a:p>
            <a:pPr marL="96520">
              <a:lnSpc>
                <a:spcPct val="100000"/>
              </a:lnSpc>
              <a:spcBef>
                <a:spcPts val="1850"/>
              </a:spcBef>
            </a:pPr>
            <a:r>
              <a:rPr dirty="0" sz="2000" i="1">
                <a:latin typeface="Comic Sans MS"/>
                <a:cs typeface="Comic Sans MS"/>
              </a:rPr>
              <a:t>(Ecc</a:t>
            </a:r>
            <a:r>
              <a:rPr dirty="0" sz="2000" spc="-10" i="1">
                <a:latin typeface="Comic Sans MS"/>
                <a:cs typeface="Comic Sans MS"/>
              </a:rPr>
              <a:t>e</a:t>
            </a:r>
            <a:r>
              <a:rPr dirty="0" sz="2000" i="1">
                <a:latin typeface="Comic Sans MS"/>
                <a:cs typeface="Comic Sans MS"/>
              </a:rPr>
              <a:t>zione</a:t>
            </a:r>
            <a:r>
              <a:rPr dirty="0" sz="2000" spc="-10" i="1">
                <a:latin typeface="Comic Sans MS"/>
                <a:cs typeface="Comic Sans MS"/>
              </a:rPr>
              <a:t> </a:t>
            </a:r>
            <a:r>
              <a:rPr dirty="0" sz="2000" i="1">
                <a:latin typeface="Comic Sans MS"/>
                <a:cs typeface="Comic Sans MS"/>
              </a:rPr>
              <a:t>all’ot</a:t>
            </a:r>
            <a:r>
              <a:rPr dirty="0" sz="2000" spc="5" i="1">
                <a:latin typeface="Comic Sans MS"/>
                <a:cs typeface="Comic Sans MS"/>
              </a:rPr>
              <a:t>t</a:t>
            </a:r>
            <a:r>
              <a:rPr dirty="0" sz="2000" spc="-10" i="1">
                <a:latin typeface="Comic Sans MS"/>
                <a:cs typeface="Comic Sans MS"/>
              </a:rPr>
              <a:t>e</a:t>
            </a:r>
            <a:r>
              <a:rPr dirty="0" sz="2000" i="1">
                <a:latin typeface="Comic Sans MS"/>
                <a:cs typeface="Comic Sans MS"/>
              </a:rPr>
              <a:t>t</a:t>
            </a:r>
            <a:r>
              <a:rPr dirty="0" sz="2000" spc="5" i="1">
                <a:latin typeface="Comic Sans MS"/>
                <a:cs typeface="Comic Sans MS"/>
              </a:rPr>
              <a:t>t</a:t>
            </a:r>
            <a:r>
              <a:rPr dirty="0" sz="2000" i="1">
                <a:latin typeface="Comic Sans MS"/>
                <a:cs typeface="Comic Sans MS"/>
              </a:rPr>
              <a:t>o)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07695" y="4210689"/>
            <a:ext cx="1739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44702" y="3932685"/>
            <a:ext cx="1885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p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709161" y="3947926"/>
            <a:ext cx="1885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p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005454" y="4237740"/>
            <a:ext cx="1739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687436" y="3969897"/>
            <a:ext cx="1885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Comic Sans MS"/>
                <a:cs typeface="Comic Sans MS"/>
              </a:rPr>
              <a:t>p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945885" y="4142975"/>
            <a:ext cx="460375" cy="340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Comic Sans MS"/>
                <a:cs typeface="Comic Sans MS"/>
              </a:rPr>
              <a:t>s</a:t>
            </a:r>
            <a:r>
              <a:rPr dirty="0" sz="2400" spc="-15">
                <a:latin typeface="Comic Sans MS"/>
                <a:cs typeface="Comic Sans MS"/>
              </a:rPr>
              <a:t>p</a:t>
            </a:r>
            <a:r>
              <a:rPr dirty="0" baseline="24305" sz="2400" spc="-15">
                <a:latin typeface="Comic Sans MS"/>
                <a:cs typeface="Comic Sans MS"/>
              </a:rPr>
              <a:t>2</a:t>
            </a:r>
            <a:endParaRPr baseline="24305" sz="2400">
              <a:latin typeface="Comic Sans MS"/>
              <a:cs typeface="Comic Sans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606541" y="4634768"/>
            <a:ext cx="2072005" cy="314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20" b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dirty="0" sz="2200" spc="-15" b="1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r>
              <a:rPr dirty="0" sz="2200" spc="-20" b="1">
                <a:solidFill>
                  <a:srgbClr val="FF0000"/>
                </a:solidFill>
                <a:latin typeface="Comic Sans MS"/>
                <a:cs typeface="Comic Sans MS"/>
              </a:rPr>
              <a:t>rida</a:t>
            </a:r>
            <a:r>
              <a:rPr dirty="0" sz="2200" spc="-25" b="1">
                <a:solidFill>
                  <a:srgbClr val="FF0000"/>
                </a:solidFill>
                <a:latin typeface="Comic Sans MS"/>
                <a:cs typeface="Comic Sans MS"/>
              </a:rPr>
              <a:t>z</a:t>
            </a:r>
            <a:r>
              <a:rPr dirty="0" sz="2200" spc="-15" b="1">
                <a:solidFill>
                  <a:srgbClr val="FF0000"/>
                </a:solidFill>
                <a:latin typeface="Comic Sans MS"/>
                <a:cs typeface="Comic Sans MS"/>
              </a:rPr>
              <a:t>ion</a:t>
            </a:r>
            <a:r>
              <a:rPr dirty="0" sz="2200" spc="-15" b="1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r>
              <a:rPr dirty="0" sz="2200" spc="10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200" spc="-15" b="1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dirty="0" sz="2200" spc="-10" b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dirty="0" baseline="24904" sz="2175" spc="7" b="1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baseline="24904" sz="2175">
              <a:latin typeface="Comic Sans MS"/>
              <a:cs typeface="Comic Sans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972816" y="1933050"/>
            <a:ext cx="927100" cy="958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L="641350" marR="5080" indent="-629285">
              <a:lnSpc>
                <a:spcPct val="135000"/>
              </a:lnSpc>
              <a:tabLst>
                <a:tab pos="611505" algn="l"/>
              </a:tabLst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	</a:t>
            </a:r>
            <a:r>
              <a:rPr dirty="0" sz="2800" spc="-20">
                <a:latin typeface="Comic Sans MS"/>
                <a:cs typeface="Comic Sans MS"/>
              </a:rPr>
              <a:t>B</a:t>
            </a:r>
            <a:r>
              <a:rPr dirty="0" sz="2800" spc="-10">
                <a:latin typeface="Comic Sans MS"/>
                <a:cs typeface="Comic Sans MS"/>
              </a:rPr>
              <a:t> 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118228" y="1969880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057138" y="2460498"/>
            <a:ext cx="0" cy="283845"/>
          </a:xfrm>
          <a:custGeom>
            <a:avLst/>
            <a:gdLst/>
            <a:ahLst/>
            <a:cxnLst/>
            <a:rect l="l" t="t" r="r" b="b"/>
            <a:pathLst>
              <a:path w="0" h="283844">
                <a:moveTo>
                  <a:pt x="0" y="283463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978675" y="2710118"/>
            <a:ext cx="155575" cy="151765"/>
          </a:xfrm>
          <a:custGeom>
            <a:avLst/>
            <a:gdLst/>
            <a:ahLst/>
            <a:cxnLst/>
            <a:rect l="l" t="t" r="r" b="b"/>
            <a:pathLst>
              <a:path w="155575" h="151764">
                <a:moveTo>
                  <a:pt x="69243" y="0"/>
                </a:moveTo>
                <a:lnTo>
                  <a:pt x="30211" y="15440"/>
                </a:lnTo>
                <a:lnTo>
                  <a:pt x="5322" y="47945"/>
                </a:lnTo>
                <a:lnTo>
                  <a:pt x="0" y="77631"/>
                </a:lnTo>
                <a:lnTo>
                  <a:pt x="1558" y="91023"/>
                </a:lnTo>
                <a:lnTo>
                  <a:pt x="19763" y="125517"/>
                </a:lnTo>
                <a:lnTo>
                  <a:pt x="55394" y="147059"/>
                </a:lnTo>
                <a:lnTo>
                  <a:pt x="87007" y="151411"/>
                </a:lnTo>
                <a:lnTo>
                  <a:pt x="101012" y="148455"/>
                </a:lnTo>
                <a:lnTo>
                  <a:pt x="135666" y="126322"/>
                </a:lnTo>
                <a:lnTo>
                  <a:pt x="154059" y="89223"/>
                </a:lnTo>
                <a:lnTo>
                  <a:pt x="155416" y="74625"/>
                </a:lnTo>
                <a:lnTo>
                  <a:pt x="153975" y="61116"/>
                </a:lnTo>
                <a:lnTo>
                  <a:pt x="135992" y="26274"/>
                </a:lnTo>
                <a:lnTo>
                  <a:pt x="100584" y="4455"/>
                </a:lnTo>
                <a:lnTo>
                  <a:pt x="692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978737" y="2355093"/>
            <a:ext cx="155575" cy="153035"/>
          </a:xfrm>
          <a:custGeom>
            <a:avLst/>
            <a:gdLst/>
            <a:ahLst/>
            <a:cxnLst/>
            <a:rect l="l" t="t" r="r" b="b"/>
            <a:pathLst>
              <a:path w="155575" h="153035">
                <a:moveTo>
                  <a:pt x="68610" y="0"/>
                </a:moveTo>
                <a:lnTo>
                  <a:pt x="29879" y="15713"/>
                </a:lnTo>
                <a:lnTo>
                  <a:pt x="5209" y="48454"/>
                </a:lnTo>
                <a:lnTo>
                  <a:pt x="0" y="80095"/>
                </a:lnTo>
                <a:lnTo>
                  <a:pt x="1822" y="93366"/>
                </a:lnTo>
                <a:lnTo>
                  <a:pt x="20481" y="127408"/>
                </a:lnTo>
                <a:lnTo>
                  <a:pt x="56394" y="148517"/>
                </a:lnTo>
                <a:lnTo>
                  <a:pt x="88312" y="152690"/>
                </a:lnTo>
                <a:lnTo>
                  <a:pt x="102067" y="149518"/>
                </a:lnTo>
                <a:lnTo>
                  <a:pt x="136035" y="126898"/>
                </a:lnTo>
                <a:lnTo>
                  <a:pt x="154013" y="89171"/>
                </a:lnTo>
                <a:lnTo>
                  <a:pt x="155331" y="74249"/>
                </a:lnTo>
                <a:lnTo>
                  <a:pt x="153727" y="60750"/>
                </a:lnTo>
                <a:lnTo>
                  <a:pt x="135491" y="26032"/>
                </a:lnTo>
                <a:lnTo>
                  <a:pt x="100009" y="4382"/>
                </a:lnTo>
                <a:lnTo>
                  <a:pt x="686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764529" y="2809494"/>
            <a:ext cx="214629" cy="130810"/>
          </a:xfrm>
          <a:custGeom>
            <a:avLst/>
            <a:gdLst/>
            <a:ahLst/>
            <a:cxnLst/>
            <a:rect l="l" t="t" r="r" b="b"/>
            <a:pathLst>
              <a:path w="214629" h="130810">
                <a:moveTo>
                  <a:pt x="0" y="130301"/>
                </a:moveTo>
                <a:lnTo>
                  <a:pt x="214503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119621" y="2832354"/>
            <a:ext cx="179705" cy="107314"/>
          </a:xfrm>
          <a:custGeom>
            <a:avLst/>
            <a:gdLst/>
            <a:ahLst/>
            <a:cxnLst/>
            <a:rect l="l" t="t" r="r" b="b"/>
            <a:pathLst>
              <a:path w="179704" h="107314">
                <a:moveTo>
                  <a:pt x="0" y="0"/>
                </a:moveTo>
                <a:lnTo>
                  <a:pt x="179324" y="10731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664726" y="2885381"/>
            <a:ext cx="154305" cy="153035"/>
          </a:xfrm>
          <a:custGeom>
            <a:avLst/>
            <a:gdLst/>
            <a:ahLst/>
            <a:cxnLst/>
            <a:rect l="l" t="t" r="r" b="b"/>
            <a:pathLst>
              <a:path w="154304" h="153035">
                <a:moveTo>
                  <a:pt x="68568" y="0"/>
                </a:moveTo>
                <a:lnTo>
                  <a:pt x="29905" y="15568"/>
                </a:lnTo>
                <a:lnTo>
                  <a:pt x="5270" y="48388"/>
                </a:lnTo>
                <a:lnTo>
                  <a:pt x="0" y="78207"/>
                </a:lnTo>
                <a:lnTo>
                  <a:pt x="1510" y="91786"/>
                </a:lnTo>
                <a:lnTo>
                  <a:pt x="19479" y="126730"/>
                </a:lnTo>
                <a:lnTo>
                  <a:pt x="54756" y="148532"/>
                </a:lnTo>
                <a:lnTo>
                  <a:pt x="86083" y="152938"/>
                </a:lnTo>
                <a:lnTo>
                  <a:pt x="99972" y="149971"/>
                </a:lnTo>
                <a:lnTo>
                  <a:pt x="134328" y="127672"/>
                </a:lnTo>
                <a:lnTo>
                  <a:pt x="152554" y="90237"/>
                </a:lnTo>
                <a:lnTo>
                  <a:pt x="153899" y="75498"/>
                </a:lnTo>
                <a:lnTo>
                  <a:pt x="152493" y="61812"/>
                </a:lnTo>
                <a:lnTo>
                  <a:pt x="134722" y="26552"/>
                </a:lnTo>
                <a:lnTo>
                  <a:pt x="99647" y="4499"/>
                </a:lnTo>
                <a:lnTo>
                  <a:pt x="685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277379" y="2897570"/>
            <a:ext cx="155575" cy="151765"/>
          </a:xfrm>
          <a:custGeom>
            <a:avLst/>
            <a:gdLst/>
            <a:ahLst/>
            <a:cxnLst/>
            <a:rect l="l" t="t" r="r" b="b"/>
            <a:pathLst>
              <a:path w="155575" h="151764">
                <a:moveTo>
                  <a:pt x="69243" y="0"/>
                </a:moveTo>
                <a:lnTo>
                  <a:pt x="30211" y="15440"/>
                </a:lnTo>
                <a:lnTo>
                  <a:pt x="5322" y="47945"/>
                </a:lnTo>
                <a:lnTo>
                  <a:pt x="0" y="77631"/>
                </a:lnTo>
                <a:lnTo>
                  <a:pt x="1558" y="91023"/>
                </a:lnTo>
                <a:lnTo>
                  <a:pt x="19763" y="125517"/>
                </a:lnTo>
                <a:lnTo>
                  <a:pt x="55394" y="147059"/>
                </a:lnTo>
                <a:lnTo>
                  <a:pt x="87007" y="151411"/>
                </a:lnTo>
                <a:lnTo>
                  <a:pt x="101012" y="148455"/>
                </a:lnTo>
                <a:lnTo>
                  <a:pt x="135666" y="126322"/>
                </a:lnTo>
                <a:lnTo>
                  <a:pt x="154059" y="89223"/>
                </a:lnTo>
                <a:lnTo>
                  <a:pt x="155416" y="74625"/>
                </a:lnTo>
                <a:lnTo>
                  <a:pt x="153975" y="61116"/>
                </a:lnTo>
                <a:lnTo>
                  <a:pt x="135992" y="26274"/>
                </a:lnTo>
                <a:lnTo>
                  <a:pt x="100584" y="4455"/>
                </a:lnTo>
                <a:lnTo>
                  <a:pt x="69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801361" y="2008835"/>
            <a:ext cx="1865630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15" b="1">
                <a:latin typeface="Comic Sans MS"/>
                <a:cs typeface="Comic Sans MS"/>
              </a:rPr>
              <a:t>3</a:t>
            </a:r>
            <a:r>
              <a:rPr dirty="0" sz="1900" spc="-280" b="1">
                <a:latin typeface="Comic Sans MS"/>
                <a:cs typeface="Comic Sans MS"/>
              </a:rPr>
              <a:t> </a:t>
            </a:r>
            <a:r>
              <a:rPr dirty="0" sz="1800">
                <a:latin typeface="Comic Sans MS"/>
                <a:cs typeface="Comic Sans MS"/>
              </a:rPr>
              <a:t>σ</a:t>
            </a:r>
            <a:r>
              <a:rPr dirty="0" sz="1800" spc="25">
                <a:latin typeface="Comic Sans MS"/>
                <a:cs typeface="Comic Sans MS"/>
              </a:rPr>
              <a:t> </a:t>
            </a:r>
            <a:r>
              <a:rPr dirty="0" sz="1900" spc="-10">
                <a:latin typeface="Comic Sans MS"/>
                <a:cs typeface="Comic Sans MS"/>
              </a:rPr>
              <a:t>=</a:t>
            </a:r>
            <a:r>
              <a:rPr dirty="0" sz="1900" spc="-5">
                <a:latin typeface="Comic Sans MS"/>
                <a:cs typeface="Comic Sans MS"/>
              </a:rPr>
              <a:t> </a:t>
            </a:r>
            <a:r>
              <a:rPr dirty="0" sz="1900" spc="-15">
                <a:latin typeface="Comic Sans MS"/>
                <a:cs typeface="Comic Sans MS"/>
              </a:rPr>
              <a:t>triangolare</a:t>
            </a:r>
            <a:endParaRPr sz="1900">
              <a:latin typeface="Comic Sans MS"/>
              <a:cs typeface="Comic Sans MS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801361" y="2298395"/>
            <a:ext cx="84010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20">
                <a:latin typeface="Comic Sans MS"/>
                <a:cs typeface="Comic Sans MS"/>
              </a:rPr>
              <a:t>p</a:t>
            </a:r>
            <a:r>
              <a:rPr dirty="0" sz="1900" spc="-10">
                <a:latin typeface="Comic Sans MS"/>
                <a:cs typeface="Comic Sans MS"/>
              </a:rPr>
              <a:t>lanare</a:t>
            </a:r>
            <a:endParaRPr sz="1900">
              <a:latin typeface="Comic Sans MS"/>
              <a:cs typeface="Comic Sans MS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959090" y="2236470"/>
            <a:ext cx="0" cy="229870"/>
          </a:xfrm>
          <a:custGeom>
            <a:avLst/>
            <a:gdLst/>
            <a:ahLst/>
            <a:cxnLst/>
            <a:rect l="l" t="t" r="r" b="b"/>
            <a:pathLst>
              <a:path w="0" h="229869">
                <a:moveTo>
                  <a:pt x="0" y="0"/>
                </a:moveTo>
                <a:lnTo>
                  <a:pt x="0" y="229361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546085" y="2862833"/>
            <a:ext cx="260350" cy="152400"/>
          </a:xfrm>
          <a:custGeom>
            <a:avLst/>
            <a:gdLst/>
            <a:ahLst/>
            <a:cxnLst/>
            <a:rect l="l" t="t" r="r" b="b"/>
            <a:pathLst>
              <a:path w="260350" h="152400">
                <a:moveTo>
                  <a:pt x="0" y="152400"/>
                </a:moveTo>
                <a:lnTo>
                  <a:pt x="25996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8102345" y="2862833"/>
            <a:ext cx="217804" cy="125730"/>
          </a:xfrm>
          <a:custGeom>
            <a:avLst/>
            <a:gdLst/>
            <a:ahLst/>
            <a:cxnLst/>
            <a:rect l="l" t="t" r="r" b="b"/>
            <a:pathLst>
              <a:path w="217804" h="125730">
                <a:moveTo>
                  <a:pt x="0" y="0"/>
                </a:moveTo>
                <a:lnTo>
                  <a:pt x="217424" y="125475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7786116" y="2465832"/>
            <a:ext cx="309880" cy="523240"/>
          </a:xfrm>
          <a:custGeom>
            <a:avLst/>
            <a:gdLst/>
            <a:ahLst/>
            <a:cxnLst/>
            <a:rect l="l" t="t" r="r" b="b"/>
            <a:pathLst>
              <a:path w="309879" h="523239">
                <a:moveTo>
                  <a:pt x="0" y="522732"/>
                </a:moveTo>
                <a:lnTo>
                  <a:pt x="309372" y="522732"/>
                </a:lnTo>
                <a:lnTo>
                  <a:pt x="309372" y="0"/>
                </a:lnTo>
                <a:lnTo>
                  <a:pt x="0" y="0"/>
                </a:lnTo>
                <a:lnTo>
                  <a:pt x="0" y="5227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7820406" y="2555477"/>
            <a:ext cx="249554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Comic Sans MS"/>
                <a:cs typeface="Comic Sans MS"/>
              </a:rPr>
              <a:t>B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375395" y="2860277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254620" y="2869040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290816" y="2199132"/>
            <a:ext cx="542544" cy="637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7378255" y="2231644"/>
            <a:ext cx="414020" cy="543560"/>
          </a:xfrm>
          <a:custGeom>
            <a:avLst/>
            <a:gdLst/>
            <a:ahLst/>
            <a:cxnLst/>
            <a:rect l="l" t="t" r="r" b="b"/>
            <a:pathLst>
              <a:path w="414020" h="543560">
                <a:moveTo>
                  <a:pt x="5651" y="543559"/>
                </a:moveTo>
                <a:lnTo>
                  <a:pt x="1216" y="506032"/>
                </a:lnTo>
                <a:lnTo>
                  <a:pt x="0" y="468788"/>
                </a:lnTo>
                <a:lnTo>
                  <a:pt x="1900" y="431962"/>
                </a:lnTo>
                <a:lnTo>
                  <a:pt x="14648" y="360098"/>
                </a:lnTo>
                <a:lnTo>
                  <a:pt x="38655" y="291517"/>
                </a:lnTo>
                <a:lnTo>
                  <a:pt x="73114" y="227293"/>
                </a:lnTo>
                <a:lnTo>
                  <a:pt x="117219" y="168502"/>
                </a:lnTo>
                <a:lnTo>
                  <a:pt x="170164" y="116219"/>
                </a:lnTo>
                <a:lnTo>
                  <a:pt x="231143" y="71518"/>
                </a:lnTo>
                <a:lnTo>
                  <a:pt x="264393" y="52348"/>
                </a:lnTo>
                <a:lnTo>
                  <a:pt x="299350" y="35476"/>
                </a:lnTo>
                <a:lnTo>
                  <a:pt x="335911" y="21038"/>
                </a:lnTo>
                <a:lnTo>
                  <a:pt x="373978" y="9168"/>
                </a:lnTo>
                <a:lnTo>
                  <a:pt x="413448" y="0"/>
                </a:lnTo>
              </a:path>
            </a:pathLst>
          </a:custGeom>
          <a:ln w="2539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6986778" y="1862311"/>
            <a:ext cx="1114425" cy="528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320"/>
              </a:lnSpc>
              <a:tabLst>
                <a:tab pos="828040" algn="l"/>
              </a:tabLst>
            </a:pPr>
            <a:r>
              <a:rPr dirty="0" sz="2000" spc="-5">
                <a:latin typeface="Comic Sans MS"/>
                <a:cs typeface="Comic Sans MS"/>
              </a:rPr>
              <a:t>12</a:t>
            </a:r>
            <a:r>
              <a:rPr dirty="0" sz="2000">
                <a:latin typeface="Comic Sans MS"/>
                <a:cs typeface="Comic Sans MS"/>
              </a:rPr>
              <a:t>0</a:t>
            </a:r>
            <a:r>
              <a:rPr dirty="0" sz="2000">
                <a:latin typeface="MS PGothic"/>
                <a:cs typeface="MS PGothic"/>
              </a:rPr>
              <a:t>°	</a:t>
            </a:r>
            <a:r>
              <a:rPr dirty="0" baseline="26785" sz="4200" spc="-37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baseline="26785" sz="4200">
              <a:latin typeface="Comic Sans MS"/>
              <a:cs typeface="Comic Sans MS"/>
            </a:endParaRPr>
          </a:p>
        </p:txBody>
      </p:sp>
      <p:sp>
        <p:nvSpPr>
          <p:cNvPr id="83" name="object 8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82" name="object 82"/>
          <p:cNvSpPr txBox="1"/>
          <p:nvPr/>
        </p:nvSpPr>
        <p:spPr>
          <a:xfrm>
            <a:off x="258267" y="171429"/>
            <a:ext cx="360680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Ibri</a:t>
            </a:r>
            <a:r>
              <a:rPr dirty="0" sz="2800" spc="-30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azione</a:t>
            </a:r>
            <a:r>
              <a:rPr dirty="0" sz="2800" spc="15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25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gl</a:t>
            </a: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i</a:t>
            </a:r>
            <a:r>
              <a:rPr dirty="0" sz="2800" spc="20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orbitali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 e</a:t>
            </a:r>
            <a:r>
              <a:rPr dirty="0" sz="2800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25">
                <a:solidFill>
                  <a:srgbClr val="C00000"/>
                </a:solidFill>
                <a:latin typeface="Franklin Gothic Book"/>
                <a:cs typeface="Franklin Gothic Book"/>
              </a:rPr>
              <a:t>geom</a:t>
            </a:r>
            <a:r>
              <a:rPr dirty="0" sz="2800" spc="-30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tria</a:t>
            </a:r>
            <a:endParaRPr sz="2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2510" y="4230623"/>
            <a:ext cx="1104391" cy="9508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47828" y="3007103"/>
            <a:ext cx="88900" cy="83185"/>
          </a:xfrm>
          <a:custGeom>
            <a:avLst/>
            <a:gdLst/>
            <a:ahLst/>
            <a:cxnLst/>
            <a:rect l="l" t="t" r="r" b="b"/>
            <a:pathLst>
              <a:path w="88900" h="83185">
                <a:moveTo>
                  <a:pt x="32067" y="0"/>
                </a:moveTo>
                <a:lnTo>
                  <a:pt x="19232" y="5881"/>
                </a:lnTo>
                <a:lnTo>
                  <a:pt x="9078" y="15156"/>
                </a:lnTo>
                <a:lnTo>
                  <a:pt x="2402" y="27076"/>
                </a:lnTo>
                <a:lnTo>
                  <a:pt x="0" y="40896"/>
                </a:lnTo>
                <a:lnTo>
                  <a:pt x="134" y="44215"/>
                </a:lnTo>
                <a:lnTo>
                  <a:pt x="34529" y="81396"/>
                </a:lnTo>
                <a:lnTo>
                  <a:pt x="50889" y="83196"/>
                </a:lnTo>
                <a:lnTo>
                  <a:pt x="63387" y="79664"/>
                </a:lnTo>
                <a:lnTo>
                  <a:pt x="74051" y="72569"/>
                </a:lnTo>
                <a:lnTo>
                  <a:pt x="82267" y="62118"/>
                </a:lnTo>
                <a:lnTo>
                  <a:pt x="87423" y="48519"/>
                </a:lnTo>
                <a:lnTo>
                  <a:pt x="88907" y="31979"/>
                </a:lnTo>
                <a:lnTo>
                  <a:pt x="84418" y="21097"/>
                </a:lnTo>
                <a:lnTo>
                  <a:pt x="76409" y="11943"/>
                </a:lnTo>
                <a:lnTo>
                  <a:pt x="64961" y="5032"/>
                </a:lnTo>
                <a:lnTo>
                  <a:pt x="50153" y="880"/>
                </a:lnTo>
                <a:lnTo>
                  <a:pt x="320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7828" y="3007103"/>
            <a:ext cx="88900" cy="83185"/>
          </a:xfrm>
          <a:custGeom>
            <a:avLst/>
            <a:gdLst/>
            <a:ahLst/>
            <a:cxnLst/>
            <a:rect l="l" t="t" r="r" b="b"/>
            <a:pathLst>
              <a:path w="88900" h="83185">
                <a:moveTo>
                  <a:pt x="0" y="40896"/>
                </a:moveTo>
                <a:lnTo>
                  <a:pt x="2402" y="27076"/>
                </a:lnTo>
                <a:lnTo>
                  <a:pt x="9078" y="15156"/>
                </a:lnTo>
                <a:lnTo>
                  <a:pt x="19232" y="5881"/>
                </a:lnTo>
                <a:lnTo>
                  <a:pt x="32067" y="0"/>
                </a:lnTo>
                <a:lnTo>
                  <a:pt x="50153" y="880"/>
                </a:lnTo>
                <a:lnTo>
                  <a:pt x="64961" y="5032"/>
                </a:lnTo>
                <a:lnTo>
                  <a:pt x="76409" y="11943"/>
                </a:lnTo>
                <a:lnTo>
                  <a:pt x="84418" y="21097"/>
                </a:lnTo>
                <a:lnTo>
                  <a:pt x="88907" y="31979"/>
                </a:lnTo>
                <a:lnTo>
                  <a:pt x="87423" y="48519"/>
                </a:lnTo>
                <a:lnTo>
                  <a:pt x="82267" y="62118"/>
                </a:lnTo>
                <a:lnTo>
                  <a:pt x="74051" y="72569"/>
                </a:lnTo>
                <a:lnTo>
                  <a:pt x="63387" y="79664"/>
                </a:lnTo>
                <a:lnTo>
                  <a:pt x="50889" y="83196"/>
                </a:lnTo>
                <a:lnTo>
                  <a:pt x="34529" y="81396"/>
                </a:lnTo>
                <a:lnTo>
                  <a:pt x="3288" y="56775"/>
                </a:lnTo>
                <a:lnTo>
                  <a:pt x="0" y="4089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7828" y="2903471"/>
            <a:ext cx="88900" cy="83185"/>
          </a:xfrm>
          <a:custGeom>
            <a:avLst/>
            <a:gdLst/>
            <a:ahLst/>
            <a:cxnLst/>
            <a:rect l="l" t="t" r="r" b="b"/>
            <a:pathLst>
              <a:path w="88900" h="83185">
                <a:moveTo>
                  <a:pt x="32067" y="0"/>
                </a:moveTo>
                <a:lnTo>
                  <a:pt x="19232" y="5881"/>
                </a:lnTo>
                <a:lnTo>
                  <a:pt x="9078" y="15156"/>
                </a:lnTo>
                <a:lnTo>
                  <a:pt x="2402" y="27076"/>
                </a:lnTo>
                <a:lnTo>
                  <a:pt x="0" y="40896"/>
                </a:lnTo>
                <a:lnTo>
                  <a:pt x="134" y="44215"/>
                </a:lnTo>
                <a:lnTo>
                  <a:pt x="34529" y="81396"/>
                </a:lnTo>
                <a:lnTo>
                  <a:pt x="50889" y="83196"/>
                </a:lnTo>
                <a:lnTo>
                  <a:pt x="63387" y="79664"/>
                </a:lnTo>
                <a:lnTo>
                  <a:pt x="74051" y="72569"/>
                </a:lnTo>
                <a:lnTo>
                  <a:pt x="82267" y="62118"/>
                </a:lnTo>
                <a:lnTo>
                  <a:pt x="87423" y="48519"/>
                </a:lnTo>
                <a:lnTo>
                  <a:pt x="88907" y="31979"/>
                </a:lnTo>
                <a:lnTo>
                  <a:pt x="84418" y="21097"/>
                </a:lnTo>
                <a:lnTo>
                  <a:pt x="76409" y="11943"/>
                </a:lnTo>
                <a:lnTo>
                  <a:pt x="64961" y="5032"/>
                </a:lnTo>
                <a:lnTo>
                  <a:pt x="50153" y="880"/>
                </a:lnTo>
                <a:lnTo>
                  <a:pt x="320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7828" y="2903471"/>
            <a:ext cx="88900" cy="83185"/>
          </a:xfrm>
          <a:custGeom>
            <a:avLst/>
            <a:gdLst/>
            <a:ahLst/>
            <a:cxnLst/>
            <a:rect l="l" t="t" r="r" b="b"/>
            <a:pathLst>
              <a:path w="88900" h="83185">
                <a:moveTo>
                  <a:pt x="0" y="40896"/>
                </a:moveTo>
                <a:lnTo>
                  <a:pt x="2402" y="27076"/>
                </a:lnTo>
                <a:lnTo>
                  <a:pt x="9078" y="15156"/>
                </a:lnTo>
                <a:lnTo>
                  <a:pt x="19232" y="5881"/>
                </a:lnTo>
                <a:lnTo>
                  <a:pt x="32067" y="0"/>
                </a:lnTo>
                <a:lnTo>
                  <a:pt x="50153" y="880"/>
                </a:lnTo>
                <a:lnTo>
                  <a:pt x="64961" y="5032"/>
                </a:lnTo>
                <a:lnTo>
                  <a:pt x="76409" y="11943"/>
                </a:lnTo>
                <a:lnTo>
                  <a:pt x="84418" y="21097"/>
                </a:lnTo>
                <a:lnTo>
                  <a:pt x="88907" y="31979"/>
                </a:lnTo>
                <a:lnTo>
                  <a:pt x="87423" y="48519"/>
                </a:lnTo>
                <a:lnTo>
                  <a:pt x="82267" y="62118"/>
                </a:lnTo>
                <a:lnTo>
                  <a:pt x="74051" y="72569"/>
                </a:lnTo>
                <a:lnTo>
                  <a:pt x="63387" y="79664"/>
                </a:lnTo>
                <a:lnTo>
                  <a:pt x="50889" y="83196"/>
                </a:lnTo>
                <a:lnTo>
                  <a:pt x="34529" y="81396"/>
                </a:lnTo>
                <a:lnTo>
                  <a:pt x="3288" y="56775"/>
                </a:lnTo>
                <a:lnTo>
                  <a:pt x="0" y="4089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40080" y="2956811"/>
            <a:ext cx="88900" cy="83185"/>
          </a:xfrm>
          <a:custGeom>
            <a:avLst/>
            <a:gdLst/>
            <a:ahLst/>
            <a:cxnLst/>
            <a:rect l="l" t="t" r="r" b="b"/>
            <a:pathLst>
              <a:path w="88900" h="83185">
                <a:moveTo>
                  <a:pt x="32067" y="0"/>
                </a:moveTo>
                <a:lnTo>
                  <a:pt x="19232" y="5881"/>
                </a:lnTo>
                <a:lnTo>
                  <a:pt x="9078" y="15156"/>
                </a:lnTo>
                <a:lnTo>
                  <a:pt x="2402" y="27076"/>
                </a:lnTo>
                <a:lnTo>
                  <a:pt x="0" y="40896"/>
                </a:lnTo>
                <a:lnTo>
                  <a:pt x="134" y="44215"/>
                </a:lnTo>
                <a:lnTo>
                  <a:pt x="34529" y="81396"/>
                </a:lnTo>
                <a:lnTo>
                  <a:pt x="50889" y="83196"/>
                </a:lnTo>
                <a:lnTo>
                  <a:pt x="63387" y="79664"/>
                </a:lnTo>
                <a:lnTo>
                  <a:pt x="74051" y="72569"/>
                </a:lnTo>
                <a:lnTo>
                  <a:pt x="82267" y="62118"/>
                </a:lnTo>
                <a:lnTo>
                  <a:pt x="87423" y="48519"/>
                </a:lnTo>
                <a:lnTo>
                  <a:pt x="88907" y="31979"/>
                </a:lnTo>
                <a:lnTo>
                  <a:pt x="84418" y="21097"/>
                </a:lnTo>
                <a:lnTo>
                  <a:pt x="76409" y="11943"/>
                </a:lnTo>
                <a:lnTo>
                  <a:pt x="64961" y="5032"/>
                </a:lnTo>
                <a:lnTo>
                  <a:pt x="50153" y="880"/>
                </a:lnTo>
                <a:lnTo>
                  <a:pt x="320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40080" y="2956811"/>
            <a:ext cx="88900" cy="83185"/>
          </a:xfrm>
          <a:custGeom>
            <a:avLst/>
            <a:gdLst/>
            <a:ahLst/>
            <a:cxnLst/>
            <a:rect l="l" t="t" r="r" b="b"/>
            <a:pathLst>
              <a:path w="88900" h="83185">
                <a:moveTo>
                  <a:pt x="0" y="40896"/>
                </a:moveTo>
                <a:lnTo>
                  <a:pt x="2402" y="27076"/>
                </a:lnTo>
                <a:lnTo>
                  <a:pt x="9078" y="15156"/>
                </a:lnTo>
                <a:lnTo>
                  <a:pt x="19232" y="5881"/>
                </a:lnTo>
                <a:lnTo>
                  <a:pt x="32067" y="0"/>
                </a:lnTo>
                <a:lnTo>
                  <a:pt x="50153" y="880"/>
                </a:lnTo>
                <a:lnTo>
                  <a:pt x="64961" y="5032"/>
                </a:lnTo>
                <a:lnTo>
                  <a:pt x="76409" y="11943"/>
                </a:lnTo>
                <a:lnTo>
                  <a:pt x="84418" y="21097"/>
                </a:lnTo>
                <a:lnTo>
                  <a:pt x="88907" y="31979"/>
                </a:lnTo>
                <a:lnTo>
                  <a:pt x="87423" y="48519"/>
                </a:lnTo>
                <a:lnTo>
                  <a:pt x="82267" y="62118"/>
                </a:lnTo>
                <a:lnTo>
                  <a:pt x="74051" y="72569"/>
                </a:lnTo>
                <a:lnTo>
                  <a:pt x="63387" y="79664"/>
                </a:lnTo>
                <a:lnTo>
                  <a:pt x="50889" y="83196"/>
                </a:lnTo>
                <a:lnTo>
                  <a:pt x="34529" y="81396"/>
                </a:lnTo>
                <a:lnTo>
                  <a:pt x="3288" y="56775"/>
                </a:lnTo>
                <a:lnTo>
                  <a:pt x="0" y="4089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5279" y="2675044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99" y="0"/>
                </a:moveTo>
                <a:lnTo>
                  <a:pt x="18939" y="6056"/>
                </a:lnTo>
                <a:lnTo>
                  <a:pt x="8934" y="15487"/>
                </a:lnTo>
                <a:lnTo>
                  <a:pt x="2363" y="27546"/>
                </a:lnTo>
                <a:lnTo>
                  <a:pt x="0" y="41485"/>
                </a:lnTo>
                <a:lnTo>
                  <a:pt x="288" y="46416"/>
                </a:lnTo>
                <a:lnTo>
                  <a:pt x="35567" y="82692"/>
                </a:lnTo>
                <a:lnTo>
                  <a:pt x="52162" y="84355"/>
                </a:lnTo>
                <a:lnTo>
                  <a:pt x="64282" y="80490"/>
                </a:lnTo>
                <a:lnTo>
                  <a:pt x="74583" y="73112"/>
                </a:lnTo>
                <a:lnTo>
                  <a:pt x="82480" y="62399"/>
                </a:lnTo>
                <a:lnTo>
                  <a:pt x="87389" y="48527"/>
                </a:lnTo>
                <a:lnTo>
                  <a:pt x="88726" y="31674"/>
                </a:lnTo>
                <a:lnTo>
                  <a:pt x="84080" y="20833"/>
                </a:lnTo>
                <a:lnTo>
                  <a:pt x="75981" y="11733"/>
                </a:lnTo>
                <a:lnTo>
                  <a:pt x="64492" y="4886"/>
                </a:lnTo>
                <a:lnTo>
                  <a:pt x="49677" y="804"/>
                </a:lnTo>
                <a:lnTo>
                  <a:pt x="315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5279" y="2675044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0" y="41485"/>
                </a:moveTo>
                <a:lnTo>
                  <a:pt x="2363" y="27546"/>
                </a:lnTo>
                <a:lnTo>
                  <a:pt x="8934" y="15487"/>
                </a:lnTo>
                <a:lnTo>
                  <a:pt x="18939" y="6056"/>
                </a:lnTo>
                <a:lnTo>
                  <a:pt x="31599" y="0"/>
                </a:lnTo>
                <a:lnTo>
                  <a:pt x="49677" y="804"/>
                </a:lnTo>
                <a:lnTo>
                  <a:pt x="64492" y="4886"/>
                </a:lnTo>
                <a:lnTo>
                  <a:pt x="75981" y="11733"/>
                </a:lnTo>
                <a:lnTo>
                  <a:pt x="84080" y="20833"/>
                </a:lnTo>
                <a:lnTo>
                  <a:pt x="88726" y="31674"/>
                </a:lnTo>
                <a:lnTo>
                  <a:pt x="87389" y="48527"/>
                </a:lnTo>
                <a:lnTo>
                  <a:pt x="82480" y="62399"/>
                </a:lnTo>
                <a:lnTo>
                  <a:pt x="74583" y="73112"/>
                </a:lnTo>
                <a:lnTo>
                  <a:pt x="64282" y="80490"/>
                </a:lnTo>
                <a:lnTo>
                  <a:pt x="52162" y="84355"/>
                </a:lnTo>
                <a:lnTo>
                  <a:pt x="35567" y="82692"/>
                </a:lnTo>
                <a:lnTo>
                  <a:pt x="3806" y="58735"/>
                </a:lnTo>
                <a:lnTo>
                  <a:pt x="0" y="41485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104" y="2675044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99" y="0"/>
                </a:moveTo>
                <a:lnTo>
                  <a:pt x="18939" y="6056"/>
                </a:lnTo>
                <a:lnTo>
                  <a:pt x="8934" y="15487"/>
                </a:lnTo>
                <a:lnTo>
                  <a:pt x="2363" y="27546"/>
                </a:lnTo>
                <a:lnTo>
                  <a:pt x="0" y="41485"/>
                </a:lnTo>
                <a:lnTo>
                  <a:pt x="288" y="46416"/>
                </a:lnTo>
                <a:lnTo>
                  <a:pt x="35567" y="82692"/>
                </a:lnTo>
                <a:lnTo>
                  <a:pt x="52162" y="84355"/>
                </a:lnTo>
                <a:lnTo>
                  <a:pt x="64282" y="80490"/>
                </a:lnTo>
                <a:lnTo>
                  <a:pt x="74583" y="73112"/>
                </a:lnTo>
                <a:lnTo>
                  <a:pt x="82480" y="62399"/>
                </a:lnTo>
                <a:lnTo>
                  <a:pt x="87389" y="48527"/>
                </a:lnTo>
                <a:lnTo>
                  <a:pt x="88726" y="31674"/>
                </a:lnTo>
                <a:lnTo>
                  <a:pt x="84080" y="20833"/>
                </a:lnTo>
                <a:lnTo>
                  <a:pt x="75981" y="11733"/>
                </a:lnTo>
                <a:lnTo>
                  <a:pt x="64492" y="4886"/>
                </a:lnTo>
                <a:lnTo>
                  <a:pt x="49677" y="804"/>
                </a:lnTo>
                <a:lnTo>
                  <a:pt x="315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104" y="2675044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0" y="41485"/>
                </a:moveTo>
                <a:lnTo>
                  <a:pt x="2363" y="27546"/>
                </a:lnTo>
                <a:lnTo>
                  <a:pt x="8934" y="15487"/>
                </a:lnTo>
                <a:lnTo>
                  <a:pt x="18939" y="6056"/>
                </a:lnTo>
                <a:lnTo>
                  <a:pt x="31599" y="0"/>
                </a:lnTo>
                <a:lnTo>
                  <a:pt x="49677" y="804"/>
                </a:lnTo>
                <a:lnTo>
                  <a:pt x="64492" y="4886"/>
                </a:lnTo>
                <a:lnTo>
                  <a:pt x="75981" y="11733"/>
                </a:lnTo>
                <a:lnTo>
                  <a:pt x="84080" y="20833"/>
                </a:lnTo>
                <a:lnTo>
                  <a:pt x="88726" y="31674"/>
                </a:lnTo>
                <a:lnTo>
                  <a:pt x="87389" y="48527"/>
                </a:lnTo>
                <a:lnTo>
                  <a:pt x="82480" y="62399"/>
                </a:lnTo>
                <a:lnTo>
                  <a:pt x="74583" y="73112"/>
                </a:lnTo>
                <a:lnTo>
                  <a:pt x="64282" y="80490"/>
                </a:lnTo>
                <a:lnTo>
                  <a:pt x="52162" y="84355"/>
                </a:lnTo>
                <a:lnTo>
                  <a:pt x="35567" y="82692"/>
                </a:lnTo>
                <a:lnTo>
                  <a:pt x="3806" y="58735"/>
                </a:lnTo>
                <a:lnTo>
                  <a:pt x="0" y="41485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5091" y="3148835"/>
            <a:ext cx="88900" cy="83185"/>
          </a:xfrm>
          <a:custGeom>
            <a:avLst/>
            <a:gdLst/>
            <a:ahLst/>
            <a:cxnLst/>
            <a:rect l="l" t="t" r="r" b="b"/>
            <a:pathLst>
              <a:path w="88900" h="83185">
                <a:moveTo>
                  <a:pt x="32067" y="0"/>
                </a:moveTo>
                <a:lnTo>
                  <a:pt x="19232" y="5881"/>
                </a:lnTo>
                <a:lnTo>
                  <a:pt x="9078" y="15156"/>
                </a:lnTo>
                <a:lnTo>
                  <a:pt x="2402" y="27076"/>
                </a:lnTo>
                <a:lnTo>
                  <a:pt x="0" y="40896"/>
                </a:lnTo>
                <a:lnTo>
                  <a:pt x="134" y="44215"/>
                </a:lnTo>
                <a:lnTo>
                  <a:pt x="34529" y="81396"/>
                </a:lnTo>
                <a:lnTo>
                  <a:pt x="50889" y="83196"/>
                </a:lnTo>
                <a:lnTo>
                  <a:pt x="63387" y="79664"/>
                </a:lnTo>
                <a:lnTo>
                  <a:pt x="74051" y="72569"/>
                </a:lnTo>
                <a:lnTo>
                  <a:pt x="82267" y="62118"/>
                </a:lnTo>
                <a:lnTo>
                  <a:pt x="87423" y="48519"/>
                </a:lnTo>
                <a:lnTo>
                  <a:pt x="88907" y="31979"/>
                </a:lnTo>
                <a:lnTo>
                  <a:pt x="84418" y="21097"/>
                </a:lnTo>
                <a:lnTo>
                  <a:pt x="76409" y="11943"/>
                </a:lnTo>
                <a:lnTo>
                  <a:pt x="64961" y="5032"/>
                </a:lnTo>
                <a:lnTo>
                  <a:pt x="50153" y="880"/>
                </a:lnTo>
                <a:lnTo>
                  <a:pt x="320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55091" y="3148835"/>
            <a:ext cx="88900" cy="83185"/>
          </a:xfrm>
          <a:custGeom>
            <a:avLst/>
            <a:gdLst/>
            <a:ahLst/>
            <a:cxnLst/>
            <a:rect l="l" t="t" r="r" b="b"/>
            <a:pathLst>
              <a:path w="88900" h="83185">
                <a:moveTo>
                  <a:pt x="0" y="40896"/>
                </a:moveTo>
                <a:lnTo>
                  <a:pt x="2402" y="27076"/>
                </a:lnTo>
                <a:lnTo>
                  <a:pt x="9078" y="15156"/>
                </a:lnTo>
                <a:lnTo>
                  <a:pt x="19232" y="5881"/>
                </a:lnTo>
                <a:lnTo>
                  <a:pt x="32067" y="0"/>
                </a:lnTo>
                <a:lnTo>
                  <a:pt x="50153" y="880"/>
                </a:lnTo>
                <a:lnTo>
                  <a:pt x="64961" y="5032"/>
                </a:lnTo>
                <a:lnTo>
                  <a:pt x="76409" y="11943"/>
                </a:lnTo>
                <a:lnTo>
                  <a:pt x="84418" y="21097"/>
                </a:lnTo>
                <a:lnTo>
                  <a:pt x="88907" y="31979"/>
                </a:lnTo>
                <a:lnTo>
                  <a:pt x="87423" y="48519"/>
                </a:lnTo>
                <a:lnTo>
                  <a:pt x="82267" y="62118"/>
                </a:lnTo>
                <a:lnTo>
                  <a:pt x="74051" y="72569"/>
                </a:lnTo>
                <a:lnTo>
                  <a:pt x="63387" y="79664"/>
                </a:lnTo>
                <a:lnTo>
                  <a:pt x="50889" y="83196"/>
                </a:lnTo>
                <a:lnTo>
                  <a:pt x="34529" y="81396"/>
                </a:lnTo>
                <a:lnTo>
                  <a:pt x="3288" y="56775"/>
                </a:lnTo>
                <a:lnTo>
                  <a:pt x="0" y="4089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05150" y="4415790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4">
                <a:moveTo>
                  <a:pt x="0" y="331724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83001" y="5043678"/>
            <a:ext cx="260350" cy="152400"/>
          </a:xfrm>
          <a:custGeom>
            <a:avLst/>
            <a:gdLst/>
            <a:ahLst/>
            <a:cxnLst/>
            <a:rect l="l" t="t" r="r" b="b"/>
            <a:pathLst>
              <a:path w="260350" h="152400">
                <a:moveTo>
                  <a:pt x="0" y="152400"/>
                </a:moveTo>
                <a:lnTo>
                  <a:pt x="25996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62534" y="2809096"/>
            <a:ext cx="313690" cy="993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  <a:p>
            <a:pPr marL="27305">
              <a:lnSpc>
                <a:spcPct val="100000"/>
              </a:lnSpc>
              <a:spcBef>
                <a:spcPts val="1465"/>
              </a:spcBef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61541" y="2834677"/>
            <a:ext cx="183959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2</a:t>
            </a:r>
            <a:r>
              <a:rPr dirty="0" sz="2000">
                <a:latin typeface="Comic Sans MS"/>
                <a:cs typeface="Comic Sans MS"/>
              </a:rPr>
              <a:t>σ </a:t>
            </a:r>
            <a:r>
              <a:rPr dirty="0" sz="2000">
                <a:latin typeface="Comic Sans MS"/>
                <a:cs typeface="Comic Sans MS"/>
              </a:rPr>
              <a:t>+ 2 l</a:t>
            </a:r>
            <a:r>
              <a:rPr dirty="0" sz="2000" spc="5">
                <a:latin typeface="Comic Sans MS"/>
                <a:cs typeface="Comic Sans MS"/>
              </a:rPr>
              <a:t>.</a:t>
            </a:r>
            <a:r>
              <a:rPr dirty="0" sz="2000">
                <a:latin typeface="Comic Sans MS"/>
                <a:cs typeface="Comic Sans MS"/>
              </a:rPr>
              <a:t>p. =</a:t>
            </a:r>
            <a:endParaRPr sz="2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4 = </a:t>
            </a:r>
            <a:r>
              <a:rPr dirty="0" sz="2000" spc="-5">
                <a:latin typeface="Comic Sans MS"/>
                <a:cs typeface="Comic Sans MS"/>
              </a:rPr>
              <a:t>tetra</a:t>
            </a:r>
            <a:r>
              <a:rPr dirty="0" sz="2000" spc="-10">
                <a:latin typeface="Comic Sans MS"/>
                <a:cs typeface="Comic Sans MS"/>
              </a:rPr>
              <a:t>e</a:t>
            </a:r>
            <a:r>
              <a:rPr dirty="0" sz="2000" spc="-5">
                <a:latin typeface="Comic Sans MS"/>
                <a:cs typeface="Comic Sans MS"/>
              </a:rPr>
              <a:t>drico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76427" y="3310733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36" y="0"/>
                </a:moveTo>
                <a:lnTo>
                  <a:pt x="18649" y="6230"/>
                </a:lnTo>
                <a:lnTo>
                  <a:pt x="8793" y="15816"/>
                </a:lnTo>
                <a:lnTo>
                  <a:pt x="2324" y="28010"/>
                </a:lnTo>
                <a:lnTo>
                  <a:pt x="0" y="42065"/>
                </a:lnTo>
                <a:lnTo>
                  <a:pt x="489" y="48565"/>
                </a:lnTo>
                <a:lnTo>
                  <a:pt x="36588" y="83951"/>
                </a:lnTo>
                <a:lnTo>
                  <a:pt x="53394" y="85466"/>
                </a:lnTo>
                <a:lnTo>
                  <a:pt x="65145" y="81275"/>
                </a:lnTo>
                <a:lnTo>
                  <a:pt x="75091" y="73618"/>
                </a:lnTo>
                <a:lnTo>
                  <a:pt x="82677" y="62646"/>
                </a:lnTo>
                <a:lnTo>
                  <a:pt x="87343" y="48509"/>
                </a:lnTo>
                <a:lnTo>
                  <a:pt x="88535" y="31356"/>
                </a:lnTo>
                <a:lnTo>
                  <a:pt x="83738" y="20558"/>
                </a:lnTo>
                <a:lnTo>
                  <a:pt x="75552" y="11514"/>
                </a:lnTo>
                <a:lnTo>
                  <a:pt x="64026" y="4734"/>
                </a:lnTo>
                <a:lnTo>
                  <a:pt x="49204" y="726"/>
                </a:lnTo>
                <a:lnTo>
                  <a:pt x="31136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77240" y="296021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36" y="0"/>
                </a:moveTo>
                <a:lnTo>
                  <a:pt x="18649" y="6230"/>
                </a:lnTo>
                <a:lnTo>
                  <a:pt x="8793" y="15816"/>
                </a:lnTo>
                <a:lnTo>
                  <a:pt x="2324" y="28010"/>
                </a:lnTo>
                <a:lnTo>
                  <a:pt x="0" y="42065"/>
                </a:lnTo>
                <a:lnTo>
                  <a:pt x="489" y="48565"/>
                </a:lnTo>
                <a:lnTo>
                  <a:pt x="36588" y="83951"/>
                </a:lnTo>
                <a:lnTo>
                  <a:pt x="53394" y="85466"/>
                </a:lnTo>
                <a:lnTo>
                  <a:pt x="65145" y="81275"/>
                </a:lnTo>
                <a:lnTo>
                  <a:pt x="75091" y="73618"/>
                </a:lnTo>
                <a:lnTo>
                  <a:pt x="82677" y="62646"/>
                </a:lnTo>
                <a:lnTo>
                  <a:pt x="87343" y="48509"/>
                </a:lnTo>
                <a:lnTo>
                  <a:pt x="88535" y="31356"/>
                </a:lnTo>
                <a:lnTo>
                  <a:pt x="83738" y="20558"/>
                </a:lnTo>
                <a:lnTo>
                  <a:pt x="75552" y="11514"/>
                </a:lnTo>
                <a:lnTo>
                  <a:pt x="64026" y="4734"/>
                </a:lnTo>
                <a:lnTo>
                  <a:pt x="49204" y="726"/>
                </a:lnTo>
                <a:lnTo>
                  <a:pt x="31136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089144" y="314871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457697" y="314871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826378" y="314871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20590" y="314871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194933" y="3148710"/>
            <a:ext cx="0" cy="378460"/>
          </a:xfrm>
          <a:custGeom>
            <a:avLst/>
            <a:gdLst/>
            <a:ahLst/>
            <a:cxnLst/>
            <a:rect l="l" t="t" r="r" b="b"/>
            <a:pathLst>
              <a:path w="0" h="378460">
                <a:moveTo>
                  <a:pt x="0" y="0"/>
                </a:moveTo>
                <a:lnTo>
                  <a:pt x="0" y="37846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14240" y="3155060"/>
            <a:ext cx="1487170" cy="0"/>
          </a:xfrm>
          <a:custGeom>
            <a:avLst/>
            <a:gdLst/>
            <a:ahLst/>
            <a:cxnLst/>
            <a:rect l="l" t="t" r="r" b="b"/>
            <a:pathLst>
              <a:path w="1487170" h="0">
                <a:moveTo>
                  <a:pt x="0" y="0"/>
                </a:moveTo>
                <a:lnTo>
                  <a:pt x="1487043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14240" y="3520821"/>
            <a:ext cx="1487170" cy="0"/>
          </a:xfrm>
          <a:custGeom>
            <a:avLst/>
            <a:gdLst/>
            <a:ahLst/>
            <a:cxnLst/>
            <a:rect l="l" t="t" r="r" b="b"/>
            <a:pathLst>
              <a:path w="1487170" h="0">
                <a:moveTo>
                  <a:pt x="0" y="0"/>
                </a:moveTo>
                <a:lnTo>
                  <a:pt x="1487043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79264" y="3170682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8" y="80009"/>
                </a:moveTo>
                <a:lnTo>
                  <a:pt x="32003" y="80009"/>
                </a:lnTo>
                <a:lnTo>
                  <a:pt x="32003" y="288035"/>
                </a:lnTo>
                <a:lnTo>
                  <a:pt x="64008" y="288035"/>
                </a:lnTo>
                <a:lnTo>
                  <a:pt x="64008" y="80009"/>
                </a:lnTo>
                <a:close/>
              </a:path>
              <a:path w="96520" h="288289">
                <a:moveTo>
                  <a:pt x="48006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09"/>
                </a:lnTo>
                <a:lnTo>
                  <a:pt x="88011" y="80009"/>
                </a:lnTo>
                <a:lnTo>
                  <a:pt x="48006" y="0"/>
                </a:lnTo>
                <a:close/>
              </a:path>
              <a:path w="96520" h="288289">
                <a:moveTo>
                  <a:pt x="88011" y="80009"/>
                </a:moveTo>
                <a:lnTo>
                  <a:pt x="64008" y="80009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123688" y="3179826"/>
            <a:ext cx="96520" cy="287020"/>
          </a:xfrm>
          <a:custGeom>
            <a:avLst/>
            <a:gdLst/>
            <a:ahLst/>
            <a:cxnLst/>
            <a:rect l="l" t="t" r="r" b="b"/>
            <a:pathLst>
              <a:path w="96520" h="287020">
                <a:moveTo>
                  <a:pt x="64008" y="80010"/>
                </a:moveTo>
                <a:lnTo>
                  <a:pt x="32003" y="80010"/>
                </a:lnTo>
                <a:lnTo>
                  <a:pt x="32003" y="286512"/>
                </a:lnTo>
                <a:lnTo>
                  <a:pt x="64008" y="286512"/>
                </a:lnTo>
                <a:lnTo>
                  <a:pt x="64008" y="80010"/>
                </a:lnTo>
                <a:close/>
              </a:path>
              <a:path w="96520" h="287020">
                <a:moveTo>
                  <a:pt x="48006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1" y="80010"/>
                </a:lnTo>
                <a:lnTo>
                  <a:pt x="48006" y="0"/>
                </a:lnTo>
                <a:close/>
              </a:path>
              <a:path w="96520" h="287020">
                <a:moveTo>
                  <a:pt x="88011" y="80010"/>
                </a:moveTo>
                <a:lnTo>
                  <a:pt x="64008" y="80010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509259" y="3192017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7" y="80010"/>
                </a:moveTo>
                <a:lnTo>
                  <a:pt x="32003" y="80010"/>
                </a:lnTo>
                <a:lnTo>
                  <a:pt x="32003" y="288036"/>
                </a:lnTo>
                <a:lnTo>
                  <a:pt x="64007" y="288036"/>
                </a:lnTo>
                <a:lnTo>
                  <a:pt x="64007" y="80010"/>
                </a:lnTo>
                <a:close/>
              </a:path>
              <a:path w="96520" h="288289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1" y="80010"/>
                </a:lnTo>
                <a:lnTo>
                  <a:pt x="48005" y="0"/>
                </a:lnTo>
                <a:close/>
              </a:path>
              <a:path w="96520" h="288289">
                <a:moveTo>
                  <a:pt x="88011" y="80010"/>
                </a:moveTo>
                <a:lnTo>
                  <a:pt x="64007" y="80010"/>
                </a:lnTo>
                <a:lnTo>
                  <a:pt x="64007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887211" y="3192017"/>
            <a:ext cx="96520" cy="288290"/>
          </a:xfrm>
          <a:custGeom>
            <a:avLst/>
            <a:gdLst/>
            <a:ahLst/>
            <a:cxnLst/>
            <a:rect l="l" t="t" r="r" b="b"/>
            <a:pathLst>
              <a:path w="96520" h="288289">
                <a:moveTo>
                  <a:pt x="64008" y="80010"/>
                </a:moveTo>
                <a:lnTo>
                  <a:pt x="32003" y="80010"/>
                </a:lnTo>
                <a:lnTo>
                  <a:pt x="32003" y="288036"/>
                </a:lnTo>
                <a:lnTo>
                  <a:pt x="64008" y="288036"/>
                </a:lnTo>
                <a:lnTo>
                  <a:pt x="64008" y="80010"/>
                </a:lnTo>
                <a:close/>
              </a:path>
              <a:path w="96520" h="288289">
                <a:moveTo>
                  <a:pt x="48005" y="0"/>
                </a:moveTo>
                <a:lnTo>
                  <a:pt x="0" y="96012"/>
                </a:lnTo>
                <a:lnTo>
                  <a:pt x="32003" y="96012"/>
                </a:lnTo>
                <a:lnTo>
                  <a:pt x="32003" y="80010"/>
                </a:lnTo>
                <a:lnTo>
                  <a:pt x="88011" y="80010"/>
                </a:lnTo>
                <a:lnTo>
                  <a:pt x="48005" y="0"/>
                </a:lnTo>
                <a:close/>
              </a:path>
              <a:path w="96520" h="288289">
                <a:moveTo>
                  <a:pt x="88011" y="80010"/>
                </a:moveTo>
                <a:lnTo>
                  <a:pt x="64008" y="80010"/>
                </a:lnTo>
                <a:lnTo>
                  <a:pt x="64008" y="96012"/>
                </a:lnTo>
                <a:lnTo>
                  <a:pt x="96012" y="96012"/>
                </a:lnTo>
                <a:lnTo>
                  <a:pt x="88011" y="80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506206" y="3309365"/>
            <a:ext cx="300990" cy="139065"/>
          </a:xfrm>
          <a:custGeom>
            <a:avLst/>
            <a:gdLst/>
            <a:ahLst/>
            <a:cxnLst/>
            <a:rect l="l" t="t" r="r" b="b"/>
            <a:pathLst>
              <a:path w="300990" h="139064">
                <a:moveTo>
                  <a:pt x="300863" y="138937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233409" y="2675382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5">
                <a:moveTo>
                  <a:pt x="0" y="331723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642097" y="3358134"/>
            <a:ext cx="260350" cy="152400"/>
          </a:xfrm>
          <a:custGeom>
            <a:avLst/>
            <a:gdLst/>
            <a:ahLst/>
            <a:cxnLst/>
            <a:rect l="l" t="t" r="r" b="b"/>
            <a:pathLst>
              <a:path w="260350" h="152400">
                <a:moveTo>
                  <a:pt x="0" y="152400"/>
                </a:moveTo>
                <a:lnTo>
                  <a:pt x="259969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8363077" y="3478276"/>
            <a:ext cx="183515" cy="291465"/>
          </a:xfrm>
          <a:custGeom>
            <a:avLst/>
            <a:gdLst/>
            <a:ahLst/>
            <a:cxnLst/>
            <a:rect l="l" t="t" r="r" b="b"/>
            <a:pathLst>
              <a:path w="183515" h="291464">
                <a:moveTo>
                  <a:pt x="0" y="0"/>
                </a:moveTo>
                <a:lnTo>
                  <a:pt x="75183" y="291211"/>
                </a:lnTo>
                <a:lnTo>
                  <a:pt x="183133" y="2385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730995" y="3494813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802623" y="3351527"/>
            <a:ext cx="88900" cy="83185"/>
          </a:xfrm>
          <a:custGeom>
            <a:avLst/>
            <a:gdLst/>
            <a:ahLst/>
            <a:cxnLst/>
            <a:rect l="l" t="t" r="r" b="b"/>
            <a:pathLst>
              <a:path w="88900" h="83185">
                <a:moveTo>
                  <a:pt x="32044" y="0"/>
                </a:moveTo>
                <a:lnTo>
                  <a:pt x="19204" y="5881"/>
                </a:lnTo>
                <a:lnTo>
                  <a:pt x="9059" y="15156"/>
                </a:lnTo>
                <a:lnTo>
                  <a:pt x="2395" y="27076"/>
                </a:lnTo>
                <a:lnTo>
                  <a:pt x="0" y="40896"/>
                </a:lnTo>
                <a:lnTo>
                  <a:pt x="135" y="44234"/>
                </a:lnTo>
                <a:lnTo>
                  <a:pt x="34523" y="81396"/>
                </a:lnTo>
                <a:lnTo>
                  <a:pt x="50913" y="83194"/>
                </a:lnTo>
                <a:lnTo>
                  <a:pt x="63422" y="79660"/>
                </a:lnTo>
                <a:lnTo>
                  <a:pt x="74081" y="72563"/>
                </a:lnTo>
                <a:lnTo>
                  <a:pt x="82285" y="62111"/>
                </a:lnTo>
                <a:lnTo>
                  <a:pt x="87428" y="48509"/>
                </a:lnTo>
                <a:lnTo>
                  <a:pt x="88907" y="31965"/>
                </a:lnTo>
                <a:lnTo>
                  <a:pt x="84424" y="21086"/>
                </a:lnTo>
                <a:lnTo>
                  <a:pt x="76422" y="11937"/>
                </a:lnTo>
                <a:lnTo>
                  <a:pt x="64976" y="5030"/>
                </a:lnTo>
                <a:lnTo>
                  <a:pt x="50159" y="879"/>
                </a:lnTo>
                <a:lnTo>
                  <a:pt x="3204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563356" y="3703571"/>
            <a:ext cx="88900" cy="83185"/>
          </a:xfrm>
          <a:custGeom>
            <a:avLst/>
            <a:gdLst/>
            <a:ahLst/>
            <a:cxnLst/>
            <a:rect l="l" t="t" r="r" b="b"/>
            <a:pathLst>
              <a:path w="88900" h="83185">
                <a:moveTo>
                  <a:pt x="32044" y="0"/>
                </a:moveTo>
                <a:lnTo>
                  <a:pt x="19204" y="5881"/>
                </a:lnTo>
                <a:lnTo>
                  <a:pt x="9059" y="15156"/>
                </a:lnTo>
                <a:lnTo>
                  <a:pt x="2395" y="27076"/>
                </a:lnTo>
                <a:lnTo>
                  <a:pt x="0" y="40896"/>
                </a:lnTo>
                <a:lnTo>
                  <a:pt x="135" y="44234"/>
                </a:lnTo>
                <a:lnTo>
                  <a:pt x="34523" y="81396"/>
                </a:lnTo>
                <a:lnTo>
                  <a:pt x="50913" y="83194"/>
                </a:lnTo>
                <a:lnTo>
                  <a:pt x="63422" y="79660"/>
                </a:lnTo>
                <a:lnTo>
                  <a:pt x="74081" y="72563"/>
                </a:lnTo>
                <a:lnTo>
                  <a:pt x="82285" y="62111"/>
                </a:lnTo>
                <a:lnTo>
                  <a:pt x="87428" y="48509"/>
                </a:lnTo>
                <a:lnTo>
                  <a:pt x="88907" y="31965"/>
                </a:lnTo>
                <a:lnTo>
                  <a:pt x="84424" y="21086"/>
                </a:lnTo>
                <a:lnTo>
                  <a:pt x="76422" y="11937"/>
                </a:lnTo>
                <a:lnTo>
                  <a:pt x="64976" y="5030"/>
                </a:lnTo>
                <a:lnTo>
                  <a:pt x="50159" y="879"/>
                </a:lnTo>
                <a:lnTo>
                  <a:pt x="3204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415528" y="378146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554468" y="2747772"/>
            <a:ext cx="542544" cy="6370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641776" y="2779267"/>
            <a:ext cx="414020" cy="543560"/>
          </a:xfrm>
          <a:custGeom>
            <a:avLst/>
            <a:gdLst/>
            <a:ahLst/>
            <a:cxnLst/>
            <a:rect l="l" t="t" r="r" b="b"/>
            <a:pathLst>
              <a:path w="414020" h="543560">
                <a:moveTo>
                  <a:pt x="5654" y="543560"/>
                </a:moveTo>
                <a:lnTo>
                  <a:pt x="1219" y="506032"/>
                </a:lnTo>
                <a:lnTo>
                  <a:pt x="0" y="468788"/>
                </a:lnTo>
                <a:lnTo>
                  <a:pt x="1896" y="431962"/>
                </a:lnTo>
                <a:lnTo>
                  <a:pt x="14633" y="360098"/>
                </a:lnTo>
                <a:lnTo>
                  <a:pt x="38628" y="291517"/>
                </a:lnTo>
                <a:lnTo>
                  <a:pt x="73075" y="227293"/>
                </a:lnTo>
                <a:lnTo>
                  <a:pt x="117171" y="168502"/>
                </a:lnTo>
                <a:lnTo>
                  <a:pt x="170111" y="116219"/>
                </a:lnTo>
                <a:lnTo>
                  <a:pt x="231093" y="71518"/>
                </a:lnTo>
                <a:lnTo>
                  <a:pt x="264348" y="52348"/>
                </a:lnTo>
                <a:lnTo>
                  <a:pt x="299312" y="35476"/>
                </a:lnTo>
                <a:lnTo>
                  <a:pt x="335884" y="21038"/>
                </a:lnTo>
                <a:lnTo>
                  <a:pt x="373964" y="9168"/>
                </a:lnTo>
                <a:lnTo>
                  <a:pt x="413451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8490204" y="2860548"/>
            <a:ext cx="289559" cy="3550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8608314" y="2958845"/>
            <a:ext cx="132080" cy="197485"/>
          </a:xfrm>
          <a:custGeom>
            <a:avLst/>
            <a:gdLst/>
            <a:ahLst/>
            <a:cxnLst/>
            <a:rect l="l" t="t" r="r" b="b"/>
            <a:pathLst>
              <a:path w="132079" h="197485">
                <a:moveTo>
                  <a:pt x="52543" y="58711"/>
                </a:moveTo>
                <a:lnTo>
                  <a:pt x="30706" y="72565"/>
                </a:lnTo>
                <a:lnTo>
                  <a:pt x="109854" y="197357"/>
                </a:lnTo>
                <a:lnTo>
                  <a:pt x="131699" y="183514"/>
                </a:lnTo>
                <a:lnTo>
                  <a:pt x="52543" y="58711"/>
                </a:lnTo>
                <a:close/>
              </a:path>
              <a:path w="132079" h="197485">
                <a:moveTo>
                  <a:pt x="0" y="0"/>
                </a:moveTo>
                <a:lnTo>
                  <a:pt x="8762" y="86487"/>
                </a:lnTo>
                <a:lnTo>
                  <a:pt x="30706" y="72565"/>
                </a:lnTo>
                <a:lnTo>
                  <a:pt x="23749" y="61594"/>
                </a:lnTo>
                <a:lnTo>
                  <a:pt x="45592" y="47751"/>
                </a:lnTo>
                <a:lnTo>
                  <a:pt x="69817" y="47751"/>
                </a:lnTo>
                <a:lnTo>
                  <a:pt x="74421" y="44830"/>
                </a:lnTo>
                <a:lnTo>
                  <a:pt x="0" y="0"/>
                </a:lnTo>
                <a:close/>
              </a:path>
              <a:path w="132079" h="197485">
                <a:moveTo>
                  <a:pt x="45592" y="47751"/>
                </a:moveTo>
                <a:lnTo>
                  <a:pt x="23749" y="61594"/>
                </a:lnTo>
                <a:lnTo>
                  <a:pt x="30706" y="72565"/>
                </a:lnTo>
                <a:lnTo>
                  <a:pt x="52543" y="58711"/>
                </a:lnTo>
                <a:lnTo>
                  <a:pt x="45592" y="47751"/>
                </a:lnTo>
                <a:close/>
              </a:path>
              <a:path w="132079" h="197485">
                <a:moveTo>
                  <a:pt x="69817" y="47751"/>
                </a:moveTo>
                <a:lnTo>
                  <a:pt x="45592" y="47751"/>
                </a:lnTo>
                <a:lnTo>
                  <a:pt x="52543" y="58711"/>
                </a:lnTo>
                <a:lnTo>
                  <a:pt x="69817" y="4775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930895" y="3604259"/>
            <a:ext cx="387096" cy="2362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049006" y="3669665"/>
            <a:ext cx="229870" cy="77470"/>
          </a:xfrm>
          <a:custGeom>
            <a:avLst/>
            <a:gdLst/>
            <a:ahLst/>
            <a:cxnLst/>
            <a:rect l="l" t="t" r="r" b="b"/>
            <a:pathLst>
              <a:path w="229870" h="77470">
                <a:moveTo>
                  <a:pt x="80391" y="0"/>
                </a:moveTo>
                <a:lnTo>
                  <a:pt x="0" y="32893"/>
                </a:lnTo>
                <a:lnTo>
                  <a:pt x="74549" y="77470"/>
                </a:lnTo>
                <a:lnTo>
                  <a:pt x="76495" y="51657"/>
                </a:lnTo>
                <a:lnTo>
                  <a:pt x="63626" y="50673"/>
                </a:lnTo>
                <a:lnTo>
                  <a:pt x="65532" y="24892"/>
                </a:lnTo>
                <a:lnTo>
                  <a:pt x="78513" y="24892"/>
                </a:lnTo>
                <a:lnTo>
                  <a:pt x="80391" y="0"/>
                </a:lnTo>
                <a:close/>
              </a:path>
              <a:path w="229870" h="77470">
                <a:moveTo>
                  <a:pt x="78440" y="25869"/>
                </a:moveTo>
                <a:lnTo>
                  <a:pt x="76495" y="51657"/>
                </a:lnTo>
                <a:lnTo>
                  <a:pt x="227965" y="63246"/>
                </a:lnTo>
                <a:lnTo>
                  <a:pt x="229870" y="37337"/>
                </a:lnTo>
                <a:lnTo>
                  <a:pt x="78440" y="25869"/>
                </a:lnTo>
                <a:close/>
              </a:path>
              <a:path w="229870" h="77470">
                <a:moveTo>
                  <a:pt x="65532" y="24892"/>
                </a:moveTo>
                <a:lnTo>
                  <a:pt x="63626" y="50673"/>
                </a:lnTo>
                <a:lnTo>
                  <a:pt x="76495" y="51657"/>
                </a:lnTo>
                <a:lnTo>
                  <a:pt x="78440" y="25869"/>
                </a:lnTo>
                <a:lnTo>
                  <a:pt x="65532" y="24892"/>
                </a:lnTo>
                <a:close/>
              </a:path>
              <a:path w="229870" h="77470">
                <a:moveTo>
                  <a:pt x="78513" y="24892"/>
                </a:moveTo>
                <a:lnTo>
                  <a:pt x="65532" y="24892"/>
                </a:lnTo>
                <a:lnTo>
                  <a:pt x="78440" y="25869"/>
                </a:lnTo>
                <a:lnTo>
                  <a:pt x="78513" y="2489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943860" y="4778612"/>
            <a:ext cx="61023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968" sz="4200" spc="-37">
                <a:latin typeface="Comic Sans MS"/>
                <a:cs typeface="Comic Sans MS"/>
              </a:rPr>
              <a:t>O</a:t>
            </a:r>
            <a:r>
              <a:rPr dirty="0" baseline="-3968" sz="4200" spc="517">
                <a:latin typeface="Comic Sans MS"/>
                <a:cs typeface="Comic Sans MS"/>
              </a:rPr>
              <a:t> </a:t>
            </a:r>
            <a:r>
              <a:rPr dirty="0" sz="2400">
                <a:latin typeface="Symbol"/>
                <a:cs typeface="Symbol"/>
              </a:rPr>
              <a:t>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61" name="object 6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47" name="object 47"/>
          <p:cNvSpPr txBox="1"/>
          <p:nvPr/>
        </p:nvSpPr>
        <p:spPr>
          <a:xfrm>
            <a:off x="2952750" y="4072697"/>
            <a:ext cx="64262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952" sz="4200" spc="-37">
                <a:latin typeface="Comic Sans MS"/>
                <a:cs typeface="Comic Sans MS"/>
              </a:rPr>
              <a:t>H</a:t>
            </a:r>
            <a:r>
              <a:rPr dirty="0" baseline="-5952" sz="4200" spc="-690">
                <a:latin typeface="Comic Sans MS"/>
                <a:cs typeface="Comic Sans MS"/>
              </a:rPr>
              <a:t> </a:t>
            </a:r>
            <a:r>
              <a:rPr dirty="0" sz="2400" spc="-15">
                <a:latin typeface="Symbol"/>
                <a:cs typeface="Symbol"/>
              </a:rPr>
              <a:t></a:t>
            </a:r>
            <a:r>
              <a:rPr dirty="0" sz="2400">
                <a:latin typeface="Comic Sans MS"/>
                <a:cs typeface="Comic Sans MS"/>
              </a:rPr>
              <a:t>+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317242" y="5012164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773" y="1574275"/>
            <a:ext cx="2170430" cy="443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600" i="1">
                <a:latin typeface="Comic Sans MS"/>
                <a:cs typeface="Comic Sans MS"/>
              </a:rPr>
              <a:t>E</a:t>
            </a:r>
            <a:r>
              <a:rPr dirty="0" sz="2600" spc="5" i="1">
                <a:latin typeface="Comic Sans MS"/>
                <a:cs typeface="Comic Sans MS"/>
              </a:rPr>
              <a:t>s</a:t>
            </a:r>
            <a:r>
              <a:rPr dirty="0" sz="2600" i="1">
                <a:latin typeface="Comic Sans MS"/>
                <a:cs typeface="Comic Sans MS"/>
              </a:rPr>
              <a:t>e</a:t>
            </a:r>
            <a:r>
              <a:rPr dirty="0" sz="2600" spc="5" i="1">
                <a:latin typeface="Comic Sans MS"/>
                <a:cs typeface="Comic Sans MS"/>
              </a:rPr>
              <a:t>m</a:t>
            </a:r>
            <a:r>
              <a:rPr dirty="0" sz="2600" i="1">
                <a:latin typeface="Comic Sans MS"/>
                <a:cs typeface="Comic Sans MS"/>
              </a:rPr>
              <a:t>pio:</a:t>
            </a:r>
            <a:r>
              <a:rPr dirty="0" sz="2600" spc="-40" i="1">
                <a:latin typeface="Comic Sans MS"/>
                <a:cs typeface="Comic Sans MS"/>
              </a:rPr>
              <a:t> </a:t>
            </a:r>
            <a:r>
              <a:rPr dirty="0" sz="2800" spc="-25" i="1">
                <a:latin typeface="Comic Sans MS"/>
                <a:cs typeface="Comic Sans MS"/>
              </a:rPr>
              <a:t>H</a:t>
            </a:r>
            <a:r>
              <a:rPr dirty="0" baseline="-21021" sz="2775" spc="7" i="1">
                <a:latin typeface="Comic Sans MS"/>
                <a:cs typeface="Comic Sans MS"/>
              </a:rPr>
              <a:t>2</a:t>
            </a:r>
            <a:r>
              <a:rPr dirty="0" sz="2800" spc="-25" i="1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66038" y="2818494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44721" y="3155436"/>
            <a:ext cx="460375" cy="341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Comic Sans MS"/>
                <a:cs typeface="Comic Sans MS"/>
              </a:rPr>
              <a:t>s</a:t>
            </a:r>
            <a:r>
              <a:rPr dirty="0" sz="2400" spc="-5">
                <a:latin typeface="Comic Sans MS"/>
                <a:cs typeface="Comic Sans MS"/>
              </a:rPr>
              <a:t>p</a:t>
            </a:r>
            <a:r>
              <a:rPr dirty="0" baseline="24305" sz="2400" spc="-15">
                <a:latin typeface="Comic Sans MS"/>
                <a:cs typeface="Comic Sans MS"/>
              </a:rPr>
              <a:t>3</a:t>
            </a:r>
            <a:endParaRPr baseline="24305" sz="2400">
              <a:latin typeface="Comic Sans MS"/>
              <a:cs typeface="Comic Sans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177410" y="2469975"/>
            <a:ext cx="1840864" cy="638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</a:pP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Ibrid</a:t>
            </a:r>
            <a:r>
              <a:rPr dirty="0" sz="2000" spc="-1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zi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o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n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r>
              <a:rPr dirty="0" sz="2000" spc="-1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dirty="0" baseline="25641" sz="1950" spc="22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r>
              <a:rPr dirty="0" baseline="25641" sz="1950" spc="7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come</a:t>
            </a:r>
            <a:r>
              <a:rPr dirty="0" sz="2000" spc="-15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000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dirty="0" sz="2000" spc="-5">
                <a:solidFill>
                  <a:srgbClr val="FF0000"/>
                </a:solidFill>
                <a:latin typeface="Comic Sans MS"/>
                <a:cs typeface="Comic Sans MS"/>
              </a:rPr>
              <a:t>H</a:t>
            </a:r>
            <a:r>
              <a:rPr dirty="0" baseline="-21367" sz="1950" spc="22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endParaRPr baseline="-21367" sz="1950">
              <a:latin typeface="Comic Sans MS"/>
              <a:cs typeface="Comic Sans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073897" y="3109972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142480" y="2337164"/>
            <a:ext cx="1238885" cy="530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320"/>
              </a:lnSpc>
            </a:pPr>
            <a:r>
              <a:rPr dirty="0" sz="2000" spc="-5">
                <a:latin typeface="Comic Sans MS"/>
                <a:cs typeface="Comic Sans MS"/>
              </a:rPr>
              <a:t>104</a:t>
            </a:r>
            <a:r>
              <a:rPr dirty="0" sz="2000">
                <a:latin typeface="Comic Sans MS"/>
                <a:cs typeface="Comic Sans MS"/>
              </a:rPr>
              <a:t>.</a:t>
            </a:r>
            <a:r>
              <a:rPr dirty="0" sz="2000" spc="5">
                <a:latin typeface="Comic Sans MS"/>
                <a:cs typeface="Comic Sans MS"/>
              </a:rPr>
              <a:t>5</a:t>
            </a:r>
            <a:r>
              <a:rPr dirty="0" sz="2000">
                <a:latin typeface="MS PGothic"/>
                <a:cs typeface="MS PGothic"/>
              </a:rPr>
              <a:t>°</a:t>
            </a:r>
            <a:r>
              <a:rPr dirty="0" sz="2000" spc="-290">
                <a:latin typeface="MS PGothic"/>
                <a:cs typeface="MS PGothic"/>
              </a:rPr>
              <a:t> </a:t>
            </a:r>
            <a:r>
              <a:rPr dirty="0" baseline="26785" sz="4200" spc="-37">
                <a:latin typeface="Comic Sans MS"/>
                <a:cs typeface="Comic Sans MS"/>
              </a:rPr>
              <a:t>H</a:t>
            </a:r>
            <a:endParaRPr baseline="26785" sz="4200">
              <a:latin typeface="Comic Sans MS"/>
              <a:cs typeface="Comic Sans M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277227" y="3397614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206366" y="4592200"/>
            <a:ext cx="3606165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egami 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are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uind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olo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527297" y="4784325"/>
            <a:ext cx="1098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Comic Sans MS"/>
                <a:cs typeface="Comic Sans MS"/>
              </a:rPr>
              <a:t>-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923033" y="5025193"/>
            <a:ext cx="321310" cy="339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Symbol"/>
                <a:cs typeface="Symbol"/>
              </a:rPr>
              <a:t></a:t>
            </a:r>
            <a:r>
              <a:rPr dirty="0" sz="2400">
                <a:latin typeface="Comic Sans MS"/>
                <a:cs typeface="Comic Sans MS"/>
              </a:rPr>
              <a:t>+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58267" y="171429"/>
            <a:ext cx="360680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Ibri</a:t>
            </a:r>
            <a:r>
              <a:rPr dirty="0" sz="2800" spc="-30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azione</a:t>
            </a:r>
            <a:r>
              <a:rPr dirty="0" sz="2800" spc="15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d</a:t>
            </a:r>
            <a:r>
              <a:rPr dirty="0" sz="2800" spc="-25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gl</a:t>
            </a: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i</a:t>
            </a:r>
            <a:r>
              <a:rPr dirty="0" sz="2800" spc="20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orbitali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 e</a:t>
            </a:r>
            <a:r>
              <a:rPr dirty="0" sz="2800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25">
                <a:solidFill>
                  <a:srgbClr val="C00000"/>
                </a:solidFill>
                <a:latin typeface="Franklin Gothic Book"/>
                <a:cs typeface="Franklin Gothic Book"/>
              </a:rPr>
              <a:t>geom</a:t>
            </a:r>
            <a:r>
              <a:rPr dirty="0" sz="2800" spc="-30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tria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46912" y="5894940"/>
            <a:ext cx="6924675" cy="585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 spc="-5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ineare come 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25">
                <a:latin typeface="Franklin Gothic Book"/>
                <a:cs typeface="Franklin Gothic Book"/>
              </a:rPr>
              <a:t> 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vrebb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6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opri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>
                <a:latin typeface="Franklin Gothic Book"/>
                <a:cs typeface="Franklin Gothic Book"/>
              </a:rPr>
              <a:t> 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se!!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55575">
              <a:lnSpc>
                <a:spcPct val="100000"/>
              </a:lnSpc>
            </a:pPr>
            <a:r>
              <a:rPr dirty="0" sz="3200">
                <a:latin typeface="Franklin Gothic Book"/>
                <a:cs typeface="Franklin Gothic Book"/>
              </a:rPr>
              <a:t>Lega</a:t>
            </a:r>
            <a:r>
              <a:rPr dirty="0" sz="3200" spc="-15">
                <a:latin typeface="Franklin Gothic Book"/>
                <a:cs typeface="Franklin Gothic Book"/>
              </a:rPr>
              <a:t>m</a:t>
            </a:r>
            <a:r>
              <a:rPr dirty="0" sz="3200">
                <a:latin typeface="Franklin Gothic Book"/>
                <a:cs typeface="Franklin Gothic Book"/>
              </a:rPr>
              <a:t>i</a:t>
            </a:r>
            <a:r>
              <a:rPr dirty="0" sz="3200" spc="-25">
                <a:latin typeface="Franklin Gothic Book"/>
                <a:cs typeface="Franklin Gothic Book"/>
              </a:rPr>
              <a:t> </a:t>
            </a:r>
            <a:r>
              <a:rPr dirty="0" sz="3200" spc="-5">
                <a:latin typeface="Franklin Gothic Book"/>
                <a:cs typeface="Franklin Gothic Book"/>
              </a:rPr>
              <a:t>in</a:t>
            </a:r>
            <a:r>
              <a:rPr dirty="0" sz="3200" spc="-65">
                <a:latin typeface="Franklin Gothic Book"/>
                <a:cs typeface="Franklin Gothic Book"/>
              </a:rPr>
              <a:t>t</a:t>
            </a:r>
            <a:r>
              <a:rPr dirty="0" sz="3200">
                <a:latin typeface="Franklin Gothic Book"/>
                <a:cs typeface="Franklin Gothic Book"/>
              </a:rPr>
              <a:t>er</a:t>
            </a:r>
            <a:r>
              <a:rPr dirty="0" sz="3200" spc="-10">
                <a:latin typeface="Franklin Gothic Book"/>
                <a:cs typeface="Franklin Gothic Book"/>
              </a:rPr>
              <a:t>m</a:t>
            </a:r>
            <a:r>
              <a:rPr dirty="0" sz="3200">
                <a:latin typeface="Franklin Gothic Book"/>
                <a:cs typeface="Franklin Gothic Book"/>
              </a:rPr>
              <a:t>ole</a:t>
            </a:r>
            <a:r>
              <a:rPr dirty="0" sz="3200" spc="-15">
                <a:latin typeface="Franklin Gothic Book"/>
                <a:cs typeface="Franklin Gothic Book"/>
              </a:rPr>
              <a:t>c</a:t>
            </a:r>
            <a:r>
              <a:rPr dirty="0" sz="3200">
                <a:latin typeface="Franklin Gothic Book"/>
                <a:cs typeface="Franklin Gothic Book"/>
              </a:rPr>
              <a:t>ola</a:t>
            </a:r>
            <a:r>
              <a:rPr dirty="0" sz="3200" spc="-15">
                <a:latin typeface="Franklin Gothic Book"/>
                <a:cs typeface="Franklin Gothic Book"/>
              </a:rPr>
              <a:t>r</a:t>
            </a:r>
            <a:r>
              <a:rPr dirty="0" sz="3200">
                <a:latin typeface="Franklin Gothic Book"/>
                <a:cs typeface="Franklin Gothic Book"/>
              </a:rPr>
              <a:t>i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indent="313690">
              <a:lnSpc>
                <a:spcPct val="100000"/>
              </a:lnSpc>
            </a:pPr>
            <a:r>
              <a:rPr dirty="0" spc="-20">
                <a:latin typeface="Franklin Gothic Book"/>
                <a:cs typeface="Franklin Gothic Book"/>
              </a:rPr>
              <a:t>Son</a:t>
            </a:r>
            <a:r>
              <a:rPr dirty="0" spc="-15">
                <a:latin typeface="Franklin Gothic Book"/>
                <a:cs typeface="Franklin Gothic Book"/>
              </a:rPr>
              <a:t>o</a:t>
            </a:r>
            <a:r>
              <a:rPr dirty="0" spc="5">
                <a:latin typeface="Franklin Gothic Book"/>
                <a:cs typeface="Franklin Gothic Book"/>
              </a:rPr>
              <a:t> </a:t>
            </a:r>
            <a:r>
              <a:rPr dirty="0" spc="5"/>
              <a:t>i</a:t>
            </a:r>
            <a:r>
              <a:rPr dirty="0" spc="-10"/>
              <a:t>n</a:t>
            </a:r>
            <a:r>
              <a:rPr dirty="0" spc="-50"/>
              <a:t>t</a:t>
            </a:r>
            <a:r>
              <a:rPr dirty="0" spc="-10"/>
              <a:t>e</a:t>
            </a:r>
            <a:r>
              <a:rPr dirty="0" spc="-10"/>
              <a:t>razi</a:t>
            </a:r>
            <a:r>
              <a:rPr dirty="0" spc="-5"/>
              <a:t>o</a:t>
            </a:r>
            <a:r>
              <a:rPr dirty="0" spc="-10"/>
              <a:t>ni</a:t>
            </a:r>
            <a:r>
              <a:rPr dirty="0" spc="-40"/>
              <a:t> </a:t>
            </a:r>
            <a:r>
              <a:rPr dirty="0" spc="-5"/>
              <a:t>el</a:t>
            </a:r>
            <a:r>
              <a:rPr dirty="0" spc="-10"/>
              <a:t>et</a:t>
            </a:r>
            <a:r>
              <a:rPr dirty="0" spc="-5"/>
              <a:t>t</a:t>
            </a:r>
            <a:r>
              <a:rPr dirty="0" spc="-40"/>
              <a:t>r</a:t>
            </a:r>
            <a:r>
              <a:rPr dirty="0" spc="-15"/>
              <a:t>o</a:t>
            </a:r>
            <a:r>
              <a:rPr dirty="0" spc="-10"/>
              <a:t>s</a:t>
            </a:r>
            <a:r>
              <a:rPr dirty="0" spc="-10"/>
              <a:t>tati</a:t>
            </a:r>
            <a:r>
              <a:rPr dirty="0" spc="-30"/>
              <a:t>c</a:t>
            </a:r>
            <a:r>
              <a:rPr dirty="0" spc="-15"/>
              <a:t>he</a:t>
            </a:r>
            <a:r>
              <a:rPr dirty="0" spc="-25"/>
              <a:t> </a:t>
            </a:r>
            <a:r>
              <a:rPr dirty="0" spc="-5"/>
              <a:t>d</a:t>
            </a:r>
            <a:r>
              <a:rPr dirty="0" spc="-5"/>
              <a:t>ebol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15">
                <a:latin typeface="Franklin Gothic Book"/>
                <a:cs typeface="Franklin Gothic Book"/>
              </a:rPr>
              <a:t>che</a:t>
            </a:r>
            <a:r>
              <a:rPr dirty="0" spc="5">
                <a:latin typeface="Franklin Gothic Book"/>
                <a:cs typeface="Franklin Gothic Book"/>
              </a:rPr>
              <a:t> </a:t>
            </a:r>
            <a:r>
              <a:rPr dirty="0" spc="-10">
                <a:latin typeface="Franklin Gothic Book"/>
                <a:cs typeface="Franklin Gothic Book"/>
              </a:rPr>
              <a:t>coi</a:t>
            </a:r>
            <a:r>
              <a:rPr dirty="0" spc="-75">
                <a:latin typeface="Franklin Gothic Book"/>
                <a:cs typeface="Franklin Gothic Book"/>
              </a:rPr>
              <a:t>n</a:t>
            </a:r>
            <a:r>
              <a:rPr dirty="0" spc="-50">
                <a:latin typeface="Franklin Gothic Book"/>
                <a:cs typeface="Franklin Gothic Book"/>
              </a:rPr>
              <a:t>v</a:t>
            </a:r>
            <a:r>
              <a:rPr dirty="0" spc="-15">
                <a:latin typeface="Franklin Gothic Book"/>
                <a:cs typeface="Franklin Gothic Book"/>
              </a:rPr>
              <a:t>olgono</a:t>
            </a:r>
            <a:r>
              <a:rPr dirty="0" spc="-20">
                <a:latin typeface="Franklin Gothic Book"/>
                <a:cs typeface="Franklin Gothic Book"/>
              </a:rPr>
              <a:t> </a:t>
            </a:r>
            <a:r>
              <a:rPr dirty="0" spc="-5"/>
              <a:t>d</a:t>
            </a:r>
            <a:r>
              <a:rPr dirty="0" spc="5"/>
              <a:t>i</a:t>
            </a:r>
            <a:r>
              <a:rPr dirty="0" spc="-20"/>
              <a:t>p</a:t>
            </a:r>
            <a:r>
              <a:rPr dirty="0" spc="-5"/>
              <a:t>o</a:t>
            </a:r>
            <a:r>
              <a:rPr dirty="0" spc="-5"/>
              <a:t>li</a:t>
            </a:r>
          </a:p>
          <a:p>
            <a:pPr>
              <a:lnSpc>
                <a:spcPct val="100000"/>
              </a:lnSpc>
            </a:pPr>
          </a:p>
          <a:p>
            <a:pPr algn="just" marL="12700" marR="2369820">
              <a:lnSpc>
                <a:spcPct val="100000"/>
              </a:lnSpc>
              <a:spcBef>
                <a:spcPts val="1850"/>
              </a:spcBef>
            </a:pPr>
            <a:r>
              <a:rPr dirty="0" sz="2000" spc="10"/>
              <a:t>D</a:t>
            </a:r>
            <a:r>
              <a:rPr dirty="0" sz="2000" spc="5"/>
              <a:t>ip</a:t>
            </a:r>
            <a:r>
              <a:rPr dirty="0" sz="2000" spc="10"/>
              <a:t>o</a:t>
            </a:r>
            <a:r>
              <a:rPr dirty="0" sz="2000"/>
              <a:t>li</a:t>
            </a:r>
            <a:r>
              <a:rPr dirty="0" sz="2000" spc="-30"/>
              <a:t> </a:t>
            </a:r>
            <a:r>
              <a:rPr dirty="0" sz="2000" spc="5"/>
              <a:t>p</a:t>
            </a:r>
            <a:r>
              <a:rPr dirty="0" sz="2000" spc="10"/>
              <a:t>e</a:t>
            </a:r>
            <a:r>
              <a:rPr dirty="0" sz="2000"/>
              <a:t>rmanent</a:t>
            </a:r>
            <a:r>
              <a:rPr dirty="0" sz="2000" spc="5"/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>
                <a:latin typeface="Franklin Gothic Book"/>
                <a:cs typeface="Franklin Gothic Book"/>
              </a:rPr>
              <a:t> con 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 di</a:t>
            </a:r>
            <a:r>
              <a:rPr dirty="0" sz="2000" spc="40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mome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dipo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Symbol"/>
                <a:cs typeface="Symbol"/>
              </a:rPr>
              <a:t>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0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 spc="-5">
                <a:latin typeface="Franklin Gothic Book"/>
                <a:cs typeface="Franklin Gothic Book"/>
              </a:rPr>
              <a:t>O)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2100">
              <a:latin typeface="Times New Roman"/>
              <a:cs typeface="Times New Roman"/>
            </a:endParaRPr>
          </a:p>
          <a:p>
            <a:pPr marL="49530" marR="2883535">
              <a:lnSpc>
                <a:spcPct val="100000"/>
              </a:lnSpc>
            </a:pPr>
            <a:r>
              <a:rPr dirty="0" sz="2000" spc="10"/>
              <a:t>D</a:t>
            </a:r>
            <a:r>
              <a:rPr dirty="0" sz="2000" spc="5"/>
              <a:t>ip</a:t>
            </a:r>
            <a:r>
              <a:rPr dirty="0" sz="2000" spc="10"/>
              <a:t>o</a:t>
            </a:r>
            <a:r>
              <a:rPr dirty="0" sz="2000"/>
              <a:t>li</a:t>
            </a:r>
            <a:r>
              <a:rPr dirty="0" sz="2000" spc="-30"/>
              <a:t> </a:t>
            </a:r>
            <a:r>
              <a:rPr dirty="0" sz="2000" spc="5"/>
              <a:t>i</a:t>
            </a:r>
            <a:r>
              <a:rPr dirty="0" sz="2000" spc="15"/>
              <a:t>n</a:t>
            </a:r>
            <a:r>
              <a:rPr dirty="0" sz="2000"/>
              <a:t>d</a:t>
            </a:r>
            <a:r>
              <a:rPr dirty="0" sz="2000" spc="-10"/>
              <a:t>o</a:t>
            </a:r>
            <a:r>
              <a:rPr dirty="0" sz="2000"/>
              <a:t>t</a:t>
            </a:r>
            <a:r>
              <a:rPr dirty="0" sz="2000" spc="-10"/>
              <a:t>t</a:t>
            </a:r>
            <a:r>
              <a:rPr dirty="0" sz="2000" spc="5"/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rid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rib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degli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una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lecola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seg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</a:t>
            </a:r>
            <a:r>
              <a:rPr dirty="0" sz="2000" spc="-5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vv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ciname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di una molecola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8759" y="5469440"/>
            <a:ext cx="3268345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ip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stan</a:t>
            </a:r>
            <a:r>
              <a:rPr dirty="0" sz="2000" spc="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2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ibuzione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imm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</a:t>
            </a:r>
            <a:r>
              <a:rPr dirty="0" sz="2000">
                <a:latin typeface="Franklin Gothic Book"/>
                <a:cs typeface="Franklin Gothic Book"/>
              </a:rPr>
              <a:t> 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70347" y="3083051"/>
            <a:ext cx="2837688" cy="2244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52671" y="5501640"/>
            <a:ext cx="4262628" cy="11353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567171" y="1898904"/>
            <a:ext cx="922020" cy="7254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877811" y="1903476"/>
            <a:ext cx="922020" cy="7254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489191" y="2083307"/>
            <a:ext cx="431291" cy="3581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212835" y="1883664"/>
            <a:ext cx="749808" cy="45918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255507" y="1903476"/>
            <a:ext cx="664464" cy="45064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440042" y="3696721"/>
            <a:ext cx="330200" cy="10699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Comic Sans MS"/>
                <a:cs typeface="Comic Sans MS"/>
              </a:rPr>
              <a:t>e</a:t>
            </a:r>
            <a:r>
              <a:rPr dirty="0" sz="2400" spc="5">
                <a:latin typeface="Comic Sans MS"/>
                <a:cs typeface="Comic Sans MS"/>
              </a:rPr>
              <a:t>n</a:t>
            </a:r>
            <a:r>
              <a:rPr dirty="0" sz="2400">
                <a:latin typeface="Comic Sans MS"/>
                <a:cs typeface="Comic Sans MS"/>
              </a:rPr>
              <a:t>ergia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19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7814" y="207116"/>
            <a:ext cx="254000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Le</a:t>
            </a:r>
            <a:r>
              <a:rPr dirty="0" sz="2800" spc="-30">
                <a:solidFill>
                  <a:srgbClr val="C00000"/>
                </a:solidFill>
                <a:latin typeface="Franklin Gothic Book"/>
                <a:cs typeface="Franklin Gothic Book"/>
              </a:rPr>
              <a:t>g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ami</a:t>
            </a:r>
            <a:r>
              <a:rPr dirty="0" sz="2800" spc="15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intr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a-</a:t>
            </a:r>
            <a:endParaRPr sz="2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20">
                <a:solidFill>
                  <a:srgbClr val="C00000"/>
                </a:solidFill>
                <a:latin typeface="Franklin Gothic Book"/>
                <a:cs typeface="Franklin Gothic Book"/>
              </a:rPr>
              <a:t>in</a:t>
            </a:r>
            <a:r>
              <a:rPr dirty="0" sz="2800" spc="-65">
                <a:solidFill>
                  <a:srgbClr val="C00000"/>
                </a:solidFill>
                <a:latin typeface="Franklin Gothic Book"/>
                <a:cs typeface="Franklin Gothic Book"/>
              </a:rPr>
              <a:t>t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ermolecolari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809" y="1422280"/>
            <a:ext cx="5939155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chimico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ene</a:t>
            </a:r>
            <a:r>
              <a:rPr dirty="0" sz="2000" spc="-5">
                <a:latin typeface="Franklin Gothic Book"/>
                <a:cs typeface="Franklin Gothic Book"/>
              </a:rPr>
              <a:t> 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egami 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dividono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64869" y="27531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1134872" y="0"/>
                </a:moveTo>
                <a:lnTo>
                  <a:pt x="75769" y="961"/>
                </a:lnTo>
                <a:lnTo>
                  <a:pt x="37071" y="16648"/>
                </a:lnTo>
                <a:lnTo>
                  <a:pt x="10116" y="47650"/>
                </a:lnTo>
                <a:lnTo>
                  <a:pt x="0" y="88900"/>
                </a:lnTo>
                <a:lnTo>
                  <a:pt x="962" y="457641"/>
                </a:lnTo>
                <a:lnTo>
                  <a:pt x="16662" y="496350"/>
                </a:lnTo>
                <a:lnTo>
                  <a:pt x="47673" y="523292"/>
                </a:lnTo>
                <a:lnTo>
                  <a:pt x="88900" y="533400"/>
                </a:lnTo>
                <a:lnTo>
                  <a:pt x="1148013" y="532438"/>
                </a:lnTo>
                <a:lnTo>
                  <a:pt x="1186722" y="516751"/>
                </a:lnTo>
                <a:lnTo>
                  <a:pt x="1213664" y="485749"/>
                </a:lnTo>
                <a:lnTo>
                  <a:pt x="1223772" y="444500"/>
                </a:lnTo>
                <a:lnTo>
                  <a:pt x="1222810" y="75758"/>
                </a:lnTo>
                <a:lnTo>
                  <a:pt x="1207123" y="37049"/>
                </a:lnTo>
                <a:lnTo>
                  <a:pt x="1176121" y="10107"/>
                </a:lnTo>
                <a:lnTo>
                  <a:pt x="113487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64869" y="27531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0" y="88900"/>
                </a:moveTo>
                <a:lnTo>
                  <a:pt x="10116" y="47650"/>
                </a:lnTo>
                <a:lnTo>
                  <a:pt x="37071" y="16648"/>
                </a:lnTo>
                <a:lnTo>
                  <a:pt x="75769" y="961"/>
                </a:lnTo>
                <a:lnTo>
                  <a:pt x="1134872" y="0"/>
                </a:lnTo>
                <a:lnTo>
                  <a:pt x="1149447" y="1185"/>
                </a:lnTo>
                <a:lnTo>
                  <a:pt x="1187844" y="17467"/>
                </a:lnTo>
                <a:lnTo>
                  <a:pt x="1214304" y="48895"/>
                </a:lnTo>
                <a:lnTo>
                  <a:pt x="1223772" y="444500"/>
                </a:lnTo>
                <a:lnTo>
                  <a:pt x="1222586" y="459075"/>
                </a:lnTo>
                <a:lnTo>
                  <a:pt x="1206304" y="497472"/>
                </a:lnTo>
                <a:lnTo>
                  <a:pt x="1174876" y="523932"/>
                </a:lnTo>
                <a:lnTo>
                  <a:pt x="88900" y="533400"/>
                </a:lnTo>
                <a:lnTo>
                  <a:pt x="74337" y="532214"/>
                </a:lnTo>
                <a:lnTo>
                  <a:pt x="35949" y="515932"/>
                </a:lnTo>
                <a:lnTo>
                  <a:pt x="9476" y="484504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63269" y="2770627"/>
            <a:ext cx="1026160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45110">
              <a:lnSpc>
                <a:spcPct val="100000"/>
              </a:lnSpc>
            </a:pPr>
            <a:r>
              <a:rPr dirty="0" sz="1800" spc="15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nt</a:t>
            </a:r>
            <a:r>
              <a:rPr dirty="0" sz="1800" spc="-10">
                <a:latin typeface="Franklin Gothic Book"/>
                <a:cs typeface="Franklin Gothic Book"/>
              </a:rPr>
              <a:t>ra</a:t>
            </a:r>
            <a:r>
              <a:rPr dirty="0" sz="1800">
                <a:latin typeface="Franklin Gothic Book"/>
                <a:cs typeface="Franklin Gothic Book"/>
              </a:rPr>
              <a:t>- 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eco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6021" y="3972305"/>
            <a:ext cx="765175" cy="533400"/>
          </a:xfrm>
          <a:custGeom>
            <a:avLst/>
            <a:gdLst/>
            <a:ahLst/>
            <a:cxnLst/>
            <a:rect l="l" t="t" r="r" b="b"/>
            <a:pathLst>
              <a:path w="765175" h="533400">
                <a:moveTo>
                  <a:pt x="676147" y="0"/>
                </a:moveTo>
                <a:lnTo>
                  <a:pt x="75769" y="961"/>
                </a:lnTo>
                <a:lnTo>
                  <a:pt x="37071" y="16648"/>
                </a:lnTo>
                <a:lnTo>
                  <a:pt x="10116" y="47650"/>
                </a:lnTo>
                <a:lnTo>
                  <a:pt x="0" y="88900"/>
                </a:lnTo>
                <a:lnTo>
                  <a:pt x="962" y="457641"/>
                </a:lnTo>
                <a:lnTo>
                  <a:pt x="16662" y="496350"/>
                </a:lnTo>
                <a:lnTo>
                  <a:pt x="47673" y="523292"/>
                </a:lnTo>
                <a:lnTo>
                  <a:pt x="88900" y="533400"/>
                </a:lnTo>
                <a:lnTo>
                  <a:pt x="689278" y="532438"/>
                </a:lnTo>
                <a:lnTo>
                  <a:pt x="727976" y="516751"/>
                </a:lnTo>
                <a:lnTo>
                  <a:pt x="754931" y="485749"/>
                </a:lnTo>
                <a:lnTo>
                  <a:pt x="765047" y="444500"/>
                </a:lnTo>
                <a:lnTo>
                  <a:pt x="764085" y="75758"/>
                </a:lnTo>
                <a:lnTo>
                  <a:pt x="748385" y="37049"/>
                </a:lnTo>
                <a:lnTo>
                  <a:pt x="717374" y="10107"/>
                </a:lnTo>
                <a:lnTo>
                  <a:pt x="67614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6021" y="3972305"/>
            <a:ext cx="765175" cy="533400"/>
          </a:xfrm>
          <a:custGeom>
            <a:avLst/>
            <a:gdLst/>
            <a:ahLst/>
            <a:cxnLst/>
            <a:rect l="l" t="t" r="r" b="b"/>
            <a:pathLst>
              <a:path w="765175" h="533400">
                <a:moveTo>
                  <a:pt x="0" y="88900"/>
                </a:moveTo>
                <a:lnTo>
                  <a:pt x="10116" y="47650"/>
                </a:lnTo>
                <a:lnTo>
                  <a:pt x="37071" y="16648"/>
                </a:lnTo>
                <a:lnTo>
                  <a:pt x="75769" y="961"/>
                </a:lnTo>
                <a:lnTo>
                  <a:pt x="676147" y="0"/>
                </a:lnTo>
                <a:lnTo>
                  <a:pt x="690710" y="1185"/>
                </a:lnTo>
                <a:lnTo>
                  <a:pt x="729098" y="17467"/>
                </a:lnTo>
                <a:lnTo>
                  <a:pt x="755571" y="48895"/>
                </a:lnTo>
                <a:lnTo>
                  <a:pt x="765047" y="444500"/>
                </a:lnTo>
                <a:lnTo>
                  <a:pt x="763861" y="459075"/>
                </a:lnTo>
                <a:lnTo>
                  <a:pt x="747565" y="497472"/>
                </a:lnTo>
                <a:lnTo>
                  <a:pt x="716130" y="523932"/>
                </a:lnTo>
                <a:lnTo>
                  <a:pt x="88900" y="533400"/>
                </a:lnTo>
                <a:lnTo>
                  <a:pt x="74337" y="532214"/>
                </a:lnTo>
                <a:lnTo>
                  <a:pt x="35949" y="515932"/>
                </a:lnTo>
                <a:lnTo>
                  <a:pt x="9476" y="484504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59181" y="4127368"/>
            <a:ext cx="597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ico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91333" y="39723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79" h="533400">
                <a:moveTo>
                  <a:pt x="1134871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41"/>
                </a:lnTo>
                <a:lnTo>
                  <a:pt x="16648" y="496350"/>
                </a:lnTo>
                <a:lnTo>
                  <a:pt x="47650" y="523292"/>
                </a:lnTo>
                <a:lnTo>
                  <a:pt x="88900" y="533400"/>
                </a:lnTo>
                <a:lnTo>
                  <a:pt x="1148013" y="532438"/>
                </a:lnTo>
                <a:lnTo>
                  <a:pt x="1186722" y="516751"/>
                </a:lnTo>
                <a:lnTo>
                  <a:pt x="1213664" y="485749"/>
                </a:lnTo>
                <a:lnTo>
                  <a:pt x="1223771" y="444500"/>
                </a:lnTo>
                <a:lnTo>
                  <a:pt x="1222810" y="75758"/>
                </a:lnTo>
                <a:lnTo>
                  <a:pt x="1207123" y="37049"/>
                </a:lnTo>
                <a:lnTo>
                  <a:pt x="1176121" y="10107"/>
                </a:lnTo>
                <a:lnTo>
                  <a:pt x="113487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1333" y="39723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79" h="533400">
                <a:moveTo>
                  <a:pt x="0" y="88900"/>
                </a:moveTo>
                <a:lnTo>
                  <a:pt x="10107" y="47650"/>
                </a:lnTo>
                <a:lnTo>
                  <a:pt x="37049" y="16648"/>
                </a:lnTo>
                <a:lnTo>
                  <a:pt x="75758" y="961"/>
                </a:lnTo>
                <a:lnTo>
                  <a:pt x="1134871" y="0"/>
                </a:lnTo>
                <a:lnTo>
                  <a:pt x="1149447" y="1185"/>
                </a:lnTo>
                <a:lnTo>
                  <a:pt x="1187844" y="17467"/>
                </a:lnTo>
                <a:lnTo>
                  <a:pt x="1214304" y="48895"/>
                </a:lnTo>
                <a:lnTo>
                  <a:pt x="1223771" y="444500"/>
                </a:lnTo>
                <a:lnTo>
                  <a:pt x="1222586" y="459075"/>
                </a:lnTo>
                <a:lnTo>
                  <a:pt x="1206304" y="497472"/>
                </a:lnTo>
                <a:lnTo>
                  <a:pt x="1174876" y="523932"/>
                </a:lnTo>
                <a:lnTo>
                  <a:pt x="88900" y="533400"/>
                </a:lnTo>
                <a:lnTo>
                  <a:pt x="74324" y="532214"/>
                </a:lnTo>
                <a:lnTo>
                  <a:pt x="35927" y="515932"/>
                </a:lnTo>
                <a:lnTo>
                  <a:pt x="9467" y="484504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429001" y="4127368"/>
            <a:ext cx="94805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 spc="-45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75994" y="51915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1134872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30"/>
                </a:lnTo>
                <a:lnTo>
                  <a:pt x="16648" y="496328"/>
                </a:lnTo>
                <a:lnTo>
                  <a:pt x="47650" y="523283"/>
                </a:lnTo>
                <a:lnTo>
                  <a:pt x="88900" y="533400"/>
                </a:lnTo>
                <a:lnTo>
                  <a:pt x="1148013" y="532437"/>
                </a:lnTo>
                <a:lnTo>
                  <a:pt x="1186722" y="516737"/>
                </a:lnTo>
                <a:lnTo>
                  <a:pt x="1213664" y="485726"/>
                </a:lnTo>
                <a:lnTo>
                  <a:pt x="1223772" y="444500"/>
                </a:lnTo>
                <a:lnTo>
                  <a:pt x="1222810" y="75758"/>
                </a:lnTo>
                <a:lnTo>
                  <a:pt x="1207123" y="37049"/>
                </a:lnTo>
                <a:lnTo>
                  <a:pt x="1176121" y="10107"/>
                </a:lnTo>
                <a:lnTo>
                  <a:pt x="113487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475994" y="51915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0" y="88900"/>
                </a:moveTo>
                <a:lnTo>
                  <a:pt x="10107" y="47650"/>
                </a:lnTo>
                <a:lnTo>
                  <a:pt x="37049" y="16648"/>
                </a:lnTo>
                <a:lnTo>
                  <a:pt x="75758" y="961"/>
                </a:lnTo>
                <a:lnTo>
                  <a:pt x="1134872" y="0"/>
                </a:lnTo>
                <a:lnTo>
                  <a:pt x="1149447" y="1185"/>
                </a:lnTo>
                <a:lnTo>
                  <a:pt x="1187844" y="17467"/>
                </a:lnTo>
                <a:lnTo>
                  <a:pt x="1214304" y="48895"/>
                </a:lnTo>
                <a:lnTo>
                  <a:pt x="1223772" y="444500"/>
                </a:lnTo>
                <a:lnTo>
                  <a:pt x="1222586" y="459062"/>
                </a:lnTo>
                <a:lnTo>
                  <a:pt x="1206304" y="497450"/>
                </a:lnTo>
                <a:lnTo>
                  <a:pt x="1174876" y="523923"/>
                </a:lnTo>
                <a:lnTo>
                  <a:pt x="88900" y="533400"/>
                </a:lnTo>
                <a:lnTo>
                  <a:pt x="74324" y="532213"/>
                </a:lnTo>
                <a:lnTo>
                  <a:pt x="35927" y="515917"/>
                </a:lnTo>
                <a:lnTo>
                  <a:pt x="9467" y="484482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546605" y="5209662"/>
            <a:ext cx="1082040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5904" marR="5080" indent="-24384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Omopol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(pu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o)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41726" y="5191505"/>
            <a:ext cx="1412875" cy="533400"/>
          </a:xfrm>
          <a:custGeom>
            <a:avLst/>
            <a:gdLst/>
            <a:ahLst/>
            <a:cxnLst/>
            <a:rect l="l" t="t" r="r" b="b"/>
            <a:pathLst>
              <a:path w="1412875" h="533400">
                <a:moveTo>
                  <a:pt x="1323848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30"/>
                </a:lnTo>
                <a:lnTo>
                  <a:pt x="16648" y="496328"/>
                </a:lnTo>
                <a:lnTo>
                  <a:pt x="47650" y="523283"/>
                </a:lnTo>
                <a:lnTo>
                  <a:pt x="88900" y="533400"/>
                </a:lnTo>
                <a:lnTo>
                  <a:pt x="1336989" y="532437"/>
                </a:lnTo>
                <a:lnTo>
                  <a:pt x="1375698" y="516737"/>
                </a:lnTo>
                <a:lnTo>
                  <a:pt x="1402640" y="485726"/>
                </a:lnTo>
                <a:lnTo>
                  <a:pt x="1412748" y="444500"/>
                </a:lnTo>
                <a:lnTo>
                  <a:pt x="1411786" y="75758"/>
                </a:lnTo>
                <a:lnTo>
                  <a:pt x="1396099" y="37049"/>
                </a:lnTo>
                <a:lnTo>
                  <a:pt x="1365097" y="10107"/>
                </a:lnTo>
                <a:lnTo>
                  <a:pt x="1323848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41726" y="5191505"/>
            <a:ext cx="1412875" cy="533400"/>
          </a:xfrm>
          <a:custGeom>
            <a:avLst/>
            <a:gdLst/>
            <a:ahLst/>
            <a:cxnLst/>
            <a:rect l="l" t="t" r="r" b="b"/>
            <a:pathLst>
              <a:path w="1412875" h="533400">
                <a:moveTo>
                  <a:pt x="0" y="88900"/>
                </a:moveTo>
                <a:lnTo>
                  <a:pt x="10107" y="47650"/>
                </a:lnTo>
                <a:lnTo>
                  <a:pt x="37049" y="16648"/>
                </a:lnTo>
                <a:lnTo>
                  <a:pt x="75758" y="961"/>
                </a:lnTo>
                <a:lnTo>
                  <a:pt x="1323848" y="0"/>
                </a:lnTo>
                <a:lnTo>
                  <a:pt x="1338423" y="1185"/>
                </a:lnTo>
                <a:lnTo>
                  <a:pt x="1376820" y="17467"/>
                </a:lnTo>
                <a:lnTo>
                  <a:pt x="1403280" y="48895"/>
                </a:lnTo>
                <a:lnTo>
                  <a:pt x="1412748" y="444500"/>
                </a:lnTo>
                <a:lnTo>
                  <a:pt x="1411562" y="459062"/>
                </a:lnTo>
                <a:lnTo>
                  <a:pt x="1395280" y="497450"/>
                </a:lnTo>
                <a:lnTo>
                  <a:pt x="1363852" y="523923"/>
                </a:lnTo>
                <a:lnTo>
                  <a:pt x="88900" y="533400"/>
                </a:lnTo>
                <a:lnTo>
                  <a:pt x="74324" y="532213"/>
                </a:lnTo>
                <a:lnTo>
                  <a:pt x="35927" y="515917"/>
                </a:lnTo>
                <a:lnTo>
                  <a:pt x="9467" y="484482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282441" y="5209662"/>
            <a:ext cx="113093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5580" marR="5080" indent="-18288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opo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(pol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e)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475994" y="328650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58545" y="3591305"/>
            <a:ext cx="1835150" cy="0"/>
          </a:xfrm>
          <a:custGeom>
            <a:avLst/>
            <a:gdLst/>
            <a:ahLst/>
            <a:cxnLst/>
            <a:rect l="l" t="t" r="r" b="b"/>
            <a:pathLst>
              <a:path w="1835150" h="0">
                <a:moveTo>
                  <a:pt x="0" y="0"/>
                </a:moveTo>
                <a:lnTo>
                  <a:pt x="1834896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58545" y="35913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393442" y="35913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55798" y="450570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148077" y="4810505"/>
            <a:ext cx="1725295" cy="0"/>
          </a:xfrm>
          <a:custGeom>
            <a:avLst/>
            <a:gdLst/>
            <a:ahLst/>
            <a:cxnLst/>
            <a:rect l="l" t="t" r="r" b="b"/>
            <a:pathLst>
              <a:path w="1725295" h="0">
                <a:moveTo>
                  <a:pt x="0" y="0"/>
                </a:moveTo>
                <a:lnTo>
                  <a:pt x="1725168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862578" y="48105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954273" y="450570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48077" y="48105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00833" y="2565654"/>
            <a:ext cx="2275840" cy="908685"/>
          </a:xfrm>
          <a:custGeom>
            <a:avLst/>
            <a:gdLst/>
            <a:ahLst/>
            <a:cxnLst/>
            <a:rect l="l" t="t" r="r" b="b"/>
            <a:pathLst>
              <a:path w="2275840" h="908685">
                <a:moveTo>
                  <a:pt x="0" y="454151"/>
                </a:moveTo>
                <a:lnTo>
                  <a:pt x="14891" y="380485"/>
                </a:lnTo>
                <a:lnTo>
                  <a:pt x="33066" y="345012"/>
                </a:lnTo>
                <a:lnTo>
                  <a:pt x="58003" y="310603"/>
                </a:lnTo>
                <a:lnTo>
                  <a:pt x="89409" y="277373"/>
                </a:lnTo>
                <a:lnTo>
                  <a:pt x="126993" y="245441"/>
                </a:lnTo>
                <a:lnTo>
                  <a:pt x="170459" y="214922"/>
                </a:lnTo>
                <a:lnTo>
                  <a:pt x="219516" y="185934"/>
                </a:lnTo>
                <a:lnTo>
                  <a:pt x="273872" y="158593"/>
                </a:lnTo>
                <a:lnTo>
                  <a:pt x="333232" y="133016"/>
                </a:lnTo>
                <a:lnTo>
                  <a:pt x="397304" y="109321"/>
                </a:lnTo>
                <a:lnTo>
                  <a:pt x="465795" y="87623"/>
                </a:lnTo>
                <a:lnTo>
                  <a:pt x="538412" y="68041"/>
                </a:lnTo>
                <a:lnTo>
                  <a:pt x="614863" y="50690"/>
                </a:lnTo>
                <a:lnTo>
                  <a:pt x="694854" y="35688"/>
                </a:lnTo>
                <a:lnTo>
                  <a:pt x="778093" y="23152"/>
                </a:lnTo>
                <a:lnTo>
                  <a:pt x="864286" y="13198"/>
                </a:lnTo>
                <a:lnTo>
                  <a:pt x="953141" y="5943"/>
                </a:lnTo>
                <a:lnTo>
                  <a:pt x="1044366" y="1505"/>
                </a:lnTo>
                <a:lnTo>
                  <a:pt x="1137666" y="0"/>
                </a:lnTo>
                <a:lnTo>
                  <a:pt x="1230965" y="1505"/>
                </a:lnTo>
                <a:lnTo>
                  <a:pt x="1322190" y="5943"/>
                </a:lnTo>
                <a:lnTo>
                  <a:pt x="1411045" y="13198"/>
                </a:lnTo>
                <a:lnTo>
                  <a:pt x="1497238" y="23152"/>
                </a:lnTo>
                <a:lnTo>
                  <a:pt x="1580477" y="35688"/>
                </a:lnTo>
                <a:lnTo>
                  <a:pt x="1660468" y="50690"/>
                </a:lnTo>
                <a:lnTo>
                  <a:pt x="1736919" y="68041"/>
                </a:lnTo>
                <a:lnTo>
                  <a:pt x="1809536" y="87623"/>
                </a:lnTo>
                <a:lnTo>
                  <a:pt x="1878027" y="109321"/>
                </a:lnTo>
                <a:lnTo>
                  <a:pt x="1942099" y="133016"/>
                </a:lnTo>
                <a:lnTo>
                  <a:pt x="2001459" y="158593"/>
                </a:lnTo>
                <a:lnTo>
                  <a:pt x="2055815" y="185934"/>
                </a:lnTo>
                <a:lnTo>
                  <a:pt x="2104872" y="214922"/>
                </a:lnTo>
                <a:lnTo>
                  <a:pt x="2148338" y="245441"/>
                </a:lnTo>
                <a:lnTo>
                  <a:pt x="2185922" y="277373"/>
                </a:lnTo>
                <a:lnTo>
                  <a:pt x="2217328" y="310603"/>
                </a:lnTo>
                <a:lnTo>
                  <a:pt x="2242265" y="345012"/>
                </a:lnTo>
                <a:lnTo>
                  <a:pt x="2260440" y="380485"/>
                </a:lnTo>
                <a:lnTo>
                  <a:pt x="2275332" y="454151"/>
                </a:lnTo>
                <a:lnTo>
                  <a:pt x="2271560" y="491400"/>
                </a:lnTo>
                <a:lnTo>
                  <a:pt x="2242265" y="563291"/>
                </a:lnTo>
                <a:lnTo>
                  <a:pt x="2217328" y="597700"/>
                </a:lnTo>
                <a:lnTo>
                  <a:pt x="2185922" y="630930"/>
                </a:lnTo>
                <a:lnTo>
                  <a:pt x="2148338" y="662862"/>
                </a:lnTo>
                <a:lnTo>
                  <a:pt x="2104872" y="693381"/>
                </a:lnTo>
                <a:lnTo>
                  <a:pt x="2055815" y="722369"/>
                </a:lnTo>
                <a:lnTo>
                  <a:pt x="2001459" y="749710"/>
                </a:lnTo>
                <a:lnTo>
                  <a:pt x="1942099" y="775287"/>
                </a:lnTo>
                <a:lnTo>
                  <a:pt x="1878027" y="798982"/>
                </a:lnTo>
                <a:lnTo>
                  <a:pt x="1809536" y="820680"/>
                </a:lnTo>
                <a:lnTo>
                  <a:pt x="1736919" y="840262"/>
                </a:lnTo>
                <a:lnTo>
                  <a:pt x="1660468" y="857613"/>
                </a:lnTo>
                <a:lnTo>
                  <a:pt x="1580477" y="872615"/>
                </a:lnTo>
                <a:lnTo>
                  <a:pt x="1497238" y="885151"/>
                </a:lnTo>
                <a:lnTo>
                  <a:pt x="1411045" y="895105"/>
                </a:lnTo>
                <a:lnTo>
                  <a:pt x="1322190" y="902360"/>
                </a:lnTo>
                <a:lnTo>
                  <a:pt x="1230965" y="906798"/>
                </a:lnTo>
                <a:lnTo>
                  <a:pt x="1137666" y="908304"/>
                </a:lnTo>
                <a:lnTo>
                  <a:pt x="1044366" y="906798"/>
                </a:lnTo>
                <a:lnTo>
                  <a:pt x="953141" y="902360"/>
                </a:lnTo>
                <a:lnTo>
                  <a:pt x="864286" y="895105"/>
                </a:lnTo>
                <a:lnTo>
                  <a:pt x="778093" y="885151"/>
                </a:lnTo>
                <a:lnTo>
                  <a:pt x="694854" y="872615"/>
                </a:lnTo>
                <a:lnTo>
                  <a:pt x="614863" y="857613"/>
                </a:lnTo>
                <a:lnTo>
                  <a:pt x="538412" y="840262"/>
                </a:lnTo>
                <a:lnTo>
                  <a:pt x="465795" y="820680"/>
                </a:lnTo>
                <a:lnTo>
                  <a:pt x="397304" y="798982"/>
                </a:lnTo>
                <a:lnTo>
                  <a:pt x="333232" y="775287"/>
                </a:lnTo>
                <a:lnTo>
                  <a:pt x="273872" y="749710"/>
                </a:lnTo>
                <a:lnTo>
                  <a:pt x="219516" y="722369"/>
                </a:lnTo>
                <a:lnTo>
                  <a:pt x="170459" y="693381"/>
                </a:lnTo>
                <a:lnTo>
                  <a:pt x="126993" y="662862"/>
                </a:lnTo>
                <a:lnTo>
                  <a:pt x="89409" y="630930"/>
                </a:lnTo>
                <a:lnTo>
                  <a:pt x="58003" y="597700"/>
                </a:lnTo>
                <a:lnTo>
                  <a:pt x="33066" y="563291"/>
                </a:lnTo>
                <a:lnTo>
                  <a:pt x="14891" y="527818"/>
                </a:lnTo>
                <a:lnTo>
                  <a:pt x="0" y="454151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466848" y="2769484"/>
            <a:ext cx="142176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 spc="-12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gl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omi</a:t>
            </a:r>
            <a:r>
              <a:rPr dirty="0" sz="1800" spc="-10">
                <a:latin typeface="Franklin Gothic Book"/>
                <a:cs typeface="Franklin Gothic Book"/>
              </a:rPr>
              <a:t> 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eco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176771" y="2752344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79" h="533400">
                <a:moveTo>
                  <a:pt x="1134872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41"/>
                </a:lnTo>
                <a:lnTo>
                  <a:pt x="16648" y="496350"/>
                </a:lnTo>
                <a:lnTo>
                  <a:pt x="47650" y="523292"/>
                </a:lnTo>
                <a:lnTo>
                  <a:pt x="88900" y="533400"/>
                </a:lnTo>
                <a:lnTo>
                  <a:pt x="1148013" y="532438"/>
                </a:lnTo>
                <a:lnTo>
                  <a:pt x="1186722" y="516751"/>
                </a:lnTo>
                <a:lnTo>
                  <a:pt x="1213664" y="485749"/>
                </a:lnTo>
                <a:lnTo>
                  <a:pt x="1223772" y="444500"/>
                </a:lnTo>
                <a:lnTo>
                  <a:pt x="1222810" y="75758"/>
                </a:lnTo>
                <a:lnTo>
                  <a:pt x="1207123" y="37049"/>
                </a:lnTo>
                <a:lnTo>
                  <a:pt x="1176121" y="10107"/>
                </a:lnTo>
                <a:lnTo>
                  <a:pt x="113487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277483" y="2770627"/>
            <a:ext cx="1026160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46379">
              <a:lnSpc>
                <a:spcPct val="100000"/>
              </a:lnSpc>
            </a:pPr>
            <a:r>
              <a:rPr dirty="0" sz="1800" spc="15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- 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eco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235952" y="3980688"/>
            <a:ext cx="1270000" cy="533400"/>
          </a:xfrm>
          <a:custGeom>
            <a:avLst/>
            <a:gdLst/>
            <a:ahLst/>
            <a:cxnLst/>
            <a:rect l="l" t="t" r="r" b="b"/>
            <a:pathLst>
              <a:path w="1270000" h="533400">
                <a:moveTo>
                  <a:pt x="1180592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41"/>
                </a:lnTo>
                <a:lnTo>
                  <a:pt x="16648" y="496350"/>
                </a:lnTo>
                <a:lnTo>
                  <a:pt x="47650" y="523292"/>
                </a:lnTo>
                <a:lnTo>
                  <a:pt x="88900" y="533400"/>
                </a:lnTo>
                <a:lnTo>
                  <a:pt x="1193733" y="532438"/>
                </a:lnTo>
                <a:lnTo>
                  <a:pt x="1232442" y="516751"/>
                </a:lnTo>
                <a:lnTo>
                  <a:pt x="1259384" y="485749"/>
                </a:lnTo>
                <a:lnTo>
                  <a:pt x="1269492" y="444500"/>
                </a:lnTo>
                <a:lnTo>
                  <a:pt x="1268530" y="75758"/>
                </a:lnTo>
                <a:lnTo>
                  <a:pt x="1252843" y="37049"/>
                </a:lnTo>
                <a:lnTo>
                  <a:pt x="1221841" y="10107"/>
                </a:lnTo>
                <a:lnTo>
                  <a:pt x="11805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7440548" y="3998336"/>
            <a:ext cx="86423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4925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egame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id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ogeno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003291" y="3980688"/>
            <a:ext cx="1359535" cy="533400"/>
          </a:xfrm>
          <a:custGeom>
            <a:avLst/>
            <a:gdLst/>
            <a:ahLst/>
            <a:cxnLst/>
            <a:rect l="l" t="t" r="r" b="b"/>
            <a:pathLst>
              <a:path w="1359535" h="533400">
                <a:moveTo>
                  <a:pt x="1270508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41"/>
                </a:lnTo>
                <a:lnTo>
                  <a:pt x="16648" y="496350"/>
                </a:lnTo>
                <a:lnTo>
                  <a:pt x="47650" y="523292"/>
                </a:lnTo>
                <a:lnTo>
                  <a:pt x="88900" y="533400"/>
                </a:lnTo>
                <a:lnTo>
                  <a:pt x="1283649" y="532438"/>
                </a:lnTo>
                <a:lnTo>
                  <a:pt x="1322358" y="516751"/>
                </a:lnTo>
                <a:lnTo>
                  <a:pt x="1349300" y="485749"/>
                </a:lnTo>
                <a:lnTo>
                  <a:pt x="1359408" y="444500"/>
                </a:lnTo>
                <a:lnTo>
                  <a:pt x="1358446" y="75758"/>
                </a:lnTo>
                <a:lnTo>
                  <a:pt x="1342759" y="37049"/>
                </a:lnTo>
                <a:lnTo>
                  <a:pt x="1311757" y="10107"/>
                </a:lnTo>
                <a:lnTo>
                  <a:pt x="127050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169534" y="3998971"/>
            <a:ext cx="1030605" cy="528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4615" marR="5080" indent="-8255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dipo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790181" y="328650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674614" y="3591305"/>
            <a:ext cx="2202180" cy="0"/>
          </a:xfrm>
          <a:custGeom>
            <a:avLst/>
            <a:gdLst/>
            <a:ahLst/>
            <a:cxnLst/>
            <a:rect l="l" t="t" r="r" b="b"/>
            <a:pathLst>
              <a:path w="2202179" h="0">
                <a:moveTo>
                  <a:pt x="0" y="0"/>
                </a:moveTo>
                <a:lnTo>
                  <a:pt x="220218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674614" y="35913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876793" y="35913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401306" y="2565654"/>
            <a:ext cx="1445260" cy="908685"/>
          </a:xfrm>
          <a:custGeom>
            <a:avLst/>
            <a:gdLst/>
            <a:ahLst/>
            <a:cxnLst/>
            <a:rect l="l" t="t" r="r" b="b"/>
            <a:pathLst>
              <a:path w="1445259" h="908685">
                <a:moveTo>
                  <a:pt x="0" y="454151"/>
                </a:moveTo>
                <a:lnTo>
                  <a:pt x="9456" y="380485"/>
                </a:lnTo>
                <a:lnTo>
                  <a:pt x="36832" y="310603"/>
                </a:lnTo>
                <a:lnTo>
                  <a:pt x="56774" y="277373"/>
                </a:lnTo>
                <a:lnTo>
                  <a:pt x="80639" y="245441"/>
                </a:lnTo>
                <a:lnTo>
                  <a:pt x="108240" y="214922"/>
                </a:lnTo>
                <a:lnTo>
                  <a:pt x="139391" y="185934"/>
                </a:lnTo>
                <a:lnTo>
                  <a:pt x="173905" y="158593"/>
                </a:lnTo>
                <a:lnTo>
                  <a:pt x="211597" y="133016"/>
                </a:lnTo>
                <a:lnTo>
                  <a:pt x="252281" y="109321"/>
                </a:lnTo>
                <a:lnTo>
                  <a:pt x="295771" y="87623"/>
                </a:lnTo>
                <a:lnTo>
                  <a:pt x="341881" y="68041"/>
                </a:lnTo>
                <a:lnTo>
                  <a:pt x="390424" y="50690"/>
                </a:lnTo>
                <a:lnTo>
                  <a:pt x="441215" y="35688"/>
                </a:lnTo>
                <a:lnTo>
                  <a:pt x="494068" y="23152"/>
                </a:lnTo>
                <a:lnTo>
                  <a:pt x="548797" y="13198"/>
                </a:lnTo>
                <a:lnTo>
                  <a:pt x="605215" y="5943"/>
                </a:lnTo>
                <a:lnTo>
                  <a:pt x="663136" y="1505"/>
                </a:lnTo>
                <a:lnTo>
                  <a:pt x="722376" y="0"/>
                </a:lnTo>
                <a:lnTo>
                  <a:pt x="781615" y="1505"/>
                </a:lnTo>
                <a:lnTo>
                  <a:pt x="839536" y="5943"/>
                </a:lnTo>
                <a:lnTo>
                  <a:pt x="895954" y="13198"/>
                </a:lnTo>
                <a:lnTo>
                  <a:pt x="950683" y="23152"/>
                </a:lnTo>
                <a:lnTo>
                  <a:pt x="1003536" y="35688"/>
                </a:lnTo>
                <a:lnTo>
                  <a:pt x="1054327" y="50690"/>
                </a:lnTo>
                <a:lnTo>
                  <a:pt x="1102870" y="68041"/>
                </a:lnTo>
                <a:lnTo>
                  <a:pt x="1148980" y="87623"/>
                </a:lnTo>
                <a:lnTo>
                  <a:pt x="1192470" y="109321"/>
                </a:lnTo>
                <a:lnTo>
                  <a:pt x="1233154" y="133016"/>
                </a:lnTo>
                <a:lnTo>
                  <a:pt x="1270846" y="158593"/>
                </a:lnTo>
                <a:lnTo>
                  <a:pt x="1305360" y="185934"/>
                </a:lnTo>
                <a:lnTo>
                  <a:pt x="1336511" y="214922"/>
                </a:lnTo>
                <a:lnTo>
                  <a:pt x="1364112" y="245441"/>
                </a:lnTo>
                <a:lnTo>
                  <a:pt x="1387977" y="277373"/>
                </a:lnTo>
                <a:lnTo>
                  <a:pt x="1407919" y="310603"/>
                </a:lnTo>
                <a:lnTo>
                  <a:pt x="1435295" y="380485"/>
                </a:lnTo>
                <a:lnTo>
                  <a:pt x="1444752" y="454151"/>
                </a:lnTo>
                <a:lnTo>
                  <a:pt x="1442356" y="491400"/>
                </a:lnTo>
                <a:lnTo>
                  <a:pt x="1423754" y="563291"/>
                </a:lnTo>
                <a:lnTo>
                  <a:pt x="1387977" y="630930"/>
                </a:lnTo>
                <a:lnTo>
                  <a:pt x="1364112" y="662862"/>
                </a:lnTo>
                <a:lnTo>
                  <a:pt x="1336511" y="693381"/>
                </a:lnTo>
                <a:lnTo>
                  <a:pt x="1305360" y="722369"/>
                </a:lnTo>
                <a:lnTo>
                  <a:pt x="1270846" y="749710"/>
                </a:lnTo>
                <a:lnTo>
                  <a:pt x="1233154" y="775287"/>
                </a:lnTo>
                <a:lnTo>
                  <a:pt x="1192470" y="798982"/>
                </a:lnTo>
                <a:lnTo>
                  <a:pt x="1148980" y="820680"/>
                </a:lnTo>
                <a:lnTo>
                  <a:pt x="1102870" y="840262"/>
                </a:lnTo>
                <a:lnTo>
                  <a:pt x="1054327" y="857613"/>
                </a:lnTo>
                <a:lnTo>
                  <a:pt x="1003536" y="872615"/>
                </a:lnTo>
                <a:lnTo>
                  <a:pt x="950683" y="885151"/>
                </a:lnTo>
                <a:lnTo>
                  <a:pt x="895954" y="895105"/>
                </a:lnTo>
                <a:lnTo>
                  <a:pt x="839536" y="902360"/>
                </a:lnTo>
                <a:lnTo>
                  <a:pt x="781615" y="906798"/>
                </a:lnTo>
                <a:lnTo>
                  <a:pt x="722376" y="908304"/>
                </a:lnTo>
                <a:lnTo>
                  <a:pt x="663136" y="906798"/>
                </a:lnTo>
                <a:lnTo>
                  <a:pt x="605215" y="902360"/>
                </a:lnTo>
                <a:lnTo>
                  <a:pt x="548797" y="895105"/>
                </a:lnTo>
                <a:lnTo>
                  <a:pt x="494068" y="885151"/>
                </a:lnTo>
                <a:lnTo>
                  <a:pt x="441215" y="872615"/>
                </a:lnTo>
                <a:lnTo>
                  <a:pt x="390424" y="857613"/>
                </a:lnTo>
                <a:lnTo>
                  <a:pt x="341881" y="840262"/>
                </a:lnTo>
                <a:lnTo>
                  <a:pt x="295771" y="820680"/>
                </a:lnTo>
                <a:lnTo>
                  <a:pt x="252281" y="798982"/>
                </a:lnTo>
                <a:lnTo>
                  <a:pt x="211597" y="775287"/>
                </a:lnTo>
                <a:lnTo>
                  <a:pt x="173905" y="749710"/>
                </a:lnTo>
                <a:lnTo>
                  <a:pt x="139391" y="722369"/>
                </a:lnTo>
                <a:lnTo>
                  <a:pt x="108240" y="693381"/>
                </a:lnTo>
                <a:lnTo>
                  <a:pt x="80639" y="662862"/>
                </a:lnTo>
                <a:lnTo>
                  <a:pt x="56774" y="630930"/>
                </a:lnTo>
                <a:lnTo>
                  <a:pt x="36832" y="597700"/>
                </a:lnTo>
                <a:lnTo>
                  <a:pt x="9456" y="527818"/>
                </a:lnTo>
                <a:lnTo>
                  <a:pt x="0" y="454151"/>
                </a:lnTo>
                <a:close/>
              </a:path>
            </a:pathLst>
          </a:custGeom>
          <a:ln w="25908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7646289" y="2769484"/>
            <a:ext cx="89725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 spc="-12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mo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eco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502" rIns="0" bIns="0" rtlCol="0" vert="horz">
            <a:spAutoFit/>
          </a:bodyPr>
          <a:lstStyle/>
          <a:p>
            <a:pPr marL="354965">
              <a:lnSpc>
                <a:spcPct val="100000"/>
              </a:lnSpc>
            </a:pPr>
            <a:r>
              <a:rPr dirty="0" spc="-10"/>
              <a:t>L</a:t>
            </a:r>
            <a:r>
              <a:rPr dirty="0" spc="-15"/>
              <a:t>e</a:t>
            </a:r>
            <a:r>
              <a:rPr dirty="0" spc="-10"/>
              <a:t>g</a:t>
            </a:r>
            <a:r>
              <a:rPr dirty="0" spc="-15"/>
              <a:t>a</a:t>
            </a:r>
            <a:r>
              <a:rPr dirty="0" spc="-10"/>
              <a:t>m</a:t>
            </a:r>
            <a:r>
              <a:rPr dirty="0" spc="-15"/>
              <a:t>e</a:t>
            </a:r>
            <a:r>
              <a:rPr dirty="0" spc="-25"/>
              <a:t> </a:t>
            </a:r>
            <a:r>
              <a:rPr dirty="0" spc="-15"/>
              <a:t>i</a:t>
            </a:r>
            <a:r>
              <a:rPr dirty="0" spc="-10"/>
              <a:t>d</a:t>
            </a:r>
            <a:r>
              <a:rPr dirty="0" spc="-50"/>
              <a:t>r</a:t>
            </a:r>
            <a:r>
              <a:rPr dirty="0" spc="-10"/>
              <a:t>o</a:t>
            </a:r>
            <a:r>
              <a:rPr dirty="0" spc="-20"/>
              <a:t>g</a:t>
            </a:r>
            <a:r>
              <a:rPr dirty="0" spc="-10"/>
              <a:t>e</a:t>
            </a:r>
            <a:r>
              <a:rPr dirty="0" spc="-15"/>
              <a:t>no</a:t>
            </a:r>
          </a:p>
        </p:txBody>
      </p:sp>
      <p:sp>
        <p:nvSpPr>
          <p:cNvPr id="3" name="object 3"/>
          <p:cNvSpPr/>
          <p:nvPr/>
        </p:nvSpPr>
        <p:spPr>
          <a:xfrm>
            <a:off x="326136" y="3314700"/>
            <a:ext cx="3086100" cy="24185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36547" y="3786994"/>
            <a:ext cx="272415" cy="332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3600" spc="-15">
                <a:latin typeface="Symbol"/>
                <a:cs typeface="Symbol"/>
              </a:rPr>
              <a:t></a:t>
            </a:r>
            <a:r>
              <a:rPr dirty="0" sz="1600" spc="-10">
                <a:latin typeface="Comic Sans MS"/>
                <a:cs typeface="Comic Sans MS"/>
              </a:rPr>
              <a:t>+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0532" y="4292073"/>
            <a:ext cx="259715" cy="332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3600" spc="-15">
                <a:latin typeface="Symbol"/>
                <a:cs typeface="Symbol"/>
              </a:rPr>
              <a:t></a:t>
            </a:r>
            <a:r>
              <a:rPr dirty="0" sz="1600" spc="-10">
                <a:latin typeface="Comic Sans MS"/>
                <a:cs typeface="Comic Sans MS"/>
              </a:rPr>
              <a:t>-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3039" y="1174256"/>
            <a:ext cx="8301990" cy="161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ogeno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n’in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zione 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ra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oli</a:t>
            </a:r>
            <a:r>
              <a:rPr dirty="0" sz="2000" spc="-5">
                <a:latin typeface="Franklin Gothic Book"/>
                <a:cs typeface="Franklin Gothic Book"/>
              </a:rPr>
              <a:t> per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ché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endo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ir</a:t>
            </a:r>
            <a:r>
              <a:rPr dirty="0" sz="2000">
                <a:latin typeface="Franklin Gothic Book"/>
                <a:cs typeface="Franklin Gothic Book"/>
              </a:rPr>
              <a:t>ezionale.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900">
              <a:latin typeface="Times New Roman"/>
              <a:cs typeface="Times New Roman"/>
            </a:endParaRPr>
          </a:p>
          <a:p>
            <a:pPr marL="165100" marR="508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ando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piccoli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 doppi</a:t>
            </a:r>
            <a:r>
              <a:rPr dirty="0" sz="2000" spc="-2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poni</a:t>
            </a:r>
            <a:r>
              <a:rPr dirty="0" sz="2000">
                <a:latin typeface="Franklin Gothic Book"/>
                <a:cs typeface="Franklin Gothic Book"/>
              </a:rPr>
              <a:t>b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(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).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02278" y="3379731"/>
            <a:ext cx="5228590" cy="170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24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’ac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pio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ico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 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o.</a:t>
            </a:r>
            <a:endParaRPr sz="2000">
              <a:latin typeface="Franklin Gothic Book"/>
              <a:cs typeface="Franklin Gothic Book"/>
            </a:endParaRPr>
          </a:p>
          <a:p>
            <a:pPr algn="just" marL="178435" marR="466725">
              <a:lnSpc>
                <a:spcPct val="100000"/>
              </a:lnSpc>
              <a:spcBef>
                <a:spcPts val="1580"/>
              </a:spcBef>
            </a:pPr>
            <a:r>
              <a:rPr dirty="0" sz="2000">
                <a:latin typeface="Franklin Gothic Book"/>
                <a:cs typeface="Franklin Gothic Book"/>
              </a:rPr>
              <a:t>Il 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-H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Symbol"/>
                <a:cs typeface="Symbol"/>
              </a:rPr>
              <a:t></a:t>
            </a:r>
            <a:r>
              <a:rPr dirty="0" sz="2000">
                <a:latin typeface="Franklin Gothic Book"/>
                <a:cs typeface="Franklin Gothic Book"/>
              </a:rPr>
              <a:t>+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su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 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doppi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ico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O.</a:t>
            </a:r>
            <a:endParaRPr sz="2000">
              <a:latin typeface="Franklin Gothic Book"/>
              <a:cs typeface="Franklin Gothic Book"/>
            </a:endParaRPr>
          </a:p>
          <a:p>
            <a:pPr algn="just" marL="178435">
              <a:lnSpc>
                <a:spcPct val="100000"/>
              </a:lnSpc>
            </a:pPr>
            <a:r>
              <a:rPr dirty="0" sz="2000" spc="-4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   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    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    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ineat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7392" y="5764486"/>
            <a:ext cx="5254625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legame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</a:t>
            </a:r>
            <a:r>
              <a:rPr dirty="0" sz="2000" spc="-5">
                <a:latin typeface="Franklin Gothic Book"/>
                <a:cs typeface="Franklin Gothic Book"/>
              </a:rPr>
              <a:t>pa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cola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f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mac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omolecole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biologich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eine,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DNA)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76063" y="4918202"/>
            <a:ext cx="200025" cy="2540"/>
          </a:xfrm>
          <a:custGeom>
            <a:avLst/>
            <a:gdLst/>
            <a:ahLst/>
            <a:cxnLst/>
            <a:rect l="l" t="t" r="r" b="b"/>
            <a:pathLst>
              <a:path w="200025" h="2539">
                <a:moveTo>
                  <a:pt x="0" y="0"/>
                </a:moveTo>
                <a:lnTo>
                  <a:pt x="199516" y="241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508116" y="4933696"/>
            <a:ext cx="199390" cy="2540"/>
          </a:xfrm>
          <a:custGeom>
            <a:avLst/>
            <a:gdLst/>
            <a:ahLst/>
            <a:cxnLst/>
            <a:rect l="l" t="t" r="r" b="b"/>
            <a:pathLst>
              <a:path w="199389" h="2539">
                <a:moveTo>
                  <a:pt x="0" y="0"/>
                </a:moveTo>
                <a:lnTo>
                  <a:pt x="199390" y="2412"/>
                </a:lnTo>
              </a:path>
            </a:pathLst>
          </a:custGeom>
          <a:ln w="25399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96814" y="4928741"/>
            <a:ext cx="88265" cy="86995"/>
          </a:xfrm>
          <a:custGeom>
            <a:avLst/>
            <a:gdLst/>
            <a:ahLst/>
            <a:cxnLst/>
            <a:rect l="l" t="t" r="r" b="b"/>
            <a:pathLst>
              <a:path w="88264" h="86995">
                <a:moveTo>
                  <a:pt x="47966" y="0"/>
                </a:moveTo>
                <a:lnTo>
                  <a:pt x="11331" y="13910"/>
                </a:lnTo>
                <a:lnTo>
                  <a:pt x="0" y="46953"/>
                </a:lnTo>
                <a:lnTo>
                  <a:pt x="2471" y="58604"/>
                </a:lnTo>
                <a:lnTo>
                  <a:pt x="36808" y="86557"/>
                </a:lnTo>
                <a:lnTo>
                  <a:pt x="48638" y="86681"/>
                </a:lnTo>
                <a:lnTo>
                  <a:pt x="60537" y="83633"/>
                </a:lnTo>
                <a:lnTo>
                  <a:pt x="71927" y="77284"/>
                </a:lnTo>
                <a:lnTo>
                  <a:pt x="79968" y="68919"/>
                </a:lnTo>
                <a:lnTo>
                  <a:pt x="85377" y="59000"/>
                </a:lnTo>
                <a:lnTo>
                  <a:pt x="87975" y="47967"/>
                </a:lnTo>
                <a:lnTo>
                  <a:pt x="87584" y="36258"/>
                </a:lnTo>
                <a:lnTo>
                  <a:pt x="58936" y="1525"/>
                </a:lnTo>
                <a:lnTo>
                  <a:pt x="479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94616" y="4819283"/>
            <a:ext cx="88265" cy="86995"/>
          </a:xfrm>
          <a:custGeom>
            <a:avLst/>
            <a:gdLst/>
            <a:ahLst/>
            <a:cxnLst/>
            <a:rect l="l" t="t" r="r" b="b"/>
            <a:pathLst>
              <a:path w="88264" h="86995">
                <a:moveTo>
                  <a:pt x="48011" y="0"/>
                </a:moveTo>
                <a:lnTo>
                  <a:pt x="11469" y="13911"/>
                </a:lnTo>
                <a:lnTo>
                  <a:pt x="0" y="46973"/>
                </a:lnTo>
                <a:lnTo>
                  <a:pt x="2429" y="58617"/>
                </a:lnTo>
                <a:lnTo>
                  <a:pt x="36717" y="86657"/>
                </a:lnTo>
                <a:lnTo>
                  <a:pt x="48538" y="86799"/>
                </a:lnTo>
                <a:lnTo>
                  <a:pt x="60422" y="83765"/>
                </a:lnTo>
                <a:lnTo>
                  <a:pt x="71791" y="77434"/>
                </a:lnTo>
                <a:lnTo>
                  <a:pt x="79852" y="69070"/>
                </a:lnTo>
                <a:lnTo>
                  <a:pt x="85278" y="59150"/>
                </a:lnTo>
                <a:lnTo>
                  <a:pt x="87893" y="48113"/>
                </a:lnTo>
                <a:lnTo>
                  <a:pt x="87519" y="36402"/>
                </a:lnTo>
                <a:lnTo>
                  <a:pt x="58952" y="1556"/>
                </a:lnTo>
                <a:lnTo>
                  <a:pt x="480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2507" y="1499363"/>
            <a:ext cx="385572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35">
                <a:latin typeface="Franklin Gothic Book"/>
                <a:cs typeface="Franklin Gothic Book"/>
              </a:rPr>
              <a:t>F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traz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(i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k</a:t>
            </a:r>
            <a:r>
              <a:rPr dirty="0" sz="2400" spc="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/mo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42645" y="520179"/>
            <a:ext cx="272351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20">
                <a:solidFill>
                  <a:srgbClr val="C00000"/>
                </a:solidFill>
                <a:latin typeface="Franklin Gothic Book"/>
                <a:cs typeface="Franklin Gothic Book"/>
              </a:rPr>
              <a:t>n</a:t>
            </a:r>
            <a:r>
              <a:rPr dirty="0" sz="2800" spc="-5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5">
                <a:solidFill>
                  <a:srgbClr val="C00000"/>
                </a:solidFill>
                <a:latin typeface="Franklin Gothic Book"/>
                <a:cs typeface="Franklin Gothic Book"/>
              </a:rPr>
              <a:t>r</a:t>
            </a:r>
            <a:r>
              <a:rPr dirty="0" sz="2800" spc="-5">
                <a:solidFill>
                  <a:srgbClr val="C00000"/>
                </a:solidFill>
                <a:latin typeface="Franklin Gothic Book"/>
                <a:cs typeface="Franklin Gothic Book"/>
              </a:rPr>
              <a:t>g</a:t>
            </a:r>
            <a:r>
              <a:rPr dirty="0" sz="2800" spc="5">
                <a:solidFill>
                  <a:srgbClr val="C00000"/>
                </a:solidFill>
                <a:latin typeface="Franklin Gothic Book"/>
                <a:cs typeface="Franklin Gothic Book"/>
              </a:rPr>
              <a:t>i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a</a:t>
            </a:r>
            <a:r>
              <a:rPr dirty="0" sz="2800" spc="-20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di</a:t>
            </a:r>
            <a:r>
              <a:rPr dirty="0" sz="2800" spc="10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>
                <a:solidFill>
                  <a:srgbClr val="C00000"/>
                </a:solidFill>
                <a:latin typeface="Franklin Gothic Book"/>
                <a:cs typeface="Franklin Gothic Book"/>
              </a:rPr>
              <a:t>l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g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a</a:t>
            </a:r>
            <a:r>
              <a:rPr dirty="0" sz="2800" spc="-10">
                <a:solidFill>
                  <a:srgbClr val="C00000"/>
                </a:solidFill>
                <a:latin typeface="Franklin Gothic Book"/>
                <a:cs typeface="Franklin Gothic Book"/>
              </a:rPr>
              <a:t>m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endParaRPr sz="2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2205227"/>
            <a:ext cx="8147304" cy="649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01497" y="1374884"/>
            <a:ext cx="403034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41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test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2015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502" rIns="0" bIns="0" rtlCol="0" vert="horz">
            <a:spAutoFit/>
          </a:bodyPr>
          <a:lstStyle/>
          <a:p>
            <a:pPr marL="354965">
              <a:lnSpc>
                <a:spcPct val="100000"/>
              </a:lnSpc>
            </a:pPr>
            <a:r>
              <a:rPr dirty="0" spc="-55"/>
              <a:t>v</a:t>
            </a:r>
            <a:r>
              <a:rPr dirty="0" spc="-15"/>
              <a:t>e</a:t>
            </a:r>
            <a:r>
              <a:rPr dirty="0" spc="0"/>
              <a:t>r</a:t>
            </a:r>
            <a:r>
              <a:rPr dirty="0" spc="-15"/>
              <a:t>i</a:t>
            </a:r>
            <a:r>
              <a:rPr dirty="0" spc="15"/>
              <a:t>f</a:t>
            </a:r>
            <a:r>
              <a:rPr dirty="0" spc="-15"/>
              <a:t>i</a:t>
            </a:r>
            <a:r>
              <a:rPr dirty="0" spc="-10"/>
              <a:t>c</a:t>
            </a:r>
            <a:r>
              <a:rPr dirty="0" spc="-15"/>
              <a:t>a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93649" y="3130312"/>
          <a:ext cx="8428990" cy="1743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5980"/>
                <a:gridCol w="4712463"/>
                <a:gridCol w="3390083"/>
              </a:tblGrid>
              <a:tr h="701699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B)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Stru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ra</a:t>
                      </a:r>
                      <a:r>
                        <a:rPr dirty="0" sz="2000" spc="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p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anare 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q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adr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ta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ra</a:t>
                      </a:r>
                      <a:r>
                        <a:rPr dirty="0" sz="2000" spc="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dr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i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ca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3234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angolo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leg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me =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9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2000">
                          <a:latin typeface="Arial"/>
                          <a:cs typeface="Arial"/>
                        </a:rPr>
                        <a:t>°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483234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ango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o di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l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eg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me =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109.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5</a:t>
                      </a:r>
                      <a:r>
                        <a:rPr dirty="0" sz="2000">
                          <a:latin typeface="Arial"/>
                          <a:cs typeface="Arial"/>
                        </a:rPr>
                        <a:t>°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041493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C)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D)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E)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just" marL="51435" marR="475615">
                        <a:lnSpc>
                          <a:spcPct val="111500"/>
                        </a:lnSpc>
                      </a:pP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Stru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ra</a:t>
                      </a:r>
                      <a:r>
                        <a:rPr dirty="0" sz="2000" spc="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bipir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mid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le</a:t>
                      </a:r>
                      <a:r>
                        <a:rPr dirty="0" sz="2000" spc="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ba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q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adr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Stru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ra</a:t>
                      </a:r>
                      <a:r>
                        <a:rPr dirty="0" sz="2000" spc="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bipir</a:t>
                      </a:r>
                      <a:r>
                        <a:rPr dirty="0" sz="2000" spc="-15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mid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le</a:t>
                      </a:r>
                      <a:r>
                        <a:rPr dirty="0" sz="2000" spc="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ba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s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q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adr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Stru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u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ra</a:t>
                      </a:r>
                      <a:r>
                        <a:rPr dirty="0" sz="2000" spc="2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te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raed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ica</a:t>
                      </a:r>
                      <a:endParaRPr sz="20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3234" marR="27305">
                        <a:lnSpc>
                          <a:spcPct val="111500"/>
                        </a:lnSpc>
                      </a:pP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angolo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leg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me = 107</a:t>
                      </a:r>
                      <a:r>
                        <a:rPr dirty="0" sz="2000">
                          <a:latin typeface="Arial"/>
                          <a:cs typeface="Arial"/>
                        </a:rPr>
                        <a:t>°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angolo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leg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me =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109</a:t>
                      </a:r>
                      <a:r>
                        <a:rPr dirty="0" sz="2000" spc="5">
                          <a:latin typeface="Franklin Gothic Book"/>
                          <a:cs typeface="Franklin Gothic Book"/>
                        </a:rPr>
                        <a:t>.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5</a:t>
                      </a:r>
                      <a:r>
                        <a:rPr dirty="0" sz="2000">
                          <a:latin typeface="Arial"/>
                          <a:cs typeface="Arial"/>
                        </a:rPr>
                        <a:t>°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angolo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di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leg</a:t>
                      </a:r>
                      <a:r>
                        <a:rPr dirty="0" sz="2000" spc="-1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me = </a:t>
                      </a:r>
                      <a:r>
                        <a:rPr dirty="0" sz="2000" spc="-5">
                          <a:latin typeface="Franklin Gothic Book"/>
                          <a:cs typeface="Franklin Gothic Book"/>
                        </a:rPr>
                        <a:t>9</a:t>
                      </a:r>
                      <a:r>
                        <a:rPr dirty="0" sz="2000">
                          <a:latin typeface="Franklin Gothic Book"/>
                          <a:cs typeface="Franklin Gothic Book"/>
                        </a:rPr>
                        <a:t>0</a:t>
                      </a:r>
                      <a:r>
                        <a:rPr dirty="0" sz="2000">
                          <a:latin typeface="Arial"/>
                          <a:cs typeface="Arial"/>
                        </a:rPr>
                        <a:t>°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2205227"/>
            <a:ext cx="8147304" cy="649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01497" y="1374884"/>
            <a:ext cx="403034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41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test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2015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502" rIns="0" bIns="0" rtlCol="0" vert="horz">
            <a:spAutoFit/>
          </a:bodyPr>
          <a:lstStyle/>
          <a:p>
            <a:pPr marL="354965">
              <a:lnSpc>
                <a:spcPct val="100000"/>
              </a:lnSpc>
            </a:pPr>
            <a:r>
              <a:rPr dirty="0" spc="-55"/>
              <a:t>v</a:t>
            </a:r>
            <a:r>
              <a:rPr dirty="0" spc="-15"/>
              <a:t>e</a:t>
            </a:r>
            <a:r>
              <a:rPr dirty="0" spc="0"/>
              <a:t>r</a:t>
            </a:r>
            <a:r>
              <a:rPr dirty="0" spc="-15"/>
              <a:t>i</a:t>
            </a:r>
            <a:r>
              <a:rPr dirty="0" spc="15"/>
              <a:t>f</a:t>
            </a:r>
            <a:r>
              <a:rPr dirty="0" spc="-15"/>
              <a:t>i</a:t>
            </a:r>
            <a:r>
              <a:rPr dirty="0" spc="-10"/>
              <a:t>c</a:t>
            </a:r>
            <a:r>
              <a:rPr dirty="0" spc="-15"/>
              <a:t>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89126" y="3440299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7217" y="4166739"/>
            <a:ext cx="1576070" cy="981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45160" marR="5080" indent="-632460">
              <a:lnSpc>
                <a:spcPct val="138800"/>
              </a:lnSpc>
              <a:tabLst>
                <a:tab pos="644525" algn="l"/>
                <a:tab pos="1289685" algn="l"/>
              </a:tabLst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N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r>
              <a:rPr dirty="0" sz="2800" spc="-10">
                <a:solidFill>
                  <a:srgbClr val="00396D"/>
                </a:solidFill>
                <a:latin typeface="Comic Sans MS"/>
                <a:cs typeface="Comic Sans MS"/>
              </a:rPr>
              <a:t> 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8397" y="4339590"/>
            <a:ext cx="212090" cy="0"/>
          </a:xfrm>
          <a:custGeom>
            <a:avLst/>
            <a:gdLst/>
            <a:ahLst/>
            <a:cxnLst/>
            <a:rect l="l" t="t" r="r" b="b"/>
            <a:pathLst>
              <a:path w="212090" h="0">
                <a:moveTo>
                  <a:pt x="0" y="0"/>
                </a:moveTo>
                <a:lnTo>
                  <a:pt x="211531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46097" y="4350258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58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32738" y="4531614"/>
            <a:ext cx="0" cy="176530"/>
          </a:xfrm>
          <a:custGeom>
            <a:avLst/>
            <a:gdLst/>
            <a:ahLst/>
            <a:cxnLst/>
            <a:rect l="l" t="t" r="r" b="b"/>
            <a:pathLst>
              <a:path w="0" h="176529">
                <a:moveTo>
                  <a:pt x="0" y="0"/>
                </a:moveTo>
                <a:lnTo>
                  <a:pt x="0" y="17627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32738" y="3886961"/>
            <a:ext cx="0" cy="199390"/>
          </a:xfrm>
          <a:custGeom>
            <a:avLst/>
            <a:gdLst/>
            <a:ahLst/>
            <a:cxnLst/>
            <a:rect l="l" t="t" r="r" b="b"/>
            <a:pathLst>
              <a:path w="0" h="199389">
                <a:moveTo>
                  <a:pt x="0" y="0"/>
                </a:moveTo>
                <a:lnTo>
                  <a:pt x="0" y="19913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48077" y="3310890"/>
            <a:ext cx="45720" cy="1962785"/>
          </a:xfrm>
          <a:custGeom>
            <a:avLst/>
            <a:gdLst/>
            <a:ahLst/>
            <a:cxnLst/>
            <a:rect l="l" t="t" r="r" b="b"/>
            <a:pathLst>
              <a:path w="45719" h="1962785">
                <a:moveTo>
                  <a:pt x="0" y="0"/>
                </a:moveTo>
                <a:lnTo>
                  <a:pt x="19547" y="355"/>
                </a:lnTo>
                <a:lnTo>
                  <a:pt x="34887" y="1324"/>
                </a:lnTo>
                <a:lnTo>
                  <a:pt x="44032" y="2761"/>
                </a:lnTo>
                <a:lnTo>
                  <a:pt x="45720" y="1959102"/>
                </a:lnTo>
                <a:lnTo>
                  <a:pt x="41350" y="1960753"/>
                </a:lnTo>
                <a:lnTo>
                  <a:pt x="29568" y="1962026"/>
                </a:lnTo>
                <a:lnTo>
                  <a:pt x="12362" y="196277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14350" y="3289690"/>
            <a:ext cx="45720" cy="1984375"/>
          </a:xfrm>
          <a:custGeom>
            <a:avLst/>
            <a:gdLst/>
            <a:ahLst/>
            <a:cxnLst/>
            <a:rect l="l" t="t" r="r" b="b"/>
            <a:pathLst>
              <a:path w="45720" h="1984375">
                <a:moveTo>
                  <a:pt x="45720" y="1984111"/>
                </a:moveTo>
                <a:lnTo>
                  <a:pt x="26183" y="1983755"/>
                </a:lnTo>
                <a:lnTo>
                  <a:pt x="10840" y="1982786"/>
                </a:lnTo>
                <a:lnTo>
                  <a:pt x="1688" y="1981349"/>
                </a:lnTo>
                <a:lnTo>
                  <a:pt x="0" y="3673"/>
                </a:lnTo>
                <a:lnTo>
                  <a:pt x="4373" y="2021"/>
                </a:lnTo>
                <a:lnTo>
                  <a:pt x="16161" y="748"/>
                </a:lnTo>
                <a:lnTo>
                  <a:pt x="3336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271522" y="3253482"/>
            <a:ext cx="19621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>
                <a:latin typeface="Comic Sans MS"/>
                <a:cs typeface="Comic Sans MS"/>
              </a:rPr>
              <a:t>+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116318" y="4252721"/>
            <a:ext cx="300990" cy="139065"/>
          </a:xfrm>
          <a:custGeom>
            <a:avLst/>
            <a:gdLst/>
            <a:ahLst/>
            <a:cxnLst/>
            <a:rect l="l" t="t" r="r" b="b"/>
            <a:pathLst>
              <a:path w="300990" h="139064">
                <a:moveTo>
                  <a:pt x="300862" y="138937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880097" y="3629405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4">
                <a:moveTo>
                  <a:pt x="0" y="331724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288785" y="4312158"/>
            <a:ext cx="260350" cy="152400"/>
          </a:xfrm>
          <a:custGeom>
            <a:avLst/>
            <a:gdLst/>
            <a:ahLst/>
            <a:cxnLst/>
            <a:rect l="l" t="t" r="r" b="b"/>
            <a:pathLst>
              <a:path w="260350" h="152400">
                <a:moveTo>
                  <a:pt x="0" y="152400"/>
                </a:moveTo>
                <a:lnTo>
                  <a:pt x="259968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973823" y="4423155"/>
            <a:ext cx="183515" cy="291465"/>
          </a:xfrm>
          <a:custGeom>
            <a:avLst/>
            <a:gdLst/>
            <a:ahLst/>
            <a:cxnLst/>
            <a:rect l="l" t="t" r="r" b="b"/>
            <a:pathLst>
              <a:path w="183515" h="291464">
                <a:moveTo>
                  <a:pt x="0" y="0"/>
                </a:moveTo>
                <a:lnTo>
                  <a:pt x="75183" y="291084"/>
                </a:lnTo>
                <a:lnTo>
                  <a:pt x="183133" y="2383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720585" y="4064237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29221" y="3291188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23534" y="4351638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201155" y="3700271"/>
            <a:ext cx="542544" cy="6385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288341" y="3732910"/>
            <a:ext cx="414020" cy="544195"/>
          </a:xfrm>
          <a:custGeom>
            <a:avLst/>
            <a:gdLst/>
            <a:ahLst/>
            <a:cxnLst/>
            <a:rect l="l" t="t" r="r" b="b"/>
            <a:pathLst>
              <a:path w="414020" h="544195">
                <a:moveTo>
                  <a:pt x="5651" y="543687"/>
                </a:moveTo>
                <a:lnTo>
                  <a:pt x="1216" y="506142"/>
                </a:lnTo>
                <a:lnTo>
                  <a:pt x="0" y="468884"/>
                </a:lnTo>
                <a:lnTo>
                  <a:pt x="1900" y="432047"/>
                </a:lnTo>
                <a:lnTo>
                  <a:pt x="14648" y="360170"/>
                </a:lnTo>
                <a:lnTo>
                  <a:pt x="38655" y="291582"/>
                </a:lnTo>
                <a:lnTo>
                  <a:pt x="73114" y="227357"/>
                </a:lnTo>
                <a:lnTo>
                  <a:pt x="117219" y="168565"/>
                </a:lnTo>
                <a:lnTo>
                  <a:pt x="170164" y="116280"/>
                </a:lnTo>
                <a:lnTo>
                  <a:pt x="231143" y="71574"/>
                </a:lnTo>
                <a:lnTo>
                  <a:pt x="264393" y="52398"/>
                </a:lnTo>
                <a:lnTo>
                  <a:pt x="299350" y="35518"/>
                </a:lnTo>
                <a:lnTo>
                  <a:pt x="335911" y="21069"/>
                </a:lnTo>
                <a:lnTo>
                  <a:pt x="373978" y="9185"/>
                </a:lnTo>
                <a:lnTo>
                  <a:pt x="413448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847079" y="3523464"/>
            <a:ext cx="925194" cy="297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109</a:t>
            </a:r>
            <a:r>
              <a:rPr dirty="0" sz="2000">
                <a:latin typeface="Comic Sans MS"/>
                <a:cs typeface="Comic Sans MS"/>
              </a:rPr>
              <a:t>.</a:t>
            </a:r>
            <a:r>
              <a:rPr dirty="0" sz="2000" spc="5">
                <a:latin typeface="Comic Sans MS"/>
                <a:cs typeface="Comic Sans MS"/>
              </a:rPr>
              <a:t>5</a:t>
            </a:r>
            <a:r>
              <a:rPr dirty="0" sz="2000">
                <a:latin typeface="MS PGothic"/>
                <a:cs typeface="MS PGothic"/>
              </a:rPr>
              <a:t>°</a:t>
            </a:r>
            <a:endParaRPr sz="2000">
              <a:latin typeface="MS PGothic"/>
              <a:cs typeface="MS P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76693" y="4683616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52741" y="4257150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75126" y="3530785"/>
            <a:ext cx="1534795" cy="64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 b="1">
                <a:latin typeface="Comic Sans MS"/>
                <a:cs typeface="Comic Sans MS"/>
              </a:rPr>
              <a:t>4</a:t>
            </a:r>
            <a:r>
              <a:rPr dirty="0" sz="2200" spc="-295" b="1">
                <a:latin typeface="Comic Sans MS"/>
                <a:cs typeface="Comic Sans MS"/>
              </a:rPr>
              <a:t> </a:t>
            </a:r>
            <a:r>
              <a:rPr dirty="0" sz="2200" spc="-15">
                <a:latin typeface="Comic Sans MS"/>
                <a:cs typeface="Comic Sans MS"/>
              </a:rPr>
              <a:t>σ</a:t>
            </a:r>
            <a:r>
              <a:rPr dirty="0" sz="2200" spc="5">
                <a:latin typeface="Comic Sans MS"/>
                <a:cs typeface="Comic Sans MS"/>
              </a:rPr>
              <a:t> </a:t>
            </a:r>
            <a:r>
              <a:rPr dirty="0" sz="2200">
                <a:latin typeface="Comic Sans MS"/>
                <a:cs typeface="Comic Sans MS"/>
              </a:rPr>
              <a:t>+ </a:t>
            </a:r>
            <a:r>
              <a:rPr dirty="0" sz="2200" spc="-15" b="1">
                <a:latin typeface="Comic Sans MS"/>
                <a:cs typeface="Comic Sans MS"/>
              </a:rPr>
              <a:t>0</a:t>
            </a:r>
            <a:r>
              <a:rPr dirty="0" sz="2200" spc="-295" b="1">
                <a:latin typeface="Comic Sans MS"/>
                <a:cs typeface="Comic Sans MS"/>
              </a:rPr>
              <a:t> </a:t>
            </a:r>
            <a:r>
              <a:rPr dirty="0" sz="2200" spc="-10">
                <a:latin typeface="Comic Sans MS"/>
                <a:cs typeface="Comic Sans MS"/>
              </a:rPr>
              <a:t>l.p.=</a:t>
            </a:r>
            <a:endParaRPr sz="2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dirty="0" sz="2200" spc="-20">
                <a:latin typeface="Comic Sans MS"/>
                <a:cs typeface="Comic Sans MS"/>
              </a:rPr>
              <a:t>te</a:t>
            </a:r>
            <a:r>
              <a:rPr dirty="0" sz="2200" spc="-25">
                <a:latin typeface="Comic Sans MS"/>
                <a:cs typeface="Comic Sans MS"/>
              </a:rPr>
              <a:t>t</a:t>
            </a:r>
            <a:r>
              <a:rPr dirty="0" sz="2200" spc="-20">
                <a:latin typeface="Comic Sans MS"/>
                <a:cs typeface="Comic Sans MS"/>
              </a:rPr>
              <a:t>raedrico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353305" y="4711446"/>
            <a:ext cx="300990" cy="139065"/>
          </a:xfrm>
          <a:custGeom>
            <a:avLst/>
            <a:gdLst/>
            <a:ahLst/>
            <a:cxnLst/>
            <a:rect l="l" t="t" r="r" b="b"/>
            <a:pathLst>
              <a:path w="300989" h="139064">
                <a:moveTo>
                  <a:pt x="300863" y="138937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652771" y="4790014"/>
            <a:ext cx="189230" cy="179705"/>
          </a:xfrm>
          <a:custGeom>
            <a:avLst/>
            <a:gdLst/>
            <a:ahLst/>
            <a:cxnLst/>
            <a:rect l="l" t="t" r="r" b="b"/>
            <a:pathLst>
              <a:path w="189229" h="179704">
                <a:moveTo>
                  <a:pt x="90387" y="0"/>
                </a:moveTo>
                <a:lnTo>
                  <a:pt x="48684" y="11166"/>
                </a:lnTo>
                <a:lnTo>
                  <a:pt x="17331" y="37912"/>
                </a:lnTo>
                <a:lnTo>
                  <a:pt x="1172" y="75623"/>
                </a:lnTo>
                <a:lnTo>
                  <a:pt x="0" y="89832"/>
                </a:lnTo>
                <a:lnTo>
                  <a:pt x="806" y="101596"/>
                </a:lnTo>
                <a:lnTo>
                  <a:pt x="15081" y="137903"/>
                </a:lnTo>
                <a:lnTo>
                  <a:pt x="45013" y="164816"/>
                </a:lnTo>
                <a:lnTo>
                  <a:pt x="87769" y="178385"/>
                </a:lnTo>
                <a:lnTo>
                  <a:pt x="104380" y="179260"/>
                </a:lnTo>
                <a:lnTo>
                  <a:pt x="118301" y="176841"/>
                </a:lnTo>
                <a:lnTo>
                  <a:pt x="154672" y="158531"/>
                </a:lnTo>
                <a:lnTo>
                  <a:pt x="179579" y="126089"/>
                </a:lnTo>
                <a:lnTo>
                  <a:pt x="188679" y="82660"/>
                </a:lnTo>
                <a:lnTo>
                  <a:pt x="186438" y="69091"/>
                </a:lnTo>
                <a:lnTo>
                  <a:pt x="167843" y="33537"/>
                </a:lnTo>
                <a:lnTo>
                  <a:pt x="134511" y="9068"/>
                </a:lnTo>
                <a:lnTo>
                  <a:pt x="90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319778" y="4344161"/>
            <a:ext cx="0" cy="332105"/>
          </a:xfrm>
          <a:custGeom>
            <a:avLst/>
            <a:gdLst/>
            <a:ahLst/>
            <a:cxnLst/>
            <a:rect l="l" t="t" r="r" b="b"/>
            <a:pathLst>
              <a:path w="0" h="332104">
                <a:moveTo>
                  <a:pt x="0" y="331724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224528" y="4634543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224528" y="4220015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64685" y="4752594"/>
            <a:ext cx="260350" cy="152400"/>
          </a:xfrm>
          <a:custGeom>
            <a:avLst/>
            <a:gdLst/>
            <a:ahLst/>
            <a:cxnLst/>
            <a:rect l="l" t="t" r="r" b="b"/>
            <a:pathLst>
              <a:path w="260350" h="152400">
                <a:moveTo>
                  <a:pt x="0" y="152399"/>
                </a:moveTo>
                <a:lnTo>
                  <a:pt x="259968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843528" y="4840283"/>
            <a:ext cx="187325" cy="179705"/>
          </a:xfrm>
          <a:custGeom>
            <a:avLst/>
            <a:gdLst/>
            <a:ahLst/>
            <a:cxnLst/>
            <a:rect l="l" t="t" r="r" b="b"/>
            <a:pathLst>
              <a:path w="187325" h="179704">
                <a:moveTo>
                  <a:pt x="90291" y="0"/>
                </a:moveTo>
                <a:lnTo>
                  <a:pt x="48640" y="10996"/>
                </a:lnTo>
                <a:lnTo>
                  <a:pt x="17318" y="37750"/>
                </a:lnTo>
                <a:lnTo>
                  <a:pt x="1172" y="75588"/>
                </a:lnTo>
                <a:lnTo>
                  <a:pt x="0" y="89856"/>
                </a:lnTo>
                <a:lnTo>
                  <a:pt x="573" y="99840"/>
                </a:lnTo>
                <a:lnTo>
                  <a:pt x="14195" y="136917"/>
                </a:lnTo>
                <a:lnTo>
                  <a:pt x="43619" y="164498"/>
                </a:lnTo>
                <a:lnTo>
                  <a:pt x="85743" y="178486"/>
                </a:lnTo>
                <a:lnTo>
                  <a:pt x="102070" y="179421"/>
                </a:lnTo>
                <a:lnTo>
                  <a:pt x="116099" y="177178"/>
                </a:lnTo>
                <a:lnTo>
                  <a:pt x="152799" y="159182"/>
                </a:lnTo>
                <a:lnTo>
                  <a:pt x="177985" y="126924"/>
                </a:lnTo>
                <a:lnTo>
                  <a:pt x="187243" y="83805"/>
                </a:lnTo>
                <a:lnTo>
                  <a:pt x="185170" y="70076"/>
                </a:lnTo>
                <a:lnTo>
                  <a:pt x="166974" y="34056"/>
                </a:lnTo>
                <a:lnTo>
                  <a:pt x="133987" y="9225"/>
                </a:lnTo>
                <a:lnTo>
                  <a:pt x="902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08932" y="4956087"/>
            <a:ext cx="187325" cy="178435"/>
          </a:xfrm>
          <a:custGeom>
            <a:avLst/>
            <a:gdLst/>
            <a:ahLst/>
            <a:cxnLst/>
            <a:rect l="l" t="t" r="r" b="b"/>
            <a:pathLst>
              <a:path w="187325" h="178435">
                <a:moveTo>
                  <a:pt x="90904" y="0"/>
                </a:moveTo>
                <a:lnTo>
                  <a:pt x="48995" y="10729"/>
                </a:lnTo>
                <a:lnTo>
                  <a:pt x="17452" y="37254"/>
                </a:lnTo>
                <a:lnTo>
                  <a:pt x="1181" y="74901"/>
                </a:lnTo>
                <a:lnTo>
                  <a:pt x="0" y="89114"/>
                </a:lnTo>
                <a:lnTo>
                  <a:pt x="393" y="97336"/>
                </a:lnTo>
                <a:lnTo>
                  <a:pt x="13499" y="134836"/>
                </a:lnTo>
                <a:lnTo>
                  <a:pt x="42658" y="162803"/>
                </a:lnTo>
                <a:lnTo>
                  <a:pt x="84447" y="177053"/>
                </a:lnTo>
                <a:lnTo>
                  <a:pt x="100593" y="178033"/>
                </a:lnTo>
                <a:lnTo>
                  <a:pt x="114835" y="175989"/>
                </a:lnTo>
                <a:lnTo>
                  <a:pt x="152152" y="158464"/>
                </a:lnTo>
                <a:lnTo>
                  <a:pt x="177824" y="126650"/>
                </a:lnTo>
                <a:lnTo>
                  <a:pt x="187309" y="84152"/>
                </a:lnTo>
                <a:lnTo>
                  <a:pt x="185378" y="70383"/>
                </a:lnTo>
                <a:lnTo>
                  <a:pt x="167410" y="34231"/>
                </a:lnTo>
                <a:lnTo>
                  <a:pt x="134497" y="9284"/>
                </a:lnTo>
                <a:lnTo>
                  <a:pt x="909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336669" y="4736338"/>
            <a:ext cx="147955" cy="223520"/>
          </a:xfrm>
          <a:custGeom>
            <a:avLst/>
            <a:gdLst/>
            <a:ahLst/>
            <a:cxnLst/>
            <a:rect l="l" t="t" r="r" b="b"/>
            <a:pathLst>
              <a:path w="147954" h="223520">
                <a:moveTo>
                  <a:pt x="0" y="0"/>
                </a:moveTo>
                <a:lnTo>
                  <a:pt x="46227" y="223266"/>
                </a:lnTo>
                <a:lnTo>
                  <a:pt x="147446" y="17398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7025385" y="3887761"/>
            <a:ext cx="2038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7814" y="207116"/>
            <a:ext cx="2540000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Le</a:t>
            </a:r>
            <a:r>
              <a:rPr dirty="0" sz="2800" spc="-30">
                <a:solidFill>
                  <a:srgbClr val="C00000"/>
                </a:solidFill>
                <a:latin typeface="Franklin Gothic Book"/>
                <a:cs typeface="Franklin Gothic Book"/>
              </a:rPr>
              <a:t>g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ami</a:t>
            </a:r>
            <a:r>
              <a:rPr dirty="0" sz="2800" spc="15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intr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a-</a:t>
            </a:r>
            <a:endParaRPr sz="2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e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20">
                <a:solidFill>
                  <a:srgbClr val="C00000"/>
                </a:solidFill>
                <a:latin typeface="Franklin Gothic Book"/>
                <a:cs typeface="Franklin Gothic Book"/>
              </a:rPr>
              <a:t>in</a:t>
            </a:r>
            <a:r>
              <a:rPr dirty="0" sz="2800" spc="-65">
                <a:solidFill>
                  <a:srgbClr val="C00000"/>
                </a:solidFill>
                <a:latin typeface="Franklin Gothic Book"/>
                <a:cs typeface="Franklin Gothic Book"/>
              </a:rPr>
              <a:t>t</a:t>
            </a:r>
            <a:r>
              <a:rPr dirty="0" sz="2800" spc="-15">
                <a:solidFill>
                  <a:srgbClr val="C00000"/>
                </a:solidFill>
                <a:latin typeface="Franklin Gothic Book"/>
                <a:cs typeface="Franklin Gothic Book"/>
              </a:rPr>
              <a:t>ermolecolari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64869" y="27531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1134872" y="0"/>
                </a:moveTo>
                <a:lnTo>
                  <a:pt x="75769" y="961"/>
                </a:lnTo>
                <a:lnTo>
                  <a:pt x="37071" y="16648"/>
                </a:lnTo>
                <a:lnTo>
                  <a:pt x="10116" y="47650"/>
                </a:lnTo>
                <a:lnTo>
                  <a:pt x="0" y="88900"/>
                </a:lnTo>
                <a:lnTo>
                  <a:pt x="962" y="457641"/>
                </a:lnTo>
                <a:lnTo>
                  <a:pt x="16662" y="496350"/>
                </a:lnTo>
                <a:lnTo>
                  <a:pt x="47673" y="523292"/>
                </a:lnTo>
                <a:lnTo>
                  <a:pt x="88900" y="533400"/>
                </a:lnTo>
                <a:lnTo>
                  <a:pt x="1148013" y="532438"/>
                </a:lnTo>
                <a:lnTo>
                  <a:pt x="1186722" y="516751"/>
                </a:lnTo>
                <a:lnTo>
                  <a:pt x="1213664" y="485749"/>
                </a:lnTo>
                <a:lnTo>
                  <a:pt x="1223772" y="444500"/>
                </a:lnTo>
                <a:lnTo>
                  <a:pt x="1222810" y="75758"/>
                </a:lnTo>
                <a:lnTo>
                  <a:pt x="1207123" y="37049"/>
                </a:lnTo>
                <a:lnTo>
                  <a:pt x="1176121" y="10107"/>
                </a:lnTo>
                <a:lnTo>
                  <a:pt x="113487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64869" y="27531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0" y="88900"/>
                </a:moveTo>
                <a:lnTo>
                  <a:pt x="10116" y="47650"/>
                </a:lnTo>
                <a:lnTo>
                  <a:pt x="37071" y="16648"/>
                </a:lnTo>
                <a:lnTo>
                  <a:pt x="75769" y="961"/>
                </a:lnTo>
                <a:lnTo>
                  <a:pt x="1134872" y="0"/>
                </a:lnTo>
                <a:lnTo>
                  <a:pt x="1149447" y="1185"/>
                </a:lnTo>
                <a:lnTo>
                  <a:pt x="1187844" y="17467"/>
                </a:lnTo>
                <a:lnTo>
                  <a:pt x="1214304" y="48895"/>
                </a:lnTo>
                <a:lnTo>
                  <a:pt x="1223772" y="444500"/>
                </a:lnTo>
                <a:lnTo>
                  <a:pt x="1222586" y="459075"/>
                </a:lnTo>
                <a:lnTo>
                  <a:pt x="1206304" y="497472"/>
                </a:lnTo>
                <a:lnTo>
                  <a:pt x="1174876" y="523932"/>
                </a:lnTo>
                <a:lnTo>
                  <a:pt x="88900" y="533400"/>
                </a:lnTo>
                <a:lnTo>
                  <a:pt x="74337" y="532214"/>
                </a:lnTo>
                <a:lnTo>
                  <a:pt x="35949" y="515932"/>
                </a:lnTo>
                <a:lnTo>
                  <a:pt x="9476" y="484504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63269" y="2770627"/>
            <a:ext cx="1026160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45110">
              <a:lnSpc>
                <a:spcPct val="100000"/>
              </a:lnSpc>
            </a:pPr>
            <a:r>
              <a:rPr dirty="0" sz="1800" spc="15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nt</a:t>
            </a:r>
            <a:r>
              <a:rPr dirty="0" sz="1800" spc="-10">
                <a:latin typeface="Franklin Gothic Book"/>
                <a:cs typeface="Franklin Gothic Book"/>
              </a:rPr>
              <a:t>ra</a:t>
            </a:r>
            <a:r>
              <a:rPr dirty="0" sz="1800">
                <a:latin typeface="Franklin Gothic Book"/>
                <a:cs typeface="Franklin Gothic Book"/>
              </a:rPr>
              <a:t>- 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eco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6021" y="3972305"/>
            <a:ext cx="765175" cy="533400"/>
          </a:xfrm>
          <a:custGeom>
            <a:avLst/>
            <a:gdLst/>
            <a:ahLst/>
            <a:cxnLst/>
            <a:rect l="l" t="t" r="r" b="b"/>
            <a:pathLst>
              <a:path w="765175" h="533400">
                <a:moveTo>
                  <a:pt x="676147" y="0"/>
                </a:moveTo>
                <a:lnTo>
                  <a:pt x="75769" y="961"/>
                </a:lnTo>
                <a:lnTo>
                  <a:pt x="37071" y="16648"/>
                </a:lnTo>
                <a:lnTo>
                  <a:pt x="10116" y="47650"/>
                </a:lnTo>
                <a:lnTo>
                  <a:pt x="0" y="88900"/>
                </a:lnTo>
                <a:lnTo>
                  <a:pt x="962" y="457641"/>
                </a:lnTo>
                <a:lnTo>
                  <a:pt x="16662" y="496350"/>
                </a:lnTo>
                <a:lnTo>
                  <a:pt x="47673" y="523292"/>
                </a:lnTo>
                <a:lnTo>
                  <a:pt x="88900" y="533400"/>
                </a:lnTo>
                <a:lnTo>
                  <a:pt x="689278" y="532438"/>
                </a:lnTo>
                <a:lnTo>
                  <a:pt x="727976" y="516751"/>
                </a:lnTo>
                <a:lnTo>
                  <a:pt x="754931" y="485749"/>
                </a:lnTo>
                <a:lnTo>
                  <a:pt x="765047" y="444500"/>
                </a:lnTo>
                <a:lnTo>
                  <a:pt x="764085" y="75758"/>
                </a:lnTo>
                <a:lnTo>
                  <a:pt x="748385" y="37049"/>
                </a:lnTo>
                <a:lnTo>
                  <a:pt x="717374" y="10107"/>
                </a:lnTo>
                <a:lnTo>
                  <a:pt x="676147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6021" y="3972305"/>
            <a:ext cx="765175" cy="533400"/>
          </a:xfrm>
          <a:custGeom>
            <a:avLst/>
            <a:gdLst/>
            <a:ahLst/>
            <a:cxnLst/>
            <a:rect l="l" t="t" r="r" b="b"/>
            <a:pathLst>
              <a:path w="765175" h="533400">
                <a:moveTo>
                  <a:pt x="0" y="88900"/>
                </a:moveTo>
                <a:lnTo>
                  <a:pt x="10116" y="47650"/>
                </a:lnTo>
                <a:lnTo>
                  <a:pt x="37071" y="16648"/>
                </a:lnTo>
                <a:lnTo>
                  <a:pt x="75769" y="961"/>
                </a:lnTo>
                <a:lnTo>
                  <a:pt x="676147" y="0"/>
                </a:lnTo>
                <a:lnTo>
                  <a:pt x="690710" y="1185"/>
                </a:lnTo>
                <a:lnTo>
                  <a:pt x="729098" y="17467"/>
                </a:lnTo>
                <a:lnTo>
                  <a:pt x="755571" y="48895"/>
                </a:lnTo>
                <a:lnTo>
                  <a:pt x="765047" y="444500"/>
                </a:lnTo>
                <a:lnTo>
                  <a:pt x="763861" y="459075"/>
                </a:lnTo>
                <a:lnTo>
                  <a:pt x="747565" y="497472"/>
                </a:lnTo>
                <a:lnTo>
                  <a:pt x="716130" y="523932"/>
                </a:lnTo>
                <a:lnTo>
                  <a:pt x="88900" y="533400"/>
                </a:lnTo>
                <a:lnTo>
                  <a:pt x="74337" y="532214"/>
                </a:lnTo>
                <a:lnTo>
                  <a:pt x="35949" y="515932"/>
                </a:lnTo>
                <a:lnTo>
                  <a:pt x="9476" y="484504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59181" y="4127368"/>
            <a:ext cx="597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ico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91333" y="39723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79" h="533400">
                <a:moveTo>
                  <a:pt x="1134871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41"/>
                </a:lnTo>
                <a:lnTo>
                  <a:pt x="16648" y="496350"/>
                </a:lnTo>
                <a:lnTo>
                  <a:pt x="47650" y="523292"/>
                </a:lnTo>
                <a:lnTo>
                  <a:pt x="88900" y="533400"/>
                </a:lnTo>
                <a:lnTo>
                  <a:pt x="1148013" y="532438"/>
                </a:lnTo>
                <a:lnTo>
                  <a:pt x="1186722" y="516751"/>
                </a:lnTo>
                <a:lnTo>
                  <a:pt x="1213664" y="485749"/>
                </a:lnTo>
                <a:lnTo>
                  <a:pt x="1223771" y="444500"/>
                </a:lnTo>
                <a:lnTo>
                  <a:pt x="1222810" y="75758"/>
                </a:lnTo>
                <a:lnTo>
                  <a:pt x="1207123" y="37049"/>
                </a:lnTo>
                <a:lnTo>
                  <a:pt x="1176121" y="10107"/>
                </a:lnTo>
                <a:lnTo>
                  <a:pt x="113487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1333" y="39723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79" h="533400">
                <a:moveTo>
                  <a:pt x="0" y="88900"/>
                </a:moveTo>
                <a:lnTo>
                  <a:pt x="10107" y="47650"/>
                </a:lnTo>
                <a:lnTo>
                  <a:pt x="37049" y="16648"/>
                </a:lnTo>
                <a:lnTo>
                  <a:pt x="75758" y="961"/>
                </a:lnTo>
                <a:lnTo>
                  <a:pt x="1134871" y="0"/>
                </a:lnTo>
                <a:lnTo>
                  <a:pt x="1149447" y="1185"/>
                </a:lnTo>
                <a:lnTo>
                  <a:pt x="1187844" y="17467"/>
                </a:lnTo>
                <a:lnTo>
                  <a:pt x="1214304" y="48895"/>
                </a:lnTo>
                <a:lnTo>
                  <a:pt x="1223771" y="444500"/>
                </a:lnTo>
                <a:lnTo>
                  <a:pt x="1222586" y="459075"/>
                </a:lnTo>
                <a:lnTo>
                  <a:pt x="1206304" y="497472"/>
                </a:lnTo>
                <a:lnTo>
                  <a:pt x="1174876" y="523932"/>
                </a:lnTo>
                <a:lnTo>
                  <a:pt x="88900" y="533400"/>
                </a:lnTo>
                <a:lnTo>
                  <a:pt x="74324" y="532214"/>
                </a:lnTo>
                <a:lnTo>
                  <a:pt x="35927" y="515932"/>
                </a:lnTo>
                <a:lnTo>
                  <a:pt x="9467" y="484504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429001" y="4127368"/>
            <a:ext cx="94805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 spc="-45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75994" y="51915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1134872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30"/>
                </a:lnTo>
                <a:lnTo>
                  <a:pt x="16648" y="496328"/>
                </a:lnTo>
                <a:lnTo>
                  <a:pt x="47650" y="523283"/>
                </a:lnTo>
                <a:lnTo>
                  <a:pt x="88900" y="533400"/>
                </a:lnTo>
                <a:lnTo>
                  <a:pt x="1148013" y="532437"/>
                </a:lnTo>
                <a:lnTo>
                  <a:pt x="1186722" y="516737"/>
                </a:lnTo>
                <a:lnTo>
                  <a:pt x="1213664" y="485726"/>
                </a:lnTo>
                <a:lnTo>
                  <a:pt x="1223772" y="444500"/>
                </a:lnTo>
                <a:lnTo>
                  <a:pt x="1222810" y="75758"/>
                </a:lnTo>
                <a:lnTo>
                  <a:pt x="1207123" y="37049"/>
                </a:lnTo>
                <a:lnTo>
                  <a:pt x="1176121" y="10107"/>
                </a:lnTo>
                <a:lnTo>
                  <a:pt x="113487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75994" y="5191505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0" y="88900"/>
                </a:moveTo>
                <a:lnTo>
                  <a:pt x="10107" y="47650"/>
                </a:lnTo>
                <a:lnTo>
                  <a:pt x="37049" y="16648"/>
                </a:lnTo>
                <a:lnTo>
                  <a:pt x="75758" y="961"/>
                </a:lnTo>
                <a:lnTo>
                  <a:pt x="1134872" y="0"/>
                </a:lnTo>
                <a:lnTo>
                  <a:pt x="1149447" y="1185"/>
                </a:lnTo>
                <a:lnTo>
                  <a:pt x="1187844" y="17467"/>
                </a:lnTo>
                <a:lnTo>
                  <a:pt x="1214304" y="48895"/>
                </a:lnTo>
                <a:lnTo>
                  <a:pt x="1223772" y="444500"/>
                </a:lnTo>
                <a:lnTo>
                  <a:pt x="1222586" y="459062"/>
                </a:lnTo>
                <a:lnTo>
                  <a:pt x="1206304" y="497450"/>
                </a:lnTo>
                <a:lnTo>
                  <a:pt x="1174876" y="523923"/>
                </a:lnTo>
                <a:lnTo>
                  <a:pt x="88900" y="533400"/>
                </a:lnTo>
                <a:lnTo>
                  <a:pt x="74324" y="532213"/>
                </a:lnTo>
                <a:lnTo>
                  <a:pt x="35927" y="515917"/>
                </a:lnTo>
                <a:lnTo>
                  <a:pt x="9467" y="484482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546605" y="5209662"/>
            <a:ext cx="1082040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5904" marR="5080" indent="-24384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Omopol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(pu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o)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41726" y="5191505"/>
            <a:ext cx="1412875" cy="533400"/>
          </a:xfrm>
          <a:custGeom>
            <a:avLst/>
            <a:gdLst/>
            <a:ahLst/>
            <a:cxnLst/>
            <a:rect l="l" t="t" r="r" b="b"/>
            <a:pathLst>
              <a:path w="1412875" h="533400">
                <a:moveTo>
                  <a:pt x="1323848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30"/>
                </a:lnTo>
                <a:lnTo>
                  <a:pt x="16648" y="496328"/>
                </a:lnTo>
                <a:lnTo>
                  <a:pt x="47650" y="523283"/>
                </a:lnTo>
                <a:lnTo>
                  <a:pt x="88900" y="533400"/>
                </a:lnTo>
                <a:lnTo>
                  <a:pt x="1336989" y="532437"/>
                </a:lnTo>
                <a:lnTo>
                  <a:pt x="1375698" y="516737"/>
                </a:lnTo>
                <a:lnTo>
                  <a:pt x="1402640" y="485726"/>
                </a:lnTo>
                <a:lnTo>
                  <a:pt x="1412748" y="444500"/>
                </a:lnTo>
                <a:lnTo>
                  <a:pt x="1411786" y="75758"/>
                </a:lnTo>
                <a:lnTo>
                  <a:pt x="1396099" y="37049"/>
                </a:lnTo>
                <a:lnTo>
                  <a:pt x="1365097" y="10107"/>
                </a:lnTo>
                <a:lnTo>
                  <a:pt x="1323848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41726" y="5191505"/>
            <a:ext cx="1412875" cy="533400"/>
          </a:xfrm>
          <a:custGeom>
            <a:avLst/>
            <a:gdLst/>
            <a:ahLst/>
            <a:cxnLst/>
            <a:rect l="l" t="t" r="r" b="b"/>
            <a:pathLst>
              <a:path w="1412875" h="533400">
                <a:moveTo>
                  <a:pt x="0" y="88900"/>
                </a:moveTo>
                <a:lnTo>
                  <a:pt x="10107" y="47650"/>
                </a:lnTo>
                <a:lnTo>
                  <a:pt x="37049" y="16648"/>
                </a:lnTo>
                <a:lnTo>
                  <a:pt x="75758" y="961"/>
                </a:lnTo>
                <a:lnTo>
                  <a:pt x="1323848" y="0"/>
                </a:lnTo>
                <a:lnTo>
                  <a:pt x="1338423" y="1185"/>
                </a:lnTo>
                <a:lnTo>
                  <a:pt x="1376820" y="17467"/>
                </a:lnTo>
                <a:lnTo>
                  <a:pt x="1403280" y="48895"/>
                </a:lnTo>
                <a:lnTo>
                  <a:pt x="1412748" y="444500"/>
                </a:lnTo>
                <a:lnTo>
                  <a:pt x="1411562" y="459062"/>
                </a:lnTo>
                <a:lnTo>
                  <a:pt x="1395280" y="497450"/>
                </a:lnTo>
                <a:lnTo>
                  <a:pt x="1363852" y="523923"/>
                </a:lnTo>
                <a:lnTo>
                  <a:pt x="88900" y="533400"/>
                </a:lnTo>
                <a:lnTo>
                  <a:pt x="74324" y="532213"/>
                </a:lnTo>
                <a:lnTo>
                  <a:pt x="35927" y="515917"/>
                </a:lnTo>
                <a:lnTo>
                  <a:pt x="9467" y="484482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282441" y="5209662"/>
            <a:ext cx="113093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5580" marR="5080" indent="-18288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opo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(pol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e)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75994" y="328650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58545" y="3591305"/>
            <a:ext cx="1835150" cy="0"/>
          </a:xfrm>
          <a:custGeom>
            <a:avLst/>
            <a:gdLst/>
            <a:ahLst/>
            <a:cxnLst/>
            <a:rect l="l" t="t" r="r" b="b"/>
            <a:pathLst>
              <a:path w="1835150" h="0">
                <a:moveTo>
                  <a:pt x="0" y="0"/>
                </a:moveTo>
                <a:lnTo>
                  <a:pt x="1834896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58545" y="35913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393442" y="35913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55798" y="450570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48077" y="4810505"/>
            <a:ext cx="1725295" cy="0"/>
          </a:xfrm>
          <a:custGeom>
            <a:avLst/>
            <a:gdLst/>
            <a:ahLst/>
            <a:cxnLst/>
            <a:rect l="l" t="t" r="r" b="b"/>
            <a:pathLst>
              <a:path w="1725295" h="0">
                <a:moveTo>
                  <a:pt x="0" y="0"/>
                </a:moveTo>
                <a:lnTo>
                  <a:pt x="1725168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862578" y="48105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954273" y="450570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148077" y="48105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00833" y="2565654"/>
            <a:ext cx="2275840" cy="908685"/>
          </a:xfrm>
          <a:custGeom>
            <a:avLst/>
            <a:gdLst/>
            <a:ahLst/>
            <a:cxnLst/>
            <a:rect l="l" t="t" r="r" b="b"/>
            <a:pathLst>
              <a:path w="2275840" h="908685">
                <a:moveTo>
                  <a:pt x="0" y="454151"/>
                </a:moveTo>
                <a:lnTo>
                  <a:pt x="14891" y="380485"/>
                </a:lnTo>
                <a:lnTo>
                  <a:pt x="33066" y="345012"/>
                </a:lnTo>
                <a:lnTo>
                  <a:pt x="58003" y="310603"/>
                </a:lnTo>
                <a:lnTo>
                  <a:pt x="89409" y="277373"/>
                </a:lnTo>
                <a:lnTo>
                  <a:pt x="126993" y="245441"/>
                </a:lnTo>
                <a:lnTo>
                  <a:pt x="170459" y="214922"/>
                </a:lnTo>
                <a:lnTo>
                  <a:pt x="219516" y="185934"/>
                </a:lnTo>
                <a:lnTo>
                  <a:pt x="273872" y="158593"/>
                </a:lnTo>
                <a:lnTo>
                  <a:pt x="333232" y="133016"/>
                </a:lnTo>
                <a:lnTo>
                  <a:pt x="397304" y="109321"/>
                </a:lnTo>
                <a:lnTo>
                  <a:pt x="465795" y="87623"/>
                </a:lnTo>
                <a:lnTo>
                  <a:pt x="538412" y="68041"/>
                </a:lnTo>
                <a:lnTo>
                  <a:pt x="614863" y="50690"/>
                </a:lnTo>
                <a:lnTo>
                  <a:pt x="694854" y="35688"/>
                </a:lnTo>
                <a:lnTo>
                  <a:pt x="778093" y="23152"/>
                </a:lnTo>
                <a:lnTo>
                  <a:pt x="864286" y="13198"/>
                </a:lnTo>
                <a:lnTo>
                  <a:pt x="953141" y="5943"/>
                </a:lnTo>
                <a:lnTo>
                  <a:pt x="1044366" y="1505"/>
                </a:lnTo>
                <a:lnTo>
                  <a:pt x="1137666" y="0"/>
                </a:lnTo>
                <a:lnTo>
                  <a:pt x="1230965" y="1505"/>
                </a:lnTo>
                <a:lnTo>
                  <a:pt x="1322190" y="5943"/>
                </a:lnTo>
                <a:lnTo>
                  <a:pt x="1411045" y="13198"/>
                </a:lnTo>
                <a:lnTo>
                  <a:pt x="1497238" y="23152"/>
                </a:lnTo>
                <a:lnTo>
                  <a:pt x="1580477" y="35688"/>
                </a:lnTo>
                <a:lnTo>
                  <a:pt x="1660468" y="50690"/>
                </a:lnTo>
                <a:lnTo>
                  <a:pt x="1736919" y="68041"/>
                </a:lnTo>
                <a:lnTo>
                  <a:pt x="1809536" y="87623"/>
                </a:lnTo>
                <a:lnTo>
                  <a:pt x="1878027" y="109321"/>
                </a:lnTo>
                <a:lnTo>
                  <a:pt x="1942099" y="133016"/>
                </a:lnTo>
                <a:lnTo>
                  <a:pt x="2001459" y="158593"/>
                </a:lnTo>
                <a:lnTo>
                  <a:pt x="2055815" y="185934"/>
                </a:lnTo>
                <a:lnTo>
                  <a:pt x="2104872" y="214922"/>
                </a:lnTo>
                <a:lnTo>
                  <a:pt x="2148338" y="245441"/>
                </a:lnTo>
                <a:lnTo>
                  <a:pt x="2185922" y="277373"/>
                </a:lnTo>
                <a:lnTo>
                  <a:pt x="2217328" y="310603"/>
                </a:lnTo>
                <a:lnTo>
                  <a:pt x="2242265" y="345012"/>
                </a:lnTo>
                <a:lnTo>
                  <a:pt x="2260440" y="380485"/>
                </a:lnTo>
                <a:lnTo>
                  <a:pt x="2275332" y="454151"/>
                </a:lnTo>
                <a:lnTo>
                  <a:pt x="2271560" y="491400"/>
                </a:lnTo>
                <a:lnTo>
                  <a:pt x="2242265" y="563291"/>
                </a:lnTo>
                <a:lnTo>
                  <a:pt x="2217328" y="597700"/>
                </a:lnTo>
                <a:lnTo>
                  <a:pt x="2185922" y="630930"/>
                </a:lnTo>
                <a:lnTo>
                  <a:pt x="2148338" y="662862"/>
                </a:lnTo>
                <a:lnTo>
                  <a:pt x="2104872" y="693381"/>
                </a:lnTo>
                <a:lnTo>
                  <a:pt x="2055815" y="722369"/>
                </a:lnTo>
                <a:lnTo>
                  <a:pt x="2001459" y="749710"/>
                </a:lnTo>
                <a:lnTo>
                  <a:pt x="1942099" y="775287"/>
                </a:lnTo>
                <a:lnTo>
                  <a:pt x="1878027" y="798982"/>
                </a:lnTo>
                <a:lnTo>
                  <a:pt x="1809536" y="820680"/>
                </a:lnTo>
                <a:lnTo>
                  <a:pt x="1736919" y="840262"/>
                </a:lnTo>
                <a:lnTo>
                  <a:pt x="1660468" y="857613"/>
                </a:lnTo>
                <a:lnTo>
                  <a:pt x="1580477" y="872615"/>
                </a:lnTo>
                <a:lnTo>
                  <a:pt x="1497238" y="885151"/>
                </a:lnTo>
                <a:lnTo>
                  <a:pt x="1411045" y="895105"/>
                </a:lnTo>
                <a:lnTo>
                  <a:pt x="1322190" y="902360"/>
                </a:lnTo>
                <a:lnTo>
                  <a:pt x="1230965" y="906798"/>
                </a:lnTo>
                <a:lnTo>
                  <a:pt x="1137666" y="908304"/>
                </a:lnTo>
                <a:lnTo>
                  <a:pt x="1044366" y="906798"/>
                </a:lnTo>
                <a:lnTo>
                  <a:pt x="953141" y="902360"/>
                </a:lnTo>
                <a:lnTo>
                  <a:pt x="864286" y="895105"/>
                </a:lnTo>
                <a:lnTo>
                  <a:pt x="778093" y="885151"/>
                </a:lnTo>
                <a:lnTo>
                  <a:pt x="694854" y="872615"/>
                </a:lnTo>
                <a:lnTo>
                  <a:pt x="614863" y="857613"/>
                </a:lnTo>
                <a:lnTo>
                  <a:pt x="538412" y="840262"/>
                </a:lnTo>
                <a:lnTo>
                  <a:pt x="465795" y="820680"/>
                </a:lnTo>
                <a:lnTo>
                  <a:pt x="397304" y="798982"/>
                </a:lnTo>
                <a:lnTo>
                  <a:pt x="333232" y="775287"/>
                </a:lnTo>
                <a:lnTo>
                  <a:pt x="273872" y="749710"/>
                </a:lnTo>
                <a:lnTo>
                  <a:pt x="219516" y="722369"/>
                </a:lnTo>
                <a:lnTo>
                  <a:pt x="170459" y="693381"/>
                </a:lnTo>
                <a:lnTo>
                  <a:pt x="126993" y="662862"/>
                </a:lnTo>
                <a:lnTo>
                  <a:pt x="89409" y="630930"/>
                </a:lnTo>
                <a:lnTo>
                  <a:pt x="58003" y="597700"/>
                </a:lnTo>
                <a:lnTo>
                  <a:pt x="33066" y="563291"/>
                </a:lnTo>
                <a:lnTo>
                  <a:pt x="14891" y="527818"/>
                </a:lnTo>
                <a:lnTo>
                  <a:pt x="0" y="454151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466848" y="2769484"/>
            <a:ext cx="142176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 spc="-12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gl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omi</a:t>
            </a:r>
            <a:r>
              <a:rPr dirty="0" sz="1800" spc="-10">
                <a:latin typeface="Franklin Gothic Book"/>
                <a:cs typeface="Franklin Gothic Book"/>
              </a:rPr>
              <a:t> 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eco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176771" y="2752344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79" h="533400">
                <a:moveTo>
                  <a:pt x="1134872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41"/>
                </a:lnTo>
                <a:lnTo>
                  <a:pt x="16648" y="496350"/>
                </a:lnTo>
                <a:lnTo>
                  <a:pt x="47650" y="523292"/>
                </a:lnTo>
                <a:lnTo>
                  <a:pt x="88900" y="533400"/>
                </a:lnTo>
                <a:lnTo>
                  <a:pt x="1148013" y="532438"/>
                </a:lnTo>
                <a:lnTo>
                  <a:pt x="1186722" y="516751"/>
                </a:lnTo>
                <a:lnTo>
                  <a:pt x="1213664" y="485749"/>
                </a:lnTo>
                <a:lnTo>
                  <a:pt x="1223772" y="444500"/>
                </a:lnTo>
                <a:lnTo>
                  <a:pt x="1222810" y="75758"/>
                </a:lnTo>
                <a:lnTo>
                  <a:pt x="1207123" y="37049"/>
                </a:lnTo>
                <a:lnTo>
                  <a:pt x="1176121" y="10107"/>
                </a:lnTo>
                <a:lnTo>
                  <a:pt x="113487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277483" y="2770627"/>
            <a:ext cx="1026160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46379">
              <a:lnSpc>
                <a:spcPct val="100000"/>
              </a:lnSpc>
            </a:pPr>
            <a:r>
              <a:rPr dirty="0" sz="1800" spc="15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- 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eco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235952" y="3980688"/>
            <a:ext cx="1270000" cy="533400"/>
          </a:xfrm>
          <a:custGeom>
            <a:avLst/>
            <a:gdLst/>
            <a:ahLst/>
            <a:cxnLst/>
            <a:rect l="l" t="t" r="r" b="b"/>
            <a:pathLst>
              <a:path w="1270000" h="533400">
                <a:moveTo>
                  <a:pt x="1180592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41"/>
                </a:lnTo>
                <a:lnTo>
                  <a:pt x="16648" y="496350"/>
                </a:lnTo>
                <a:lnTo>
                  <a:pt x="47650" y="523292"/>
                </a:lnTo>
                <a:lnTo>
                  <a:pt x="88900" y="533400"/>
                </a:lnTo>
                <a:lnTo>
                  <a:pt x="1193733" y="532438"/>
                </a:lnTo>
                <a:lnTo>
                  <a:pt x="1232442" y="516751"/>
                </a:lnTo>
                <a:lnTo>
                  <a:pt x="1259384" y="485749"/>
                </a:lnTo>
                <a:lnTo>
                  <a:pt x="1269492" y="444500"/>
                </a:lnTo>
                <a:lnTo>
                  <a:pt x="1268530" y="75758"/>
                </a:lnTo>
                <a:lnTo>
                  <a:pt x="1252843" y="37049"/>
                </a:lnTo>
                <a:lnTo>
                  <a:pt x="1221841" y="10107"/>
                </a:lnTo>
                <a:lnTo>
                  <a:pt x="11805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7440548" y="3998336"/>
            <a:ext cx="86423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4925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egame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id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ogeno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003291" y="3980688"/>
            <a:ext cx="1359535" cy="533400"/>
          </a:xfrm>
          <a:custGeom>
            <a:avLst/>
            <a:gdLst/>
            <a:ahLst/>
            <a:cxnLst/>
            <a:rect l="l" t="t" r="r" b="b"/>
            <a:pathLst>
              <a:path w="1359535" h="533400">
                <a:moveTo>
                  <a:pt x="1270508" y="0"/>
                </a:moveTo>
                <a:lnTo>
                  <a:pt x="75758" y="961"/>
                </a:lnTo>
                <a:lnTo>
                  <a:pt x="37049" y="16648"/>
                </a:lnTo>
                <a:lnTo>
                  <a:pt x="10107" y="47650"/>
                </a:lnTo>
                <a:lnTo>
                  <a:pt x="0" y="88900"/>
                </a:lnTo>
                <a:lnTo>
                  <a:pt x="961" y="457641"/>
                </a:lnTo>
                <a:lnTo>
                  <a:pt x="16648" y="496350"/>
                </a:lnTo>
                <a:lnTo>
                  <a:pt x="47650" y="523292"/>
                </a:lnTo>
                <a:lnTo>
                  <a:pt x="88900" y="533400"/>
                </a:lnTo>
                <a:lnTo>
                  <a:pt x="1283649" y="532438"/>
                </a:lnTo>
                <a:lnTo>
                  <a:pt x="1322358" y="516751"/>
                </a:lnTo>
                <a:lnTo>
                  <a:pt x="1349300" y="485749"/>
                </a:lnTo>
                <a:lnTo>
                  <a:pt x="1359408" y="444500"/>
                </a:lnTo>
                <a:lnTo>
                  <a:pt x="1358446" y="75758"/>
                </a:lnTo>
                <a:lnTo>
                  <a:pt x="1342759" y="37049"/>
                </a:lnTo>
                <a:lnTo>
                  <a:pt x="1311757" y="10107"/>
                </a:lnTo>
                <a:lnTo>
                  <a:pt x="127050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5169534" y="3998971"/>
            <a:ext cx="1030605" cy="528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4615" marR="5080" indent="-8255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dipo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790181" y="328650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674614" y="3591305"/>
            <a:ext cx="2202180" cy="0"/>
          </a:xfrm>
          <a:custGeom>
            <a:avLst/>
            <a:gdLst/>
            <a:ahLst/>
            <a:cxnLst/>
            <a:rect l="l" t="t" r="r" b="b"/>
            <a:pathLst>
              <a:path w="2202179" h="0">
                <a:moveTo>
                  <a:pt x="0" y="0"/>
                </a:moveTo>
                <a:lnTo>
                  <a:pt x="220218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674614" y="35913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876793" y="3591305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401306" y="2565654"/>
            <a:ext cx="1445260" cy="908685"/>
          </a:xfrm>
          <a:custGeom>
            <a:avLst/>
            <a:gdLst/>
            <a:ahLst/>
            <a:cxnLst/>
            <a:rect l="l" t="t" r="r" b="b"/>
            <a:pathLst>
              <a:path w="1445259" h="908685">
                <a:moveTo>
                  <a:pt x="0" y="454151"/>
                </a:moveTo>
                <a:lnTo>
                  <a:pt x="9456" y="380485"/>
                </a:lnTo>
                <a:lnTo>
                  <a:pt x="36832" y="310603"/>
                </a:lnTo>
                <a:lnTo>
                  <a:pt x="56774" y="277373"/>
                </a:lnTo>
                <a:lnTo>
                  <a:pt x="80639" y="245441"/>
                </a:lnTo>
                <a:lnTo>
                  <a:pt x="108240" y="214922"/>
                </a:lnTo>
                <a:lnTo>
                  <a:pt x="139391" y="185934"/>
                </a:lnTo>
                <a:lnTo>
                  <a:pt x="173905" y="158593"/>
                </a:lnTo>
                <a:lnTo>
                  <a:pt x="211597" y="133016"/>
                </a:lnTo>
                <a:lnTo>
                  <a:pt x="252281" y="109321"/>
                </a:lnTo>
                <a:lnTo>
                  <a:pt x="295771" y="87623"/>
                </a:lnTo>
                <a:lnTo>
                  <a:pt x="341881" y="68041"/>
                </a:lnTo>
                <a:lnTo>
                  <a:pt x="390424" y="50690"/>
                </a:lnTo>
                <a:lnTo>
                  <a:pt x="441215" y="35688"/>
                </a:lnTo>
                <a:lnTo>
                  <a:pt x="494068" y="23152"/>
                </a:lnTo>
                <a:lnTo>
                  <a:pt x="548797" y="13198"/>
                </a:lnTo>
                <a:lnTo>
                  <a:pt x="605215" y="5943"/>
                </a:lnTo>
                <a:lnTo>
                  <a:pt x="663136" y="1505"/>
                </a:lnTo>
                <a:lnTo>
                  <a:pt x="722376" y="0"/>
                </a:lnTo>
                <a:lnTo>
                  <a:pt x="781615" y="1505"/>
                </a:lnTo>
                <a:lnTo>
                  <a:pt x="839536" y="5943"/>
                </a:lnTo>
                <a:lnTo>
                  <a:pt x="895954" y="13198"/>
                </a:lnTo>
                <a:lnTo>
                  <a:pt x="950683" y="23152"/>
                </a:lnTo>
                <a:lnTo>
                  <a:pt x="1003536" y="35688"/>
                </a:lnTo>
                <a:lnTo>
                  <a:pt x="1054327" y="50690"/>
                </a:lnTo>
                <a:lnTo>
                  <a:pt x="1102870" y="68041"/>
                </a:lnTo>
                <a:lnTo>
                  <a:pt x="1148980" y="87623"/>
                </a:lnTo>
                <a:lnTo>
                  <a:pt x="1192470" y="109321"/>
                </a:lnTo>
                <a:lnTo>
                  <a:pt x="1233154" y="133016"/>
                </a:lnTo>
                <a:lnTo>
                  <a:pt x="1270846" y="158593"/>
                </a:lnTo>
                <a:lnTo>
                  <a:pt x="1305360" y="185934"/>
                </a:lnTo>
                <a:lnTo>
                  <a:pt x="1336511" y="214922"/>
                </a:lnTo>
                <a:lnTo>
                  <a:pt x="1364112" y="245441"/>
                </a:lnTo>
                <a:lnTo>
                  <a:pt x="1387977" y="277373"/>
                </a:lnTo>
                <a:lnTo>
                  <a:pt x="1407919" y="310603"/>
                </a:lnTo>
                <a:lnTo>
                  <a:pt x="1435295" y="380485"/>
                </a:lnTo>
                <a:lnTo>
                  <a:pt x="1444752" y="454151"/>
                </a:lnTo>
                <a:lnTo>
                  <a:pt x="1442356" y="491400"/>
                </a:lnTo>
                <a:lnTo>
                  <a:pt x="1423754" y="563291"/>
                </a:lnTo>
                <a:lnTo>
                  <a:pt x="1387977" y="630930"/>
                </a:lnTo>
                <a:lnTo>
                  <a:pt x="1364112" y="662862"/>
                </a:lnTo>
                <a:lnTo>
                  <a:pt x="1336511" y="693381"/>
                </a:lnTo>
                <a:lnTo>
                  <a:pt x="1305360" y="722369"/>
                </a:lnTo>
                <a:lnTo>
                  <a:pt x="1270846" y="749710"/>
                </a:lnTo>
                <a:lnTo>
                  <a:pt x="1233154" y="775287"/>
                </a:lnTo>
                <a:lnTo>
                  <a:pt x="1192470" y="798982"/>
                </a:lnTo>
                <a:lnTo>
                  <a:pt x="1148980" y="820680"/>
                </a:lnTo>
                <a:lnTo>
                  <a:pt x="1102870" y="840262"/>
                </a:lnTo>
                <a:lnTo>
                  <a:pt x="1054327" y="857613"/>
                </a:lnTo>
                <a:lnTo>
                  <a:pt x="1003536" y="872615"/>
                </a:lnTo>
                <a:lnTo>
                  <a:pt x="950683" y="885151"/>
                </a:lnTo>
                <a:lnTo>
                  <a:pt x="895954" y="895105"/>
                </a:lnTo>
                <a:lnTo>
                  <a:pt x="839536" y="902360"/>
                </a:lnTo>
                <a:lnTo>
                  <a:pt x="781615" y="906798"/>
                </a:lnTo>
                <a:lnTo>
                  <a:pt x="722376" y="908304"/>
                </a:lnTo>
                <a:lnTo>
                  <a:pt x="663136" y="906798"/>
                </a:lnTo>
                <a:lnTo>
                  <a:pt x="605215" y="902360"/>
                </a:lnTo>
                <a:lnTo>
                  <a:pt x="548797" y="895105"/>
                </a:lnTo>
                <a:lnTo>
                  <a:pt x="494068" y="885151"/>
                </a:lnTo>
                <a:lnTo>
                  <a:pt x="441215" y="872615"/>
                </a:lnTo>
                <a:lnTo>
                  <a:pt x="390424" y="857613"/>
                </a:lnTo>
                <a:lnTo>
                  <a:pt x="341881" y="840262"/>
                </a:lnTo>
                <a:lnTo>
                  <a:pt x="295771" y="820680"/>
                </a:lnTo>
                <a:lnTo>
                  <a:pt x="252281" y="798982"/>
                </a:lnTo>
                <a:lnTo>
                  <a:pt x="211597" y="775287"/>
                </a:lnTo>
                <a:lnTo>
                  <a:pt x="173905" y="749710"/>
                </a:lnTo>
                <a:lnTo>
                  <a:pt x="139391" y="722369"/>
                </a:lnTo>
                <a:lnTo>
                  <a:pt x="108240" y="693381"/>
                </a:lnTo>
                <a:lnTo>
                  <a:pt x="80639" y="662862"/>
                </a:lnTo>
                <a:lnTo>
                  <a:pt x="56774" y="630930"/>
                </a:lnTo>
                <a:lnTo>
                  <a:pt x="36832" y="597700"/>
                </a:lnTo>
                <a:lnTo>
                  <a:pt x="9456" y="527818"/>
                </a:lnTo>
                <a:lnTo>
                  <a:pt x="0" y="454151"/>
                </a:lnTo>
                <a:close/>
              </a:path>
            </a:pathLst>
          </a:custGeom>
          <a:ln w="25908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7646289" y="2769484"/>
            <a:ext cx="89725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 spc="-12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mo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eco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0809" y="1219576"/>
            <a:ext cx="8060690" cy="802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egame si </a:t>
            </a:r>
            <a:r>
              <a:rPr dirty="0" sz="1800" spc="-35">
                <a:latin typeface="Franklin Gothic Book"/>
                <a:cs typeface="Franklin Gothic Book"/>
              </a:rPr>
              <a:t>f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ma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’i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sieme deg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 a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omi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che ne 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isu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ta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ha 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’e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gia mi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 degli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omi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sepa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i. </a:t>
            </a:r>
            <a:r>
              <a:rPr dirty="0" sz="1800" spc="-215">
                <a:latin typeface="Franklin Gothic Book"/>
                <a:cs typeface="Franklin Gothic Book"/>
              </a:rPr>
              <a:t>L</a:t>
            </a:r>
            <a:r>
              <a:rPr dirty="0" sz="1800" spc="15">
                <a:latin typeface="Franklin Gothic Book"/>
                <a:cs typeface="Franklin Gothic Book"/>
              </a:rPr>
              <a:t>’</a:t>
            </a:r>
            <a:r>
              <a:rPr dirty="0" sz="1800" spc="5">
                <a:latin typeface="Franklin Gothic Book"/>
                <a:cs typeface="Franklin Gothic Book"/>
              </a:rPr>
              <a:t>en</a:t>
            </a:r>
            <a:r>
              <a:rPr dirty="0" sz="1800">
                <a:latin typeface="Franklin Gothic Book"/>
                <a:cs typeface="Franklin Gothic Book"/>
              </a:rPr>
              <a:t>er</a:t>
            </a:r>
            <a:r>
              <a:rPr dirty="0" sz="1800" spc="5">
                <a:latin typeface="Franklin Gothic Book"/>
                <a:cs typeface="Franklin Gothic Book"/>
              </a:rPr>
              <a:t>g</a:t>
            </a:r>
            <a:r>
              <a:rPr dirty="0" sz="1800">
                <a:latin typeface="Franklin Gothic Book"/>
                <a:cs typeface="Franklin Gothic Book"/>
              </a:rPr>
              <a:t>ia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 spc="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l</a:t>
            </a:r>
            <a:r>
              <a:rPr dirty="0" sz="1800" spc="5">
                <a:latin typeface="Franklin Gothic Book"/>
                <a:cs typeface="Franklin Gothic Book"/>
              </a:rPr>
              <a:t>e</a:t>
            </a:r>
            <a:r>
              <a:rPr dirty="0" sz="1800" spc="10">
                <a:latin typeface="Franklin Gothic Book"/>
                <a:cs typeface="Franklin Gothic Book"/>
              </a:rPr>
              <a:t>g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cor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ispond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45">
                <a:latin typeface="Franklin Gothic Book"/>
                <a:cs typeface="Franklin Gothic Book"/>
              </a:rPr>
              <a:t>f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30">
                <a:latin typeface="Franklin Gothic Book"/>
                <a:cs typeface="Franklin Gothic Book"/>
              </a:rPr>
              <a:t>m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il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egame.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544574" y="5877305"/>
            <a:ext cx="2821305" cy="909955"/>
          </a:xfrm>
          <a:custGeom>
            <a:avLst/>
            <a:gdLst/>
            <a:ahLst/>
            <a:cxnLst/>
            <a:rect l="l" t="t" r="r" b="b"/>
            <a:pathLst>
              <a:path w="2821304" h="909954">
                <a:moveTo>
                  <a:pt x="0" y="454914"/>
                </a:moveTo>
                <a:lnTo>
                  <a:pt x="18459" y="381124"/>
                </a:lnTo>
                <a:lnTo>
                  <a:pt x="40989" y="345592"/>
                </a:lnTo>
                <a:lnTo>
                  <a:pt x="71902" y="311125"/>
                </a:lnTo>
                <a:lnTo>
                  <a:pt x="110835" y="277840"/>
                </a:lnTo>
                <a:lnTo>
                  <a:pt x="157425" y="245853"/>
                </a:lnTo>
                <a:lnTo>
                  <a:pt x="211309" y="215283"/>
                </a:lnTo>
                <a:lnTo>
                  <a:pt x="272125" y="186246"/>
                </a:lnTo>
                <a:lnTo>
                  <a:pt x="339509" y="158860"/>
                </a:lnTo>
                <a:lnTo>
                  <a:pt x="413099" y="133240"/>
                </a:lnTo>
                <a:lnTo>
                  <a:pt x="492531" y="109505"/>
                </a:lnTo>
                <a:lnTo>
                  <a:pt x="577443" y="87771"/>
                </a:lnTo>
                <a:lnTo>
                  <a:pt x="667472" y="68156"/>
                </a:lnTo>
                <a:lnTo>
                  <a:pt x="762255" y="50776"/>
                </a:lnTo>
                <a:lnTo>
                  <a:pt x="861429" y="35749"/>
                </a:lnTo>
                <a:lnTo>
                  <a:pt x="964631" y="23191"/>
                </a:lnTo>
                <a:lnTo>
                  <a:pt x="1071498" y="13220"/>
                </a:lnTo>
                <a:lnTo>
                  <a:pt x="1181667" y="5954"/>
                </a:lnTo>
                <a:lnTo>
                  <a:pt x="1294776" y="1508"/>
                </a:lnTo>
                <a:lnTo>
                  <a:pt x="1410462" y="0"/>
                </a:lnTo>
                <a:lnTo>
                  <a:pt x="1526147" y="1508"/>
                </a:lnTo>
                <a:lnTo>
                  <a:pt x="1639256" y="5954"/>
                </a:lnTo>
                <a:lnTo>
                  <a:pt x="1749425" y="13220"/>
                </a:lnTo>
                <a:lnTo>
                  <a:pt x="1856292" y="23191"/>
                </a:lnTo>
                <a:lnTo>
                  <a:pt x="1959494" y="35749"/>
                </a:lnTo>
                <a:lnTo>
                  <a:pt x="2058668" y="50776"/>
                </a:lnTo>
                <a:lnTo>
                  <a:pt x="2153451" y="68156"/>
                </a:lnTo>
                <a:lnTo>
                  <a:pt x="2243480" y="87771"/>
                </a:lnTo>
                <a:lnTo>
                  <a:pt x="2328392" y="109505"/>
                </a:lnTo>
                <a:lnTo>
                  <a:pt x="2407824" y="133240"/>
                </a:lnTo>
                <a:lnTo>
                  <a:pt x="2481414" y="158860"/>
                </a:lnTo>
                <a:lnTo>
                  <a:pt x="2548798" y="186246"/>
                </a:lnTo>
                <a:lnTo>
                  <a:pt x="2609614" y="215283"/>
                </a:lnTo>
                <a:lnTo>
                  <a:pt x="2663498" y="245853"/>
                </a:lnTo>
                <a:lnTo>
                  <a:pt x="2710088" y="277840"/>
                </a:lnTo>
                <a:lnTo>
                  <a:pt x="2749021" y="311125"/>
                </a:lnTo>
                <a:lnTo>
                  <a:pt x="2779934" y="345592"/>
                </a:lnTo>
                <a:lnTo>
                  <a:pt x="2802464" y="381124"/>
                </a:lnTo>
                <a:lnTo>
                  <a:pt x="2816248" y="417603"/>
                </a:lnTo>
                <a:lnTo>
                  <a:pt x="2820924" y="454914"/>
                </a:lnTo>
                <a:lnTo>
                  <a:pt x="2816248" y="492224"/>
                </a:lnTo>
                <a:lnTo>
                  <a:pt x="2802464" y="528703"/>
                </a:lnTo>
                <a:lnTo>
                  <a:pt x="2779934" y="564235"/>
                </a:lnTo>
                <a:lnTo>
                  <a:pt x="2749021" y="598702"/>
                </a:lnTo>
                <a:lnTo>
                  <a:pt x="2710088" y="631987"/>
                </a:lnTo>
                <a:lnTo>
                  <a:pt x="2663498" y="663974"/>
                </a:lnTo>
                <a:lnTo>
                  <a:pt x="2609614" y="694544"/>
                </a:lnTo>
                <a:lnTo>
                  <a:pt x="2548798" y="723581"/>
                </a:lnTo>
                <a:lnTo>
                  <a:pt x="2481414" y="750967"/>
                </a:lnTo>
                <a:lnTo>
                  <a:pt x="2407824" y="776587"/>
                </a:lnTo>
                <a:lnTo>
                  <a:pt x="2328392" y="800322"/>
                </a:lnTo>
                <a:lnTo>
                  <a:pt x="2243480" y="822056"/>
                </a:lnTo>
                <a:lnTo>
                  <a:pt x="2153451" y="841671"/>
                </a:lnTo>
                <a:lnTo>
                  <a:pt x="2058668" y="859051"/>
                </a:lnTo>
                <a:lnTo>
                  <a:pt x="1959494" y="874078"/>
                </a:lnTo>
                <a:lnTo>
                  <a:pt x="1856292" y="886636"/>
                </a:lnTo>
                <a:lnTo>
                  <a:pt x="1749425" y="896607"/>
                </a:lnTo>
                <a:lnTo>
                  <a:pt x="1639256" y="903873"/>
                </a:lnTo>
                <a:lnTo>
                  <a:pt x="1526147" y="908319"/>
                </a:lnTo>
                <a:lnTo>
                  <a:pt x="1410462" y="909828"/>
                </a:lnTo>
                <a:lnTo>
                  <a:pt x="1294776" y="908319"/>
                </a:lnTo>
                <a:lnTo>
                  <a:pt x="1181667" y="903873"/>
                </a:lnTo>
                <a:lnTo>
                  <a:pt x="1071498" y="896607"/>
                </a:lnTo>
                <a:lnTo>
                  <a:pt x="964631" y="886636"/>
                </a:lnTo>
                <a:lnTo>
                  <a:pt x="861429" y="874078"/>
                </a:lnTo>
                <a:lnTo>
                  <a:pt x="762255" y="859051"/>
                </a:lnTo>
                <a:lnTo>
                  <a:pt x="667472" y="841671"/>
                </a:lnTo>
                <a:lnTo>
                  <a:pt x="577443" y="822056"/>
                </a:lnTo>
                <a:lnTo>
                  <a:pt x="492531" y="800322"/>
                </a:lnTo>
                <a:lnTo>
                  <a:pt x="413099" y="776587"/>
                </a:lnTo>
                <a:lnTo>
                  <a:pt x="339509" y="750967"/>
                </a:lnTo>
                <a:lnTo>
                  <a:pt x="272125" y="723581"/>
                </a:lnTo>
                <a:lnTo>
                  <a:pt x="211309" y="694544"/>
                </a:lnTo>
                <a:lnTo>
                  <a:pt x="157425" y="663974"/>
                </a:lnTo>
                <a:lnTo>
                  <a:pt x="110835" y="631987"/>
                </a:lnTo>
                <a:lnTo>
                  <a:pt x="71902" y="598702"/>
                </a:lnTo>
                <a:lnTo>
                  <a:pt x="40989" y="564235"/>
                </a:lnTo>
                <a:lnTo>
                  <a:pt x="18459" y="528703"/>
                </a:lnTo>
                <a:lnTo>
                  <a:pt x="4675" y="492224"/>
                </a:lnTo>
                <a:lnTo>
                  <a:pt x="0" y="454914"/>
                </a:lnTo>
                <a:close/>
              </a:path>
            </a:pathLst>
          </a:custGeom>
          <a:ln w="25907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2094357" y="5850714"/>
            <a:ext cx="6416040" cy="760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1989"/>
              </a:lnSpc>
            </a:pPr>
            <a:r>
              <a:rPr dirty="0" sz="1800">
                <a:latin typeface="Franklin Gothic Book"/>
                <a:cs typeface="Franklin Gothic Book"/>
              </a:rPr>
              <a:t>…ma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20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po</a:t>
            </a:r>
            <a:r>
              <a:rPr dirty="0" sz="1800" spc="4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i!</a:t>
            </a:r>
            <a:endParaRPr sz="1800">
              <a:latin typeface="Franklin Gothic Book"/>
              <a:cs typeface="Franklin Gothic Book"/>
            </a:endParaRPr>
          </a:p>
          <a:p>
            <a:pPr algn="ctr" marR="4690110">
              <a:lnSpc>
                <a:spcPts val="1989"/>
              </a:lnSpc>
            </a:pPr>
            <a:r>
              <a:rPr dirty="0" sz="1800" spc="-30">
                <a:latin typeface="Franklin Gothic Book"/>
                <a:cs typeface="Franklin Gothic Book"/>
              </a:rPr>
              <a:t>F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TI</a:t>
            </a:r>
            <a:endParaRPr sz="1800">
              <a:latin typeface="Franklin Gothic Book"/>
              <a:cs typeface="Franklin Gothic Book"/>
            </a:endParaRPr>
          </a:p>
          <a:p>
            <a:pPr algn="ctr" marR="4688205">
              <a:lnSpc>
                <a:spcPct val="100000"/>
              </a:lnSpc>
            </a:pPr>
            <a:r>
              <a:rPr dirty="0" sz="1800" spc="-65">
                <a:latin typeface="Franklin Gothic Book"/>
                <a:cs typeface="Franklin Gothic Book"/>
              </a:rPr>
              <a:t>1</a:t>
            </a:r>
            <a:r>
              <a:rPr dirty="0" sz="1800" spc="-5">
                <a:latin typeface="Franklin Gothic Book"/>
                <a:cs typeface="Franklin Gothic Book"/>
              </a:rPr>
              <a:t>0</a:t>
            </a:r>
            <a:r>
              <a:rPr dirty="0" sz="1800">
                <a:latin typeface="Franklin Gothic Book"/>
                <a:cs typeface="Franklin Gothic Book"/>
              </a:rPr>
              <a:t>0</a:t>
            </a:r>
            <a:r>
              <a:rPr dirty="0" sz="1800" spc="5">
                <a:latin typeface="Franklin Gothic Book"/>
                <a:cs typeface="Franklin Gothic Book"/>
              </a:rPr>
              <a:t>-</a:t>
            </a:r>
            <a:r>
              <a:rPr dirty="0" sz="1800" spc="-65">
                <a:latin typeface="Franklin Gothic Book"/>
                <a:cs typeface="Franklin Gothic Book"/>
              </a:rPr>
              <a:t>1</a:t>
            </a:r>
            <a:r>
              <a:rPr dirty="0" sz="1800" spc="-5">
                <a:latin typeface="Franklin Gothic Book"/>
                <a:cs typeface="Franklin Gothic Book"/>
              </a:rPr>
              <a:t>00</a:t>
            </a:r>
            <a:r>
              <a:rPr dirty="0" sz="1800">
                <a:latin typeface="Franklin Gothic Book"/>
                <a:cs typeface="Franklin Gothic Book"/>
              </a:rPr>
              <a:t>0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kJ/</a:t>
            </a:r>
            <a:r>
              <a:rPr dirty="0" sz="1800" spc="-2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ol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939790" y="4831841"/>
            <a:ext cx="2153920" cy="908685"/>
          </a:xfrm>
          <a:custGeom>
            <a:avLst/>
            <a:gdLst/>
            <a:ahLst/>
            <a:cxnLst/>
            <a:rect l="l" t="t" r="r" b="b"/>
            <a:pathLst>
              <a:path w="2153920" h="908685">
                <a:moveTo>
                  <a:pt x="0" y="454151"/>
                </a:moveTo>
                <a:lnTo>
                  <a:pt x="14093" y="380485"/>
                </a:lnTo>
                <a:lnTo>
                  <a:pt x="31293" y="345012"/>
                </a:lnTo>
                <a:lnTo>
                  <a:pt x="54894" y="310603"/>
                </a:lnTo>
                <a:lnTo>
                  <a:pt x="84617" y="277373"/>
                </a:lnTo>
                <a:lnTo>
                  <a:pt x="120186" y="245441"/>
                </a:lnTo>
                <a:lnTo>
                  <a:pt x="161323" y="214922"/>
                </a:lnTo>
                <a:lnTo>
                  <a:pt x="207751" y="185934"/>
                </a:lnTo>
                <a:lnTo>
                  <a:pt x="259193" y="158593"/>
                </a:lnTo>
                <a:lnTo>
                  <a:pt x="315372" y="133016"/>
                </a:lnTo>
                <a:lnTo>
                  <a:pt x="376011" y="109321"/>
                </a:lnTo>
                <a:lnTo>
                  <a:pt x="440832" y="87623"/>
                </a:lnTo>
                <a:lnTo>
                  <a:pt x="509558" y="68041"/>
                </a:lnTo>
                <a:lnTo>
                  <a:pt x="581912" y="50690"/>
                </a:lnTo>
                <a:lnTo>
                  <a:pt x="657617" y="35688"/>
                </a:lnTo>
                <a:lnTo>
                  <a:pt x="736396" y="23152"/>
                </a:lnTo>
                <a:lnTo>
                  <a:pt x="817972" y="13198"/>
                </a:lnTo>
                <a:lnTo>
                  <a:pt x="902067" y="5943"/>
                </a:lnTo>
                <a:lnTo>
                  <a:pt x="988404" y="1505"/>
                </a:lnTo>
                <a:lnTo>
                  <a:pt x="1076706" y="0"/>
                </a:lnTo>
                <a:lnTo>
                  <a:pt x="1165007" y="1505"/>
                </a:lnTo>
                <a:lnTo>
                  <a:pt x="1251344" y="5943"/>
                </a:lnTo>
                <a:lnTo>
                  <a:pt x="1335439" y="13198"/>
                </a:lnTo>
                <a:lnTo>
                  <a:pt x="1417015" y="23152"/>
                </a:lnTo>
                <a:lnTo>
                  <a:pt x="1495794" y="35688"/>
                </a:lnTo>
                <a:lnTo>
                  <a:pt x="1571499" y="50690"/>
                </a:lnTo>
                <a:lnTo>
                  <a:pt x="1643853" y="68041"/>
                </a:lnTo>
                <a:lnTo>
                  <a:pt x="1712579" y="87623"/>
                </a:lnTo>
                <a:lnTo>
                  <a:pt x="1777400" y="109321"/>
                </a:lnTo>
                <a:lnTo>
                  <a:pt x="1838039" y="133016"/>
                </a:lnTo>
                <a:lnTo>
                  <a:pt x="1894218" y="158593"/>
                </a:lnTo>
                <a:lnTo>
                  <a:pt x="1945660" y="185934"/>
                </a:lnTo>
                <a:lnTo>
                  <a:pt x="1992088" y="214922"/>
                </a:lnTo>
                <a:lnTo>
                  <a:pt x="2033225" y="245441"/>
                </a:lnTo>
                <a:lnTo>
                  <a:pt x="2068794" y="277373"/>
                </a:lnTo>
                <a:lnTo>
                  <a:pt x="2098517" y="310603"/>
                </a:lnTo>
                <a:lnTo>
                  <a:pt x="2122118" y="345012"/>
                </a:lnTo>
                <a:lnTo>
                  <a:pt x="2139318" y="380485"/>
                </a:lnTo>
                <a:lnTo>
                  <a:pt x="2153412" y="454151"/>
                </a:lnTo>
                <a:lnTo>
                  <a:pt x="2149842" y="491400"/>
                </a:lnTo>
                <a:lnTo>
                  <a:pt x="2122118" y="563291"/>
                </a:lnTo>
                <a:lnTo>
                  <a:pt x="2098517" y="597700"/>
                </a:lnTo>
                <a:lnTo>
                  <a:pt x="2068794" y="630930"/>
                </a:lnTo>
                <a:lnTo>
                  <a:pt x="2033225" y="662862"/>
                </a:lnTo>
                <a:lnTo>
                  <a:pt x="1992088" y="693381"/>
                </a:lnTo>
                <a:lnTo>
                  <a:pt x="1945660" y="722369"/>
                </a:lnTo>
                <a:lnTo>
                  <a:pt x="1894218" y="749710"/>
                </a:lnTo>
                <a:lnTo>
                  <a:pt x="1838039" y="775287"/>
                </a:lnTo>
                <a:lnTo>
                  <a:pt x="1777400" y="798982"/>
                </a:lnTo>
                <a:lnTo>
                  <a:pt x="1712579" y="820680"/>
                </a:lnTo>
                <a:lnTo>
                  <a:pt x="1643853" y="840262"/>
                </a:lnTo>
                <a:lnTo>
                  <a:pt x="1571499" y="857613"/>
                </a:lnTo>
                <a:lnTo>
                  <a:pt x="1495794" y="872615"/>
                </a:lnTo>
                <a:lnTo>
                  <a:pt x="1417015" y="885151"/>
                </a:lnTo>
                <a:lnTo>
                  <a:pt x="1335439" y="895105"/>
                </a:lnTo>
                <a:lnTo>
                  <a:pt x="1251344" y="902360"/>
                </a:lnTo>
                <a:lnTo>
                  <a:pt x="1165007" y="906798"/>
                </a:lnTo>
                <a:lnTo>
                  <a:pt x="1076706" y="908303"/>
                </a:lnTo>
                <a:lnTo>
                  <a:pt x="988404" y="906798"/>
                </a:lnTo>
                <a:lnTo>
                  <a:pt x="902067" y="902360"/>
                </a:lnTo>
                <a:lnTo>
                  <a:pt x="817972" y="895105"/>
                </a:lnTo>
                <a:lnTo>
                  <a:pt x="736396" y="885151"/>
                </a:lnTo>
                <a:lnTo>
                  <a:pt x="657617" y="872615"/>
                </a:lnTo>
                <a:lnTo>
                  <a:pt x="581912" y="857613"/>
                </a:lnTo>
                <a:lnTo>
                  <a:pt x="509558" y="840262"/>
                </a:lnTo>
                <a:lnTo>
                  <a:pt x="440832" y="820680"/>
                </a:lnTo>
                <a:lnTo>
                  <a:pt x="376011" y="798982"/>
                </a:lnTo>
                <a:lnTo>
                  <a:pt x="315372" y="775287"/>
                </a:lnTo>
                <a:lnTo>
                  <a:pt x="259193" y="749710"/>
                </a:lnTo>
                <a:lnTo>
                  <a:pt x="207751" y="722369"/>
                </a:lnTo>
                <a:lnTo>
                  <a:pt x="161323" y="693381"/>
                </a:lnTo>
                <a:lnTo>
                  <a:pt x="120186" y="662862"/>
                </a:lnTo>
                <a:lnTo>
                  <a:pt x="84617" y="630930"/>
                </a:lnTo>
                <a:lnTo>
                  <a:pt x="54894" y="597700"/>
                </a:lnTo>
                <a:lnTo>
                  <a:pt x="31293" y="563291"/>
                </a:lnTo>
                <a:lnTo>
                  <a:pt x="14093" y="527818"/>
                </a:lnTo>
                <a:lnTo>
                  <a:pt x="0" y="454151"/>
                </a:lnTo>
                <a:close/>
              </a:path>
            </a:pathLst>
          </a:custGeom>
          <a:ln w="25908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6417690" y="5035925"/>
            <a:ext cx="1200150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DEBO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1</a:t>
            </a:r>
            <a:r>
              <a:rPr dirty="0" sz="1800" spc="5">
                <a:latin typeface="Franklin Gothic Book"/>
                <a:cs typeface="Franklin Gothic Book"/>
              </a:rPr>
              <a:t>-</a:t>
            </a:r>
            <a:r>
              <a:rPr dirty="0" sz="1800" spc="-5">
                <a:latin typeface="Franklin Gothic Book"/>
                <a:cs typeface="Franklin Gothic Book"/>
              </a:rPr>
              <a:t>4</a:t>
            </a:r>
            <a:r>
              <a:rPr dirty="0" sz="1800">
                <a:latin typeface="Franklin Gothic Book"/>
                <a:cs typeface="Franklin Gothic Book"/>
              </a:rPr>
              <a:t>0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kJ/</a:t>
            </a:r>
            <a:r>
              <a:rPr dirty="0" sz="1800" spc="-2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ol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050" y="287539"/>
            <a:ext cx="3950335" cy="433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Lega</a:t>
            </a:r>
            <a:r>
              <a:rPr dirty="0" sz="3200" spc="-15">
                <a:solidFill>
                  <a:srgbClr val="FF0000"/>
                </a:solidFill>
                <a:latin typeface="Franklin Gothic Book"/>
                <a:cs typeface="Franklin Gothic Book"/>
              </a:rPr>
              <a:t>m</a:t>
            </a: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3200" spc="-3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Franklin Gothic Book"/>
                <a:cs typeface="Franklin Gothic Book"/>
              </a:rPr>
              <a:t>intramole</a:t>
            </a:r>
            <a:r>
              <a:rPr dirty="0" sz="3200" spc="10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r>
              <a:rPr dirty="0" sz="3200">
                <a:solidFill>
                  <a:srgbClr val="FF0000"/>
                </a:solidFill>
                <a:latin typeface="Franklin Gothic Book"/>
                <a:cs typeface="Franklin Gothic Book"/>
              </a:rPr>
              <a:t>olari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0050" y="1569461"/>
            <a:ext cx="5137150" cy="1077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So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gl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6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oni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ù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ni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pa</a:t>
            </a:r>
            <a:r>
              <a:rPr dirty="0" sz="1800" spc="40">
                <a:latin typeface="Franklin Gothic Book"/>
                <a:cs typeface="Franklin Gothic Book"/>
              </a:rPr>
              <a:t>r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eci</a:t>
            </a:r>
            <a:r>
              <a:rPr dirty="0" sz="1800" spc="-10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ai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egam</a:t>
            </a:r>
            <a:r>
              <a:rPr dirty="0" sz="1800" spc="-2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Com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abb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mo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5">
                <a:latin typeface="Franklin Gothic Book"/>
                <a:cs typeface="Franklin Gothic Book"/>
              </a:rPr>
              <a:t>is</a:t>
            </a:r>
            <a:r>
              <a:rPr dirty="0" sz="1800" spc="-3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o,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f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gu</a:t>
            </a:r>
            <a:r>
              <a:rPr dirty="0" sz="1800" spc="-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z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one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</a:t>
            </a:r>
            <a:r>
              <a:rPr dirty="0" sz="1800" spc="-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10">
                <a:latin typeface="Franklin Gothic Book"/>
                <a:cs typeface="Franklin Gothic Book"/>
              </a:rPr>
              <a:t>g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il</a:t>
            </a:r>
            <a:r>
              <a:rPr dirty="0" sz="1800" spc="2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10">
                <a:latin typeface="Franklin Gothic Book"/>
                <a:cs typeface="Franklin Gothic Book"/>
              </a:rPr>
              <a:t>cor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isponde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al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30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me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25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al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egli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p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ù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ni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8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e</a:t>
            </a:r>
            <a:r>
              <a:rPr dirty="0" baseline="25462" sz="1800">
                <a:latin typeface="Franklin Gothic Book"/>
                <a:cs typeface="Franklin Gothic Book"/>
              </a:rPr>
              <a:t>-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10">
                <a:latin typeface="Franklin Gothic Book"/>
                <a:cs typeface="Franklin Gothic Book"/>
              </a:rPr>
              <a:t>è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</a:t>
            </a:r>
            <a:r>
              <a:rPr dirty="0" sz="1800" spc="-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ab</a:t>
            </a:r>
            <a:r>
              <a:rPr dirty="0" sz="1800" spc="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4959" y="2948046"/>
            <a:ext cx="7285990" cy="803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">
                <a:solidFill>
                  <a:srgbClr val="FF0000"/>
                </a:solidFill>
                <a:latin typeface="Franklin Gothic Book"/>
                <a:cs typeface="Franklin Gothic Book"/>
              </a:rPr>
              <a:t>go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-5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ll’</a:t>
            </a:r>
            <a:r>
              <a:rPr dirty="0" sz="1800" spc="-15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45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3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endParaRPr sz="18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1800" spc="-1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ti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gl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omi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ce</a:t>
            </a:r>
            <a:r>
              <a:rPr dirty="0" sz="1800" spc="-4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di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g</a:t>
            </a:r>
            <a:r>
              <a:rPr dirty="0" sz="1800" spc="5">
                <a:latin typeface="Franklin Gothic Book"/>
                <a:cs typeface="Franklin Gothic Book"/>
              </a:rPr>
              <a:t>g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nge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una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5">
                <a:latin typeface="Franklin Gothic Book"/>
                <a:cs typeface="Franklin Gothic Book"/>
              </a:rPr>
              <a:t>f</a:t>
            </a:r>
            <a:r>
              <a:rPr dirty="0" sz="1800" spc="-15">
                <a:latin typeface="Franklin Gothic Book"/>
                <a:cs typeface="Franklin Gothic Book"/>
              </a:rPr>
              <a:t>igu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stabi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ac</a:t>
            </a:r>
            <a:r>
              <a:rPr dirty="0" sz="1800" spc="-3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15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do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cedendo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baseline="25462" sz="1800">
                <a:latin typeface="Franklin Gothic Book"/>
                <a:cs typeface="Franklin Gothic Book"/>
              </a:rPr>
              <a:t>- </a:t>
            </a:r>
            <a:r>
              <a:rPr dirty="0" baseline="25462" sz="1800" spc="-217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f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g</a:t>
            </a:r>
            <a:r>
              <a:rPr dirty="0" sz="1800" spc="5">
                <a:latin typeface="Franklin Gothic Book"/>
                <a:cs typeface="Franklin Gothic Book"/>
              </a:rPr>
              <a:t>g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nge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un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ello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ene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g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tico</a:t>
            </a:r>
            <a:r>
              <a:rPr dirty="0" sz="1800" spc="-4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>
                <a:latin typeface="Franklin Gothic Book"/>
                <a:cs typeface="Franklin Gothic Book"/>
              </a:rPr>
              <a:t>mp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959" y="3771260"/>
            <a:ext cx="378904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5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er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f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‘sca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no’ </a:t>
            </a:r>
            <a:r>
              <a:rPr dirty="0" sz="1800" spc="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-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om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37147" y="1340909"/>
            <a:ext cx="1694309" cy="15973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075426" y="1362209"/>
            <a:ext cx="24765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5">
                <a:latin typeface="Franklin Gothic Book"/>
                <a:cs typeface="Franklin Gothic Book"/>
              </a:rPr>
              <a:t>Ar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36085" y="5612912"/>
            <a:ext cx="5404485" cy="1077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5687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seconda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45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60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erenza</a:t>
            </a:r>
            <a:r>
              <a:rPr dirty="0" sz="1800" spc="-3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let</a:t>
            </a:r>
            <a:r>
              <a:rPr dirty="0" sz="1800" spc="-2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4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gat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FF0000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-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2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omi</a:t>
            </a:r>
            <a:r>
              <a:rPr dirty="0" sz="1800" spc="-5">
                <a:latin typeface="Franklin Gothic Book"/>
                <a:cs typeface="Franklin Gothic Book"/>
              </a:rPr>
              <a:t> gl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baseline="25462" sz="1800">
                <a:latin typeface="Franklin Gothic Book"/>
                <a:cs typeface="Franklin Gothic Book"/>
              </a:rPr>
              <a:t>-</a:t>
            </a:r>
            <a:r>
              <a:rPr dirty="0" baseline="25462" sz="1800" spc="209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pos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ono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div</a:t>
            </a:r>
            <a:r>
              <a:rPr dirty="0" sz="1800" spc="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si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opp</a:t>
            </a:r>
            <a:r>
              <a:rPr dirty="0" sz="1800" spc="-10">
                <a:latin typeface="Franklin Gothic Book"/>
                <a:cs typeface="Franklin Gothic Book"/>
              </a:rPr>
              <a:t>ur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5">
                <a:latin typeface="Franklin Gothic Book"/>
                <a:cs typeface="Franklin Gothic Book"/>
              </a:rPr>
              <a:t>‘</a:t>
            </a:r>
            <a:r>
              <a:rPr dirty="0" sz="1800">
                <a:latin typeface="Franklin Gothic Book"/>
                <a:cs typeface="Franklin Gothic Book"/>
              </a:rPr>
              <a:t>s</a:t>
            </a:r>
            <a:r>
              <a:rPr dirty="0" sz="1800" spc="-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ra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 spc="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’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da un a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omo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’a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4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o,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da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do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igi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egame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</a:t>
            </a:r>
            <a:r>
              <a:rPr dirty="0" sz="1800" spc="-35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alen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opp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73074" y="4705350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1134871" y="0"/>
                </a:moveTo>
                <a:lnTo>
                  <a:pt x="75769" y="961"/>
                </a:lnTo>
                <a:lnTo>
                  <a:pt x="37071" y="16648"/>
                </a:lnTo>
                <a:lnTo>
                  <a:pt x="10116" y="47650"/>
                </a:lnTo>
                <a:lnTo>
                  <a:pt x="0" y="88900"/>
                </a:lnTo>
                <a:lnTo>
                  <a:pt x="962" y="457641"/>
                </a:lnTo>
                <a:lnTo>
                  <a:pt x="16662" y="496350"/>
                </a:lnTo>
                <a:lnTo>
                  <a:pt x="47673" y="523292"/>
                </a:lnTo>
                <a:lnTo>
                  <a:pt x="88900" y="533400"/>
                </a:lnTo>
                <a:lnTo>
                  <a:pt x="1148013" y="532438"/>
                </a:lnTo>
                <a:lnTo>
                  <a:pt x="1186722" y="516751"/>
                </a:lnTo>
                <a:lnTo>
                  <a:pt x="1213664" y="485749"/>
                </a:lnTo>
                <a:lnTo>
                  <a:pt x="1223771" y="444500"/>
                </a:lnTo>
                <a:lnTo>
                  <a:pt x="1222810" y="75758"/>
                </a:lnTo>
                <a:lnTo>
                  <a:pt x="1207123" y="37049"/>
                </a:lnTo>
                <a:lnTo>
                  <a:pt x="1176121" y="10107"/>
                </a:lnTo>
                <a:lnTo>
                  <a:pt x="113487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73074" y="4705350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0" y="88900"/>
                </a:moveTo>
                <a:lnTo>
                  <a:pt x="10116" y="47650"/>
                </a:lnTo>
                <a:lnTo>
                  <a:pt x="37071" y="16648"/>
                </a:lnTo>
                <a:lnTo>
                  <a:pt x="75769" y="961"/>
                </a:lnTo>
                <a:lnTo>
                  <a:pt x="1134871" y="0"/>
                </a:lnTo>
                <a:lnTo>
                  <a:pt x="1149447" y="1185"/>
                </a:lnTo>
                <a:lnTo>
                  <a:pt x="1187844" y="17467"/>
                </a:lnTo>
                <a:lnTo>
                  <a:pt x="1214304" y="48895"/>
                </a:lnTo>
                <a:lnTo>
                  <a:pt x="1223771" y="444500"/>
                </a:lnTo>
                <a:lnTo>
                  <a:pt x="1222586" y="459075"/>
                </a:lnTo>
                <a:lnTo>
                  <a:pt x="1206304" y="497472"/>
                </a:lnTo>
                <a:lnTo>
                  <a:pt x="1174876" y="523932"/>
                </a:lnTo>
                <a:lnTo>
                  <a:pt x="88900" y="533400"/>
                </a:lnTo>
                <a:lnTo>
                  <a:pt x="74337" y="532214"/>
                </a:lnTo>
                <a:lnTo>
                  <a:pt x="35949" y="515932"/>
                </a:lnTo>
                <a:lnTo>
                  <a:pt x="9476" y="484504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071778" y="4722236"/>
            <a:ext cx="1026160" cy="528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800" spc="15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nt</a:t>
            </a:r>
            <a:r>
              <a:rPr dirty="0" sz="1800" spc="-10">
                <a:latin typeface="Franklin Gothic Book"/>
                <a:cs typeface="Franklin Gothic Book"/>
              </a:rPr>
              <a:t>ra</a:t>
            </a:r>
            <a:r>
              <a:rPr dirty="0" sz="1800">
                <a:latin typeface="Franklin Gothic Book"/>
                <a:cs typeface="Franklin Gothic Book"/>
              </a:rPr>
              <a:t>-</a:t>
            </a:r>
            <a:endParaRPr sz="18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mo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eco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4225" y="5924550"/>
            <a:ext cx="765175" cy="533400"/>
          </a:xfrm>
          <a:custGeom>
            <a:avLst/>
            <a:gdLst/>
            <a:ahLst/>
            <a:cxnLst/>
            <a:rect l="l" t="t" r="r" b="b"/>
            <a:pathLst>
              <a:path w="765175" h="533400">
                <a:moveTo>
                  <a:pt x="676148" y="0"/>
                </a:moveTo>
                <a:lnTo>
                  <a:pt x="75769" y="962"/>
                </a:lnTo>
                <a:lnTo>
                  <a:pt x="37071" y="16662"/>
                </a:lnTo>
                <a:lnTo>
                  <a:pt x="10116" y="47673"/>
                </a:lnTo>
                <a:lnTo>
                  <a:pt x="0" y="88900"/>
                </a:lnTo>
                <a:lnTo>
                  <a:pt x="962" y="457630"/>
                </a:lnTo>
                <a:lnTo>
                  <a:pt x="16662" y="496328"/>
                </a:lnTo>
                <a:lnTo>
                  <a:pt x="47673" y="523283"/>
                </a:lnTo>
                <a:lnTo>
                  <a:pt x="88900" y="533400"/>
                </a:lnTo>
                <a:lnTo>
                  <a:pt x="689278" y="532437"/>
                </a:lnTo>
                <a:lnTo>
                  <a:pt x="727976" y="516737"/>
                </a:lnTo>
                <a:lnTo>
                  <a:pt x="754931" y="485726"/>
                </a:lnTo>
                <a:lnTo>
                  <a:pt x="765048" y="444500"/>
                </a:lnTo>
                <a:lnTo>
                  <a:pt x="764085" y="75769"/>
                </a:lnTo>
                <a:lnTo>
                  <a:pt x="748385" y="37071"/>
                </a:lnTo>
                <a:lnTo>
                  <a:pt x="717374" y="10116"/>
                </a:lnTo>
                <a:lnTo>
                  <a:pt x="676148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4225" y="5924550"/>
            <a:ext cx="765175" cy="533400"/>
          </a:xfrm>
          <a:custGeom>
            <a:avLst/>
            <a:gdLst/>
            <a:ahLst/>
            <a:cxnLst/>
            <a:rect l="l" t="t" r="r" b="b"/>
            <a:pathLst>
              <a:path w="765175" h="533400">
                <a:moveTo>
                  <a:pt x="0" y="88900"/>
                </a:moveTo>
                <a:lnTo>
                  <a:pt x="10116" y="47673"/>
                </a:lnTo>
                <a:lnTo>
                  <a:pt x="37071" y="16662"/>
                </a:lnTo>
                <a:lnTo>
                  <a:pt x="75769" y="962"/>
                </a:lnTo>
                <a:lnTo>
                  <a:pt x="676148" y="0"/>
                </a:lnTo>
                <a:lnTo>
                  <a:pt x="690710" y="1186"/>
                </a:lnTo>
                <a:lnTo>
                  <a:pt x="729098" y="17482"/>
                </a:lnTo>
                <a:lnTo>
                  <a:pt x="755571" y="48917"/>
                </a:lnTo>
                <a:lnTo>
                  <a:pt x="765048" y="444500"/>
                </a:lnTo>
                <a:lnTo>
                  <a:pt x="763861" y="459062"/>
                </a:lnTo>
                <a:lnTo>
                  <a:pt x="747565" y="497450"/>
                </a:lnTo>
                <a:lnTo>
                  <a:pt x="716130" y="523923"/>
                </a:lnTo>
                <a:lnTo>
                  <a:pt x="88900" y="533400"/>
                </a:lnTo>
                <a:lnTo>
                  <a:pt x="74337" y="532213"/>
                </a:lnTo>
                <a:lnTo>
                  <a:pt x="35949" y="515917"/>
                </a:lnTo>
                <a:lnTo>
                  <a:pt x="9476" y="484482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67690" y="6078951"/>
            <a:ext cx="5975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ico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99082" y="5924550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1134872" y="0"/>
                </a:moveTo>
                <a:lnTo>
                  <a:pt x="75758" y="962"/>
                </a:lnTo>
                <a:lnTo>
                  <a:pt x="37049" y="16662"/>
                </a:lnTo>
                <a:lnTo>
                  <a:pt x="10107" y="47673"/>
                </a:lnTo>
                <a:lnTo>
                  <a:pt x="0" y="88900"/>
                </a:lnTo>
                <a:lnTo>
                  <a:pt x="961" y="457630"/>
                </a:lnTo>
                <a:lnTo>
                  <a:pt x="16648" y="496328"/>
                </a:lnTo>
                <a:lnTo>
                  <a:pt x="47650" y="523283"/>
                </a:lnTo>
                <a:lnTo>
                  <a:pt x="88900" y="533400"/>
                </a:lnTo>
                <a:lnTo>
                  <a:pt x="1148013" y="532437"/>
                </a:lnTo>
                <a:lnTo>
                  <a:pt x="1186722" y="516737"/>
                </a:lnTo>
                <a:lnTo>
                  <a:pt x="1213664" y="485726"/>
                </a:lnTo>
                <a:lnTo>
                  <a:pt x="1223772" y="444500"/>
                </a:lnTo>
                <a:lnTo>
                  <a:pt x="1222810" y="75769"/>
                </a:lnTo>
                <a:lnTo>
                  <a:pt x="1207123" y="37071"/>
                </a:lnTo>
                <a:lnTo>
                  <a:pt x="1176121" y="10116"/>
                </a:lnTo>
                <a:lnTo>
                  <a:pt x="113487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99082" y="5924550"/>
            <a:ext cx="1224280" cy="533400"/>
          </a:xfrm>
          <a:custGeom>
            <a:avLst/>
            <a:gdLst/>
            <a:ahLst/>
            <a:cxnLst/>
            <a:rect l="l" t="t" r="r" b="b"/>
            <a:pathLst>
              <a:path w="1224280" h="533400">
                <a:moveTo>
                  <a:pt x="0" y="88900"/>
                </a:moveTo>
                <a:lnTo>
                  <a:pt x="10107" y="47673"/>
                </a:lnTo>
                <a:lnTo>
                  <a:pt x="37049" y="16662"/>
                </a:lnTo>
                <a:lnTo>
                  <a:pt x="75758" y="962"/>
                </a:lnTo>
                <a:lnTo>
                  <a:pt x="1134872" y="0"/>
                </a:lnTo>
                <a:lnTo>
                  <a:pt x="1149447" y="1186"/>
                </a:lnTo>
                <a:lnTo>
                  <a:pt x="1187844" y="17482"/>
                </a:lnTo>
                <a:lnTo>
                  <a:pt x="1214304" y="48917"/>
                </a:lnTo>
                <a:lnTo>
                  <a:pt x="1223772" y="444500"/>
                </a:lnTo>
                <a:lnTo>
                  <a:pt x="1222586" y="459062"/>
                </a:lnTo>
                <a:lnTo>
                  <a:pt x="1206304" y="497450"/>
                </a:lnTo>
                <a:lnTo>
                  <a:pt x="1174876" y="523923"/>
                </a:lnTo>
                <a:lnTo>
                  <a:pt x="88900" y="533400"/>
                </a:lnTo>
                <a:lnTo>
                  <a:pt x="74324" y="532213"/>
                </a:lnTo>
                <a:lnTo>
                  <a:pt x="35927" y="515917"/>
                </a:lnTo>
                <a:lnTo>
                  <a:pt x="9467" y="484482"/>
                </a:lnTo>
                <a:lnTo>
                  <a:pt x="0" y="88900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936750" y="6078951"/>
            <a:ext cx="94805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 spc="-45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84197" y="5238750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66750" y="5543550"/>
            <a:ext cx="1835150" cy="0"/>
          </a:xfrm>
          <a:custGeom>
            <a:avLst/>
            <a:gdLst/>
            <a:ahLst/>
            <a:cxnLst/>
            <a:rect l="l" t="t" r="r" b="b"/>
            <a:pathLst>
              <a:path w="1835150" h="0">
                <a:moveTo>
                  <a:pt x="0" y="0"/>
                </a:moveTo>
                <a:lnTo>
                  <a:pt x="1834895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66750" y="5543550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85722" y="5238750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01645" y="5543550"/>
            <a:ext cx="0" cy="381000"/>
          </a:xfrm>
          <a:custGeom>
            <a:avLst/>
            <a:gdLst/>
            <a:ahLst/>
            <a:cxnLst/>
            <a:rect l="l" t="t" r="r" b="b"/>
            <a:pathLst>
              <a:path w="0"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059679" y="4300728"/>
            <a:ext cx="876300" cy="835660"/>
          </a:xfrm>
          <a:custGeom>
            <a:avLst/>
            <a:gdLst/>
            <a:ahLst/>
            <a:cxnLst/>
            <a:rect l="l" t="t" r="r" b="b"/>
            <a:pathLst>
              <a:path w="876300" h="835660">
                <a:moveTo>
                  <a:pt x="0" y="417576"/>
                </a:moveTo>
                <a:lnTo>
                  <a:pt x="5735" y="349840"/>
                </a:lnTo>
                <a:lnTo>
                  <a:pt x="22341" y="285585"/>
                </a:lnTo>
                <a:lnTo>
                  <a:pt x="48914" y="225670"/>
                </a:lnTo>
                <a:lnTo>
                  <a:pt x="84551" y="170956"/>
                </a:lnTo>
                <a:lnTo>
                  <a:pt x="128349" y="122300"/>
                </a:lnTo>
                <a:lnTo>
                  <a:pt x="179405" y="80564"/>
                </a:lnTo>
                <a:lnTo>
                  <a:pt x="236816" y="46606"/>
                </a:lnTo>
                <a:lnTo>
                  <a:pt x="299679" y="21287"/>
                </a:lnTo>
                <a:lnTo>
                  <a:pt x="367091" y="5465"/>
                </a:lnTo>
                <a:lnTo>
                  <a:pt x="438150" y="0"/>
                </a:lnTo>
                <a:lnTo>
                  <a:pt x="474078" y="1384"/>
                </a:lnTo>
                <a:lnTo>
                  <a:pt x="543426" y="12135"/>
                </a:lnTo>
                <a:lnTo>
                  <a:pt x="608677" y="32813"/>
                </a:lnTo>
                <a:lnTo>
                  <a:pt x="668927" y="62559"/>
                </a:lnTo>
                <a:lnTo>
                  <a:pt x="723273" y="100514"/>
                </a:lnTo>
                <a:lnTo>
                  <a:pt x="770813" y="145817"/>
                </a:lnTo>
                <a:lnTo>
                  <a:pt x="810643" y="197609"/>
                </a:lnTo>
                <a:lnTo>
                  <a:pt x="841861" y="255031"/>
                </a:lnTo>
                <a:lnTo>
                  <a:pt x="863563" y="317224"/>
                </a:lnTo>
                <a:lnTo>
                  <a:pt x="874847" y="383326"/>
                </a:lnTo>
                <a:lnTo>
                  <a:pt x="876300" y="417576"/>
                </a:lnTo>
                <a:lnTo>
                  <a:pt x="874847" y="451825"/>
                </a:lnTo>
                <a:lnTo>
                  <a:pt x="863563" y="517927"/>
                </a:lnTo>
                <a:lnTo>
                  <a:pt x="841861" y="580120"/>
                </a:lnTo>
                <a:lnTo>
                  <a:pt x="810643" y="637542"/>
                </a:lnTo>
                <a:lnTo>
                  <a:pt x="770813" y="689334"/>
                </a:lnTo>
                <a:lnTo>
                  <a:pt x="723273" y="734637"/>
                </a:lnTo>
                <a:lnTo>
                  <a:pt x="668927" y="772592"/>
                </a:lnTo>
                <a:lnTo>
                  <a:pt x="608677" y="802338"/>
                </a:lnTo>
                <a:lnTo>
                  <a:pt x="543426" y="823016"/>
                </a:lnTo>
                <a:lnTo>
                  <a:pt x="474078" y="833767"/>
                </a:lnTo>
                <a:lnTo>
                  <a:pt x="438150" y="835152"/>
                </a:lnTo>
                <a:lnTo>
                  <a:pt x="402221" y="833767"/>
                </a:lnTo>
                <a:lnTo>
                  <a:pt x="332873" y="823016"/>
                </a:lnTo>
                <a:lnTo>
                  <a:pt x="267622" y="802338"/>
                </a:lnTo>
                <a:lnTo>
                  <a:pt x="207372" y="772592"/>
                </a:lnTo>
                <a:lnTo>
                  <a:pt x="153026" y="734637"/>
                </a:lnTo>
                <a:lnTo>
                  <a:pt x="105486" y="689334"/>
                </a:lnTo>
                <a:lnTo>
                  <a:pt x="65656" y="637542"/>
                </a:lnTo>
                <a:lnTo>
                  <a:pt x="34438" y="580120"/>
                </a:lnTo>
                <a:lnTo>
                  <a:pt x="12736" y="517927"/>
                </a:lnTo>
                <a:lnTo>
                  <a:pt x="1452" y="451825"/>
                </a:lnTo>
                <a:lnTo>
                  <a:pt x="0" y="417576"/>
                </a:lnTo>
                <a:close/>
              </a:path>
            </a:pathLst>
          </a:custGeom>
          <a:ln w="15239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835652" y="4062984"/>
            <a:ext cx="1386840" cy="1292860"/>
          </a:xfrm>
          <a:custGeom>
            <a:avLst/>
            <a:gdLst/>
            <a:ahLst/>
            <a:cxnLst/>
            <a:rect l="l" t="t" r="r" b="b"/>
            <a:pathLst>
              <a:path w="1386839" h="1292860">
                <a:moveTo>
                  <a:pt x="0" y="646176"/>
                </a:moveTo>
                <a:lnTo>
                  <a:pt x="2299" y="593179"/>
                </a:lnTo>
                <a:lnTo>
                  <a:pt x="9077" y="541363"/>
                </a:lnTo>
                <a:lnTo>
                  <a:pt x="20156" y="490893"/>
                </a:lnTo>
                <a:lnTo>
                  <a:pt x="35356" y="441935"/>
                </a:lnTo>
                <a:lnTo>
                  <a:pt x="54500" y="394656"/>
                </a:lnTo>
                <a:lnTo>
                  <a:pt x="77409" y="349222"/>
                </a:lnTo>
                <a:lnTo>
                  <a:pt x="103904" y="305799"/>
                </a:lnTo>
                <a:lnTo>
                  <a:pt x="133807" y="264554"/>
                </a:lnTo>
                <a:lnTo>
                  <a:pt x="166938" y="225652"/>
                </a:lnTo>
                <a:lnTo>
                  <a:pt x="203120" y="189261"/>
                </a:lnTo>
                <a:lnTo>
                  <a:pt x="242174" y="155547"/>
                </a:lnTo>
                <a:lnTo>
                  <a:pt x="283921" y="124675"/>
                </a:lnTo>
                <a:lnTo>
                  <a:pt x="328182" y="96812"/>
                </a:lnTo>
                <a:lnTo>
                  <a:pt x="374780" y="72125"/>
                </a:lnTo>
                <a:lnTo>
                  <a:pt x="423535" y="50780"/>
                </a:lnTo>
                <a:lnTo>
                  <a:pt x="474268" y="32942"/>
                </a:lnTo>
                <a:lnTo>
                  <a:pt x="526802" y="18779"/>
                </a:lnTo>
                <a:lnTo>
                  <a:pt x="580958" y="8457"/>
                </a:lnTo>
                <a:lnTo>
                  <a:pt x="636556" y="2142"/>
                </a:lnTo>
                <a:lnTo>
                  <a:pt x="693420" y="0"/>
                </a:lnTo>
                <a:lnTo>
                  <a:pt x="750283" y="2142"/>
                </a:lnTo>
                <a:lnTo>
                  <a:pt x="805881" y="8457"/>
                </a:lnTo>
                <a:lnTo>
                  <a:pt x="860037" y="18779"/>
                </a:lnTo>
                <a:lnTo>
                  <a:pt x="912571" y="32942"/>
                </a:lnTo>
                <a:lnTo>
                  <a:pt x="963304" y="50780"/>
                </a:lnTo>
                <a:lnTo>
                  <a:pt x="1012059" y="72125"/>
                </a:lnTo>
                <a:lnTo>
                  <a:pt x="1058657" y="96812"/>
                </a:lnTo>
                <a:lnTo>
                  <a:pt x="1102918" y="124675"/>
                </a:lnTo>
                <a:lnTo>
                  <a:pt x="1144665" y="155547"/>
                </a:lnTo>
                <a:lnTo>
                  <a:pt x="1183719" y="189261"/>
                </a:lnTo>
                <a:lnTo>
                  <a:pt x="1219901" y="225652"/>
                </a:lnTo>
                <a:lnTo>
                  <a:pt x="1253032" y="264554"/>
                </a:lnTo>
                <a:lnTo>
                  <a:pt x="1282935" y="305799"/>
                </a:lnTo>
                <a:lnTo>
                  <a:pt x="1309430" y="349222"/>
                </a:lnTo>
                <a:lnTo>
                  <a:pt x="1332339" y="394656"/>
                </a:lnTo>
                <a:lnTo>
                  <a:pt x="1351483" y="441935"/>
                </a:lnTo>
                <a:lnTo>
                  <a:pt x="1366683" y="490893"/>
                </a:lnTo>
                <a:lnTo>
                  <a:pt x="1377762" y="541363"/>
                </a:lnTo>
                <a:lnTo>
                  <a:pt x="1384540" y="593179"/>
                </a:lnTo>
                <a:lnTo>
                  <a:pt x="1386839" y="646176"/>
                </a:lnTo>
                <a:lnTo>
                  <a:pt x="1384540" y="699172"/>
                </a:lnTo>
                <a:lnTo>
                  <a:pt x="1377762" y="750988"/>
                </a:lnTo>
                <a:lnTo>
                  <a:pt x="1366683" y="801458"/>
                </a:lnTo>
                <a:lnTo>
                  <a:pt x="1351483" y="850416"/>
                </a:lnTo>
                <a:lnTo>
                  <a:pt x="1332339" y="897695"/>
                </a:lnTo>
                <a:lnTo>
                  <a:pt x="1309430" y="943129"/>
                </a:lnTo>
                <a:lnTo>
                  <a:pt x="1282935" y="986552"/>
                </a:lnTo>
                <a:lnTo>
                  <a:pt x="1253032" y="1027797"/>
                </a:lnTo>
                <a:lnTo>
                  <a:pt x="1219901" y="1066699"/>
                </a:lnTo>
                <a:lnTo>
                  <a:pt x="1183719" y="1103090"/>
                </a:lnTo>
                <a:lnTo>
                  <a:pt x="1144665" y="1136804"/>
                </a:lnTo>
                <a:lnTo>
                  <a:pt x="1102918" y="1167676"/>
                </a:lnTo>
                <a:lnTo>
                  <a:pt x="1058657" y="1195539"/>
                </a:lnTo>
                <a:lnTo>
                  <a:pt x="1012059" y="1220226"/>
                </a:lnTo>
                <a:lnTo>
                  <a:pt x="963304" y="1241571"/>
                </a:lnTo>
                <a:lnTo>
                  <a:pt x="912571" y="1259409"/>
                </a:lnTo>
                <a:lnTo>
                  <a:pt x="860037" y="1273572"/>
                </a:lnTo>
                <a:lnTo>
                  <a:pt x="805881" y="1283894"/>
                </a:lnTo>
                <a:lnTo>
                  <a:pt x="750283" y="1290209"/>
                </a:lnTo>
                <a:lnTo>
                  <a:pt x="693420" y="1292352"/>
                </a:lnTo>
                <a:lnTo>
                  <a:pt x="636556" y="1290209"/>
                </a:lnTo>
                <a:lnTo>
                  <a:pt x="580958" y="1283894"/>
                </a:lnTo>
                <a:lnTo>
                  <a:pt x="526802" y="1273572"/>
                </a:lnTo>
                <a:lnTo>
                  <a:pt x="474268" y="1259409"/>
                </a:lnTo>
                <a:lnTo>
                  <a:pt x="423535" y="1241571"/>
                </a:lnTo>
                <a:lnTo>
                  <a:pt x="374780" y="1220226"/>
                </a:lnTo>
                <a:lnTo>
                  <a:pt x="328182" y="1195539"/>
                </a:lnTo>
                <a:lnTo>
                  <a:pt x="283921" y="1167676"/>
                </a:lnTo>
                <a:lnTo>
                  <a:pt x="242174" y="1136804"/>
                </a:lnTo>
                <a:lnTo>
                  <a:pt x="203120" y="1103090"/>
                </a:lnTo>
                <a:lnTo>
                  <a:pt x="166938" y="1066699"/>
                </a:lnTo>
                <a:lnTo>
                  <a:pt x="133807" y="1027797"/>
                </a:lnTo>
                <a:lnTo>
                  <a:pt x="103904" y="986552"/>
                </a:lnTo>
                <a:lnTo>
                  <a:pt x="77409" y="943129"/>
                </a:lnTo>
                <a:lnTo>
                  <a:pt x="54500" y="897695"/>
                </a:lnTo>
                <a:lnTo>
                  <a:pt x="35356" y="850416"/>
                </a:lnTo>
                <a:lnTo>
                  <a:pt x="20156" y="801458"/>
                </a:lnTo>
                <a:lnTo>
                  <a:pt x="9077" y="750988"/>
                </a:lnTo>
                <a:lnTo>
                  <a:pt x="2299" y="699172"/>
                </a:lnTo>
                <a:lnTo>
                  <a:pt x="0" y="646176"/>
                </a:lnTo>
                <a:close/>
              </a:path>
            </a:pathLst>
          </a:custGeom>
          <a:ln w="1524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439156" y="4651629"/>
            <a:ext cx="157480" cy="148590"/>
          </a:xfrm>
          <a:custGeom>
            <a:avLst/>
            <a:gdLst/>
            <a:ahLst/>
            <a:cxnLst/>
            <a:rect l="l" t="t" r="r" b="b"/>
            <a:pathLst>
              <a:path w="157479" h="148589">
                <a:moveTo>
                  <a:pt x="70508" y="0"/>
                </a:moveTo>
                <a:lnTo>
                  <a:pt x="30810" y="14971"/>
                </a:lnTo>
                <a:lnTo>
                  <a:pt x="5451" y="46890"/>
                </a:lnTo>
                <a:lnTo>
                  <a:pt x="0" y="74648"/>
                </a:lnTo>
                <a:lnTo>
                  <a:pt x="1334" y="88024"/>
                </a:lnTo>
                <a:lnTo>
                  <a:pt x="19316" y="122524"/>
                </a:lnTo>
                <a:lnTo>
                  <a:pt x="55025" y="144141"/>
                </a:lnTo>
                <a:lnTo>
                  <a:pt x="86622" y="148574"/>
                </a:lnTo>
                <a:lnTo>
                  <a:pt x="100983" y="145854"/>
                </a:lnTo>
                <a:lnTo>
                  <a:pt x="136606" y="124446"/>
                </a:lnTo>
                <a:lnTo>
                  <a:pt x="155567" y="88280"/>
                </a:lnTo>
                <a:lnTo>
                  <a:pt x="156970" y="74082"/>
                </a:lnTo>
                <a:lnTo>
                  <a:pt x="155659" y="60684"/>
                </a:lnTo>
                <a:lnTo>
                  <a:pt x="137720" y="26118"/>
                </a:lnTo>
                <a:lnTo>
                  <a:pt x="102053" y="4451"/>
                </a:lnTo>
                <a:lnTo>
                  <a:pt x="7050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439155" y="4651629"/>
            <a:ext cx="157480" cy="148590"/>
          </a:xfrm>
          <a:custGeom>
            <a:avLst/>
            <a:gdLst/>
            <a:ahLst/>
            <a:cxnLst/>
            <a:rect l="l" t="t" r="r" b="b"/>
            <a:pathLst>
              <a:path w="157479" h="148589">
                <a:moveTo>
                  <a:pt x="0" y="74294"/>
                </a:moveTo>
                <a:lnTo>
                  <a:pt x="11876" y="34779"/>
                </a:lnTo>
                <a:lnTo>
                  <a:pt x="42799" y="7769"/>
                </a:lnTo>
                <a:lnTo>
                  <a:pt x="70509" y="0"/>
                </a:lnTo>
                <a:lnTo>
                  <a:pt x="86954" y="1084"/>
                </a:lnTo>
                <a:lnTo>
                  <a:pt x="127593" y="17180"/>
                </a:lnTo>
                <a:lnTo>
                  <a:pt x="151910" y="48083"/>
                </a:lnTo>
                <a:lnTo>
                  <a:pt x="156971" y="74082"/>
                </a:lnTo>
                <a:lnTo>
                  <a:pt x="155568" y="88280"/>
                </a:lnTo>
                <a:lnTo>
                  <a:pt x="136606" y="124446"/>
                </a:lnTo>
                <a:lnTo>
                  <a:pt x="100984" y="145854"/>
                </a:lnTo>
                <a:lnTo>
                  <a:pt x="86622" y="148574"/>
                </a:lnTo>
                <a:lnTo>
                  <a:pt x="70148" y="147496"/>
                </a:lnTo>
                <a:lnTo>
                  <a:pt x="29456" y="131443"/>
                </a:lnTo>
                <a:lnTo>
                  <a:pt x="5102" y="100603"/>
                </a:lnTo>
                <a:lnTo>
                  <a:pt x="0" y="74294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315711" y="4524755"/>
            <a:ext cx="403860" cy="396240"/>
          </a:xfrm>
          <a:custGeom>
            <a:avLst/>
            <a:gdLst/>
            <a:ahLst/>
            <a:cxnLst/>
            <a:rect l="l" t="t" r="r" b="b"/>
            <a:pathLst>
              <a:path w="403860" h="396239">
                <a:moveTo>
                  <a:pt x="0" y="198120"/>
                </a:moveTo>
                <a:lnTo>
                  <a:pt x="5869" y="150491"/>
                </a:lnTo>
                <a:lnTo>
                  <a:pt x="22542" y="107048"/>
                </a:lnTo>
                <a:lnTo>
                  <a:pt x="48613" y="69163"/>
                </a:lnTo>
                <a:lnTo>
                  <a:pt x="82680" y="38209"/>
                </a:lnTo>
                <a:lnTo>
                  <a:pt x="123336" y="15561"/>
                </a:lnTo>
                <a:lnTo>
                  <a:pt x="169180" y="2591"/>
                </a:lnTo>
                <a:lnTo>
                  <a:pt x="201929" y="0"/>
                </a:lnTo>
                <a:lnTo>
                  <a:pt x="218489" y="656"/>
                </a:lnTo>
                <a:lnTo>
                  <a:pt x="265749" y="10094"/>
                </a:lnTo>
                <a:lnTo>
                  <a:pt x="308290" y="29669"/>
                </a:lnTo>
                <a:lnTo>
                  <a:pt x="344709" y="58007"/>
                </a:lnTo>
                <a:lnTo>
                  <a:pt x="373602" y="93734"/>
                </a:lnTo>
                <a:lnTo>
                  <a:pt x="393563" y="135477"/>
                </a:lnTo>
                <a:lnTo>
                  <a:pt x="403190" y="181863"/>
                </a:lnTo>
                <a:lnTo>
                  <a:pt x="403860" y="198120"/>
                </a:lnTo>
                <a:lnTo>
                  <a:pt x="403190" y="214376"/>
                </a:lnTo>
                <a:lnTo>
                  <a:pt x="393563" y="260762"/>
                </a:lnTo>
                <a:lnTo>
                  <a:pt x="373602" y="302505"/>
                </a:lnTo>
                <a:lnTo>
                  <a:pt x="344709" y="338232"/>
                </a:lnTo>
                <a:lnTo>
                  <a:pt x="308290" y="366570"/>
                </a:lnTo>
                <a:lnTo>
                  <a:pt x="265749" y="386145"/>
                </a:lnTo>
                <a:lnTo>
                  <a:pt x="218489" y="395583"/>
                </a:lnTo>
                <a:lnTo>
                  <a:pt x="201929" y="396240"/>
                </a:lnTo>
                <a:lnTo>
                  <a:pt x="185370" y="395583"/>
                </a:lnTo>
                <a:lnTo>
                  <a:pt x="138110" y="386145"/>
                </a:lnTo>
                <a:lnTo>
                  <a:pt x="95569" y="366570"/>
                </a:lnTo>
                <a:lnTo>
                  <a:pt x="59150" y="338232"/>
                </a:lnTo>
                <a:lnTo>
                  <a:pt x="30257" y="302505"/>
                </a:lnTo>
                <a:lnTo>
                  <a:pt x="10296" y="260762"/>
                </a:lnTo>
                <a:lnTo>
                  <a:pt x="669" y="214376"/>
                </a:lnTo>
                <a:lnTo>
                  <a:pt x="0" y="198120"/>
                </a:lnTo>
                <a:close/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475732" y="4863689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475732" y="448726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431535" y="507095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554979" y="507095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431535" y="42464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554979" y="42464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164579" y="463204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890259" y="459851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890259" y="4700621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027676" y="459851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027676" y="4700621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854952" y="4311396"/>
            <a:ext cx="878205" cy="835660"/>
          </a:xfrm>
          <a:custGeom>
            <a:avLst/>
            <a:gdLst/>
            <a:ahLst/>
            <a:cxnLst/>
            <a:rect l="l" t="t" r="r" b="b"/>
            <a:pathLst>
              <a:path w="878204" h="835660">
                <a:moveTo>
                  <a:pt x="0" y="417575"/>
                </a:moveTo>
                <a:lnTo>
                  <a:pt x="5743" y="349840"/>
                </a:lnTo>
                <a:lnTo>
                  <a:pt x="22372" y="285585"/>
                </a:lnTo>
                <a:lnTo>
                  <a:pt x="48983" y="225670"/>
                </a:lnTo>
                <a:lnTo>
                  <a:pt x="84673" y="170956"/>
                </a:lnTo>
                <a:lnTo>
                  <a:pt x="128539" y="122300"/>
                </a:lnTo>
                <a:lnTo>
                  <a:pt x="179679" y="80564"/>
                </a:lnTo>
                <a:lnTo>
                  <a:pt x="237189" y="46606"/>
                </a:lnTo>
                <a:lnTo>
                  <a:pt x="300167" y="21287"/>
                </a:lnTo>
                <a:lnTo>
                  <a:pt x="367708" y="5465"/>
                </a:lnTo>
                <a:lnTo>
                  <a:pt x="438912" y="0"/>
                </a:lnTo>
                <a:lnTo>
                  <a:pt x="474914" y="1384"/>
                </a:lnTo>
                <a:lnTo>
                  <a:pt x="544400" y="12135"/>
                </a:lnTo>
                <a:lnTo>
                  <a:pt x="609772" y="32813"/>
                </a:lnTo>
                <a:lnTo>
                  <a:pt x="670129" y="62559"/>
                </a:lnTo>
                <a:lnTo>
                  <a:pt x="724566" y="100514"/>
                </a:lnTo>
                <a:lnTo>
                  <a:pt x="772182" y="145817"/>
                </a:lnTo>
                <a:lnTo>
                  <a:pt x="812074" y="197609"/>
                </a:lnTo>
                <a:lnTo>
                  <a:pt x="843337" y="255031"/>
                </a:lnTo>
                <a:lnTo>
                  <a:pt x="865070" y="317224"/>
                </a:lnTo>
                <a:lnTo>
                  <a:pt x="876369" y="383326"/>
                </a:lnTo>
                <a:lnTo>
                  <a:pt x="877824" y="417575"/>
                </a:lnTo>
                <a:lnTo>
                  <a:pt x="876369" y="451825"/>
                </a:lnTo>
                <a:lnTo>
                  <a:pt x="865070" y="517927"/>
                </a:lnTo>
                <a:lnTo>
                  <a:pt x="843337" y="580120"/>
                </a:lnTo>
                <a:lnTo>
                  <a:pt x="812074" y="637542"/>
                </a:lnTo>
                <a:lnTo>
                  <a:pt x="772182" y="689334"/>
                </a:lnTo>
                <a:lnTo>
                  <a:pt x="724566" y="734637"/>
                </a:lnTo>
                <a:lnTo>
                  <a:pt x="670129" y="772592"/>
                </a:lnTo>
                <a:lnTo>
                  <a:pt x="609772" y="802338"/>
                </a:lnTo>
                <a:lnTo>
                  <a:pt x="544400" y="823016"/>
                </a:lnTo>
                <a:lnTo>
                  <a:pt x="474914" y="833767"/>
                </a:lnTo>
                <a:lnTo>
                  <a:pt x="438912" y="835151"/>
                </a:lnTo>
                <a:lnTo>
                  <a:pt x="402909" y="833767"/>
                </a:lnTo>
                <a:lnTo>
                  <a:pt x="333423" y="823016"/>
                </a:lnTo>
                <a:lnTo>
                  <a:pt x="268051" y="802338"/>
                </a:lnTo>
                <a:lnTo>
                  <a:pt x="207694" y="772592"/>
                </a:lnTo>
                <a:lnTo>
                  <a:pt x="153257" y="734637"/>
                </a:lnTo>
                <a:lnTo>
                  <a:pt x="105641" y="689334"/>
                </a:lnTo>
                <a:lnTo>
                  <a:pt x="65749" y="637542"/>
                </a:lnTo>
                <a:lnTo>
                  <a:pt x="34486" y="580120"/>
                </a:lnTo>
                <a:lnTo>
                  <a:pt x="12753" y="517927"/>
                </a:lnTo>
                <a:lnTo>
                  <a:pt x="1454" y="451825"/>
                </a:lnTo>
                <a:lnTo>
                  <a:pt x="0" y="417575"/>
                </a:lnTo>
                <a:close/>
              </a:path>
            </a:pathLst>
          </a:custGeom>
          <a:ln w="1524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632447" y="4075176"/>
            <a:ext cx="1386840" cy="1290955"/>
          </a:xfrm>
          <a:custGeom>
            <a:avLst/>
            <a:gdLst/>
            <a:ahLst/>
            <a:cxnLst/>
            <a:rect l="l" t="t" r="r" b="b"/>
            <a:pathLst>
              <a:path w="1386840" h="1290954">
                <a:moveTo>
                  <a:pt x="0" y="645413"/>
                </a:moveTo>
                <a:lnTo>
                  <a:pt x="2299" y="592475"/>
                </a:lnTo>
                <a:lnTo>
                  <a:pt x="9077" y="540715"/>
                </a:lnTo>
                <a:lnTo>
                  <a:pt x="20156" y="490301"/>
                </a:lnTo>
                <a:lnTo>
                  <a:pt x="35356" y="441399"/>
                </a:lnTo>
                <a:lnTo>
                  <a:pt x="54500" y="394174"/>
                </a:lnTo>
                <a:lnTo>
                  <a:pt x="77409" y="348792"/>
                </a:lnTo>
                <a:lnTo>
                  <a:pt x="103904" y="305421"/>
                </a:lnTo>
                <a:lnTo>
                  <a:pt x="133807" y="264225"/>
                </a:lnTo>
                <a:lnTo>
                  <a:pt x="166938" y="225370"/>
                </a:lnTo>
                <a:lnTo>
                  <a:pt x="203120" y="189023"/>
                </a:lnTo>
                <a:lnTo>
                  <a:pt x="242174" y="155350"/>
                </a:lnTo>
                <a:lnTo>
                  <a:pt x="283921" y="124516"/>
                </a:lnTo>
                <a:lnTo>
                  <a:pt x="328182" y="96689"/>
                </a:lnTo>
                <a:lnTo>
                  <a:pt x="374780" y="72033"/>
                </a:lnTo>
                <a:lnTo>
                  <a:pt x="423535" y="50714"/>
                </a:lnTo>
                <a:lnTo>
                  <a:pt x="474268" y="32900"/>
                </a:lnTo>
                <a:lnTo>
                  <a:pt x="526802" y="18755"/>
                </a:lnTo>
                <a:lnTo>
                  <a:pt x="580958" y="8446"/>
                </a:lnTo>
                <a:lnTo>
                  <a:pt x="636556" y="2139"/>
                </a:lnTo>
                <a:lnTo>
                  <a:pt x="693420" y="0"/>
                </a:lnTo>
                <a:lnTo>
                  <a:pt x="750283" y="2139"/>
                </a:lnTo>
                <a:lnTo>
                  <a:pt x="805881" y="8446"/>
                </a:lnTo>
                <a:lnTo>
                  <a:pt x="860037" y="18755"/>
                </a:lnTo>
                <a:lnTo>
                  <a:pt x="912571" y="32900"/>
                </a:lnTo>
                <a:lnTo>
                  <a:pt x="963304" y="50714"/>
                </a:lnTo>
                <a:lnTo>
                  <a:pt x="1012059" y="72033"/>
                </a:lnTo>
                <a:lnTo>
                  <a:pt x="1058657" y="96689"/>
                </a:lnTo>
                <a:lnTo>
                  <a:pt x="1102918" y="124516"/>
                </a:lnTo>
                <a:lnTo>
                  <a:pt x="1144665" y="155350"/>
                </a:lnTo>
                <a:lnTo>
                  <a:pt x="1183719" y="189023"/>
                </a:lnTo>
                <a:lnTo>
                  <a:pt x="1219901" y="225370"/>
                </a:lnTo>
                <a:lnTo>
                  <a:pt x="1253032" y="264225"/>
                </a:lnTo>
                <a:lnTo>
                  <a:pt x="1282935" y="305421"/>
                </a:lnTo>
                <a:lnTo>
                  <a:pt x="1309430" y="348792"/>
                </a:lnTo>
                <a:lnTo>
                  <a:pt x="1332339" y="394174"/>
                </a:lnTo>
                <a:lnTo>
                  <a:pt x="1351483" y="441399"/>
                </a:lnTo>
                <a:lnTo>
                  <a:pt x="1366683" y="490301"/>
                </a:lnTo>
                <a:lnTo>
                  <a:pt x="1377762" y="540715"/>
                </a:lnTo>
                <a:lnTo>
                  <a:pt x="1384540" y="592475"/>
                </a:lnTo>
                <a:lnTo>
                  <a:pt x="1386840" y="645413"/>
                </a:lnTo>
                <a:lnTo>
                  <a:pt x="1384540" y="698352"/>
                </a:lnTo>
                <a:lnTo>
                  <a:pt x="1377762" y="750112"/>
                </a:lnTo>
                <a:lnTo>
                  <a:pt x="1366683" y="800526"/>
                </a:lnTo>
                <a:lnTo>
                  <a:pt x="1351483" y="849428"/>
                </a:lnTo>
                <a:lnTo>
                  <a:pt x="1332339" y="896653"/>
                </a:lnTo>
                <a:lnTo>
                  <a:pt x="1309430" y="942035"/>
                </a:lnTo>
                <a:lnTo>
                  <a:pt x="1282935" y="985406"/>
                </a:lnTo>
                <a:lnTo>
                  <a:pt x="1253032" y="1026602"/>
                </a:lnTo>
                <a:lnTo>
                  <a:pt x="1219901" y="1065457"/>
                </a:lnTo>
                <a:lnTo>
                  <a:pt x="1183719" y="1101804"/>
                </a:lnTo>
                <a:lnTo>
                  <a:pt x="1144665" y="1135477"/>
                </a:lnTo>
                <a:lnTo>
                  <a:pt x="1102918" y="1166311"/>
                </a:lnTo>
                <a:lnTo>
                  <a:pt x="1058657" y="1194138"/>
                </a:lnTo>
                <a:lnTo>
                  <a:pt x="1012059" y="1218794"/>
                </a:lnTo>
                <a:lnTo>
                  <a:pt x="963304" y="1240113"/>
                </a:lnTo>
                <a:lnTo>
                  <a:pt x="912571" y="1257927"/>
                </a:lnTo>
                <a:lnTo>
                  <a:pt x="860037" y="1272072"/>
                </a:lnTo>
                <a:lnTo>
                  <a:pt x="805881" y="1282381"/>
                </a:lnTo>
                <a:lnTo>
                  <a:pt x="750283" y="1288688"/>
                </a:lnTo>
                <a:lnTo>
                  <a:pt x="693420" y="1290828"/>
                </a:lnTo>
                <a:lnTo>
                  <a:pt x="636556" y="1288688"/>
                </a:lnTo>
                <a:lnTo>
                  <a:pt x="580958" y="1282381"/>
                </a:lnTo>
                <a:lnTo>
                  <a:pt x="526802" y="1272072"/>
                </a:lnTo>
                <a:lnTo>
                  <a:pt x="474268" y="1257927"/>
                </a:lnTo>
                <a:lnTo>
                  <a:pt x="423535" y="1240113"/>
                </a:lnTo>
                <a:lnTo>
                  <a:pt x="374780" y="1218794"/>
                </a:lnTo>
                <a:lnTo>
                  <a:pt x="328182" y="1194138"/>
                </a:lnTo>
                <a:lnTo>
                  <a:pt x="283921" y="1166311"/>
                </a:lnTo>
                <a:lnTo>
                  <a:pt x="242174" y="1135477"/>
                </a:lnTo>
                <a:lnTo>
                  <a:pt x="203120" y="1101804"/>
                </a:lnTo>
                <a:lnTo>
                  <a:pt x="166938" y="1065457"/>
                </a:lnTo>
                <a:lnTo>
                  <a:pt x="133807" y="1026602"/>
                </a:lnTo>
                <a:lnTo>
                  <a:pt x="103904" y="985406"/>
                </a:lnTo>
                <a:lnTo>
                  <a:pt x="77409" y="942035"/>
                </a:lnTo>
                <a:lnTo>
                  <a:pt x="54500" y="896653"/>
                </a:lnTo>
                <a:lnTo>
                  <a:pt x="35356" y="849428"/>
                </a:lnTo>
                <a:lnTo>
                  <a:pt x="20156" y="800526"/>
                </a:lnTo>
                <a:lnTo>
                  <a:pt x="9077" y="750112"/>
                </a:lnTo>
                <a:lnTo>
                  <a:pt x="2299" y="698352"/>
                </a:lnTo>
                <a:lnTo>
                  <a:pt x="0" y="645413"/>
                </a:lnTo>
                <a:close/>
              </a:path>
            </a:pathLst>
          </a:custGeom>
          <a:ln w="1524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235952" y="4663765"/>
            <a:ext cx="156210" cy="147955"/>
          </a:xfrm>
          <a:custGeom>
            <a:avLst/>
            <a:gdLst/>
            <a:ahLst/>
            <a:cxnLst/>
            <a:rect l="l" t="t" r="r" b="b"/>
            <a:pathLst>
              <a:path w="156209" h="147954">
                <a:moveTo>
                  <a:pt x="71086" y="0"/>
                </a:moveTo>
                <a:lnTo>
                  <a:pt x="31084" y="14700"/>
                </a:lnTo>
                <a:lnTo>
                  <a:pt x="5504" y="46377"/>
                </a:lnTo>
                <a:lnTo>
                  <a:pt x="0" y="73588"/>
                </a:lnTo>
                <a:lnTo>
                  <a:pt x="671" y="83271"/>
                </a:lnTo>
                <a:lnTo>
                  <a:pt x="17284" y="119499"/>
                </a:lnTo>
                <a:lnTo>
                  <a:pt x="51871" y="142523"/>
                </a:lnTo>
                <a:lnTo>
                  <a:pt x="82063" y="147426"/>
                </a:lnTo>
                <a:lnTo>
                  <a:pt x="95598" y="145703"/>
                </a:lnTo>
                <a:lnTo>
                  <a:pt x="130330" y="127737"/>
                </a:lnTo>
                <a:lnTo>
                  <a:pt x="151767" y="92636"/>
                </a:lnTo>
                <a:lnTo>
                  <a:pt x="155830" y="61024"/>
                </a:lnTo>
                <a:lnTo>
                  <a:pt x="152207" y="48400"/>
                </a:lnTo>
                <a:lnTo>
                  <a:pt x="128068" y="17354"/>
                </a:lnTo>
                <a:lnTo>
                  <a:pt x="87493" y="1111"/>
                </a:lnTo>
                <a:lnTo>
                  <a:pt x="7108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235952" y="4663765"/>
            <a:ext cx="156210" cy="147955"/>
          </a:xfrm>
          <a:custGeom>
            <a:avLst/>
            <a:gdLst/>
            <a:ahLst/>
            <a:cxnLst/>
            <a:rect l="l" t="t" r="r" b="b"/>
            <a:pathLst>
              <a:path w="156209" h="147954">
                <a:moveTo>
                  <a:pt x="0" y="73588"/>
                </a:moveTo>
                <a:lnTo>
                  <a:pt x="11986" y="34349"/>
                </a:lnTo>
                <a:lnTo>
                  <a:pt x="43169" y="7580"/>
                </a:lnTo>
                <a:lnTo>
                  <a:pt x="71086" y="0"/>
                </a:lnTo>
                <a:lnTo>
                  <a:pt x="87493" y="1111"/>
                </a:lnTo>
                <a:lnTo>
                  <a:pt x="128068" y="17354"/>
                </a:lnTo>
                <a:lnTo>
                  <a:pt x="152207" y="48400"/>
                </a:lnTo>
                <a:lnTo>
                  <a:pt x="155830" y="61024"/>
                </a:lnTo>
                <a:lnTo>
                  <a:pt x="154964" y="77586"/>
                </a:lnTo>
                <a:lnTo>
                  <a:pt x="139237" y="117810"/>
                </a:lnTo>
                <a:lnTo>
                  <a:pt x="108297" y="141782"/>
                </a:lnTo>
                <a:lnTo>
                  <a:pt x="82063" y="147426"/>
                </a:lnTo>
                <a:lnTo>
                  <a:pt x="66396" y="146175"/>
                </a:lnTo>
                <a:lnTo>
                  <a:pt x="27101" y="128952"/>
                </a:lnTo>
                <a:lnTo>
                  <a:pt x="3855" y="96425"/>
                </a:lnTo>
                <a:lnTo>
                  <a:pt x="0" y="73588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112507" y="4536947"/>
            <a:ext cx="402590" cy="394970"/>
          </a:xfrm>
          <a:custGeom>
            <a:avLst/>
            <a:gdLst/>
            <a:ahLst/>
            <a:cxnLst/>
            <a:rect l="l" t="t" r="r" b="b"/>
            <a:pathLst>
              <a:path w="402590" h="394970">
                <a:moveTo>
                  <a:pt x="0" y="197357"/>
                </a:moveTo>
                <a:lnTo>
                  <a:pt x="5845" y="149940"/>
                </a:lnTo>
                <a:lnTo>
                  <a:pt x="22449" y="106674"/>
                </a:lnTo>
                <a:lnTo>
                  <a:pt x="48417" y="68932"/>
                </a:lnTo>
                <a:lnTo>
                  <a:pt x="82350" y="38087"/>
                </a:lnTo>
                <a:lnTo>
                  <a:pt x="122854" y="15513"/>
                </a:lnTo>
                <a:lnTo>
                  <a:pt x="168531" y="2583"/>
                </a:lnTo>
                <a:lnTo>
                  <a:pt x="201168" y="0"/>
                </a:lnTo>
                <a:lnTo>
                  <a:pt x="217670" y="654"/>
                </a:lnTo>
                <a:lnTo>
                  <a:pt x="264761" y="10064"/>
                </a:lnTo>
                <a:lnTo>
                  <a:pt x="307144" y="29576"/>
                </a:lnTo>
                <a:lnTo>
                  <a:pt x="343423" y="57816"/>
                </a:lnTo>
                <a:lnTo>
                  <a:pt x="372201" y="93412"/>
                </a:lnTo>
                <a:lnTo>
                  <a:pt x="392082" y="134989"/>
                </a:lnTo>
                <a:lnTo>
                  <a:pt x="401669" y="181175"/>
                </a:lnTo>
                <a:lnTo>
                  <a:pt x="402336" y="197357"/>
                </a:lnTo>
                <a:lnTo>
                  <a:pt x="401669" y="213540"/>
                </a:lnTo>
                <a:lnTo>
                  <a:pt x="392082" y="259726"/>
                </a:lnTo>
                <a:lnTo>
                  <a:pt x="372201" y="301303"/>
                </a:lnTo>
                <a:lnTo>
                  <a:pt x="343423" y="336899"/>
                </a:lnTo>
                <a:lnTo>
                  <a:pt x="307144" y="365139"/>
                </a:lnTo>
                <a:lnTo>
                  <a:pt x="264761" y="384651"/>
                </a:lnTo>
                <a:lnTo>
                  <a:pt x="217670" y="394061"/>
                </a:lnTo>
                <a:lnTo>
                  <a:pt x="201168" y="394715"/>
                </a:lnTo>
                <a:lnTo>
                  <a:pt x="184665" y="394061"/>
                </a:lnTo>
                <a:lnTo>
                  <a:pt x="137574" y="384651"/>
                </a:lnTo>
                <a:lnTo>
                  <a:pt x="95191" y="365139"/>
                </a:lnTo>
                <a:lnTo>
                  <a:pt x="58912" y="336899"/>
                </a:lnTo>
                <a:lnTo>
                  <a:pt x="30134" y="301303"/>
                </a:lnTo>
                <a:lnTo>
                  <a:pt x="10253" y="259726"/>
                </a:lnTo>
                <a:lnTo>
                  <a:pt x="666" y="213540"/>
                </a:lnTo>
                <a:lnTo>
                  <a:pt x="0" y="197357"/>
                </a:lnTo>
                <a:close/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272528" y="487435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272528" y="449793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228331" y="508147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351776" y="508147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228331" y="425699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351776" y="425699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228331" y="402534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351776" y="4026689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228331" y="5287037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351776" y="528721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687056" y="460903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687056" y="471114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967471" y="460903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967471" y="471114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824471" y="460918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824471" y="4711289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605016" y="460918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4595621" y="3914514"/>
            <a:ext cx="22072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4691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	Cl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2" name="object 6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5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59105">
              <a:lnSpc>
                <a:spcPct val="100000"/>
              </a:lnSpc>
            </a:pPr>
            <a:r>
              <a:rPr dirty="0" sz="3200">
                <a:latin typeface="Franklin Gothic Book"/>
                <a:cs typeface="Franklin Gothic Book"/>
              </a:rPr>
              <a:t>Legame</a:t>
            </a:r>
            <a:r>
              <a:rPr dirty="0" sz="3200" spc="-45">
                <a:latin typeface="Franklin Gothic Book"/>
                <a:cs typeface="Franklin Gothic Book"/>
              </a:rPr>
              <a:t> </a:t>
            </a:r>
            <a:r>
              <a:rPr dirty="0" sz="3200" spc="-5">
                <a:latin typeface="Franklin Gothic Book"/>
                <a:cs typeface="Franklin Gothic Book"/>
              </a:rPr>
              <a:t>ionico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4959" y="1583436"/>
            <a:ext cx="748665" cy="725805"/>
          </a:xfrm>
          <a:custGeom>
            <a:avLst/>
            <a:gdLst/>
            <a:ahLst/>
            <a:cxnLst/>
            <a:rect l="l" t="t" r="r" b="b"/>
            <a:pathLst>
              <a:path w="748664" h="725805">
                <a:moveTo>
                  <a:pt x="0" y="362712"/>
                </a:moveTo>
                <a:lnTo>
                  <a:pt x="4896" y="303888"/>
                </a:lnTo>
                <a:lnTo>
                  <a:pt x="19074" y="248082"/>
                </a:lnTo>
                <a:lnTo>
                  <a:pt x="41761" y="196043"/>
                </a:lnTo>
                <a:lnTo>
                  <a:pt x="72188" y="148516"/>
                </a:lnTo>
                <a:lnTo>
                  <a:pt x="109585" y="106251"/>
                </a:lnTo>
                <a:lnTo>
                  <a:pt x="153180" y="69994"/>
                </a:lnTo>
                <a:lnTo>
                  <a:pt x="202203" y="40493"/>
                </a:lnTo>
                <a:lnTo>
                  <a:pt x="255885" y="18495"/>
                </a:lnTo>
                <a:lnTo>
                  <a:pt x="313455" y="4748"/>
                </a:lnTo>
                <a:lnTo>
                  <a:pt x="374141" y="0"/>
                </a:lnTo>
                <a:lnTo>
                  <a:pt x="404826" y="1202"/>
                </a:lnTo>
                <a:lnTo>
                  <a:pt x="464051" y="10543"/>
                </a:lnTo>
                <a:lnTo>
                  <a:pt x="519773" y="28509"/>
                </a:lnTo>
                <a:lnTo>
                  <a:pt x="571222" y="54352"/>
                </a:lnTo>
                <a:lnTo>
                  <a:pt x="617628" y="87325"/>
                </a:lnTo>
                <a:lnTo>
                  <a:pt x="658220" y="126679"/>
                </a:lnTo>
                <a:lnTo>
                  <a:pt x="692227" y="171669"/>
                </a:lnTo>
                <a:lnTo>
                  <a:pt x="718881" y="221545"/>
                </a:lnTo>
                <a:lnTo>
                  <a:pt x="737410" y="275561"/>
                </a:lnTo>
                <a:lnTo>
                  <a:pt x="747043" y="332969"/>
                </a:lnTo>
                <a:lnTo>
                  <a:pt x="748284" y="362712"/>
                </a:lnTo>
                <a:lnTo>
                  <a:pt x="747043" y="392454"/>
                </a:lnTo>
                <a:lnTo>
                  <a:pt x="737410" y="449862"/>
                </a:lnTo>
                <a:lnTo>
                  <a:pt x="718881" y="503878"/>
                </a:lnTo>
                <a:lnTo>
                  <a:pt x="692227" y="553754"/>
                </a:lnTo>
                <a:lnTo>
                  <a:pt x="658220" y="598744"/>
                </a:lnTo>
                <a:lnTo>
                  <a:pt x="617628" y="638098"/>
                </a:lnTo>
                <a:lnTo>
                  <a:pt x="571222" y="671071"/>
                </a:lnTo>
                <a:lnTo>
                  <a:pt x="519773" y="696914"/>
                </a:lnTo>
                <a:lnTo>
                  <a:pt x="464051" y="714880"/>
                </a:lnTo>
                <a:lnTo>
                  <a:pt x="404826" y="724221"/>
                </a:lnTo>
                <a:lnTo>
                  <a:pt x="374141" y="725424"/>
                </a:lnTo>
                <a:lnTo>
                  <a:pt x="343457" y="724221"/>
                </a:lnTo>
                <a:lnTo>
                  <a:pt x="284232" y="714880"/>
                </a:lnTo>
                <a:lnTo>
                  <a:pt x="228510" y="696914"/>
                </a:lnTo>
                <a:lnTo>
                  <a:pt x="177061" y="671071"/>
                </a:lnTo>
                <a:lnTo>
                  <a:pt x="130655" y="638098"/>
                </a:lnTo>
                <a:lnTo>
                  <a:pt x="90063" y="598744"/>
                </a:lnTo>
                <a:lnTo>
                  <a:pt x="56056" y="553754"/>
                </a:lnTo>
                <a:lnTo>
                  <a:pt x="29402" y="503878"/>
                </a:lnTo>
                <a:lnTo>
                  <a:pt x="10873" y="449862"/>
                </a:lnTo>
                <a:lnTo>
                  <a:pt x="1240" y="392454"/>
                </a:lnTo>
                <a:lnTo>
                  <a:pt x="0" y="362712"/>
                </a:lnTo>
                <a:close/>
              </a:path>
            </a:pathLst>
          </a:custGeom>
          <a:ln w="1524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204459" y="1377696"/>
            <a:ext cx="1183005" cy="1123315"/>
          </a:xfrm>
          <a:custGeom>
            <a:avLst/>
            <a:gdLst/>
            <a:ahLst/>
            <a:cxnLst/>
            <a:rect l="l" t="t" r="r" b="b"/>
            <a:pathLst>
              <a:path w="1183004" h="1123314">
                <a:moveTo>
                  <a:pt x="0" y="561593"/>
                </a:moveTo>
                <a:lnTo>
                  <a:pt x="1960" y="515538"/>
                </a:lnTo>
                <a:lnTo>
                  <a:pt x="7740" y="470506"/>
                </a:lnTo>
                <a:lnTo>
                  <a:pt x="17188" y="426644"/>
                </a:lnTo>
                <a:lnTo>
                  <a:pt x="30150" y="384096"/>
                </a:lnTo>
                <a:lnTo>
                  <a:pt x="46476" y="343007"/>
                </a:lnTo>
                <a:lnTo>
                  <a:pt x="66011" y="303520"/>
                </a:lnTo>
                <a:lnTo>
                  <a:pt x="88605" y="265781"/>
                </a:lnTo>
                <a:lnTo>
                  <a:pt x="114104" y="229935"/>
                </a:lnTo>
                <a:lnTo>
                  <a:pt x="142357" y="196125"/>
                </a:lnTo>
                <a:lnTo>
                  <a:pt x="173212" y="164496"/>
                </a:lnTo>
                <a:lnTo>
                  <a:pt x="206515" y="135194"/>
                </a:lnTo>
                <a:lnTo>
                  <a:pt x="242114" y="108362"/>
                </a:lnTo>
                <a:lnTo>
                  <a:pt x="279858" y="84145"/>
                </a:lnTo>
                <a:lnTo>
                  <a:pt x="319594" y="62688"/>
                </a:lnTo>
                <a:lnTo>
                  <a:pt x="361170" y="44136"/>
                </a:lnTo>
                <a:lnTo>
                  <a:pt x="404433" y="28632"/>
                </a:lnTo>
                <a:lnTo>
                  <a:pt x="449230" y="16322"/>
                </a:lnTo>
                <a:lnTo>
                  <a:pt x="495411" y="7351"/>
                </a:lnTo>
                <a:lnTo>
                  <a:pt x="542822" y="1861"/>
                </a:lnTo>
                <a:lnTo>
                  <a:pt x="591312" y="0"/>
                </a:lnTo>
                <a:lnTo>
                  <a:pt x="639801" y="1861"/>
                </a:lnTo>
                <a:lnTo>
                  <a:pt x="687212" y="7351"/>
                </a:lnTo>
                <a:lnTo>
                  <a:pt x="733393" y="16322"/>
                </a:lnTo>
                <a:lnTo>
                  <a:pt x="778190" y="28632"/>
                </a:lnTo>
                <a:lnTo>
                  <a:pt x="821453" y="44136"/>
                </a:lnTo>
                <a:lnTo>
                  <a:pt x="863029" y="62688"/>
                </a:lnTo>
                <a:lnTo>
                  <a:pt x="902765" y="84145"/>
                </a:lnTo>
                <a:lnTo>
                  <a:pt x="940509" y="108362"/>
                </a:lnTo>
                <a:lnTo>
                  <a:pt x="976108" y="135194"/>
                </a:lnTo>
                <a:lnTo>
                  <a:pt x="1009411" y="164496"/>
                </a:lnTo>
                <a:lnTo>
                  <a:pt x="1040266" y="196125"/>
                </a:lnTo>
                <a:lnTo>
                  <a:pt x="1068519" y="229935"/>
                </a:lnTo>
                <a:lnTo>
                  <a:pt x="1094018" y="265781"/>
                </a:lnTo>
                <a:lnTo>
                  <a:pt x="1116612" y="303520"/>
                </a:lnTo>
                <a:lnTo>
                  <a:pt x="1136147" y="343007"/>
                </a:lnTo>
                <a:lnTo>
                  <a:pt x="1152473" y="384096"/>
                </a:lnTo>
                <a:lnTo>
                  <a:pt x="1165435" y="426644"/>
                </a:lnTo>
                <a:lnTo>
                  <a:pt x="1174883" y="470506"/>
                </a:lnTo>
                <a:lnTo>
                  <a:pt x="1180663" y="515538"/>
                </a:lnTo>
                <a:lnTo>
                  <a:pt x="1182624" y="561593"/>
                </a:lnTo>
                <a:lnTo>
                  <a:pt x="1180663" y="607649"/>
                </a:lnTo>
                <a:lnTo>
                  <a:pt x="1174883" y="652681"/>
                </a:lnTo>
                <a:lnTo>
                  <a:pt x="1165435" y="696543"/>
                </a:lnTo>
                <a:lnTo>
                  <a:pt x="1152473" y="739091"/>
                </a:lnTo>
                <a:lnTo>
                  <a:pt x="1136147" y="780180"/>
                </a:lnTo>
                <a:lnTo>
                  <a:pt x="1116612" y="819667"/>
                </a:lnTo>
                <a:lnTo>
                  <a:pt x="1094018" y="857406"/>
                </a:lnTo>
                <a:lnTo>
                  <a:pt x="1068519" y="893252"/>
                </a:lnTo>
                <a:lnTo>
                  <a:pt x="1040266" y="927062"/>
                </a:lnTo>
                <a:lnTo>
                  <a:pt x="1009411" y="958691"/>
                </a:lnTo>
                <a:lnTo>
                  <a:pt x="976108" y="987993"/>
                </a:lnTo>
                <a:lnTo>
                  <a:pt x="940509" y="1014825"/>
                </a:lnTo>
                <a:lnTo>
                  <a:pt x="902765" y="1039042"/>
                </a:lnTo>
                <a:lnTo>
                  <a:pt x="863029" y="1060499"/>
                </a:lnTo>
                <a:lnTo>
                  <a:pt x="821453" y="1079051"/>
                </a:lnTo>
                <a:lnTo>
                  <a:pt x="778190" y="1094555"/>
                </a:lnTo>
                <a:lnTo>
                  <a:pt x="733393" y="1106865"/>
                </a:lnTo>
                <a:lnTo>
                  <a:pt x="687212" y="1115836"/>
                </a:lnTo>
                <a:lnTo>
                  <a:pt x="639801" y="1121326"/>
                </a:lnTo>
                <a:lnTo>
                  <a:pt x="591312" y="1123188"/>
                </a:lnTo>
                <a:lnTo>
                  <a:pt x="542822" y="1121326"/>
                </a:lnTo>
                <a:lnTo>
                  <a:pt x="495411" y="1115836"/>
                </a:lnTo>
                <a:lnTo>
                  <a:pt x="449230" y="1106865"/>
                </a:lnTo>
                <a:lnTo>
                  <a:pt x="404433" y="1094555"/>
                </a:lnTo>
                <a:lnTo>
                  <a:pt x="361170" y="1079051"/>
                </a:lnTo>
                <a:lnTo>
                  <a:pt x="319594" y="1060499"/>
                </a:lnTo>
                <a:lnTo>
                  <a:pt x="279858" y="1039042"/>
                </a:lnTo>
                <a:lnTo>
                  <a:pt x="242114" y="1014825"/>
                </a:lnTo>
                <a:lnTo>
                  <a:pt x="206515" y="987993"/>
                </a:lnTo>
                <a:lnTo>
                  <a:pt x="173212" y="958691"/>
                </a:lnTo>
                <a:lnTo>
                  <a:pt x="142357" y="927062"/>
                </a:lnTo>
                <a:lnTo>
                  <a:pt x="114104" y="893252"/>
                </a:lnTo>
                <a:lnTo>
                  <a:pt x="88605" y="857406"/>
                </a:lnTo>
                <a:lnTo>
                  <a:pt x="66011" y="819667"/>
                </a:lnTo>
                <a:lnTo>
                  <a:pt x="46476" y="780180"/>
                </a:lnTo>
                <a:lnTo>
                  <a:pt x="30150" y="739091"/>
                </a:lnTo>
                <a:lnTo>
                  <a:pt x="17188" y="696543"/>
                </a:lnTo>
                <a:lnTo>
                  <a:pt x="7740" y="652681"/>
                </a:lnTo>
                <a:lnTo>
                  <a:pt x="1960" y="607649"/>
                </a:lnTo>
                <a:lnTo>
                  <a:pt x="0" y="561593"/>
                </a:lnTo>
                <a:close/>
              </a:path>
            </a:pathLst>
          </a:custGeom>
          <a:ln w="1524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719571" y="1889903"/>
            <a:ext cx="133985" cy="127635"/>
          </a:xfrm>
          <a:custGeom>
            <a:avLst/>
            <a:gdLst/>
            <a:ahLst/>
            <a:cxnLst/>
            <a:rect l="l" t="t" r="r" b="b"/>
            <a:pathLst>
              <a:path w="133985" h="127635">
                <a:moveTo>
                  <a:pt x="62531" y="0"/>
                </a:moveTo>
                <a:lnTo>
                  <a:pt x="23239" y="15408"/>
                </a:lnTo>
                <a:lnTo>
                  <a:pt x="1628" y="49782"/>
                </a:lnTo>
                <a:lnTo>
                  <a:pt x="0" y="63864"/>
                </a:lnTo>
                <a:lnTo>
                  <a:pt x="1317" y="76457"/>
                </a:lnTo>
                <a:lnTo>
                  <a:pt x="32039" y="116660"/>
                </a:lnTo>
                <a:lnTo>
                  <a:pt x="77788" y="127050"/>
                </a:lnTo>
                <a:lnTo>
                  <a:pt x="90967" y="123591"/>
                </a:lnTo>
                <a:lnTo>
                  <a:pt x="121893" y="98743"/>
                </a:lnTo>
                <a:lnTo>
                  <a:pt x="133612" y="56029"/>
                </a:lnTo>
                <a:lnTo>
                  <a:pt x="130413" y="42962"/>
                </a:lnTo>
                <a:lnTo>
                  <a:pt x="105382" y="12040"/>
                </a:lnTo>
                <a:lnTo>
                  <a:pt x="6253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719571" y="1889903"/>
            <a:ext cx="133985" cy="127635"/>
          </a:xfrm>
          <a:custGeom>
            <a:avLst/>
            <a:gdLst/>
            <a:ahLst/>
            <a:cxnLst/>
            <a:rect l="l" t="t" r="r" b="b"/>
            <a:pathLst>
              <a:path w="133985" h="127635">
                <a:moveTo>
                  <a:pt x="0" y="63864"/>
                </a:moveTo>
                <a:lnTo>
                  <a:pt x="13601" y="25213"/>
                </a:lnTo>
                <a:lnTo>
                  <a:pt x="48057" y="2460"/>
                </a:lnTo>
                <a:lnTo>
                  <a:pt x="62531" y="0"/>
                </a:lnTo>
                <a:lnTo>
                  <a:pt x="78372" y="1402"/>
                </a:lnTo>
                <a:lnTo>
                  <a:pt x="116044" y="20660"/>
                </a:lnTo>
                <a:lnTo>
                  <a:pt x="133612" y="56029"/>
                </a:lnTo>
                <a:lnTo>
                  <a:pt x="132339" y="71947"/>
                </a:lnTo>
                <a:lnTo>
                  <a:pt x="113320" y="109254"/>
                </a:lnTo>
                <a:lnTo>
                  <a:pt x="77788" y="127050"/>
                </a:lnTo>
                <a:lnTo>
                  <a:pt x="60663" y="126011"/>
                </a:lnTo>
                <a:lnTo>
                  <a:pt x="20828" y="108890"/>
                </a:lnTo>
                <a:lnTo>
                  <a:pt x="0" y="63864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614415" y="1780037"/>
            <a:ext cx="342900" cy="342900"/>
          </a:xfrm>
          <a:custGeom>
            <a:avLst/>
            <a:gdLst/>
            <a:ahLst/>
            <a:cxnLst/>
            <a:rect l="l" t="t" r="r" b="b"/>
            <a:pathLst>
              <a:path w="342900" h="342900">
                <a:moveTo>
                  <a:pt x="0" y="171444"/>
                </a:moveTo>
                <a:lnTo>
                  <a:pt x="5454" y="128346"/>
                </a:lnTo>
                <a:lnTo>
                  <a:pt x="20907" y="89285"/>
                </a:lnTo>
                <a:lnTo>
                  <a:pt x="44992" y="55628"/>
                </a:lnTo>
                <a:lnTo>
                  <a:pt x="76343" y="28740"/>
                </a:lnTo>
                <a:lnTo>
                  <a:pt x="113595" y="9987"/>
                </a:lnTo>
                <a:lnTo>
                  <a:pt x="155382" y="736"/>
                </a:lnTo>
                <a:lnTo>
                  <a:pt x="170083" y="0"/>
                </a:lnTo>
                <a:lnTo>
                  <a:pt x="184958" y="617"/>
                </a:lnTo>
                <a:lnTo>
                  <a:pt x="227195" y="9485"/>
                </a:lnTo>
                <a:lnTo>
                  <a:pt x="264822" y="27827"/>
                </a:lnTo>
                <a:lnTo>
                  <a:pt x="296523" y="54295"/>
                </a:lnTo>
                <a:lnTo>
                  <a:pt x="320979" y="87538"/>
                </a:lnTo>
                <a:lnTo>
                  <a:pt x="336871" y="126207"/>
                </a:lnTo>
                <a:lnTo>
                  <a:pt x="342882" y="168951"/>
                </a:lnTo>
                <a:lnTo>
                  <a:pt x="342270" y="183944"/>
                </a:lnTo>
                <a:lnTo>
                  <a:pt x="333464" y="226452"/>
                </a:lnTo>
                <a:lnTo>
                  <a:pt x="315238" y="264257"/>
                </a:lnTo>
                <a:lnTo>
                  <a:pt x="288929" y="296080"/>
                </a:lnTo>
                <a:lnTo>
                  <a:pt x="255874" y="320641"/>
                </a:lnTo>
                <a:lnTo>
                  <a:pt x="217410" y="336661"/>
                </a:lnTo>
                <a:lnTo>
                  <a:pt x="174873" y="342861"/>
                </a:lnTo>
                <a:lnTo>
                  <a:pt x="159783" y="342255"/>
                </a:lnTo>
                <a:lnTo>
                  <a:pt x="117053" y="333501"/>
                </a:lnTo>
                <a:lnTo>
                  <a:pt x="79102" y="315373"/>
                </a:lnTo>
                <a:lnTo>
                  <a:pt x="47179" y="289196"/>
                </a:lnTo>
                <a:lnTo>
                  <a:pt x="22530" y="256297"/>
                </a:lnTo>
                <a:lnTo>
                  <a:pt x="6404" y="218002"/>
                </a:lnTo>
                <a:lnTo>
                  <a:pt x="50" y="175636"/>
                </a:lnTo>
                <a:lnTo>
                  <a:pt x="0" y="171444"/>
                </a:lnTo>
                <a:close/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750052" y="2071338"/>
            <a:ext cx="77470" cy="74930"/>
          </a:xfrm>
          <a:custGeom>
            <a:avLst/>
            <a:gdLst/>
            <a:ahLst/>
            <a:cxnLst/>
            <a:rect l="l" t="t" r="r" b="b"/>
            <a:pathLst>
              <a:path w="77470" h="74930">
                <a:moveTo>
                  <a:pt x="34633" y="0"/>
                </a:moveTo>
                <a:lnTo>
                  <a:pt x="21006" y="4020"/>
                </a:lnTo>
                <a:lnTo>
                  <a:pt x="10014" y="12332"/>
                </a:lnTo>
                <a:lnTo>
                  <a:pt x="2672" y="23947"/>
                </a:lnTo>
                <a:lnTo>
                  <a:pt x="0" y="37877"/>
                </a:lnTo>
                <a:lnTo>
                  <a:pt x="1815" y="49225"/>
                </a:lnTo>
                <a:lnTo>
                  <a:pt x="7756" y="59883"/>
                </a:lnTo>
                <a:lnTo>
                  <a:pt x="17657" y="68164"/>
                </a:lnTo>
                <a:lnTo>
                  <a:pt x="31337" y="73354"/>
                </a:lnTo>
                <a:lnTo>
                  <a:pt x="48616" y="74740"/>
                </a:lnTo>
                <a:lnTo>
                  <a:pt x="60193" y="69352"/>
                </a:lnTo>
                <a:lnTo>
                  <a:pt x="69309" y="59979"/>
                </a:lnTo>
                <a:lnTo>
                  <a:pt x="75174" y="46937"/>
                </a:lnTo>
                <a:lnTo>
                  <a:pt x="76999" y="30541"/>
                </a:lnTo>
                <a:lnTo>
                  <a:pt x="72070" y="18336"/>
                </a:lnTo>
                <a:lnTo>
                  <a:pt x="62977" y="8614"/>
                </a:lnTo>
                <a:lnTo>
                  <a:pt x="50303" y="2220"/>
                </a:lnTo>
                <a:lnTo>
                  <a:pt x="346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750052" y="1745202"/>
            <a:ext cx="77470" cy="74930"/>
          </a:xfrm>
          <a:custGeom>
            <a:avLst/>
            <a:gdLst/>
            <a:ahLst/>
            <a:cxnLst/>
            <a:rect l="l" t="t" r="r" b="b"/>
            <a:pathLst>
              <a:path w="77470" h="74930">
                <a:moveTo>
                  <a:pt x="34633" y="0"/>
                </a:moveTo>
                <a:lnTo>
                  <a:pt x="21006" y="4020"/>
                </a:lnTo>
                <a:lnTo>
                  <a:pt x="10014" y="12332"/>
                </a:lnTo>
                <a:lnTo>
                  <a:pt x="2672" y="23947"/>
                </a:lnTo>
                <a:lnTo>
                  <a:pt x="0" y="37877"/>
                </a:lnTo>
                <a:lnTo>
                  <a:pt x="1815" y="49225"/>
                </a:lnTo>
                <a:lnTo>
                  <a:pt x="7756" y="59883"/>
                </a:lnTo>
                <a:lnTo>
                  <a:pt x="17657" y="68164"/>
                </a:lnTo>
                <a:lnTo>
                  <a:pt x="31337" y="73354"/>
                </a:lnTo>
                <a:lnTo>
                  <a:pt x="48616" y="74740"/>
                </a:lnTo>
                <a:lnTo>
                  <a:pt x="60193" y="69352"/>
                </a:lnTo>
                <a:lnTo>
                  <a:pt x="69309" y="59979"/>
                </a:lnTo>
                <a:lnTo>
                  <a:pt x="75174" y="46937"/>
                </a:lnTo>
                <a:lnTo>
                  <a:pt x="76999" y="30541"/>
                </a:lnTo>
                <a:lnTo>
                  <a:pt x="72070" y="18336"/>
                </a:lnTo>
                <a:lnTo>
                  <a:pt x="62977" y="8614"/>
                </a:lnTo>
                <a:lnTo>
                  <a:pt x="50303" y="2220"/>
                </a:lnTo>
                <a:lnTo>
                  <a:pt x="346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711952" y="2251175"/>
            <a:ext cx="75565" cy="76835"/>
          </a:xfrm>
          <a:custGeom>
            <a:avLst/>
            <a:gdLst/>
            <a:ahLst/>
            <a:cxnLst/>
            <a:rect l="l" t="t" r="r" b="b"/>
            <a:pathLst>
              <a:path w="75564" h="76835">
                <a:moveTo>
                  <a:pt x="33947" y="0"/>
                </a:moveTo>
                <a:lnTo>
                  <a:pt x="20576" y="4108"/>
                </a:lnTo>
                <a:lnTo>
                  <a:pt x="9803" y="12594"/>
                </a:lnTo>
                <a:lnTo>
                  <a:pt x="2615" y="24442"/>
                </a:lnTo>
                <a:lnTo>
                  <a:pt x="0" y="38634"/>
                </a:lnTo>
                <a:lnTo>
                  <a:pt x="1739" y="50076"/>
                </a:lnTo>
                <a:lnTo>
                  <a:pt x="7541" y="60989"/>
                </a:lnTo>
                <a:lnTo>
                  <a:pt x="17255" y="69476"/>
                </a:lnTo>
                <a:lnTo>
                  <a:pt x="30714" y="74797"/>
                </a:lnTo>
                <a:lnTo>
                  <a:pt x="47750" y="76212"/>
                </a:lnTo>
                <a:lnTo>
                  <a:pt x="59077" y="70699"/>
                </a:lnTo>
                <a:lnTo>
                  <a:pt x="67988" y="61148"/>
                </a:lnTo>
                <a:lnTo>
                  <a:pt x="73720" y="47890"/>
                </a:lnTo>
                <a:lnTo>
                  <a:pt x="75509" y="31261"/>
                </a:lnTo>
                <a:lnTo>
                  <a:pt x="70704" y="18782"/>
                </a:lnTo>
                <a:lnTo>
                  <a:pt x="61797" y="8830"/>
                </a:lnTo>
                <a:lnTo>
                  <a:pt x="49355" y="2277"/>
                </a:lnTo>
                <a:lnTo>
                  <a:pt x="339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818632" y="2252636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711952" y="1534832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5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818632" y="1534895"/>
            <a:ext cx="75565" cy="76835"/>
          </a:xfrm>
          <a:custGeom>
            <a:avLst/>
            <a:gdLst/>
            <a:ahLst/>
            <a:cxnLst/>
            <a:rect l="l" t="t" r="r" b="b"/>
            <a:pathLst>
              <a:path w="75564" h="76834">
                <a:moveTo>
                  <a:pt x="33947" y="0"/>
                </a:moveTo>
                <a:lnTo>
                  <a:pt x="20576" y="4108"/>
                </a:lnTo>
                <a:lnTo>
                  <a:pt x="9803" y="12594"/>
                </a:lnTo>
                <a:lnTo>
                  <a:pt x="2615" y="24442"/>
                </a:lnTo>
                <a:lnTo>
                  <a:pt x="0" y="38634"/>
                </a:lnTo>
                <a:lnTo>
                  <a:pt x="1739" y="50076"/>
                </a:lnTo>
                <a:lnTo>
                  <a:pt x="7541" y="60989"/>
                </a:lnTo>
                <a:lnTo>
                  <a:pt x="17255" y="69476"/>
                </a:lnTo>
                <a:lnTo>
                  <a:pt x="30714" y="74797"/>
                </a:lnTo>
                <a:lnTo>
                  <a:pt x="47750" y="76212"/>
                </a:lnTo>
                <a:lnTo>
                  <a:pt x="59077" y="70699"/>
                </a:lnTo>
                <a:lnTo>
                  <a:pt x="67988" y="61148"/>
                </a:lnTo>
                <a:lnTo>
                  <a:pt x="73720" y="47890"/>
                </a:lnTo>
                <a:lnTo>
                  <a:pt x="75509" y="31261"/>
                </a:lnTo>
                <a:lnTo>
                  <a:pt x="70704" y="18782"/>
                </a:lnTo>
                <a:lnTo>
                  <a:pt x="61797" y="8830"/>
                </a:lnTo>
                <a:lnTo>
                  <a:pt x="49355" y="2277"/>
                </a:lnTo>
                <a:lnTo>
                  <a:pt x="339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338315" y="1871636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103620" y="1841156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103620" y="1929548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367528" y="1841214"/>
            <a:ext cx="77470" cy="74930"/>
          </a:xfrm>
          <a:custGeom>
            <a:avLst/>
            <a:gdLst/>
            <a:ahLst/>
            <a:cxnLst/>
            <a:rect l="l" t="t" r="r" b="b"/>
            <a:pathLst>
              <a:path w="77470" h="74930">
                <a:moveTo>
                  <a:pt x="34633" y="0"/>
                </a:moveTo>
                <a:lnTo>
                  <a:pt x="21006" y="4020"/>
                </a:lnTo>
                <a:lnTo>
                  <a:pt x="10014" y="12332"/>
                </a:lnTo>
                <a:lnTo>
                  <a:pt x="2672" y="23947"/>
                </a:lnTo>
                <a:lnTo>
                  <a:pt x="0" y="37877"/>
                </a:lnTo>
                <a:lnTo>
                  <a:pt x="1815" y="49225"/>
                </a:lnTo>
                <a:lnTo>
                  <a:pt x="7756" y="59883"/>
                </a:lnTo>
                <a:lnTo>
                  <a:pt x="17657" y="68164"/>
                </a:lnTo>
                <a:lnTo>
                  <a:pt x="31337" y="73354"/>
                </a:lnTo>
                <a:lnTo>
                  <a:pt x="48616" y="74740"/>
                </a:lnTo>
                <a:lnTo>
                  <a:pt x="60193" y="69352"/>
                </a:lnTo>
                <a:lnTo>
                  <a:pt x="69309" y="59979"/>
                </a:lnTo>
                <a:lnTo>
                  <a:pt x="75174" y="46937"/>
                </a:lnTo>
                <a:lnTo>
                  <a:pt x="76999" y="30541"/>
                </a:lnTo>
                <a:lnTo>
                  <a:pt x="72070" y="18336"/>
                </a:lnTo>
                <a:lnTo>
                  <a:pt x="62977" y="8614"/>
                </a:lnTo>
                <a:lnTo>
                  <a:pt x="50303" y="2220"/>
                </a:lnTo>
                <a:lnTo>
                  <a:pt x="346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367528" y="1929606"/>
            <a:ext cx="77470" cy="74930"/>
          </a:xfrm>
          <a:custGeom>
            <a:avLst/>
            <a:gdLst/>
            <a:ahLst/>
            <a:cxnLst/>
            <a:rect l="l" t="t" r="r" b="b"/>
            <a:pathLst>
              <a:path w="77470" h="74930">
                <a:moveTo>
                  <a:pt x="34633" y="0"/>
                </a:moveTo>
                <a:lnTo>
                  <a:pt x="21006" y="4020"/>
                </a:lnTo>
                <a:lnTo>
                  <a:pt x="10014" y="12332"/>
                </a:lnTo>
                <a:lnTo>
                  <a:pt x="2672" y="23947"/>
                </a:lnTo>
                <a:lnTo>
                  <a:pt x="0" y="37877"/>
                </a:lnTo>
                <a:lnTo>
                  <a:pt x="1815" y="49225"/>
                </a:lnTo>
                <a:lnTo>
                  <a:pt x="7756" y="59883"/>
                </a:lnTo>
                <a:lnTo>
                  <a:pt x="17657" y="68164"/>
                </a:lnTo>
                <a:lnTo>
                  <a:pt x="31337" y="73354"/>
                </a:lnTo>
                <a:lnTo>
                  <a:pt x="48616" y="74740"/>
                </a:lnTo>
                <a:lnTo>
                  <a:pt x="60193" y="69352"/>
                </a:lnTo>
                <a:lnTo>
                  <a:pt x="69309" y="59979"/>
                </a:lnTo>
                <a:lnTo>
                  <a:pt x="75174" y="46937"/>
                </a:lnTo>
                <a:lnTo>
                  <a:pt x="76999" y="30541"/>
                </a:lnTo>
                <a:lnTo>
                  <a:pt x="72070" y="18336"/>
                </a:lnTo>
                <a:lnTo>
                  <a:pt x="62977" y="8614"/>
                </a:lnTo>
                <a:lnTo>
                  <a:pt x="50303" y="2220"/>
                </a:lnTo>
                <a:lnTo>
                  <a:pt x="346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004053" y="1154550"/>
            <a:ext cx="3860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Na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723631" y="1598675"/>
            <a:ext cx="748665" cy="725805"/>
          </a:xfrm>
          <a:custGeom>
            <a:avLst/>
            <a:gdLst/>
            <a:ahLst/>
            <a:cxnLst/>
            <a:rect l="l" t="t" r="r" b="b"/>
            <a:pathLst>
              <a:path w="748665" h="725805">
                <a:moveTo>
                  <a:pt x="0" y="362712"/>
                </a:moveTo>
                <a:lnTo>
                  <a:pt x="4896" y="303888"/>
                </a:lnTo>
                <a:lnTo>
                  <a:pt x="19074" y="248082"/>
                </a:lnTo>
                <a:lnTo>
                  <a:pt x="41761" y="196043"/>
                </a:lnTo>
                <a:lnTo>
                  <a:pt x="72188" y="148516"/>
                </a:lnTo>
                <a:lnTo>
                  <a:pt x="109585" y="106251"/>
                </a:lnTo>
                <a:lnTo>
                  <a:pt x="153180" y="69994"/>
                </a:lnTo>
                <a:lnTo>
                  <a:pt x="202203" y="40493"/>
                </a:lnTo>
                <a:lnTo>
                  <a:pt x="255885" y="18495"/>
                </a:lnTo>
                <a:lnTo>
                  <a:pt x="313455" y="4748"/>
                </a:lnTo>
                <a:lnTo>
                  <a:pt x="374142" y="0"/>
                </a:lnTo>
                <a:lnTo>
                  <a:pt x="404826" y="1202"/>
                </a:lnTo>
                <a:lnTo>
                  <a:pt x="464051" y="10543"/>
                </a:lnTo>
                <a:lnTo>
                  <a:pt x="519773" y="28509"/>
                </a:lnTo>
                <a:lnTo>
                  <a:pt x="571222" y="54352"/>
                </a:lnTo>
                <a:lnTo>
                  <a:pt x="617628" y="87325"/>
                </a:lnTo>
                <a:lnTo>
                  <a:pt x="658220" y="126679"/>
                </a:lnTo>
                <a:lnTo>
                  <a:pt x="692227" y="171669"/>
                </a:lnTo>
                <a:lnTo>
                  <a:pt x="718881" y="221545"/>
                </a:lnTo>
                <a:lnTo>
                  <a:pt x="737410" y="275561"/>
                </a:lnTo>
                <a:lnTo>
                  <a:pt x="747043" y="332969"/>
                </a:lnTo>
                <a:lnTo>
                  <a:pt x="748284" y="362712"/>
                </a:lnTo>
                <a:lnTo>
                  <a:pt x="747043" y="392454"/>
                </a:lnTo>
                <a:lnTo>
                  <a:pt x="737410" y="449862"/>
                </a:lnTo>
                <a:lnTo>
                  <a:pt x="718881" y="503878"/>
                </a:lnTo>
                <a:lnTo>
                  <a:pt x="692227" y="553754"/>
                </a:lnTo>
                <a:lnTo>
                  <a:pt x="658220" y="598744"/>
                </a:lnTo>
                <a:lnTo>
                  <a:pt x="617628" y="638098"/>
                </a:lnTo>
                <a:lnTo>
                  <a:pt x="571222" y="671071"/>
                </a:lnTo>
                <a:lnTo>
                  <a:pt x="519773" y="696914"/>
                </a:lnTo>
                <a:lnTo>
                  <a:pt x="464051" y="714880"/>
                </a:lnTo>
                <a:lnTo>
                  <a:pt x="404826" y="724221"/>
                </a:lnTo>
                <a:lnTo>
                  <a:pt x="374142" y="725424"/>
                </a:lnTo>
                <a:lnTo>
                  <a:pt x="343457" y="724221"/>
                </a:lnTo>
                <a:lnTo>
                  <a:pt x="284232" y="714880"/>
                </a:lnTo>
                <a:lnTo>
                  <a:pt x="228510" y="696914"/>
                </a:lnTo>
                <a:lnTo>
                  <a:pt x="177061" y="671071"/>
                </a:lnTo>
                <a:lnTo>
                  <a:pt x="130655" y="638098"/>
                </a:lnTo>
                <a:lnTo>
                  <a:pt x="90063" y="598744"/>
                </a:lnTo>
                <a:lnTo>
                  <a:pt x="56056" y="553754"/>
                </a:lnTo>
                <a:lnTo>
                  <a:pt x="29402" y="503878"/>
                </a:lnTo>
                <a:lnTo>
                  <a:pt x="10873" y="449862"/>
                </a:lnTo>
                <a:lnTo>
                  <a:pt x="1240" y="392454"/>
                </a:lnTo>
                <a:lnTo>
                  <a:pt x="0" y="362712"/>
                </a:lnTo>
                <a:close/>
              </a:path>
            </a:pathLst>
          </a:custGeom>
          <a:ln w="1524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533131" y="1392936"/>
            <a:ext cx="1183005" cy="1122045"/>
          </a:xfrm>
          <a:custGeom>
            <a:avLst/>
            <a:gdLst/>
            <a:ahLst/>
            <a:cxnLst/>
            <a:rect l="l" t="t" r="r" b="b"/>
            <a:pathLst>
              <a:path w="1183004" h="1122045">
                <a:moveTo>
                  <a:pt x="0" y="560831"/>
                </a:moveTo>
                <a:lnTo>
                  <a:pt x="1960" y="514833"/>
                </a:lnTo>
                <a:lnTo>
                  <a:pt x="7740" y="469858"/>
                </a:lnTo>
                <a:lnTo>
                  <a:pt x="17188" y="426053"/>
                </a:lnTo>
                <a:lnTo>
                  <a:pt x="30150" y="383560"/>
                </a:lnTo>
                <a:lnTo>
                  <a:pt x="46476" y="342524"/>
                </a:lnTo>
                <a:lnTo>
                  <a:pt x="66011" y="303091"/>
                </a:lnTo>
                <a:lnTo>
                  <a:pt x="88605" y="265403"/>
                </a:lnTo>
                <a:lnTo>
                  <a:pt x="114104" y="229605"/>
                </a:lnTo>
                <a:lnTo>
                  <a:pt x="142357" y="195842"/>
                </a:lnTo>
                <a:lnTo>
                  <a:pt x="173212" y="164258"/>
                </a:lnTo>
                <a:lnTo>
                  <a:pt x="206515" y="134997"/>
                </a:lnTo>
                <a:lnTo>
                  <a:pt x="242114" y="108203"/>
                </a:lnTo>
                <a:lnTo>
                  <a:pt x="279858" y="84022"/>
                </a:lnTo>
                <a:lnTo>
                  <a:pt x="319594" y="62596"/>
                </a:lnTo>
                <a:lnTo>
                  <a:pt x="361170" y="44070"/>
                </a:lnTo>
                <a:lnTo>
                  <a:pt x="404433" y="28590"/>
                </a:lnTo>
                <a:lnTo>
                  <a:pt x="449230" y="16298"/>
                </a:lnTo>
                <a:lnTo>
                  <a:pt x="495411" y="7339"/>
                </a:lnTo>
                <a:lnTo>
                  <a:pt x="542822" y="1859"/>
                </a:lnTo>
                <a:lnTo>
                  <a:pt x="591312" y="0"/>
                </a:lnTo>
                <a:lnTo>
                  <a:pt x="639801" y="1859"/>
                </a:lnTo>
                <a:lnTo>
                  <a:pt x="687212" y="7339"/>
                </a:lnTo>
                <a:lnTo>
                  <a:pt x="733393" y="16298"/>
                </a:lnTo>
                <a:lnTo>
                  <a:pt x="778190" y="28590"/>
                </a:lnTo>
                <a:lnTo>
                  <a:pt x="821453" y="44070"/>
                </a:lnTo>
                <a:lnTo>
                  <a:pt x="863029" y="62596"/>
                </a:lnTo>
                <a:lnTo>
                  <a:pt x="902765" y="84022"/>
                </a:lnTo>
                <a:lnTo>
                  <a:pt x="940509" y="108203"/>
                </a:lnTo>
                <a:lnTo>
                  <a:pt x="976108" y="134997"/>
                </a:lnTo>
                <a:lnTo>
                  <a:pt x="1009411" y="164258"/>
                </a:lnTo>
                <a:lnTo>
                  <a:pt x="1040266" y="195842"/>
                </a:lnTo>
                <a:lnTo>
                  <a:pt x="1068519" y="229605"/>
                </a:lnTo>
                <a:lnTo>
                  <a:pt x="1094018" y="265403"/>
                </a:lnTo>
                <a:lnTo>
                  <a:pt x="1116612" y="303091"/>
                </a:lnTo>
                <a:lnTo>
                  <a:pt x="1136147" y="342524"/>
                </a:lnTo>
                <a:lnTo>
                  <a:pt x="1152473" y="383560"/>
                </a:lnTo>
                <a:lnTo>
                  <a:pt x="1165435" y="426053"/>
                </a:lnTo>
                <a:lnTo>
                  <a:pt x="1174883" y="469858"/>
                </a:lnTo>
                <a:lnTo>
                  <a:pt x="1180663" y="514833"/>
                </a:lnTo>
                <a:lnTo>
                  <a:pt x="1182624" y="560831"/>
                </a:lnTo>
                <a:lnTo>
                  <a:pt x="1180663" y="606830"/>
                </a:lnTo>
                <a:lnTo>
                  <a:pt x="1174883" y="651805"/>
                </a:lnTo>
                <a:lnTo>
                  <a:pt x="1165435" y="695610"/>
                </a:lnTo>
                <a:lnTo>
                  <a:pt x="1152473" y="738103"/>
                </a:lnTo>
                <a:lnTo>
                  <a:pt x="1136147" y="779139"/>
                </a:lnTo>
                <a:lnTo>
                  <a:pt x="1116612" y="818572"/>
                </a:lnTo>
                <a:lnTo>
                  <a:pt x="1094018" y="856260"/>
                </a:lnTo>
                <a:lnTo>
                  <a:pt x="1068519" y="892058"/>
                </a:lnTo>
                <a:lnTo>
                  <a:pt x="1040266" y="925821"/>
                </a:lnTo>
                <a:lnTo>
                  <a:pt x="1009411" y="957405"/>
                </a:lnTo>
                <a:lnTo>
                  <a:pt x="976108" y="986666"/>
                </a:lnTo>
                <a:lnTo>
                  <a:pt x="940509" y="1013460"/>
                </a:lnTo>
                <a:lnTo>
                  <a:pt x="902765" y="1037641"/>
                </a:lnTo>
                <a:lnTo>
                  <a:pt x="863029" y="1059067"/>
                </a:lnTo>
                <a:lnTo>
                  <a:pt x="821453" y="1077593"/>
                </a:lnTo>
                <a:lnTo>
                  <a:pt x="778190" y="1093073"/>
                </a:lnTo>
                <a:lnTo>
                  <a:pt x="733393" y="1105365"/>
                </a:lnTo>
                <a:lnTo>
                  <a:pt x="687212" y="1114324"/>
                </a:lnTo>
                <a:lnTo>
                  <a:pt x="639801" y="1119804"/>
                </a:lnTo>
                <a:lnTo>
                  <a:pt x="591312" y="1121664"/>
                </a:lnTo>
                <a:lnTo>
                  <a:pt x="542822" y="1119804"/>
                </a:lnTo>
                <a:lnTo>
                  <a:pt x="495411" y="1114324"/>
                </a:lnTo>
                <a:lnTo>
                  <a:pt x="449230" y="1105365"/>
                </a:lnTo>
                <a:lnTo>
                  <a:pt x="404433" y="1093073"/>
                </a:lnTo>
                <a:lnTo>
                  <a:pt x="361170" y="1077593"/>
                </a:lnTo>
                <a:lnTo>
                  <a:pt x="319594" y="1059067"/>
                </a:lnTo>
                <a:lnTo>
                  <a:pt x="279858" y="1037641"/>
                </a:lnTo>
                <a:lnTo>
                  <a:pt x="242114" y="1013459"/>
                </a:lnTo>
                <a:lnTo>
                  <a:pt x="206515" y="986666"/>
                </a:lnTo>
                <a:lnTo>
                  <a:pt x="173212" y="957405"/>
                </a:lnTo>
                <a:lnTo>
                  <a:pt x="142357" y="925821"/>
                </a:lnTo>
                <a:lnTo>
                  <a:pt x="114104" y="892058"/>
                </a:lnTo>
                <a:lnTo>
                  <a:pt x="88605" y="856260"/>
                </a:lnTo>
                <a:lnTo>
                  <a:pt x="66011" y="818572"/>
                </a:lnTo>
                <a:lnTo>
                  <a:pt x="46476" y="779139"/>
                </a:lnTo>
                <a:lnTo>
                  <a:pt x="30150" y="738103"/>
                </a:lnTo>
                <a:lnTo>
                  <a:pt x="17188" y="695610"/>
                </a:lnTo>
                <a:lnTo>
                  <a:pt x="7740" y="651805"/>
                </a:lnTo>
                <a:lnTo>
                  <a:pt x="1960" y="606830"/>
                </a:lnTo>
                <a:lnTo>
                  <a:pt x="0" y="560831"/>
                </a:lnTo>
                <a:close/>
              </a:path>
            </a:pathLst>
          </a:custGeom>
          <a:ln w="1524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048243" y="1903661"/>
            <a:ext cx="133985" cy="128905"/>
          </a:xfrm>
          <a:custGeom>
            <a:avLst/>
            <a:gdLst/>
            <a:ahLst/>
            <a:cxnLst/>
            <a:rect l="l" t="t" r="r" b="b"/>
            <a:pathLst>
              <a:path w="133984" h="128905">
                <a:moveTo>
                  <a:pt x="61938" y="0"/>
                </a:moveTo>
                <a:lnTo>
                  <a:pt x="22998" y="15724"/>
                </a:lnTo>
                <a:lnTo>
                  <a:pt x="1610" y="50386"/>
                </a:lnTo>
                <a:lnTo>
                  <a:pt x="0" y="64584"/>
                </a:lnTo>
                <a:lnTo>
                  <a:pt x="15" y="65996"/>
                </a:lnTo>
                <a:lnTo>
                  <a:pt x="21676" y="110722"/>
                </a:lnTo>
                <a:lnTo>
                  <a:pt x="61854" y="127359"/>
                </a:lnTo>
                <a:lnTo>
                  <a:pt x="79159" y="128293"/>
                </a:lnTo>
                <a:lnTo>
                  <a:pt x="92047" y="124596"/>
                </a:lnTo>
                <a:lnTo>
                  <a:pt x="122186" y="99179"/>
                </a:lnTo>
                <a:lnTo>
                  <a:pt x="133481" y="55672"/>
                </a:lnTo>
                <a:lnTo>
                  <a:pt x="130123" y="42635"/>
                </a:lnTo>
                <a:lnTo>
                  <a:pt x="104895" y="11896"/>
                </a:lnTo>
                <a:lnTo>
                  <a:pt x="61938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048243" y="1903661"/>
            <a:ext cx="133985" cy="128905"/>
          </a:xfrm>
          <a:custGeom>
            <a:avLst/>
            <a:gdLst/>
            <a:ahLst/>
            <a:cxnLst/>
            <a:rect l="l" t="t" r="r" b="b"/>
            <a:pathLst>
              <a:path w="133984" h="128905">
                <a:moveTo>
                  <a:pt x="0" y="64584"/>
                </a:moveTo>
                <a:lnTo>
                  <a:pt x="13456" y="25620"/>
                </a:lnTo>
                <a:lnTo>
                  <a:pt x="47586" y="2578"/>
                </a:lnTo>
                <a:lnTo>
                  <a:pt x="61938" y="0"/>
                </a:lnTo>
                <a:lnTo>
                  <a:pt x="77830" y="1373"/>
                </a:lnTo>
                <a:lnTo>
                  <a:pt x="115592" y="20447"/>
                </a:lnTo>
                <a:lnTo>
                  <a:pt x="133481" y="55672"/>
                </a:lnTo>
                <a:lnTo>
                  <a:pt x="132290" y="71915"/>
                </a:lnTo>
                <a:lnTo>
                  <a:pt x="113849" y="109877"/>
                </a:lnTo>
                <a:lnTo>
                  <a:pt x="79159" y="128293"/>
                </a:lnTo>
                <a:lnTo>
                  <a:pt x="61854" y="127359"/>
                </a:lnTo>
                <a:lnTo>
                  <a:pt x="21676" y="110722"/>
                </a:lnTo>
                <a:lnTo>
                  <a:pt x="15" y="65996"/>
                </a:lnTo>
                <a:lnTo>
                  <a:pt x="0" y="64584"/>
                </a:lnTo>
                <a:close/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943088" y="1793759"/>
            <a:ext cx="342900" cy="344805"/>
          </a:xfrm>
          <a:custGeom>
            <a:avLst/>
            <a:gdLst/>
            <a:ahLst/>
            <a:cxnLst/>
            <a:rect l="l" t="t" r="r" b="b"/>
            <a:pathLst>
              <a:path w="342900" h="344805">
                <a:moveTo>
                  <a:pt x="0" y="172200"/>
                </a:moveTo>
                <a:lnTo>
                  <a:pt x="5430" y="129016"/>
                </a:lnTo>
                <a:lnTo>
                  <a:pt x="20818" y="89857"/>
                </a:lnTo>
                <a:lnTo>
                  <a:pt x="44806" y="56089"/>
                </a:lnTo>
                <a:lnTo>
                  <a:pt x="76037" y="29078"/>
                </a:lnTo>
                <a:lnTo>
                  <a:pt x="113155" y="10189"/>
                </a:lnTo>
                <a:lnTo>
                  <a:pt x="154802" y="789"/>
                </a:lnTo>
                <a:lnTo>
                  <a:pt x="169456" y="0"/>
                </a:lnTo>
                <a:lnTo>
                  <a:pt x="184365" y="614"/>
                </a:lnTo>
                <a:lnTo>
                  <a:pt x="226667" y="9453"/>
                </a:lnTo>
                <a:lnTo>
                  <a:pt x="264332" y="27743"/>
                </a:lnTo>
                <a:lnTo>
                  <a:pt x="296072" y="54141"/>
                </a:lnTo>
                <a:lnTo>
                  <a:pt x="320599" y="87305"/>
                </a:lnTo>
                <a:lnTo>
                  <a:pt x="336625" y="125892"/>
                </a:lnTo>
                <a:lnTo>
                  <a:pt x="342862" y="168561"/>
                </a:lnTo>
                <a:lnTo>
                  <a:pt x="342260" y="183699"/>
                </a:lnTo>
                <a:lnTo>
                  <a:pt x="333556" y="226567"/>
                </a:lnTo>
                <a:lnTo>
                  <a:pt x="315526" y="264652"/>
                </a:lnTo>
                <a:lnTo>
                  <a:pt x="289484" y="296713"/>
                </a:lnTo>
                <a:lnTo>
                  <a:pt x="256746" y="321509"/>
                </a:lnTo>
                <a:lnTo>
                  <a:pt x="218625" y="337798"/>
                </a:lnTo>
                <a:lnTo>
                  <a:pt x="176437" y="344341"/>
                </a:lnTo>
                <a:lnTo>
                  <a:pt x="161219" y="343746"/>
                </a:lnTo>
                <a:lnTo>
                  <a:pt x="118204" y="335078"/>
                </a:lnTo>
                <a:lnTo>
                  <a:pt x="80070" y="317104"/>
                </a:lnTo>
                <a:lnTo>
                  <a:pt x="48005" y="291132"/>
                </a:lnTo>
                <a:lnTo>
                  <a:pt x="23197" y="258469"/>
                </a:lnTo>
                <a:lnTo>
                  <a:pt x="6835" y="220425"/>
                </a:lnTo>
                <a:lnTo>
                  <a:pt x="105" y="178308"/>
                </a:lnTo>
                <a:lnTo>
                  <a:pt x="0" y="172200"/>
                </a:lnTo>
                <a:close/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080247" y="2086520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8080247" y="1758860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040623" y="2266352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8147304" y="2266352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8040623" y="1550072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147304" y="1550072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040623" y="1348904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5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147304" y="1348904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5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8033004" y="2459900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8139683" y="2459900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432292" y="1856396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432292" y="1944788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671559" y="1856396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671559" y="1944788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697723" y="1856396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697723" y="1944788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510271" y="1856396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34525" y="0"/>
                </a:moveTo>
                <a:lnTo>
                  <a:pt x="20947" y="3889"/>
                </a:lnTo>
                <a:lnTo>
                  <a:pt x="9988" y="12187"/>
                </a:lnTo>
                <a:lnTo>
                  <a:pt x="2666" y="23875"/>
                </a:lnTo>
                <a:lnTo>
                  <a:pt x="0" y="37935"/>
                </a:lnTo>
                <a:lnTo>
                  <a:pt x="1341" y="47877"/>
                </a:lnTo>
                <a:lnTo>
                  <a:pt x="6847" y="59083"/>
                </a:lnTo>
                <a:lnTo>
                  <a:pt x="16375" y="67863"/>
                </a:lnTo>
                <a:lnTo>
                  <a:pt x="29675" y="73455"/>
                </a:lnTo>
                <a:lnTo>
                  <a:pt x="46497" y="75095"/>
                </a:lnTo>
                <a:lnTo>
                  <a:pt x="58299" y="69975"/>
                </a:lnTo>
                <a:lnTo>
                  <a:pt x="67637" y="60756"/>
                </a:lnTo>
                <a:lnTo>
                  <a:pt x="73701" y="47837"/>
                </a:lnTo>
                <a:lnTo>
                  <a:pt x="75677" y="31618"/>
                </a:lnTo>
                <a:lnTo>
                  <a:pt x="71081" y="19037"/>
                </a:lnTo>
                <a:lnTo>
                  <a:pt x="62266" y="8980"/>
                </a:lnTo>
                <a:lnTo>
                  <a:pt x="49868" y="2338"/>
                </a:lnTo>
                <a:lnTo>
                  <a:pt x="345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7354316" y="1177791"/>
            <a:ext cx="2730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45770" y="1154152"/>
            <a:ext cx="3829050" cy="900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90"/>
              </a:lnSpc>
            </a:pP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rime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ts val="2400"/>
              </a:lnSpc>
              <a:spcBef>
                <a:spcPts val="70"/>
              </a:spcBef>
            </a:pP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t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nd</a:t>
            </a:r>
            <a:r>
              <a:rPr dirty="0" sz="2000" spc="-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 spc="-30">
                <a:latin typeface="Franklin Gothic Book"/>
                <a:cs typeface="Franklin Gothic Book"/>
              </a:rPr>
              <a:t>t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tt</a:t>
            </a:r>
            <a:r>
              <a:rPr dirty="0" sz="2000" spc="5">
                <a:latin typeface="Franklin Gothic Book"/>
                <a:cs typeface="Franklin Gothic Book"/>
              </a:rPr>
              <a:t>ra</a:t>
            </a:r>
            <a:r>
              <a:rPr dirty="0" sz="2000">
                <a:latin typeface="Franklin Gothic Book"/>
                <a:cs typeface="Franklin Gothic Book"/>
              </a:rPr>
              <a:t>rre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568696" y="3646932"/>
            <a:ext cx="784860" cy="782320"/>
          </a:xfrm>
          <a:custGeom>
            <a:avLst/>
            <a:gdLst/>
            <a:ahLst/>
            <a:cxnLst/>
            <a:rect l="l" t="t" r="r" b="b"/>
            <a:pathLst>
              <a:path w="784860" h="782320">
                <a:moveTo>
                  <a:pt x="0" y="390906"/>
                </a:moveTo>
                <a:lnTo>
                  <a:pt x="5134" y="327496"/>
                </a:lnTo>
                <a:lnTo>
                  <a:pt x="20000" y="267346"/>
                </a:lnTo>
                <a:lnTo>
                  <a:pt x="43791" y="211258"/>
                </a:lnTo>
                <a:lnTo>
                  <a:pt x="75700" y="160038"/>
                </a:lnTo>
                <a:lnTo>
                  <a:pt x="114919" y="114490"/>
                </a:lnTo>
                <a:lnTo>
                  <a:pt x="160641" y="75419"/>
                </a:lnTo>
                <a:lnTo>
                  <a:pt x="212061" y="43630"/>
                </a:lnTo>
                <a:lnTo>
                  <a:pt x="268370" y="19927"/>
                </a:lnTo>
                <a:lnTo>
                  <a:pt x="328762" y="5116"/>
                </a:lnTo>
                <a:lnTo>
                  <a:pt x="392429" y="0"/>
                </a:lnTo>
                <a:lnTo>
                  <a:pt x="424622" y="1295"/>
                </a:lnTo>
                <a:lnTo>
                  <a:pt x="486753" y="11360"/>
                </a:lnTo>
                <a:lnTo>
                  <a:pt x="545205" y="30718"/>
                </a:lnTo>
                <a:lnTo>
                  <a:pt x="599170" y="58564"/>
                </a:lnTo>
                <a:lnTo>
                  <a:pt x="647842" y="94095"/>
                </a:lnTo>
                <a:lnTo>
                  <a:pt x="690413" y="136505"/>
                </a:lnTo>
                <a:lnTo>
                  <a:pt x="726078" y="184989"/>
                </a:lnTo>
                <a:lnTo>
                  <a:pt x="754028" y="238744"/>
                </a:lnTo>
                <a:lnTo>
                  <a:pt x="773458" y="296963"/>
                </a:lnTo>
                <a:lnTo>
                  <a:pt x="783559" y="358844"/>
                </a:lnTo>
                <a:lnTo>
                  <a:pt x="784859" y="390906"/>
                </a:lnTo>
                <a:lnTo>
                  <a:pt x="783559" y="422967"/>
                </a:lnTo>
                <a:lnTo>
                  <a:pt x="773458" y="484848"/>
                </a:lnTo>
                <a:lnTo>
                  <a:pt x="754028" y="543067"/>
                </a:lnTo>
                <a:lnTo>
                  <a:pt x="726078" y="596822"/>
                </a:lnTo>
                <a:lnTo>
                  <a:pt x="690413" y="645306"/>
                </a:lnTo>
                <a:lnTo>
                  <a:pt x="647842" y="687716"/>
                </a:lnTo>
                <a:lnTo>
                  <a:pt x="599170" y="723247"/>
                </a:lnTo>
                <a:lnTo>
                  <a:pt x="545205" y="751093"/>
                </a:lnTo>
                <a:lnTo>
                  <a:pt x="486753" y="770451"/>
                </a:lnTo>
                <a:lnTo>
                  <a:pt x="424622" y="780516"/>
                </a:lnTo>
                <a:lnTo>
                  <a:pt x="392429" y="781812"/>
                </a:lnTo>
                <a:lnTo>
                  <a:pt x="360237" y="780516"/>
                </a:lnTo>
                <a:lnTo>
                  <a:pt x="298106" y="770451"/>
                </a:lnTo>
                <a:lnTo>
                  <a:pt x="239654" y="751093"/>
                </a:lnTo>
                <a:lnTo>
                  <a:pt x="185689" y="723247"/>
                </a:lnTo>
                <a:lnTo>
                  <a:pt x="137017" y="687716"/>
                </a:lnTo>
                <a:lnTo>
                  <a:pt x="94446" y="645306"/>
                </a:lnTo>
                <a:lnTo>
                  <a:pt x="58781" y="596822"/>
                </a:lnTo>
                <a:lnTo>
                  <a:pt x="30831" y="543067"/>
                </a:lnTo>
                <a:lnTo>
                  <a:pt x="11401" y="484848"/>
                </a:lnTo>
                <a:lnTo>
                  <a:pt x="1300" y="422967"/>
                </a:lnTo>
                <a:lnTo>
                  <a:pt x="0" y="390906"/>
                </a:lnTo>
                <a:close/>
              </a:path>
            </a:pathLst>
          </a:custGeom>
          <a:ln w="1524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369052" y="3425952"/>
            <a:ext cx="1242060" cy="1209040"/>
          </a:xfrm>
          <a:custGeom>
            <a:avLst/>
            <a:gdLst/>
            <a:ahLst/>
            <a:cxnLst/>
            <a:rect l="l" t="t" r="r" b="b"/>
            <a:pathLst>
              <a:path w="1242059" h="1209039">
                <a:moveTo>
                  <a:pt x="0" y="604266"/>
                </a:moveTo>
                <a:lnTo>
                  <a:pt x="2058" y="554702"/>
                </a:lnTo>
                <a:lnTo>
                  <a:pt x="8127" y="506243"/>
                </a:lnTo>
                <a:lnTo>
                  <a:pt x="18046" y="459044"/>
                </a:lnTo>
                <a:lnTo>
                  <a:pt x="31656" y="413260"/>
                </a:lnTo>
                <a:lnTo>
                  <a:pt x="48797" y="369046"/>
                </a:lnTo>
                <a:lnTo>
                  <a:pt x="69310" y="326558"/>
                </a:lnTo>
                <a:lnTo>
                  <a:pt x="93034" y="285951"/>
                </a:lnTo>
                <a:lnTo>
                  <a:pt x="119810" y="247381"/>
                </a:lnTo>
                <a:lnTo>
                  <a:pt x="149479" y="211004"/>
                </a:lnTo>
                <a:lnTo>
                  <a:pt x="181879" y="176974"/>
                </a:lnTo>
                <a:lnTo>
                  <a:pt x="216853" y="145447"/>
                </a:lnTo>
                <a:lnTo>
                  <a:pt x="254239" y="116579"/>
                </a:lnTo>
                <a:lnTo>
                  <a:pt x="293879" y="90525"/>
                </a:lnTo>
                <a:lnTo>
                  <a:pt x="335612" y="67441"/>
                </a:lnTo>
                <a:lnTo>
                  <a:pt x="379279" y="47482"/>
                </a:lnTo>
                <a:lnTo>
                  <a:pt x="424720" y="30803"/>
                </a:lnTo>
                <a:lnTo>
                  <a:pt x="471775" y="17559"/>
                </a:lnTo>
                <a:lnTo>
                  <a:pt x="520285" y="7908"/>
                </a:lnTo>
                <a:lnTo>
                  <a:pt x="570090" y="2002"/>
                </a:lnTo>
                <a:lnTo>
                  <a:pt x="621030" y="0"/>
                </a:lnTo>
                <a:lnTo>
                  <a:pt x="671969" y="2002"/>
                </a:lnTo>
                <a:lnTo>
                  <a:pt x="721774" y="7908"/>
                </a:lnTo>
                <a:lnTo>
                  <a:pt x="770284" y="17559"/>
                </a:lnTo>
                <a:lnTo>
                  <a:pt x="817339" y="30803"/>
                </a:lnTo>
                <a:lnTo>
                  <a:pt x="862780" y="47482"/>
                </a:lnTo>
                <a:lnTo>
                  <a:pt x="906447" y="67441"/>
                </a:lnTo>
                <a:lnTo>
                  <a:pt x="948180" y="90525"/>
                </a:lnTo>
                <a:lnTo>
                  <a:pt x="987820" y="116579"/>
                </a:lnTo>
                <a:lnTo>
                  <a:pt x="1025206" y="145447"/>
                </a:lnTo>
                <a:lnTo>
                  <a:pt x="1060180" y="176974"/>
                </a:lnTo>
                <a:lnTo>
                  <a:pt x="1092580" y="211004"/>
                </a:lnTo>
                <a:lnTo>
                  <a:pt x="1122249" y="247381"/>
                </a:lnTo>
                <a:lnTo>
                  <a:pt x="1149025" y="285951"/>
                </a:lnTo>
                <a:lnTo>
                  <a:pt x="1172749" y="326558"/>
                </a:lnTo>
                <a:lnTo>
                  <a:pt x="1193262" y="369046"/>
                </a:lnTo>
                <a:lnTo>
                  <a:pt x="1210403" y="413260"/>
                </a:lnTo>
                <a:lnTo>
                  <a:pt x="1224013" y="459044"/>
                </a:lnTo>
                <a:lnTo>
                  <a:pt x="1233932" y="506243"/>
                </a:lnTo>
                <a:lnTo>
                  <a:pt x="1240001" y="554702"/>
                </a:lnTo>
                <a:lnTo>
                  <a:pt x="1242059" y="604266"/>
                </a:lnTo>
                <a:lnTo>
                  <a:pt x="1240001" y="653829"/>
                </a:lnTo>
                <a:lnTo>
                  <a:pt x="1233932" y="702288"/>
                </a:lnTo>
                <a:lnTo>
                  <a:pt x="1224013" y="749487"/>
                </a:lnTo>
                <a:lnTo>
                  <a:pt x="1210403" y="795271"/>
                </a:lnTo>
                <a:lnTo>
                  <a:pt x="1193262" y="839485"/>
                </a:lnTo>
                <a:lnTo>
                  <a:pt x="1172749" y="881973"/>
                </a:lnTo>
                <a:lnTo>
                  <a:pt x="1149025" y="922580"/>
                </a:lnTo>
                <a:lnTo>
                  <a:pt x="1122249" y="961150"/>
                </a:lnTo>
                <a:lnTo>
                  <a:pt x="1092580" y="997527"/>
                </a:lnTo>
                <a:lnTo>
                  <a:pt x="1060180" y="1031557"/>
                </a:lnTo>
                <a:lnTo>
                  <a:pt x="1025206" y="1063084"/>
                </a:lnTo>
                <a:lnTo>
                  <a:pt x="987820" y="1091952"/>
                </a:lnTo>
                <a:lnTo>
                  <a:pt x="948180" y="1118006"/>
                </a:lnTo>
                <a:lnTo>
                  <a:pt x="906447" y="1141090"/>
                </a:lnTo>
                <a:lnTo>
                  <a:pt x="862780" y="1161049"/>
                </a:lnTo>
                <a:lnTo>
                  <a:pt x="817339" y="1177728"/>
                </a:lnTo>
                <a:lnTo>
                  <a:pt x="770284" y="1190972"/>
                </a:lnTo>
                <a:lnTo>
                  <a:pt x="721774" y="1200623"/>
                </a:lnTo>
                <a:lnTo>
                  <a:pt x="671969" y="1206529"/>
                </a:lnTo>
                <a:lnTo>
                  <a:pt x="621030" y="1208532"/>
                </a:lnTo>
                <a:lnTo>
                  <a:pt x="570090" y="1206529"/>
                </a:lnTo>
                <a:lnTo>
                  <a:pt x="520285" y="1200623"/>
                </a:lnTo>
                <a:lnTo>
                  <a:pt x="471775" y="1190972"/>
                </a:lnTo>
                <a:lnTo>
                  <a:pt x="424720" y="1177728"/>
                </a:lnTo>
                <a:lnTo>
                  <a:pt x="379279" y="1161049"/>
                </a:lnTo>
                <a:lnTo>
                  <a:pt x="335612" y="1141090"/>
                </a:lnTo>
                <a:lnTo>
                  <a:pt x="293879" y="1118006"/>
                </a:lnTo>
                <a:lnTo>
                  <a:pt x="254239" y="1091952"/>
                </a:lnTo>
                <a:lnTo>
                  <a:pt x="216853" y="1063084"/>
                </a:lnTo>
                <a:lnTo>
                  <a:pt x="181879" y="1031557"/>
                </a:lnTo>
                <a:lnTo>
                  <a:pt x="149479" y="997527"/>
                </a:lnTo>
                <a:lnTo>
                  <a:pt x="119810" y="961150"/>
                </a:lnTo>
                <a:lnTo>
                  <a:pt x="93034" y="922580"/>
                </a:lnTo>
                <a:lnTo>
                  <a:pt x="69310" y="881973"/>
                </a:lnTo>
                <a:lnTo>
                  <a:pt x="48797" y="839485"/>
                </a:lnTo>
                <a:lnTo>
                  <a:pt x="31656" y="795271"/>
                </a:lnTo>
                <a:lnTo>
                  <a:pt x="18046" y="749487"/>
                </a:lnTo>
                <a:lnTo>
                  <a:pt x="8127" y="702288"/>
                </a:lnTo>
                <a:lnTo>
                  <a:pt x="2058" y="653829"/>
                </a:lnTo>
                <a:lnTo>
                  <a:pt x="0" y="604266"/>
                </a:lnTo>
                <a:close/>
              </a:path>
            </a:pathLst>
          </a:custGeom>
          <a:ln w="1524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908547" y="3977083"/>
            <a:ext cx="141605" cy="137795"/>
          </a:xfrm>
          <a:custGeom>
            <a:avLst/>
            <a:gdLst/>
            <a:ahLst/>
            <a:cxnLst/>
            <a:rect l="l" t="t" r="r" b="b"/>
            <a:pathLst>
              <a:path w="141604" h="137795">
                <a:moveTo>
                  <a:pt x="58999" y="0"/>
                </a:moveTo>
                <a:lnTo>
                  <a:pt x="21725" y="18399"/>
                </a:lnTo>
                <a:lnTo>
                  <a:pt x="1511" y="54048"/>
                </a:lnTo>
                <a:lnTo>
                  <a:pt x="0" y="68374"/>
                </a:lnTo>
                <a:lnTo>
                  <a:pt x="1457" y="82416"/>
                </a:lnTo>
                <a:lnTo>
                  <a:pt x="21209" y="117438"/>
                </a:lnTo>
                <a:lnTo>
                  <a:pt x="58870" y="136259"/>
                </a:lnTo>
                <a:lnTo>
                  <a:pt x="74258" y="137638"/>
                </a:lnTo>
                <a:lnTo>
                  <a:pt x="87935" y="135668"/>
                </a:lnTo>
                <a:lnTo>
                  <a:pt x="122020" y="115329"/>
                </a:lnTo>
                <a:lnTo>
                  <a:pt x="140108" y="77025"/>
                </a:lnTo>
                <a:lnTo>
                  <a:pt x="141342" y="61083"/>
                </a:lnTo>
                <a:lnTo>
                  <a:pt x="138679" y="48398"/>
                </a:lnTo>
                <a:lnTo>
                  <a:pt x="116648" y="17110"/>
                </a:lnTo>
                <a:lnTo>
                  <a:pt x="76081" y="932"/>
                </a:lnTo>
                <a:lnTo>
                  <a:pt x="5899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908547" y="3977083"/>
            <a:ext cx="141605" cy="137795"/>
          </a:xfrm>
          <a:custGeom>
            <a:avLst/>
            <a:gdLst/>
            <a:ahLst/>
            <a:cxnLst/>
            <a:rect l="l" t="t" r="r" b="b"/>
            <a:pathLst>
              <a:path w="141604" h="137795">
                <a:moveTo>
                  <a:pt x="0" y="68374"/>
                </a:moveTo>
                <a:lnTo>
                  <a:pt x="12681" y="28763"/>
                </a:lnTo>
                <a:lnTo>
                  <a:pt x="45191" y="3720"/>
                </a:lnTo>
                <a:lnTo>
                  <a:pt x="58999" y="0"/>
                </a:lnTo>
                <a:lnTo>
                  <a:pt x="76081" y="932"/>
                </a:lnTo>
                <a:lnTo>
                  <a:pt x="116648" y="17110"/>
                </a:lnTo>
                <a:lnTo>
                  <a:pt x="138679" y="48398"/>
                </a:lnTo>
                <a:lnTo>
                  <a:pt x="141342" y="61083"/>
                </a:lnTo>
                <a:lnTo>
                  <a:pt x="140108" y="77025"/>
                </a:lnTo>
                <a:lnTo>
                  <a:pt x="122020" y="115329"/>
                </a:lnTo>
                <a:lnTo>
                  <a:pt x="87935" y="135668"/>
                </a:lnTo>
                <a:lnTo>
                  <a:pt x="74258" y="137638"/>
                </a:lnTo>
                <a:lnTo>
                  <a:pt x="58870" y="136259"/>
                </a:lnTo>
                <a:lnTo>
                  <a:pt x="21209" y="117438"/>
                </a:lnTo>
                <a:lnTo>
                  <a:pt x="1457" y="82416"/>
                </a:lnTo>
                <a:lnTo>
                  <a:pt x="0" y="68435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798820" y="3858767"/>
            <a:ext cx="361315" cy="370840"/>
          </a:xfrm>
          <a:custGeom>
            <a:avLst/>
            <a:gdLst/>
            <a:ahLst/>
            <a:cxnLst/>
            <a:rect l="l" t="t" r="r" b="b"/>
            <a:pathLst>
              <a:path w="361314" h="370839">
                <a:moveTo>
                  <a:pt x="0" y="185165"/>
                </a:moveTo>
                <a:lnTo>
                  <a:pt x="5251" y="140678"/>
                </a:lnTo>
                <a:lnTo>
                  <a:pt x="20165" y="100084"/>
                </a:lnTo>
                <a:lnTo>
                  <a:pt x="43487" y="64673"/>
                </a:lnTo>
                <a:lnTo>
                  <a:pt x="73956" y="35734"/>
                </a:lnTo>
                <a:lnTo>
                  <a:pt x="110317" y="14555"/>
                </a:lnTo>
                <a:lnTo>
                  <a:pt x="151311" y="2424"/>
                </a:lnTo>
                <a:lnTo>
                  <a:pt x="180593" y="0"/>
                </a:lnTo>
                <a:lnTo>
                  <a:pt x="195399" y="614"/>
                </a:lnTo>
                <a:lnTo>
                  <a:pt x="237658" y="9442"/>
                </a:lnTo>
                <a:lnTo>
                  <a:pt x="275703" y="27749"/>
                </a:lnTo>
                <a:lnTo>
                  <a:pt x="308276" y="54244"/>
                </a:lnTo>
                <a:lnTo>
                  <a:pt x="334120" y="87641"/>
                </a:lnTo>
                <a:lnTo>
                  <a:pt x="351976" y="126650"/>
                </a:lnTo>
                <a:lnTo>
                  <a:pt x="360589" y="169983"/>
                </a:lnTo>
                <a:lnTo>
                  <a:pt x="361188" y="185165"/>
                </a:lnTo>
                <a:lnTo>
                  <a:pt x="360589" y="200348"/>
                </a:lnTo>
                <a:lnTo>
                  <a:pt x="351976" y="243681"/>
                </a:lnTo>
                <a:lnTo>
                  <a:pt x="334120" y="282690"/>
                </a:lnTo>
                <a:lnTo>
                  <a:pt x="308276" y="316087"/>
                </a:lnTo>
                <a:lnTo>
                  <a:pt x="275703" y="342582"/>
                </a:lnTo>
                <a:lnTo>
                  <a:pt x="237658" y="360889"/>
                </a:lnTo>
                <a:lnTo>
                  <a:pt x="195399" y="369717"/>
                </a:lnTo>
                <a:lnTo>
                  <a:pt x="180593" y="370331"/>
                </a:lnTo>
                <a:lnTo>
                  <a:pt x="165788" y="369717"/>
                </a:lnTo>
                <a:lnTo>
                  <a:pt x="123529" y="360889"/>
                </a:lnTo>
                <a:lnTo>
                  <a:pt x="85484" y="342582"/>
                </a:lnTo>
                <a:lnTo>
                  <a:pt x="52911" y="316087"/>
                </a:lnTo>
                <a:lnTo>
                  <a:pt x="27067" y="282690"/>
                </a:lnTo>
                <a:lnTo>
                  <a:pt x="9211" y="243681"/>
                </a:lnTo>
                <a:lnTo>
                  <a:pt x="598" y="200348"/>
                </a:lnTo>
                <a:lnTo>
                  <a:pt x="0" y="185165"/>
                </a:lnTo>
                <a:close/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942079" y="4173469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942079" y="3821425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902452" y="4366917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013703" y="4368441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902452" y="3595773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013703" y="3595773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313932" y="3924958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313932" y="4020970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541264" y="3924958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541264" y="4020970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5156961" y="3125947"/>
            <a:ext cx="526415" cy="382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baseline="25525" sz="2775" spc="15">
                <a:latin typeface="Franklin Gothic Book"/>
                <a:cs typeface="Franklin Gothic Book"/>
              </a:rPr>
              <a:t>+</a:t>
            </a:r>
            <a:endParaRPr baseline="25525" sz="2775">
              <a:latin typeface="Franklin Gothic Book"/>
              <a:cs typeface="Franklin Gothic Book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671816" y="3659123"/>
            <a:ext cx="786765" cy="782320"/>
          </a:xfrm>
          <a:custGeom>
            <a:avLst/>
            <a:gdLst/>
            <a:ahLst/>
            <a:cxnLst/>
            <a:rect l="l" t="t" r="r" b="b"/>
            <a:pathLst>
              <a:path w="786765" h="782320">
                <a:moveTo>
                  <a:pt x="0" y="390906"/>
                </a:moveTo>
                <a:lnTo>
                  <a:pt x="5145" y="327496"/>
                </a:lnTo>
                <a:lnTo>
                  <a:pt x="20043" y="267346"/>
                </a:lnTo>
                <a:lnTo>
                  <a:pt x="43884" y="211258"/>
                </a:lnTo>
                <a:lnTo>
                  <a:pt x="75858" y="160038"/>
                </a:lnTo>
                <a:lnTo>
                  <a:pt x="115157" y="114490"/>
                </a:lnTo>
                <a:lnTo>
                  <a:pt x="160970" y="75419"/>
                </a:lnTo>
                <a:lnTo>
                  <a:pt x="212490" y="43630"/>
                </a:lnTo>
                <a:lnTo>
                  <a:pt x="268906" y="19927"/>
                </a:lnTo>
                <a:lnTo>
                  <a:pt x="329410" y="5116"/>
                </a:lnTo>
                <a:lnTo>
                  <a:pt x="393191" y="0"/>
                </a:lnTo>
                <a:lnTo>
                  <a:pt x="425442" y="1295"/>
                </a:lnTo>
                <a:lnTo>
                  <a:pt x="487685" y="11360"/>
                </a:lnTo>
                <a:lnTo>
                  <a:pt x="546246" y="30718"/>
                </a:lnTo>
                <a:lnTo>
                  <a:pt x="600315" y="58564"/>
                </a:lnTo>
                <a:lnTo>
                  <a:pt x="649083" y="94095"/>
                </a:lnTo>
                <a:lnTo>
                  <a:pt x="691741" y="136505"/>
                </a:lnTo>
                <a:lnTo>
                  <a:pt x="727478" y="184989"/>
                </a:lnTo>
                <a:lnTo>
                  <a:pt x="755487" y="238744"/>
                </a:lnTo>
                <a:lnTo>
                  <a:pt x="774957" y="296963"/>
                </a:lnTo>
                <a:lnTo>
                  <a:pt x="785080" y="358844"/>
                </a:lnTo>
                <a:lnTo>
                  <a:pt x="786383" y="390906"/>
                </a:lnTo>
                <a:lnTo>
                  <a:pt x="785080" y="422967"/>
                </a:lnTo>
                <a:lnTo>
                  <a:pt x="774957" y="484848"/>
                </a:lnTo>
                <a:lnTo>
                  <a:pt x="755487" y="543067"/>
                </a:lnTo>
                <a:lnTo>
                  <a:pt x="727478" y="596822"/>
                </a:lnTo>
                <a:lnTo>
                  <a:pt x="691741" y="645306"/>
                </a:lnTo>
                <a:lnTo>
                  <a:pt x="649083" y="687716"/>
                </a:lnTo>
                <a:lnTo>
                  <a:pt x="600315" y="723247"/>
                </a:lnTo>
                <a:lnTo>
                  <a:pt x="546246" y="751093"/>
                </a:lnTo>
                <a:lnTo>
                  <a:pt x="487685" y="770451"/>
                </a:lnTo>
                <a:lnTo>
                  <a:pt x="425442" y="780516"/>
                </a:lnTo>
                <a:lnTo>
                  <a:pt x="393191" y="781812"/>
                </a:lnTo>
                <a:lnTo>
                  <a:pt x="360941" y="780516"/>
                </a:lnTo>
                <a:lnTo>
                  <a:pt x="298698" y="770451"/>
                </a:lnTo>
                <a:lnTo>
                  <a:pt x="240137" y="751093"/>
                </a:lnTo>
                <a:lnTo>
                  <a:pt x="186068" y="723247"/>
                </a:lnTo>
                <a:lnTo>
                  <a:pt x="137300" y="687716"/>
                </a:lnTo>
                <a:lnTo>
                  <a:pt x="94642" y="645306"/>
                </a:lnTo>
                <a:lnTo>
                  <a:pt x="58905" y="596822"/>
                </a:lnTo>
                <a:lnTo>
                  <a:pt x="30896" y="543067"/>
                </a:lnTo>
                <a:lnTo>
                  <a:pt x="11426" y="484848"/>
                </a:lnTo>
                <a:lnTo>
                  <a:pt x="1303" y="422967"/>
                </a:lnTo>
                <a:lnTo>
                  <a:pt x="0" y="390906"/>
                </a:lnTo>
                <a:close/>
              </a:path>
            </a:pathLst>
          </a:custGeom>
          <a:ln w="1524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472171" y="3436620"/>
            <a:ext cx="1242060" cy="1210310"/>
          </a:xfrm>
          <a:custGeom>
            <a:avLst/>
            <a:gdLst/>
            <a:ahLst/>
            <a:cxnLst/>
            <a:rect l="l" t="t" r="r" b="b"/>
            <a:pathLst>
              <a:path w="1242059" h="1210310">
                <a:moveTo>
                  <a:pt x="0" y="605027"/>
                </a:moveTo>
                <a:lnTo>
                  <a:pt x="2058" y="555407"/>
                </a:lnTo>
                <a:lnTo>
                  <a:pt x="8127" y="506891"/>
                </a:lnTo>
                <a:lnTo>
                  <a:pt x="18046" y="459636"/>
                </a:lnTo>
                <a:lnTo>
                  <a:pt x="31656" y="413796"/>
                </a:lnTo>
                <a:lnTo>
                  <a:pt x="48797" y="369528"/>
                </a:lnTo>
                <a:lnTo>
                  <a:pt x="69310" y="326987"/>
                </a:lnTo>
                <a:lnTo>
                  <a:pt x="93034" y="286329"/>
                </a:lnTo>
                <a:lnTo>
                  <a:pt x="119810" y="247710"/>
                </a:lnTo>
                <a:lnTo>
                  <a:pt x="149479" y="211286"/>
                </a:lnTo>
                <a:lnTo>
                  <a:pt x="181879" y="177212"/>
                </a:lnTo>
                <a:lnTo>
                  <a:pt x="216853" y="145644"/>
                </a:lnTo>
                <a:lnTo>
                  <a:pt x="254239" y="116738"/>
                </a:lnTo>
                <a:lnTo>
                  <a:pt x="293879" y="90649"/>
                </a:lnTo>
                <a:lnTo>
                  <a:pt x="335612" y="67534"/>
                </a:lnTo>
                <a:lnTo>
                  <a:pt x="379279" y="47547"/>
                </a:lnTo>
                <a:lnTo>
                  <a:pt x="424720" y="30845"/>
                </a:lnTo>
                <a:lnTo>
                  <a:pt x="471775" y="17584"/>
                </a:lnTo>
                <a:lnTo>
                  <a:pt x="520285" y="7919"/>
                </a:lnTo>
                <a:lnTo>
                  <a:pt x="570090" y="2005"/>
                </a:lnTo>
                <a:lnTo>
                  <a:pt x="621029" y="0"/>
                </a:lnTo>
                <a:lnTo>
                  <a:pt x="671969" y="2005"/>
                </a:lnTo>
                <a:lnTo>
                  <a:pt x="721774" y="7919"/>
                </a:lnTo>
                <a:lnTo>
                  <a:pt x="770284" y="17584"/>
                </a:lnTo>
                <a:lnTo>
                  <a:pt x="817339" y="30845"/>
                </a:lnTo>
                <a:lnTo>
                  <a:pt x="862780" y="47547"/>
                </a:lnTo>
                <a:lnTo>
                  <a:pt x="906447" y="67534"/>
                </a:lnTo>
                <a:lnTo>
                  <a:pt x="948180" y="90649"/>
                </a:lnTo>
                <a:lnTo>
                  <a:pt x="987820" y="116738"/>
                </a:lnTo>
                <a:lnTo>
                  <a:pt x="1025206" y="145644"/>
                </a:lnTo>
                <a:lnTo>
                  <a:pt x="1060180" y="177212"/>
                </a:lnTo>
                <a:lnTo>
                  <a:pt x="1092580" y="211286"/>
                </a:lnTo>
                <a:lnTo>
                  <a:pt x="1122249" y="247710"/>
                </a:lnTo>
                <a:lnTo>
                  <a:pt x="1149025" y="286329"/>
                </a:lnTo>
                <a:lnTo>
                  <a:pt x="1172749" y="326987"/>
                </a:lnTo>
                <a:lnTo>
                  <a:pt x="1193262" y="369528"/>
                </a:lnTo>
                <a:lnTo>
                  <a:pt x="1210403" y="413796"/>
                </a:lnTo>
                <a:lnTo>
                  <a:pt x="1224013" y="459636"/>
                </a:lnTo>
                <a:lnTo>
                  <a:pt x="1233932" y="506891"/>
                </a:lnTo>
                <a:lnTo>
                  <a:pt x="1240001" y="555407"/>
                </a:lnTo>
                <a:lnTo>
                  <a:pt x="1242059" y="605027"/>
                </a:lnTo>
                <a:lnTo>
                  <a:pt x="1240001" y="654648"/>
                </a:lnTo>
                <a:lnTo>
                  <a:pt x="1233932" y="703164"/>
                </a:lnTo>
                <a:lnTo>
                  <a:pt x="1224013" y="750419"/>
                </a:lnTo>
                <a:lnTo>
                  <a:pt x="1210403" y="796259"/>
                </a:lnTo>
                <a:lnTo>
                  <a:pt x="1193262" y="840527"/>
                </a:lnTo>
                <a:lnTo>
                  <a:pt x="1172749" y="883068"/>
                </a:lnTo>
                <a:lnTo>
                  <a:pt x="1149025" y="923726"/>
                </a:lnTo>
                <a:lnTo>
                  <a:pt x="1122249" y="962345"/>
                </a:lnTo>
                <a:lnTo>
                  <a:pt x="1092580" y="998769"/>
                </a:lnTo>
                <a:lnTo>
                  <a:pt x="1060180" y="1032843"/>
                </a:lnTo>
                <a:lnTo>
                  <a:pt x="1025206" y="1064411"/>
                </a:lnTo>
                <a:lnTo>
                  <a:pt x="987820" y="1093317"/>
                </a:lnTo>
                <a:lnTo>
                  <a:pt x="948180" y="1119406"/>
                </a:lnTo>
                <a:lnTo>
                  <a:pt x="906447" y="1142521"/>
                </a:lnTo>
                <a:lnTo>
                  <a:pt x="862780" y="1162508"/>
                </a:lnTo>
                <a:lnTo>
                  <a:pt x="817339" y="1179210"/>
                </a:lnTo>
                <a:lnTo>
                  <a:pt x="770284" y="1192471"/>
                </a:lnTo>
                <a:lnTo>
                  <a:pt x="721774" y="1202136"/>
                </a:lnTo>
                <a:lnTo>
                  <a:pt x="671969" y="1208050"/>
                </a:lnTo>
                <a:lnTo>
                  <a:pt x="621029" y="1210055"/>
                </a:lnTo>
                <a:lnTo>
                  <a:pt x="570090" y="1208050"/>
                </a:lnTo>
                <a:lnTo>
                  <a:pt x="520285" y="1202136"/>
                </a:lnTo>
                <a:lnTo>
                  <a:pt x="471775" y="1192471"/>
                </a:lnTo>
                <a:lnTo>
                  <a:pt x="424720" y="1179210"/>
                </a:lnTo>
                <a:lnTo>
                  <a:pt x="379279" y="1162508"/>
                </a:lnTo>
                <a:lnTo>
                  <a:pt x="335612" y="1142521"/>
                </a:lnTo>
                <a:lnTo>
                  <a:pt x="293879" y="1119406"/>
                </a:lnTo>
                <a:lnTo>
                  <a:pt x="254239" y="1093317"/>
                </a:lnTo>
                <a:lnTo>
                  <a:pt x="216853" y="1064411"/>
                </a:lnTo>
                <a:lnTo>
                  <a:pt x="181879" y="1032843"/>
                </a:lnTo>
                <a:lnTo>
                  <a:pt x="149479" y="998769"/>
                </a:lnTo>
                <a:lnTo>
                  <a:pt x="119810" y="962345"/>
                </a:lnTo>
                <a:lnTo>
                  <a:pt x="93034" y="923726"/>
                </a:lnTo>
                <a:lnTo>
                  <a:pt x="69310" y="883068"/>
                </a:lnTo>
                <a:lnTo>
                  <a:pt x="48797" y="840527"/>
                </a:lnTo>
                <a:lnTo>
                  <a:pt x="31656" y="796259"/>
                </a:lnTo>
                <a:lnTo>
                  <a:pt x="18046" y="750419"/>
                </a:lnTo>
                <a:lnTo>
                  <a:pt x="8127" y="703164"/>
                </a:lnTo>
                <a:lnTo>
                  <a:pt x="2058" y="654648"/>
                </a:lnTo>
                <a:lnTo>
                  <a:pt x="0" y="605027"/>
                </a:lnTo>
                <a:close/>
              </a:path>
            </a:pathLst>
          </a:custGeom>
          <a:ln w="1524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8013192" y="3989185"/>
            <a:ext cx="140335" cy="137795"/>
          </a:xfrm>
          <a:custGeom>
            <a:avLst/>
            <a:gdLst/>
            <a:ahLst/>
            <a:cxnLst/>
            <a:rect l="l" t="t" r="r" b="b"/>
            <a:pathLst>
              <a:path w="140334" h="137795">
                <a:moveTo>
                  <a:pt x="58904" y="0"/>
                </a:moveTo>
                <a:lnTo>
                  <a:pt x="21695" y="18280"/>
                </a:lnTo>
                <a:lnTo>
                  <a:pt x="1509" y="54061"/>
                </a:lnTo>
                <a:lnTo>
                  <a:pt x="0" y="68464"/>
                </a:lnTo>
                <a:lnTo>
                  <a:pt x="1116" y="80861"/>
                </a:lnTo>
                <a:lnTo>
                  <a:pt x="20110" y="116881"/>
                </a:lnTo>
                <a:lnTo>
                  <a:pt x="56956" y="136337"/>
                </a:lnTo>
                <a:lnTo>
                  <a:pt x="71931" y="137782"/>
                </a:lnTo>
                <a:lnTo>
                  <a:pt x="85742" y="136061"/>
                </a:lnTo>
                <a:lnTo>
                  <a:pt x="120242" y="116111"/>
                </a:lnTo>
                <a:lnTo>
                  <a:pt x="138642" y="78076"/>
                </a:lnTo>
                <a:lnTo>
                  <a:pt x="139932" y="62288"/>
                </a:lnTo>
                <a:lnTo>
                  <a:pt x="137473" y="49400"/>
                </a:lnTo>
                <a:lnTo>
                  <a:pt x="115933" y="17539"/>
                </a:lnTo>
                <a:lnTo>
                  <a:pt x="75813" y="984"/>
                </a:lnTo>
                <a:lnTo>
                  <a:pt x="5890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013192" y="3989185"/>
            <a:ext cx="140335" cy="137795"/>
          </a:xfrm>
          <a:custGeom>
            <a:avLst/>
            <a:gdLst/>
            <a:ahLst/>
            <a:cxnLst/>
            <a:rect l="l" t="t" r="r" b="b"/>
            <a:pathLst>
              <a:path w="140334" h="137795">
                <a:moveTo>
                  <a:pt x="0" y="68464"/>
                </a:moveTo>
                <a:lnTo>
                  <a:pt x="12665" y="28666"/>
                </a:lnTo>
                <a:lnTo>
                  <a:pt x="45122" y="3644"/>
                </a:lnTo>
                <a:lnTo>
                  <a:pt x="58904" y="0"/>
                </a:lnTo>
                <a:lnTo>
                  <a:pt x="75813" y="984"/>
                </a:lnTo>
                <a:lnTo>
                  <a:pt x="115933" y="17539"/>
                </a:lnTo>
                <a:lnTo>
                  <a:pt x="137473" y="49400"/>
                </a:lnTo>
                <a:lnTo>
                  <a:pt x="139932" y="62288"/>
                </a:lnTo>
                <a:lnTo>
                  <a:pt x="138642" y="78076"/>
                </a:lnTo>
                <a:lnTo>
                  <a:pt x="120242" y="116111"/>
                </a:lnTo>
                <a:lnTo>
                  <a:pt x="85742" y="136061"/>
                </a:lnTo>
                <a:lnTo>
                  <a:pt x="71931" y="137782"/>
                </a:lnTo>
                <a:lnTo>
                  <a:pt x="56956" y="136337"/>
                </a:lnTo>
                <a:lnTo>
                  <a:pt x="20110" y="116881"/>
                </a:lnTo>
                <a:lnTo>
                  <a:pt x="1116" y="80861"/>
                </a:lnTo>
                <a:lnTo>
                  <a:pt x="0" y="68464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903464" y="3869435"/>
            <a:ext cx="360045" cy="370840"/>
          </a:xfrm>
          <a:custGeom>
            <a:avLst/>
            <a:gdLst/>
            <a:ahLst/>
            <a:cxnLst/>
            <a:rect l="l" t="t" r="r" b="b"/>
            <a:pathLst>
              <a:path w="360045" h="370839">
                <a:moveTo>
                  <a:pt x="0" y="185165"/>
                </a:moveTo>
                <a:lnTo>
                  <a:pt x="5226" y="140678"/>
                </a:lnTo>
                <a:lnTo>
                  <a:pt x="20073" y="100084"/>
                </a:lnTo>
                <a:lnTo>
                  <a:pt x="43290" y="64673"/>
                </a:lnTo>
                <a:lnTo>
                  <a:pt x="73627" y="35734"/>
                </a:lnTo>
                <a:lnTo>
                  <a:pt x="109835" y="14555"/>
                </a:lnTo>
                <a:lnTo>
                  <a:pt x="150663" y="2424"/>
                </a:lnTo>
                <a:lnTo>
                  <a:pt x="179831" y="0"/>
                </a:lnTo>
                <a:lnTo>
                  <a:pt x="194580" y="614"/>
                </a:lnTo>
                <a:lnTo>
                  <a:pt x="236671" y="9442"/>
                </a:lnTo>
                <a:lnTo>
                  <a:pt x="274557" y="27749"/>
                </a:lnTo>
                <a:lnTo>
                  <a:pt x="306990" y="54244"/>
                </a:lnTo>
                <a:lnTo>
                  <a:pt x="332719" y="87641"/>
                </a:lnTo>
                <a:lnTo>
                  <a:pt x="350495" y="126650"/>
                </a:lnTo>
                <a:lnTo>
                  <a:pt x="359067" y="169983"/>
                </a:lnTo>
                <a:lnTo>
                  <a:pt x="359663" y="185165"/>
                </a:lnTo>
                <a:lnTo>
                  <a:pt x="359067" y="200348"/>
                </a:lnTo>
                <a:lnTo>
                  <a:pt x="350495" y="243681"/>
                </a:lnTo>
                <a:lnTo>
                  <a:pt x="332719" y="282690"/>
                </a:lnTo>
                <a:lnTo>
                  <a:pt x="306990" y="316087"/>
                </a:lnTo>
                <a:lnTo>
                  <a:pt x="274557" y="342582"/>
                </a:lnTo>
                <a:lnTo>
                  <a:pt x="236671" y="360889"/>
                </a:lnTo>
                <a:lnTo>
                  <a:pt x="194580" y="369717"/>
                </a:lnTo>
                <a:lnTo>
                  <a:pt x="179831" y="370331"/>
                </a:lnTo>
                <a:lnTo>
                  <a:pt x="165083" y="369717"/>
                </a:lnTo>
                <a:lnTo>
                  <a:pt x="122992" y="360889"/>
                </a:lnTo>
                <a:lnTo>
                  <a:pt x="85106" y="342582"/>
                </a:lnTo>
                <a:lnTo>
                  <a:pt x="52673" y="316087"/>
                </a:lnTo>
                <a:lnTo>
                  <a:pt x="26944" y="282690"/>
                </a:lnTo>
                <a:lnTo>
                  <a:pt x="9168" y="243681"/>
                </a:lnTo>
                <a:lnTo>
                  <a:pt x="596" y="200348"/>
                </a:lnTo>
                <a:lnTo>
                  <a:pt x="0" y="185165"/>
                </a:lnTo>
                <a:close/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8046719" y="4185561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8046719" y="3833517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8005575" y="4379209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116827" y="4379209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8005575" y="3606541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8116827" y="3606541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8005575" y="3390133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8116827" y="3390133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8005575" y="4571233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8116827" y="4571233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8417055" y="3937249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8417055" y="4031737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8668511" y="3937149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8668511" y="4031638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7644387" y="3937249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7644387" y="4031737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7449311" y="3937149"/>
            <a:ext cx="77470" cy="81915"/>
          </a:xfrm>
          <a:custGeom>
            <a:avLst/>
            <a:gdLst/>
            <a:ahLst/>
            <a:cxnLst/>
            <a:rect l="l" t="t" r="r" b="b"/>
            <a:pathLst>
              <a:path w="77470" h="81914">
                <a:moveTo>
                  <a:pt x="32536" y="0"/>
                </a:moveTo>
                <a:lnTo>
                  <a:pt x="19658" y="4948"/>
                </a:lnTo>
                <a:lnTo>
                  <a:pt x="9339" y="13966"/>
                </a:lnTo>
                <a:lnTo>
                  <a:pt x="2485" y="26123"/>
                </a:lnTo>
                <a:lnTo>
                  <a:pt x="0" y="40489"/>
                </a:lnTo>
                <a:lnTo>
                  <a:pt x="1249" y="50713"/>
                </a:lnTo>
                <a:lnTo>
                  <a:pt x="6686" y="63037"/>
                </a:lnTo>
                <a:lnTo>
                  <a:pt x="15930" y="72803"/>
                </a:lnTo>
                <a:lnTo>
                  <a:pt x="28436" y="79201"/>
                </a:lnTo>
                <a:lnTo>
                  <a:pt x="43654" y="81424"/>
                </a:lnTo>
                <a:lnTo>
                  <a:pt x="54991" y="78216"/>
                </a:lnTo>
                <a:lnTo>
                  <a:pt x="64649" y="71214"/>
                </a:lnTo>
                <a:lnTo>
                  <a:pt x="72010" y="60486"/>
                </a:lnTo>
                <a:lnTo>
                  <a:pt x="76457" y="46099"/>
                </a:lnTo>
                <a:lnTo>
                  <a:pt x="77375" y="28123"/>
                </a:lnTo>
                <a:lnTo>
                  <a:pt x="71442" y="16623"/>
                </a:lnTo>
                <a:lnTo>
                  <a:pt x="61771" y="7612"/>
                </a:lnTo>
                <a:lnTo>
                  <a:pt x="48692" y="1825"/>
                </a:lnTo>
                <a:lnTo>
                  <a:pt x="32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7384795" y="3147042"/>
            <a:ext cx="323215" cy="33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Cl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440172" y="4037833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32614" y="0"/>
                </a:moveTo>
                <a:lnTo>
                  <a:pt x="2474" y="26147"/>
                </a:lnTo>
                <a:lnTo>
                  <a:pt x="0" y="40978"/>
                </a:lnTo>
                <a:lnTo>
                  <a:pt x="2261" y="53815"/>
                </a:lnTo>
                <a:lnTo>
                  <a:pt x="8498" y="64905"/>
                </a:lnTo>
                <a:lnTo>
                  <a:pt x="18444" y="73553"/>
                </a:lnTo>
                <a:lnTo>
                  <a:pt x="31832" y="79060"/>
                </a:lnTo>
                <a:lnTo>
                  <a:pt x="48396" y="80730"/>
                </a:lnTo>
                <a:lnTo>
                  <a:pt x="61256" y="75623"/>
                </a:lnTo>
                <a:lnTo>
                  <a:pt x="71517" y="66558"/>
                </a:lnTo>
                <a:lnTo>
                  <a:pt x="78310" y="54405"/>
                </a:lnTo>
                <a:lnTo>
                  <a:pt x="80766" y="40033"/>
                </a:lnTo>
                <a:lnTo>
                  <a:pt x="78562" y="27131"/>
                </a:lnTo>
                <a:lnTo>
                  <a:pt x="72364" y="15975"/>
                </a:lnTo>
                <a:lnTo>
                  <a:pt x="62453" y="7266"/>
                </a:lnTo>
                <a:lnTo>
                  <a:pt x="49109" y="1707"/>
                </a:lnTo>
                <a:lnTo>
                  <a:pt x="3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5587110" y="2622159"/>
            <a:ext cx="2168525" cy="473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El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 spc="-3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à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a=0.</a:t>
            </a:r>
            <a:r>
              <a:rPr dirty="0" sz="1600" spc="-10">
                <a:latin typeface="Franklin Gothic Book"/>
                <a:cs typeface="Franklin Gothic Book"/>
              </a:rPr>
              <a:t>9</a:t>
            </a:r>
            <a:endParaRPr sz="1600">
              <a:latin typeface="Franklin Gothic Book"/>
              <a:cs typeface="Franklin Gothic Book"/>
            </a:endParaRPr>
          </a:p>
          <a:p>
            <a:pPr marL="1189355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Δ=2</a:t>
            </a:r>
            <a:r>
              <a:rPr dirty="0" sz="1600" spc="-65">
                <a:latin typeface="Franklin Gothic Book"/>
                <a:cs typeface="Franklin Gothic Book"/>
              </a:rPr>
              <a:t>.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884628" y="2622159"/>
            <a:ext cx="59753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Cl=3.0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6879590" y="1427988"/>
            <a:ext cx="556895" cy="401320"/>
          </a:xfrm>
          <a:custGeom>
            <a:avLst/>
            <a:gdLst/>
            <a:ahLst/>
            <a:cxnLst/>
            <a:rect l="l" t="t" r="r" b="b"/>
            <a:pathLst>
              <a:path w="556895" h="401319">
                <a:moveTo>
                  <a:pt x="556386" y="300609"/>
                </a:moveTo>
                <a:lnTo>
                  <a:pt x="355980" y="300609"/>
                </a:lnTo>
                <a:lnTo>
                  <a:pt x="469518" y="400812"/>
                </a:lnTo>
                <a:lnTo>
                  <a:pt x="556386" y="300609"/>
                </a:lnTo>
                <a:close/>
              </a:path>
              <a:path w="556895" h="401319">
                <a:moveTo>
                  <a:pt x="100202" y="0"/>
                </a:moveTo>
                <a:lnTo>
                  <a:pt x="0" y="0"/>
                </a:lnTo>
                <a:lnTo>
                  <a:pt x="28495" y="918"/>
                </a:lnTo>
                <a:lnTo>
                  <a:pt x="56556" y="3640"/>
                </a:lnTo>
                <a:lnTo>
                  <a:pt x="111087" y="14279"/>
                </a:lnTo>
                <a:lnTo>
                  <a:pt x="163024" y="31495"/>
                </a:lnTo>
                <a:lnTo>
                  <a:pt x="211799" y="54863"/>
                </a:lnTo>
                <a:lnTo>
                  <a:pt x="256841" y="83962"/>
                </a:lnTo>
                <a:lnTo>
                  <a:pt x="297582" y="118369"/>
                </a:lnTo>
                <a:lnTo>
                  <a:pt x="333452" y="157659"/>
                </a:lnTo>
                <a:lnTo>
                  <a:pt x="363882" y="201411"/>
                </a:lnTo>
                <a:lnTo>
                  <a:pt x="388303" y="249202"/>
                </a:lnTo>
                <a:lnTo>
                  <a:pt x="406145" y="300609"/>
                </a:lnTo>
                <a:lnTo>
                  <a:pt x="506349" y="300609"/>
                </a:lnTo>
                <a:lnTo>
                  <a:pt x="488506" y="249202"/>
                </a:lnTo>
                <a:lnTo>
                  <a:pt x="464085" y="201411"/>
                </a:lnTo>
                <a:lnTo>
                  <a:pt x="433655" y="157659"/>
                </a:lnTo>
                <a:lnTo>
                  <a:pt x="397785" y="118369"/>
                </a:lnTo>
                <a:lnTo>
                  <a:pt x="357044" y="83962"/>
                </a:lnTo>
                <a:lnTo>
                  <a:pt x="312002" y="54863"/>
                </a:lnTo>
                <a:lnTo>
                  <a:pt x="263227" y="31495"/>
                </a:lnTo>
                <a:lnTo>
                  <a:pt x="211290" y="14279"/>
                </a:lnTo>
                <a:lnTo>
                  <a:pt x="156759" y="3640"/>
                </a:lnTo>
                <a:lnTo>
                  <a:pt x="128698" y="918"/>
                </a:lnTo>
                <a:lnTo>
                  <a:pt x="10020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460235" y="1427988"/>
            <a:ext cx="469900" cy="401320"/>
          </a:xfrm>
          <a:custGeom>
            <a:avLst/>
            <a:gdLst/>
            <a:ahLst/>
            <a:cxnLst/>
            <a:rect l="l" t="t" r="r" b="b"/>
            <a:pathLst>
              <a:path w="469900" h="401319">
                <a:moveTo>
                  <a:pt x="419354" y="0"/>
                </a:moveTo>
                <a:lnTo>
                  <a:pt x="351321" y="5245"/>
                </a:lnTo>
                <a:lnTo>
                  <a:pt x="286788" y="20433"/>
                </a:lnTo>
                <a:lnTo>
                  <a:pt x="226616" y="44738"/>
                </a:lnTo>
                <a:lnTo>
                  <a:pt x="171669" y="77333"/>
                </a:lnTo>
                <a:lnTo>
                  <a:pt x="122809" y="117395"/>
                </a:lnTo>
                <a:lnTo>
                  <a:pt x="80897" y="164098"/>
                </a:lnTo>
                <a:lnTo>
                  <a:pt x="46798" y="216616"/>
                </a:lnTo>
                <a:lnTo>
                  <a:pt x="21374" y="274124"/>
                </a:lnTo>
                <a:lnTo>
                  <a:pt x="5487" y="335798"/>
                </a:lnTo>
                <a:lnTo>
                  <a:pt x="0" y="400812"/>
                </a:lnTo>
                <a:lnTo>
                  <a:pt x="100203" y="400812"/>
                </a:lnTo>
                <a:lnTo>
                  <a:pt x="101379" y="370642"/>
                </a:lnTo>
                <a:lnTo>
                  <a:pt x="104855" y="341037"/>
                </a:lnTo>
                <a:lnTo>
                  <a:pt x="118385" y="283865"/>
                </a:lnTo>
                <a:lnTo>
                  <a:pt x="140154" y="229984"/>
                </a:lnTo>
                <a:lnTo>
                  <a:pt x="169522" y="180086"/>
                </a:lnTo>
                <a:lnTo>
                  <a:pt x="205851" y="134858"/>
                </a:lnTo>
                <a:lnTo>
                  <a:pt x="248500" y="94990"/>
                </a:lnTo>
                <a:lnTo>
                  <a:pt x="296831" y="61173"/>
                </a:lnTo>
                <a:lnTo>
                  <a:pt x="350204" y="34096"/>
                </a:lnTo>
                <a:lnTo>
                  <a:pt x="407979" y="14449"/>
                </a:lnTo>
                <a:lnTo>
                  <a:pt x="469518" y="2921"/>
                </a:lnTo>
                <a:lnTo>
                  <a:pt x="457430" y="1696"/>
                </a:lnTo>
                <a:lnTo>
                  <a:pt x="444758" y="762"/>
                </a:lnTo>
                <a:lnTo>
                  <a:pt x="432062" y="192"/>
                </a:lnTo>
                <a:lnTo>
                  <a:pt x="419354" y="0"/>
                </a:lnTo>
                <a:close/>
              </a:path>
            </a:pathLst>
          </a:custGeom>
          <a:solidFill>
            <a:srgbClr val="CD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245770" y="2451622"/>
            <a:ext cx="4138295" cy="2414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di</a:t>
            </a:r>
            <a:r>
              <a:rPr dirty="0" sz="2000" spc="55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renza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2 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su</a:t>
            </a:r>
            <a:r>
              <a:rPr dirty="0" sz="2000" spc="60">
                <a:latin typeface="Franklin Gothic Book"/>
                <a:cs typeface="Franklin Gothic Book"/>
              </a:rPr>
              <a:t>f</a:t>
            </a:r>
            <a:r>
              <a:rPr dirty="0" sz="2000" spc="20">
                <a:latin typeface="Franklin Gothic Book"/>
                <a:cs typeface="Franklin Gothic Book"/>
              </a:rPr>
              <a:t>f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cie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al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(&gt;</a:t>
            </a:r>
            <a:r>
              <a:rPr dirty="0" sz="2000" spc="-15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.9 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ng)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 l’e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o,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la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one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one</a:t>
            </a:r>
            <a:r>
              <a:rPr dirty="0" sz="2000">
                <a:latin typeface="Franklin Gothic Book"/>
                <a:cs typeface="Franklin Gothic Book"/>
              </a:rPr>
              <a:t>. </a:t>
            </a:r>
            <a:r>
              <a:rPr dirty="0" sz="2000" spc="-7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ra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rà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2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trazio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tica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Coulomb.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98170" y="5264030"/>
            <a:ext cx="320992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legame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d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98170" y="5873604"/>
            <a:ext cx="4123054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2000" spc="-24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sce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in tu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le direzioni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uind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dà orig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molecole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 </a:t>
            </a:r>
            <a:r>
              <a:rPr dirty="0" sz="2000">
                <a:latin typeface="Franklin Gothic Book"/>
                <a:cs typeface="Franklin Gothic Book"/>
              </a:rPr>
              <a:t>a s</a:t>
            </a:r>
            <a:r>
              <a:rPr dirty="0" sz="2000" spc="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ri</a:t>
            </a:r>
            <a:r>
              <a:rPr dirty="0" sz="2000">
                <a:latin typeface="Franklin Gothic Book"/>
                <a:cs typeface="Franklin Gothic Book"/>
              </a:rPr>
              <a:t>stall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2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5180076" y="4779264"/>
            <a:ext cx="2638044" cy="2034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804659" y="3832859"/>
            <a:ext cx="417830" cy="247015"/>
          </a:xfrm>
          <a:custGeom>
            <a:avLst/>
            <a:gdLst/>
            <a:ahLst/>
            <a:cxnLst/>
            <a:rect l="l" t="t" r="r" b="b"/>
            <a:pathLst>
              <a:path w="417829" h="247014">
                <a:moveTo>
                  <a:pt x="123444" y="0"/>
                </a:moveTo>
                <a:lnTo>
                  <a:pt x="0" y="123443"/>
                </a:lnTo>
                <a:lnTo>
                  <a:pt x="123444" y="246887"/>
                </a:lnTo>
                <a:lnTo>
                  <a:pt x="123444" y="185165"/>
                </a:lnTo>
                <a:lnTo>
                  <a:pt x="355854" y="185165"/>
                </a:lnTo>
                <a:lnTo>
                  <a:pt x="417575" y="123443"/>
                </a:lnTo>
                <a:lnTo>
                  <a:pt x="355853" y="61721"/>
                </a:lnTo>
                <a:lnTo>
                  <a:pt x="123444" y="61721"/>
                </a:lnTo>
                <a:lnTo>
                  <a:pt x="123444" y="0"/>
                </a:lnTo>
                <a:close/>
              </a:path>
              <a:path w="417829" h="247014">
                <a:moveTo>
                  <a:pt x="355854" y="185165"/>
                </a:moveTo>
                <a:lnTo>
                  <a:pt x="294132" y="185165"/>
                </a:lnTo>
                <a:lnTo>
                  <a:pt x="294132" y="246887"/>
                </a:lnTo>
                <a:lnTo>
                  <a:pt x="355854" y="185165"/>
                </a:lnTo>
                <a:close/>
              </a:path>
              <a:path w="417829" h="247014">
                <a:moveTo>
                  <a:pt x="294132" y="0"/>
                </a:moveTo>
                <a:lnTo>
                  <a:pt x="294132" y="61721"/>
                </a:lnTo>
                <a:lnTo>
                  <a:pt x="355853" y="61721"/>
                </a:lnTo>
                <a:lnTo>
                  <a:pt x="294132" y="0"/>
                </a:lnTo>
                <a:close/>
              </a:path>
            </a:pathLst>
          </a:custGeom>
          <a:solidFill>
            <a:srgbClr val="FAB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804659" y="3832859"/>
            <a:ext cx="417830" cy="247015"/>
          </a:xfrm>
          <a:custGeom>
            <a:avLst/>
            <a:gdLst/>
            <a:ahLst/>
            <a:cxnLst/>
            <a:rect l="l" t="t" r="r" b="b"/>
            <a:pathLst>
              <a:path w="417829" h="247014">
                <a:moveTo>
                  <a:pt x="0" y="123443"/>
                </a:moveTo>
                <a:lnTo>
                  <a:pt x="123444" y="0"/>
                </a:lnTo>
                <a:lnTo>
                  <a:pt x="123444" y="61721"/>
                </a:lnTo>
                <a:lnTo>
                  <a:pt x="294132" y="61721"/>
                </a:lnTo>
                <a:lnTo>
                  <a:pt x="294132" y="0"/>
                </a:lnTo>
                <a:lnTo>
                  <a:pt x="417575" y="123443"/>
                </a:lnTo>
                <a:lnTo>
                  <a:pt x="294132" y="246887"/>
                </a:lnTo>
                <a:lnTo>
                  <a:pt x="294132" y="185165"/>
                </a:lnTo>
                <a:lnTo>
                  <a:pt x="123444" y="185165"/>
                </a:lnTo>
                <a:lnTo>
                  <a:pt x="123444" y="246887"/>
                </a:lnTo>
                <a:lnTo>
                  <a:pt x="0" y="123443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6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00165" y="4182617"/>
            <a:ext cx="2886710" cy="510540"/>
          </a:xfrm>
          <a:custGeom>
            <a:avLst/>
            <a:gdLst/>
            <a:ahLst/>
            <a:cxnLst/>
            <a:rect l="l" t="t" r="r" b="b"/>
            <a:pathLst>
              <a:path w="2886709" h="510539">
                <a:moveTo>
                  <a:pt x="0" y="85089"/>
                </a:moveTo>
                <a:lnTo>
                  <a:pt x="10530" y="44057"/>
                </a:lnTo>
                <a:lnTo>
                  <a:pt x="38415" y="13934"/>
                </a:lnTo>
                <a:lnTo>
                  <a:pt x="78090" y="283"/>
                </a:lnTo>
                <a:lnTo>
                  <a:pt x="2801366" y="0"/>
                </a:lnTo>
                <a:lnTo>
                  <a:pt x="2815912" y="1238"/>
                </a:lnTo>
                <a:lnTo>
                  <a:pt x="2853926" y="18172"/>
                </a:lnTo>
                <a:lnTo>
                  <a:pt x="2879176" y="50604"/>
                </a:lnTo>
                <a:lnTo>
                  <a:pt x="2886456" y="425449"/>
                </a:lnTo>
                <a:lnTo>
                  <a:pt x="2885217" y="439996"/>
                </a:lnTo>
                <a:lnTo>
                  <a:pt x="2868283" y="478010"/>
                </a:lnTo>
                <a:lnTo>
                  <a:pt x="2835851" y="503260"/>
                </a:lnTo>
                <a:lnTo>
                  <a:pt x="85089" y="510539"/>
                </a:lnTo>
                <a:lnTo>
                  <a:pt x="70543" y="509301"/>
                </a:lnTo>
                <a:lnTo>
                  <a:pt x="32529" y="492367"/>
                </a:lnTo>
                <a:lnTo>
                  <a:pt x="7279" y="459935"/>
                </a:lnTo>
                <a:lnTo>
                  <a:pt x="0" y="85089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5445">
              <a:lnSpc>
                <a:spcPct val="100000"/>
              </a:lnSpc>
            </a:pPr>
            <a:r>
              <a:rPr dirty="0" sz="3200">
                <a:latin typeface="Franklin Gothic Book"/>
                <a:cs typeface="Franklin Gothic Book"/>
              </a:rPr>
              <a:t>Legame</a:t>
            </a:r>
            <a:r>
              <a:rPr dirty="0" sz="3200" spc="-4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c</a:t>
            </a:r>
            <a:r>
              <a:rPr dirty="0" sz="3200" spc="-65">
                <a:latin typeface="Franklin Gothic Book"/>
                <a:cs typeface="Franklin Gothic Book"/>
              </a:rPr>
              <a:t>o</a:t>
            </a:r>
            <a:r>
              <a:rPr dirty="0" sz="3200" spc="-40">
                <a:latin typeface="Franklin Gothic Book"/>
                <a:cs typeface="Franklin Gothic Book"/>
              </a:rPr>
              <a:t>v</a:t>
            </a:r>
            <a:r>
              <a:rPr dirty="0" sz="3200">
                <a:latin typeface="Franklin Gothic Book"/>
                <a:cs typeface="Franklin Gothic Book"/>
              </a:rPr>
              <a:t>alen</a:t>
            </a:r>
            <a:r>
              <a:rPr dirty="0" sz="3200" spc="-70">
                <a:latin typeface="Franklin Gothic Book"/>
                <a:cs typeface="Franklin Gothic Book"/>
              </a:rPr>
              <a:t>t</a:t>
            </a:r>
            <a:r>
              <a:rPr dirty="0" sz="3200">
                <a:latin typeface="Franklin Gothic Book"/>
                <a:cs typeface="Franklin Gothic Book"/>
              </a:rPr>
              <a:t>e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4551" y="1621035"/>
            <a:ext cx="4666615" cy="1195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55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renza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b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ssa</a:t>
            </a:r>
            <a:r>
              <a:rPr dirty="0" sz="2000">
                <a:latin typeface="Franklin Gothic Book"/>
                <a:cs typeface="Franklin Gothic Book"/>
              </a:rPr>
              <a:t> 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1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(&gt;</a:t>
            </a:r>
            <a:r>
              <a:rPr dirty="0" sz="2000" spc="-10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.9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sca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ng)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g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 spc="5">
                <a:latin typeface="Franklin Gothic Book"/>
                <a:cs typeface="Franklin Gothic Book"/>
              </a:rPr>
              <a:t>er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co</a:t>
            </a:r>
            <a:r>
              <a:rPr dirty="0" sz="2000">
                <a:latin typeface="Franklin Gothic Book"/>
                <a:cs typeface="Franklin Gothic Book"/>
              </a:rPr>
              <a:t>nd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is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 ‘r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o’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orno 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entrambi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nuclei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coi</a:t>
            </a:r>
            <a:r>
              <a:rPr dirty="0" sz="2000" spc="-45">
                <a:latin typeface="Franklin Gothic Book"/>
                <a:cs typeface="Franklin Gothic Book"/>
              </a:rPr>
              <a:t>n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28208" y="1621536"/>
            <a:ext cx="241935" cy="251460"/>
          </a:xfrm>
          <a:custGeom>
            <a:avLst/>
            <a:gdLst/>
            <a:ahLst/>
            <a:cxnLst/>
            <a:rect l="l" t="t" r="r" b="b"/>
            <a:pathLst>
              <a:path w="241934" h="251460">
                <a:moveTo>
                  <a:pt x="121152" y="0"/>
                </a:moveTo>
                <a:lnTo>
                  <a:pt x="82161" y="6657"/>
                </a:lnTo>
                <a:lnTo>
                  <a:pt x="46478" y="26786"/>
                </a:lnTo>
                <a:lnTo>
                  <a:pt x="19334" y="57845"/>
                </a:lnTo>
                <a:lnTo>
                  <a:pt x="3281" y="97262"/>
                </a:lnTo>
                <a:lnTo>
                  <a:pt x="0" y="126913"/>
                </a:lnTo>
                <a:lnTo>
                  <a:pt x="935" y="141464"/>
                </a:lnTo>
                <a:lnTo>
                  <a:pt x="12787" y="181743"/>
                </a:lnTo>
                <a:lnTo>
                  <a:pt x="36594" y="215014"/>
                </a:lnTo>
                <a:lnTo>
                  <a:pt x="70285" y="238772"/>
                </a:lnTo>
                <a:lnTo>
                  <a:pt x="111789" y="250508"/>
                </a:lnTo>
                <a:lnTo>
                  <a:pt x="127003" y="251315"/>
                </a:lnTo>
                <a:lnTo>
                  <a:pt x="140547" y="249848"/>
                </a:lnTo>
                <a:lnTo>
                  <a:pt x="177929" y="236506"/>
                </a:lnTo>
                <a:lnTo>
                  <a:pt x="208671" y="211093"/>
                </a:lnTo>
                <a:lnTo>
                  <a:pt x="230503" y="175328"/>
                </a:lnTo>
                <a:lnTo>
                  <a:pt x="241159" y="130929"/>
                </a:lnTo>
                <a:lnTo>
                  <a:pt x="241835" y="114508"/>
                </a:lnTo>
                <a:lnTo>
                  <a:pt x="239764" y="99954"/>
                </a:lnTo>
                <a:lnTo>
                  <a:pt x="224614" y="60250"/>
                </a:lnTo>
                <a:lnTo>
                  <a:pt x="198070" y="28567"/>
                </a:lnTo>
                <a:lnTo>
                  <a:pt x="162720" y="7589"/>
                </a:lnTo>
                <a:lnTo>
                  <a:pt x="12115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728208" y="1621536"/>
            <a:ext cx="241935" cy="251460"/>
          </a:xfrm>
          <a:custGeom>
            <a:avLst/>
            <a:gdLst/>
            <a:ahLst/>
            <a:cxnLst/>
            <a:rect l="l" t="t" r="r" b="b"/>
            <a:pathLst>
              <a:path w="241934" h="251460">
                <a:moveTo>
                  <a:pt x="121152" y="0"/>
                </a:moveTo>
                <a:lnTo>
                  <a:pt x="162720" y="7589"/>
                </a:lnTo>
                <a:lnTo>
                  <a:pt x="198070" y="28567"/>
                </a:lnTo>
                <a:lnTo>
                  <a:pt x="224614" y="60250"/>
                </a:lnTo>
                <a:lnTo>
                  <a:pt x="239764" y="99954"/>
                </a:lnTo>
                <a:lnTo>
                  <a:pt x="241835" y="114508"/>
                </a:lnTo>
                <a:lnTo>
                  <a:pt x="241159" y="130929"/>
                </a:lnTo>
                <a:lnTo>
                  <a:pt x="230503" y="175328"/>
                </a:lnTo>
                <a:lnTo>
                  <a:pt x="208671" y="211093"/>
                </a:lnTo>
                <a:lnTo>
                  <a:pt x="177929" y="236506"/>
                </a:lnTo>
                <a:lnTo>
                  <a:pt x="140547" y="249848"/>
                </a:lnTo>
                <a:lnTo>
                  <a:pt x="127003" y="251315"/>
                </a:lnTo>
                <a:lnTo>
                  <a:pt x="111789" y="250508"/>
                </a:lnTo>
                <a:lnTo>
                  <a:pt x="70285" y="238772"/>
                </a:lnTo>
                <a:lnTo>
                  <a:pt x="36594" y="215014"/>
                </a:lnTo>
                <a:lnTo>
                  <a:pt x="12787" y="181743"/>
                </a:lnTo>
                <a:lnTo>
                  <a:pt x="935" y="141464"/>
                </a:lnTo>
                <a:lnTo>
                  <a:pt x="0" y="126913"/>
                </a:lnTo>
                <a:lnTo>
                  <a:pt x="835" y="111814"/>
                </a:lnTo>
                <a:lnTo>
                  <a:pt x="12625" y="70183"/>
                </a:lnTo>
                <a:lnTo>
                  <a:pt x="36355" y="36052"/>
                </a:lnTo>
                <a:lnTo>
                  <a:pt x="69476" y="11994"/>
                </a:lnTo>
                <a:lnTo>
                  <a:pt x="109434" y="580"/>
                </a:lnTo>
                <a:lnTo>
                  <a:pt x="121152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446264" y="1315211"/>
            <a:ext cx="838200" cy="828040"/>
          </a:xfrm>
          <a:custGeom>
            <a:avLst/>
            <a:gdLst/>
            <a:ahLst/>
            <a:cxnLst/>
            <a:rect l="l" t="t" r="r" b="b"/>
            <a:pathLst>
              <a:path w="838200" h="828039">
                <a:moveTo>
                  <a:pt x="419100" y="827532"/>
                </a:moveTo>
                <a:lnTo>
                  <a:pt x="351105" y="822115"/>
                </a:lnTo>
                <a:lnTo>
                  <a:pt x="286609" y="806433"/>
                </a:lnTo>
                <a:lnTo>
                  <a:pt x="226473" y="781339"/>
                </a:lnTo>
                <a:lnTo>
                  <a:pt x="171559" y="747686"/>
                </a:lnTo>
                <a:lnTo>
                  <a:pt x="122729" y="706326"/>
                </a:lnTo>
                <a:lnTo>
                  <a:pt x="80845" y="658111"/>
                </a:lnTo>
                <a:lnTo>
                  <a:pt x="46768" y="603896"/>
                </a:lnTo>
                <a:lnTo>
                  <a:pt x="21360" y="544531"/>
                </a:lnTo>
                <a:lnTo>
                  <a:pt x="5483" y="480870"/>
                </a:lnTo>
                <a:lnTo>
                  <a:pt x="0" y="413765"/>
                </a:lnTo>
                <a:lnTo>
                  <a:pt x="1388" y="379836"/>
                </a:lnTo>
                <a:lnTo>
                  <a:pt x="12176" y="314347"/>
                </a:lnTo>
                <a:lnTo>
                  <a:pt x="32926" y="252728"/>
                </a:lnTo>
                <a:lnTo>
                  <a:pt x="62776" y="195831"/>
                </a:lnTo>
                <a:lnTo>
                  <a:pt x="100865" y="144509"/>
                </a:lnTo>
                <a:lnTo>
                  <a:pt x="146330" y="99615"/>
                </a:lnTo>
                <a:lnTo>
                  <a:pt x="198310" y="62002"/>
                </a:lnTo>
                <a:lnTo>
                  <a:pt x="255942" y="32521"/>
                </a:lnTo>
                <a:lnTo>
                  <a:pt x="318366" y="12027"/>
                </a:lnTo>
                <a:lnTo>
                  <a:pt x="384719" y="1371"/>
                </a:lnTo>
                <a:lnTo>
                  <a:pt x="419100" y="0"/>
                </a:lnTo>
                <a:lnTo>
                  <a:pt x="453480" y="1371"/>
                </a:lnTo>
                <a:lnTo>
                  <a:pt x="519833" y="12027"/>
                </a:lnTo>
                <a:lnTo>
                  <a:pt x="582257" y="32521"/>
                </a:lnTo>
                <a:lnTo>
                  <a:pt x="639889" y="62002"/>
                </a:lnTo>
                <a:lnTo>
                  <a:pt x="691869" y="99615"/>
                </a:lnTo>
                <a:lnTo>
                  <a:pt x="737334" y="144509"/>
                </a:lnTo>
                <a:lnTo>
                  <a:pt x="775423" y="195831"/>
                </a:lnTo>
                <a:lnTo>
                  <a:pt x="805273" y="252728"/>
                </a:lnTo>
                <a:lnTo>
                  <a:pt x="826023" y="314347"/>
                </a:lnTo>
                <a:lnTo>
                  <a:pt x="836811" y="379836"/>
                </a:lnTo>
                <a:lnTo>
                  <a:pt x="838200" y="413765"/>
                </a:lnTo>
                <a:lnTo>
                  <a:pt x="836811" y="447695"/>
                </a:lnTo>
                <a:lnTo>
                  <a:pt x="826023" y="513184"/>
                </a:lnTo>
                <a:lnTo>
                  <a:pt x="805273" y="574803"/>
                </a:lnTo>
                <a:lnTo>
                  <a:pt x="775423" y="631700"/>
                </a:lnTo>
                <a:lnTo>
                  <a:pt x="737334" y="683022"/>
                </a:lnTo>
                <a:lnTo>
                  <a:pt x="691869" y="727916"/>
                </a:lnTo>
                <a:lnTo>
                  <a:pt x="639889" y="765529"/>
                </a:lnTo>
                <a:lnTo>
                  <a:pt x="582257" y="795010"/>
                </a:lnTo>
                <a:lnTo>
                  <a:pt x="519833" y="815504"/>
                </a:lnTo>
                <a:lnTo>
                  <a:pt x="453480" y="826160"/>
                </a:lnTo>
                <a:lnTo>
                  <a:pt x="419100" y="827532"/>
                </a:lnTo>
                <a:close/>
              </a:path>
            </a:pathLst>
          </a:custGeom>
          <a:ln w="1523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409695" y="1665732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54094" y="0"/>
                </a:moveTo>
                <a:lnTo>
                  <a:pt x="15486" y="16346"/>
                </a:lnTo>
                <a:lnTo>
                  <a:pt x="0" y="55014"/>
                </a:lnTo>
                <a:lnTo>
                  <a:pt x="2128" y="69171"/>
                </a:lnTo>
                <a:lnTo>
                  <a:pt x="27249" y="100951"/>
                </a:lnTo>
                <a:lnTo>
                  <a:pt x="54759" y="108199"/>
                </a:lnTo>
                <a:lnTo>
                  <a:pt x="68974" y="106124"/>
                </a:lnTo>
                <a:lnTo>
                  <a:pt x="100906" y="81104"/>
                </a:lnTo>
                <a:lnTo>
                  <a:pt x="108195" y="53737"/>
                </a:lnTo>
                <a:lnTo>
                  <a:pt x="106183" y="39452"/>
                </a:lnTo>
                <a:lnTo>
                  <a:pt x="81287" y="7336"/>
                </a:lnTo>
                <a:lnTo>
                  <a:pt x="54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847079" y="1177791"/>
            <a:ext cx="2216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H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32978" y="1177791"/>
            <a:ext cx="2216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H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68492" y="2322559"/>
            <a:ext cx="3342640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92885" marR="5080" indent="-1480185">
              <a:lnSpc>
                <a:spcPct val="100000"/>
              </a:lnSpc>
            </a:pPr>
            <a:r>
              <a:rPr dirty="0" sz="1600" spc="-40">
                <a:latin typeface="Franklin Gothic Book"/>
                <a:cs typeface="Franklin Gothic Book"/>
              </a:rPr>
              <a:t>A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ali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&gt;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essa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3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 spc="-3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Δ=0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28259" y="1621536"/>
            <a:ext cx="243840" cy="251460"/>
          </a:xfrm>
          <a:custGeom>
            <a:avLst/>
            <a:gdLst/>
            <a:ahLst/>
            <a:cxnLst/>
            <a:rect l="l" t="t" r="r" b="b"/>
            <a:pathLst>
              <a:path w="243840" h="251460">
                <a:moveTo>
                  <a:pt x="121892" y="0"/>
                </a:moveTo>
                <a:lnTo>
                  <a:pt x="81330" y="7151"/>
                </a:lnTo>
                <a:lnTo>
                  <a:pt x="45973" y="27556"/>
                </a:lnTo>
                <a:lnTo>
                  <a:pt x="19106" y="58805"/>
                </a:lnTo>
                <a:lnTo>
                  <a:pt x="3235" y="98492"/>
                </a:lnTo>
                <a:lnTo>
                  <a:pt x="0" y="128447"/>
                </a:lnTo>
                <a:lnTo>
                  <a:pt x="1095" y="142843"/>
                </a:lnTo>
                <a:lnTo>
                  <a:pt x="13335" y="182660"/>
                </a:lnTo>
                <a:lnTo>
                  <a:pt x="37458" y="215507"/>
                </a:lnTo>
                <a:lnTo>
                  <a:pt x="71479" y="238931"/>
                </a:lnTo>
                <a:lnTo>
                  <a:pt x="113411" y="250476"/>
                </a:lnTo>
                <a:lnTo>
                  <a:pt x="128803" y="251260"/>
                </a:lnTo>
                <a:lnTo>
                  <a:pt x="142322" y="249689"/>
                </a:lnTo>
                <a:lnTo>
                  <a:pt x="179619" y="236139"/>
                </a:lnTo>
                <a:lnTo>
                  <a:pt x="210271" y="210630"/>
                </a:lnTo>
                <a:lnTo>
                  <a:pt x="232022" y="174821"/>
                </a:lnTo>
                <a:lnTo>
                  <a:pt x="242618" y="130374"/>
                </a:lnTo>
                <a:lnTo>
                  <a:pt x="243282" y="113925"/>
                </a:lnTo>
                <a:lnTo>
                  <a:pt x="241142" y="99437"/>
                </a:lnTo>
                <a:lnTo>
                  <a:pt x="225800" y="59922"/>
                </a:lnTo>
                <a:lnTo>
                  <a:pt x="199085" y="28405"/>
                </a:lnTo>
                <a:lnTo>
                  <a:pt x="163586" y="7544"/>
                </a:lnTo>
                <a:lnTo>
                  <a:pt x="1218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428259" y="1621536"/>
            <a:ext cx="243840" cy="251460"/>
          </a:xfrm>
          <a:custGeom>
            <a:avLst/>
            <a:gdLst/>
            <a:ahLst/>
            <a:cxnLst/>
            <a:rect l="l" t="t" r="r" b="b"/>
            <a:pathLst>
              <a:path w="243840" h="251460">
                <a:moveTo>
                  <a:pt x="121892" y="0"/>
                </a:moveTo>
                <a:lnTo>
                  <a:pt x="163586" y="7544"/>
                </a:lnTo>
                <a:lnTo>
                  <a:pt x="199085" y="28405"/>
                </a:lnTo>
                <a:lnTo>
                  <a:pt x="225800" y="59922"/>
                </a:lnTo>
                <a:lnTo>
                  <a:pt x="241142" y="99437"/>
                </a:lnTo>
                <a:lnTo>
                  <a:pt x="243282" y="113925"/>
                </a:lnTo>
                <a:lnTo>
                  <a:pt x="242618" y="130374"/>
                </a:lnTo>
                <a:lnTo>
                  <a:pt x="232022" y="174821"/>
                </a:lnTo>
                <a:lnTo>
                  <a:pt x="210271" y="210630"/>
                </a:lnTo>
                <a:lnTo>
                  <a:pt x="179619" y="236139"/>
                </a:lnTo>
                <a:lnTo>
                  <a:pt x="142322" y="249689"/>
                </a:lnTo>
                <a:lnTo>
                  <a:pt x="128803" y="251260"/>
                </a:lnTo>
                <a:lnTo>
                  <a:pt x="113411" y="250476"/>
                </a:lnTo>
                <a:lnTo>
                  <a:pt x="71479" y="238931"/>
                </a:lnTo>
                <a:lnTo>
                  <a:pt x="37458" y="215507"/>
                </a:lnTo>
                <a:lnTo>
                  <a:pt x="13335" y="182660"/>
                </a:lnTo>
                <a:lnTo>
                  <a:pt x="1095" y="142843"/>
                </a:lnTo>
                <a:lnTo>
                  <a:pt x="0" y="128447"/>
                </a:lnTo>
                <a:lnTo>
                  <a:pt x="821" y="113179"/>
                </a:lnTo>
                <a:lnTo>
                  <a:pt x="12470" y="71216"/>
                </a:lnTo>
                <a:lnTo>
                  <a:pt x="35950" y="36886"/>
                </a:lnTo>
                <a:lnTo>
                  <a:pt x="68755" y="12599"/>
                </a:lnTo>
                <a:lnTo>
                  <a:pt x="108381" y="764"/>
                </a:lnTo>
                <a:lnTo>
                  <a:pt x="121892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146291" y="1315211"/>
            <a:ext cx="838200" cy="828040"/>
          </a:xfrm>
          <a:custGeom>
            <a:avLst/>
            <a:gdLst/>
            <a:ahLst/>
            <a:cxnLst/>
            <a:rect l="l" t="t" r="r" b="b"/>
            <a:pathLst>
              <a:path w="838200" h="828039">
                <a:moveTo>
                  <a:pt x="419100" y="827532"/>
                </a:moveTo>
                <a:lnTo>
                  <a:pt x="351105" y="822115"/>
                </a:lnTo>
                <a:lnTo>
                  <a:pt x="286609" y="806433"/>
                </a:lnTo>
                <a:lnTo>
                  <a:pt x="226473" y="781339"/>
                </a:lnTo>
                <a:lnTo>
                  <a:pt x="171559" y="747686"/>
                </a:lnTo>
                <a:lnTo>
                  <a:pt x="122729" y="706326"/>
                </a:lnTo>
                <a:lnTo>
                  <a:pt x="80845" y="658111"/>
                </a:lnTo>
                <a:lnTo>
                  <a:pt x="46768" y="603896"/>
                </a:lnTo>
                <a:lnTo>
                  <a:pt x="21360" y="544531"/>
                </a:lnTo>
                <a:lnTo>
                  <a:pt x="5483" y="480870"/>
                </a:lnTo>
                <a:lnTo>
                  <a:pt x="0" y="413765"/>
                </a:lnTo>
                <a:lnTo>
                  <a:pt x="1388" y="379836"/>
                </a:lnTo>
                <a:lnTo>
                  <a:pt x="12176" y="314347"/>
                </a:lnTo>
                <a:lnTo>
                  <a:pt x="32926" y="252728"/>
                </a:lnTo>
                <a:lnTo>
                  <a:pt x="62776" y="195831"/>
                </a:lnTo>
                <a:lnTo>
                  <a:pt x="100865" y="144509"/>
                </a:lnTo>
                <a:lnTo>
                  <a:pt x="146330" y="99615"/>
                </a:lnTo>
                <a:lnTo>
                  <a:pt x="198310" y="62002"/>
                </a:lnTo>
                <a:lnTo>
                  <a:pt x="255942" y="32521"/>
                </a:lnTo>
                <a:lnTo>
                  <a:pt x="318366" y="12027"/>
                </a:lnTo>
                <a:lnTo>
                  <a:pt x="384719" y="1371"/>
                </a:lnTo>
                <a:lnTo>
                  <a:pt x="419100" y="0"/>
                </a:lnTo>
                <a:lnTo>
                  <a:pt x="453480" y="1371"/>
                </a:lnTo>
                <a:lnTo>
                  <a:pt x="519833" y="12027"/>
                </a:lnTo>
                <a:lnTo>
                  <a:pt x="582257" y="32521"/>
                </a:lnTo>
                <a:lnTo>
                  <a:pt x="639889" y="62002"/>
                </a:lnTo>
                <a:lnTo>
                  <a:pt x="691869" y="99615"/>
                </a:lnTo>
                <a:lnTo>
                  <a:pt x="737334" y="144509"/>
                </a:lnTo>
                <a:lnTo>
                  <a:pt x="775423" y="195831"/>
                </a:lnTo>
                <a:lnTo>
                  <a:pt x="805273" y="252728"/>
                </a:lnTo>
                <a:lnTo>
                  <a:pt x="826023" y="314347"/>
                </a:lnTo>
                <a:lnTo>
                  <a:pt x="836811" y="379836"/>
                </a:lnTo>
                <a:lnTo>
                  <a:pt x="838200" y="413765"/>
                </a:lnTo>
                <a:lnTo>
                  <a:pt x="836811" y="447695"/>
                </a:lnTo>
                <a:lnTo>
                  <a:pt x="826023" y="513184"/>
                </a:lnTo>
                <a:lnTo>
                  <a:pt x="805273" y="574803"/>
                </a:lnTo>
                <a:lnTo>
                  <a:pt x="775423" y="631700"/>
                </a:lnTo>
                <a:lnTo>
                  <a:pt x="737334" y="683022"/>
                </a:lnTo>
                <a:lnTo>
                  <a:pt x="691869" y="727916"/>
                </a:lnTo>
                <a:lnTo>
                  <a:pt x="639889" y="765529"/>
                </a:lnTo>
                <a:lnTo>
                  <a:pt x="582257" y="795010"/>
                </a:lnTo>
                <a:lnTo>
                  <a:pt x="519833" y="815504"/>
                </a:lnTo>
                <a:lnTo>
                  <a:pt x="453480" y="826160"/>
                </a:lnTo>
                <a:lnTo>
                  <a:pt x="419100" y="827532"/>
                </a:lnTo>
                <a:close/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934207" y="1665732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54094" y="0"/>
                </a:moveTo>
                <a:lnTo>
                  <a:pt x="15486" y="16346"/>
                </a:lnTo>
                <a:lnTo>
                  <a:pt x="0" y="55014"/>
                </a:lnTo>
                <a:lnTo>
                  <a:pt x="2128" y="69171"/>
                </a:lnTo>
                <a:lnTo>
                  <a:pt x="27249" y="100951"/>
                </a:lnTo>
                <a:lnTo>
                  <a:pt x="54759" y="108199"/>
                </a:lnTo>
                <a:lnTo>
                  <a:pt x="68974" y="106124"/>
                </a:lnTo>
                <a:lnTo>
                  <a:pt x="100906" y="81104"/>
                </a:lnTo>
                <a:lnTo>
                  <a:pt x="108195" y="53737"/>
                </a:lnTo>
                <a:lnTo>
                  <a:pt x="106183" y="39452"/>
                </a:lnTo>
                <a:lnTo>
                  <a:pt x="81287" y="7336"/>
                </a:lnTo>
                <a:lnTo>
                  <a:pt x="54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728208" y="3192779"/>
            <a:ext cx="241935" cy="251460"/>
          </a:xfrm>
          <a:custGeom>
            <a:avLst/>
            <a:gdLst/>
            <a:ahLst/>
            <a:cxnLst/>
            <a:rect l="l" t="t" r="r" b="b"/>
            <a:pathLst>
              <a:path w="241934" h="251460">
                <a:moveTo>
                  <a:pt x="121152" y="0"/>
                </a:moveTo>
                <a:lnTo>
                  <a:pt x="82161" y="6657"/>
                </a:lnTo>
                <a:lnTo>
                  <a:pt x="46478" y="26786"/>
                </a:lnTo>
                <a:lnTo>
                  <a:pt x="19334" y="57845"/>
                </a:lnTo>
                <a:lnTo>
                  <a:pt x="3281" y="97262"/>
                </a:lnTo>
                <a:lnTo>
                  <a:pt x="0" y="126913"/>
                </a:lnTo>
                <a:lnTo>
                  <a:pt x="935" y="141464"/>
                </a:lnTo>
                <a:lnTo>
                  <a:pt x="12787" y="181743"/>
                </a:lnTo>
                <a:lnTo>
                  <a:pt x="36594" y="215014"/>
                </a:lnTo>
                <a:lnTo>
                  <a:pt x="70285" y="238772"/>
                </a:lnTo>
                <a:lnTo>
                  <a:pt x="111789" y="250508"/>
                </a:lnTo>
                <a:lnTo>
                  <a:pt x="127003" y="251315"/>
                </a:lnTo>
                <a:lnTo>
                  <a:pt x="140547" y="249848"/>
                </a:lnTo>
                <a:lnTo>
                  <a:pt x="177929" y="236506"/>
                </a:lnTo>
                <a:lnTo>
                  <a:pt x="208671" y="211093"/>
                </a:lnTo>
                <a:lnTo>
                  <a:pt x="230503" y="175328"/>
                </a:lnTo>
                <a:lnTo>
                  <a:pt x="241159" y="130929"/>
                </a:lnTo>
                <a:lnTo>
                  <a:pt x="241835" y="114508"/>
                </a:lnTo>
                <a:lnTo>
                  <a:pt x="239764" y="99954"/>
                </a:lnTo>
                <a:lnTo>
                  <a:pt x="224614" y="60250"/>
                </a:lnTo>
                <a:lnTo>
                  <a:pt x="198070" y="28567"/>
                </a:lnTo>
                <a:lnTo>
                  <a:pt x="162720" y="7589"/>
                </a:lnTo>
                <a:lnTo>
                  <a:pt x="12115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728208" y="3192779"/>
            <a:ext cx="241935" cy="251460"/>
          </a:xfrm>
          <a:custGeom>
            <a:avLst/>
            <a:gdLst/>
            <a:ahLst/>
            <a:cxnLst/>
            <a:rect l="l" t="t" r="r" b="b"/>
            <a:pathLst>
              <a:path w="241934" h="251460">
                <a:moveTo>
                  <a:pt x="121152" y="0"/>
                </a:moveTo>
                <a:lnTo>
                  <a:pt x="162720" y="7589"/>
                </a:lnTo>
                <a:lnTo>
                  <a:pt x="198070" y="28567"/>
                </a:lnTo>
                <a:lnTo>
                  <a:pt x="224614" y="60250"/>
                </a:lnTo>
                <a:lnTo>
                  <a:pt x="239764" y="99954"/>
                </a:lnTo>
                <a:lnTo>
                  <a:pt x="241835" y="114508"/>
                </a:lnTo>
                <a:lnTo>
                  <a:pt x="241159" y="130929"/>
                </a:lnTo>
                <a:lnTo>
                  <a:pt x="230503" y="175328"/>
                </a:lnTo>
                <a:lnTo>
                  <a:pt x="208671" y="211093"/>
                </a:lnTo>
                <a:lnTo>
                  <a:pt x="177929" y="236506"/>
                </a:lnTo>
                <a:lnTo>
                  <a:pt x="140547" y="249848"/>
                </a:lnTo>
                <a:lnTo>
                  <a:pt x="127003" y="251315"/>
                </a:lnTo>
                <a:lnTo>
                  <a:pt x="111789" y="250508"/>
                </a:lnTo>
                <a:lnTo>
                  <a:pt x="70285" y="238772"/>
                </a:lnTo>
                <a:lnTo>
                  <a:pt x="36594" y="215014"/>
                </a:lnTo>
                <a:lnTo>
                  <a:pt x="12787" y="181743"/>
                </a:lnTo>
                <a:lnTo>
                  <a:pt x="935" y="141464"/>
                </a:lnTo>
                <a:lnTo>
                  <a:pt x="0" y="126913"/>
                </a:lnTo>
                <a:lnTo>
                  <a:pt x="835" y="111814"/>
                </a:lnTo>
                <a:lnTo>
                  <a:pt x="12625" y="70183"/>
                </a:lnTo>
                <a:lnTo>
                  <a:pt x="36355" y="36052"/>
                </a:lnTo>
                <a:lnTo>
                  <a:pt x="69476" y="11994"/>
                </a:lnTo>
                <a:lnTo>
                  <a:pt x="109434" y="580"/>
                </a:lnTo>
                <a:lnTo>
                  <a:pt x="121152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446264" y="2886455"/>
            <a:ext cx="838200" cy="828040"/>
          </a:xfrm>
          <a:custGeom>
            <a:avLst/>
            <a:gdLst/>
            <a:ahLst/>
            <a:cxnLst/>
            <a:rect l="l" t="t" r="r" b="b"/>
            <a:pathLst>
              <a:path w="838200" h="828039">
                <a:moveTo>
                  <a:pt x="419100" y="827532"/>
                </a:moveTo>
                <a:lnTo>
                  <a:pt x="351105" y="822115"/>
                </a:lnTo>
                <a:lnTo>
                  <a:pt x="286609" y="806433"/>
                </a:lnTo>
                <a:lnTo>
                  <a:pt x="226473" y="781339"/>
                </a:lnTo>
                <a:lnTo>
                  <a:pt x="171559" y="747686"/>
                </a:lnTo>
                <a:lnTo>
                  <a:pt x="122729" y="706326"/>
                </a:lnTo>
                <a:lnTo>
                  <a:pt x="80845" y="658111"/>
                </a:lnTo>
                <a:lnTo>
                  <a:pt x="46768" y="603896"/>
                </a:lnTo>
                <a:lnTo>
                  <a:pt x="21360" y="544531"/>
                </a:lnTo>
                <a:lnTo>
                  <a:pt x="5483" y="480870"/>
                </a:lnTo>
                <a:lnTo>
                  <a:pt x="0" y="413766"/>
                </a:lnTo>
                <a:lnTo>
                  <a:pt x="1388" y="379836"/>
                </a:lnTo>
                <a:lnTo>
                  <a:pt x="12176" y="314347"/>
                </a:lnTo>
                <a:lnTo>
                  <a:pt x="32926" y="252728"/>
                </a:lnTo>
                <a:lnTo>
                  <a:pt x="62776" y="195831"/>
                </a:lnTo>
                <a:lnTo>
                  <a:pt x="100865" y="144509"/>
                </a:lnTo>
                <a:lnTo>
                  <a:pt x="146330" y="99615"/>
                </a:lnTo>
                <a:lnTo>
                  <a:pt x="198310" y="62002"/>
                </a:lnTo>
                <a:lnTo>
                  <a:pt x="255942" y="32521"/>
                </a:lnTo>
                <a:lnTo>
                  <a:pt x="318366" y="12027"/>
                </a:lnTo>
                <a:lnTo>
                  <a:pt x="384719" y="1371"/>
                </a:lnTo>
                <a:lnTo>
                  <a:pt x="419100" y="0"/>
                </a:lnTo>
                <a:lnTo>
                  <a:pt x="453480" y="1371"/>
                </a:lnTo>
                <a:lnTo>
                  <a:pt x="519833" y="12027"/>
                </a:lnTo>
                <a:lnTo>
                  <a:pt x="582257" y="32521"/>
                </a:lnTo>
                <a:lnTo>
                  <a:pt x="639889" y="62002"/>
                </a:lnTo>
                <a:lnTo>
                  <a:pt x="691869" y="99615"/>
                </a:lnTo>
                <a:lnTo>
                  <a:pt x="737334" y="144509"/>
                </a:lnTo>
                <a:lnTo>
                  <a:pt x="775423" y="195831"/>
                </a:lnTo>
                <a:lnTo>
                  <a:pt x="805273" y="252728"/>
                </a:lnTo>
                <a:lnTo>
                  <a:pt x="826023" y="314347"/>
                </a:lnTo>
                <a:lnTo>
                  <a:pt x="836811" y="379836"/>
                </a:lnTo>
                <a:lnTo>
                  <a:pt x="838200" y="413766"/>
                </a:lnTo>
                <a:lnTo>
                  <a:pt x="836811" y="447695"/>
                </a:lnTo>
                <a:lnTo>
                  <a:pt x="826023" y="513184"/>
                </a:lnTo>
                <a:lnTo>
                  <a:pt x="805273" y="574803"/>
                </a:lnTo>
                <a:lnTo>
                  <a:pt x="775423" y="631700"/>
                </a:lnTo>
                <a:lnTo>
                  <a:pt x="737334" y="683022"/>
                </a:lnTo>
                <a:lnTo>
                  <a:pt x="691869" y="727916"/>
                </a:lnTo>
                <a:lnTo>
                  <a:pt x="639889" y="765529"/>
                </a:lnTo>
                <a:lnTo>
                  <a:pt x="582257" y="795010"/>
                </a:lnTo>
                <a:lnTo>
                  <a:pt x="519833" y="815504"/>
                </a:lnTo>
                <a:lnTo>
                  <a:pt x="453480" y="826160"/>
                </a:lnTo>
                <a:lnTo>
                  <a:pt x="419100" y="827532"/>
                </a:lnTo>
                <a:close/>
              </a:path>
            </a:pathLst>
          </a:custGeom>
          <a:ln w="1523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009894" y="3082269"/>
            <a:ext cx="394970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5">
                <a:latin typeface="Franklin Gothic Book"/>
                <a:cs typeface="Franklin Gothic Book"/>
              </a:rPr>
              <a:t>H</a:t>
            </a:r>
            <a:r>
              <a:rPr dirty="0" baseline="-21021" sz="2775" spc="15">
                <a:latin typeface="Franklin Gothic Book"/>
                <a:cs typeface="Franklin Gothic Book"/>
              </a:rPr>
              <a:t>2</a:t>
            </a:r>
            <a:endParaRPr baseline="-21021" sz="2775">
              <a:latin typeface="Franklin Gothic Book"/>
              <a:cs typeface="Franklin Gothic Book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037859" y="3192779"/>
            <a:ext cx="243840" cy="251460"/>
          </a:xfrm>
          <a:custGeom>
            <a:avLst/>
            <a:gdLst/>
            <a:ahLst/>
            <a:cxnLst/>
            <a:rect l="l" t="t" r="r" b="b"/>
            <a:pathLst>
              <a:path w="243840" h="251460">
                <a:moveTo>
                  <a:pt x="121892" y="0"/>
                </a:moveTo>
                <a:lnTo>
                  <a:pt x="81330" y="7151"/>
                </a:lnTo>
                <a:lnTo>
                  <a:pt x="45973" y="27556"/>
                </a:lnTo>
                <a:lnTo>
                  <a:pt x="19106" y="58805"/>
                </a:lnTo>
                <a:lnTo>
                  <a:pt x="3235" y="98492"/>
                </a:lnTo>
                <a:lnTo>
                  <a:pt x="0" y="128447"/>
                </a:lnTo>
                <a:lnTo>
                  <a:pt x="1095" y="142843"/>
                </a:lnTo>
                <a:lnTo>
                  <a:pt x="13335" y="182660"/>
                </a:lnTo>
                <a:lnTo>
                  <a:pt x="37458" y="215507"/>
                </a:lnTo>
                <a:lnTo>
                  <a:pt x="71479" y="238931"/>
                </a:lnTo>
                <a:lnTo>
                  <a:pt x="113411" y="250476"/>
                </a:lnTo>
                <a:lnTo>
                  <a:pt x="128803" y="251260"/>
                </a:lnTo>
                <a:lnTo>
                  <a:pt x="142322" y="249689"/>
                </a:lnTo>
                <a:lnTo>
                  <a:pt x="179619" y="236139"/>
                </a:lnTo>
                <a:lnTo>
                  <a:pt x="210271" y="210630"/>
                </a:lnTo>
                <a:lnTo>
                  <a:pt x="232022" y="174821"/>
                </a:lnTo>
                <a:lnTo>
                  <a:pt x="242618" y="130374"/>
                </a:lnTo>
                <a:lnTo>
                  <a:pt x="243282" y="113925"/>
                </a:lnTo>
                <a:lnTo>
                  <a:pt x="241142" y="99437"/>
                </a:lnTo>
                <a:lnTo>
                  <a:pt x="225800" y="59922"/>
                </a:lnTo>
                <a:lnTo>
                  <a:pt x="199085" y="28405"/>
                </a:lnTo>
                <a:lnTo>
                  <a:pt x="163586" y="7544"/>
                </a:lnTo>
                <a:lnTo>
                  <a:pt x="1218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037859" y="3192779"/>
            <a:ext cx="243840" cy="251460"/>
          </a:xfrm>
          <a:custGeom>
            <a:avLst/>
            <a:gdLst/>
            <a:ahLst/>
            <a:cxnLst/>
            <a:rect l="l" t="t" r="r" b="b"/>
            <a:pathLst>
              <a:path w="243840" h="251460">
                <a:moveTo>
                  <a:pt x="121892" y="0"/>
                </a:moveTo>
                <a:lnTo>
                  <a:pt x="163586" y="7544"/>
                </a:lnTo>
                <a:lnTo>
                  <a:pt x="199085" y="28405"/>
                </a:lnTo>
                <a:lnTo>
                  <a:pt x="225800" y="59922"/>
                </a:lnTo>
                <a:lnTo>
                  <a:pt x="241142" y="99437"/>
                </a:lnTo>
                <a:lnTo>
                  <a:pt x="243282" y="113925"/>
                </a:lnTo>
                <a:lnTo>
                  <a:pt x="242618" y="130374"/>
                </a:lnTo>
                <a:lnTo>
                  <a:pt x="232022" y="174821"/>
                </a:lnTo>
                <a:lnTo>
                  <a:pt x="210271" y="210630"/>
                </a:lnTo>
                <a:lnTo>
                  <a:pt x="179619" y="236139"/>
                </a:lnTo>
                <a:lnTo>
                  <a:pt x="142322" y="249689"/>
                </a:lnTo>
                <a:lnTo>
                  <a:pt x="128803" y="251260"/>
                </a:lnTo>
                <a:lnTo>
                  <a:pt x="113411" y="250476"/>
                </a:lnTo>
                <a:lnTo>
                  <a:pt x="71479" y="238931"/>
                </a:lnTo>
                <a:lnTo>
                  <a:pt x="37458" y="215507"/>
                </a:lnTo>
                <a:lnTo>
                  <a:pt x="13335" y="182660"/>
                </a:lnTo>
                <a:lnTo>
                  <a:pt x="1095" y="142843"/>
                </a:lnTo>
                <a:lnTo>
                  <a:pt x="0" y="128447"/>
                </a:lnTo>
                <a:lnTo>
                  <a:pt x="821" y="113179"/>
                </a:lnTo>
                <a:lnTo>
                  <a:pt x="12470" y="71216"/>
                </a:lnTo>
                <a:lnTo>
                  <a:pt x="35950" y="36886"/>
                </a:lnTo>
                <a:lnTo>
                  <a:pt x="68755" y="12599"/>
                </a:lnTo>
                <a:lnTo>
                  <a:pt x="108381" y="764"/>
                </a:lnTo>
                <a:lnTo>
                  <a:pt x="121892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755892" y="2886455"/>
            <a:ext cx="838200" cy="828040"/>
          </a:xfrm>
          <a:custGeom>
            <a:avLst/>
            <a:gdLst/>
            <a:ahLst/>
            <a:cxnLst/>
            <a:rect l="l" t="t" r="r" b="b"/>
            <a:pathLst>
              <a:path w="838200" h="828039">
                <a:moveTo>
                  <a:pt x="419100" y="827532"/>
                </a:moveTo>
                <a:lnTo>
                  <a:pt x="351105" y="822115"/>
                </a:lnTo>
                <a:lnTo>
                  <a:pt x="286609" y="806433"/>
                </a:lnTo>
                <a:lnTo>
                  <a:pt x="226473" y="781339"/>
                </a:lnTo>
                <a:lnTo>
                  <a:pt x="171559" y="747686"/>
                </a:lnTo>
                <a:lnTo>
                  <a:pt x="122729" y="706326"/>
                </a:lnTo>
                <a:lnTo>
                  <a:pt x="80845" y="658111"/>
                </a:lnTo>
                <a:lnTo>
                  <a:pt x="46768" y="603896"/>
                </a:lnTo>
                <a:lnTo>
                  <a:pt x="21360" y="544531"/>
                </a:lnTo>
                <a:lnTo>
                  <a:pt x="5483" y="480870"/>
                </a:lnTo>
                <a:lnTo>
                  <a:pt x="0" y="413766"/>
                </a:lnTo>
                <a:lnTo>
                  <a:pt x="1388" y="379836"/>
                </a:lnTo>
                <a:lnTo>
                  <a:pt x="12176" y="314347"/>
                </a:lnTo>
                <a:lnTo>
                  <a:pt x="32926" y="252728"/>
                </a:lnTo>
                <a:lnTo>
                  <a:pt x="62776" y="195831"/>
                </a:lnTo>
                <a:lnTo>
                  <a:pt x="100865" y="144509"/>
                </a:lnTo>
                <a:lnTo>
                  <a:pt x="146330" y="99615"/>
                </a:lnTo>
                <a:lnTo>
                  <a:pt x="198310" y="62002"/>
                </a:lnTo>
                <a:lnTo>
                  <a:pt x="255942" y="32521"/>
                </a:lnTo>
                <a:lnTo>
                  <a:pt x="318366" y="12027"/>
                </a:lnTo>
                <a:lnTo>
                  <a:pt x="384719" y="1371"/>
                </a:lnTo>
                <a:lnTo>
                  <a:pt x="419100" y="0"/>
                </a:lnTo>
                <a:lnTo>
                  <a:pt x="453480" y="1371"/>
                </a:lnTo>
                <a:lnTo>
                  <a:pt x="519833" y="12027"/>
                </a:lnTo>
                <a:lnTo>
                  <a:pt x="582257" y="32521"/>
                </a:lnTo>
                <a:lnTo>
                  <a:pt x="639889" y="62002"/>
                </a:lnTo>
                <a:lnTo>
                  <a:pt x="691869" y="99615"/>
                </a:lnTo>
                <a:lnTo>
                  <a:pt x="737334" y="144509"/>
                </a:lnTo>
                <a:lnTo>
                  <a:pt x="775423" y="195831"/>
                </a:lnTo>
                <a:lnTo>
                  <a:pt x="805273" y="252728"/>
                </a:lnTo>
                <a:lnTo>
                  <a:pt x="826023" y="314347"/>
                </a:lnTo>
                <a:lnTo>
                  <a:pt x="836811" y="379836"/>
                </a:lnTo>
                <a:lnTo>
                  <a:pt x="838200" y="413766"/>
                </a:lnTo>
                <a:lnTo>
                  <a:pt x="836811" y="447695"/>
                </a:lnTo>
                <a:lnTo>
                  <a:pt x="826023" y="513184"/>
                </a:lnTo>
                <a:lnTo>
                  <a:pt x="805273" y="574803"/>
                </a:lnTo>
                <a:lnTo>
                  <a:pt x="775423" y="631700"/>
                </a:lnTo>
                <a:lnTo>
                  <a:pt x="737334" y="683022"/>
                </a:lnTo>
                <a:lnTo>
                  <a:pt x="691869" y="727916"/>
                </a:lnTo>
                <a:lnTo>
                  <a:pt x="639889" y="765529"/>
                </a:lnTo>
                <a:lnTo>
                  <a:pt x="582257" y="795010"/>
                </a:lnTo>
                <a:lnTo>
                  <a:pt x="519833" y="815504"/>
                </a:lnTo>
                <a:lnTo>
                  <a:pt x="453480" y="826160"/>
                </a:lnTo>
                <a:lnTo>
                  <a:pt x="419100" y="827532"/>
                </a:lnTo>
              </a:path>
            </a:pathLst>
          </a:custGeom>
          <a:ln w="1523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472179" y="3345179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54094" y="0"/>
                </a:moveTo>
                <a:lnTo>
                  <a:pt x="15486" y="16346"/>
                </a:lnTo>
                <a:lnTo>
                  <a:pt x="0" y="55014"/>
                </a:lnTo>
                <a:lnTo>
                  <a:pt x="2128" y="69171"/>
                </a:lnTo>
                <a:lnTo>
                  <a:pt x="27249" y="100951"/>
                </a:lnTo>
                <a:lnTo>
                  <a:pt x="54759" y="108199"/>
                </a:lnTo>
                <a:lnTo>
                  <a:pt x="68974" y="106124"/>
                </a:lnTo>
                <a:lnTo>
                  <a:pt x="100906" y="81104"/>
                </a:lnTo>
                <a:lnTo>
                  <a:pt x="108195" y="53737"/>
                </a:lnTo>
                <a:lnTo>
                  <a:pt x="106183" y="39452"/>
                </a:lnTo>
                <a:lnTo>
                  <a:pt x="81287" y="7336"/>
                </a:lnTo>
                <a:lnTo>
                  <a:pt x="54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463035" y="3137916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54094" y="0"/>
                </a:moveTo>
                <a:lnTo>
                  <a:pt x="15486" y="16346"/>
                </a:lnTo>
                <a:lnTo>
                  <a:pt x="0" y="55014"/>
                </a:lnTo>
                <a:lnTo>
                  <a:pt x="2128" y="69171"/>
                </a:lnTo>
                <a:lnTo>
                  <a:pt x="27249" y="100951"/>
                </a:lnTo>
                <a:lnTo>
                  <a:pt x="54759" y="108199"/>
                </a:lnTo>
                <a:lnTo>
                  <a:pt x="68974" y="106124"/>
                </a:lnTo>
                <a:lnTo>
                  <a:pt x="100906" y="81104"/>
                </a:lnTo>
                <a:lnTo>
                  <a:pt x="108195" y="53737"/>
                </a:lnTo>
                <a:lnTo>
                  <a:pt x="106183" y="39452"/>
                </a:lnTo>
                <a:lnTo>
                  <a:pt x="81287" y="7336"/>
                </a:lnTo>
                <a:lnTo>
                  <a:pt x="54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25272" y="3234163"/>
            <a:ext cx="326453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Il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lega</a:t>
            </a:r>
            <a:r>
              <a:rPr dirty="0" sz="2200" spc="-15">
                <a:latin typeface="Franklin Gothic Book"/>
                <a:cs typeface="Franklin Gothic Book"/>
              </a:rPr>
              <a:t>m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</a:t>
            </a:r>
            <a:r>
              <a:rPr dirty="0" sz="2200" spc="-30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55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c</a:t>
            </a:r>
            <a:r>
              <a:rPr dirty="0" sz="2200" spc="-45">
                <a:latin typeface="Franklin Gothic Book"/>
                <a:cs typeface="Franklin Gothic Book"/>
              </a:rPr>
              <a:t>o</a:t>
            </a:r>
            <a:r>
              <a:rPr dirty="0" sz="2200" spc="-30">
                <a:latin typeface="Franklin Gothic Book"/>
                <a:cs typeface="Franklin Gothic Book"/>
              </a:rPr>
              <a:t>v</a:t>
            </a:r>
            <a:r>
              <a:rPr dirty="0" sz="2200" spc="-5">
                <a:latin typeface="Franklin Gothic Book"/>
                <a:cs typeface="Franklin Gothic Book"/>
              </a:rPr>
              <a:t>a</a:t>
            </a:r>
            <a:r>
              <a:rPr dirty="0" sz="2200" spc="-5">
                <a:latin typeface="Franklin Gothic Book"/>
                <a:cs typeface="Franklin Gothic Book"/>
              </a:rPr>
              <a:t>le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55">
                <a:latin typeface="Franklin Gothic Book"/>
                <a:cs typeface="Franklin Gothic Book"/>
              </a:rPr>
              <a:t>t</a:t>
            </a:r>
            <a:r>
              <a:rPr dirty="0" sz="2200" spc="-5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908299" y="4995671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54094" y="0"/>
                </a:moveTo>
                <a:lnTo>
                  <a:pt x="15486" y="16346"/>
                </a:lnTo>
                <a:lnTo>
                  <a:pt x="0" y="55014"/>
                </a:lnTo>
                <a:lnTo>
                  <a:pt x="2128" y="69171"/>
                </a:lnTo>
                <a:lnTo>
                  <a:pt x="27249" y="100951"/>
                </a:lnTo>
                <a:lnTo>
                  <a:pt x="54759" y="108199"/>
                </a:lnTo>
                <a:lnTo>
                  <a:pt x="68974" y="106124"/>
                </a:lnTo>
                <a:lnTo>
                  <a:pt x="100906" y="81104"/>
                </a:lnTo>
                <a:lnTo>
                  <a:pt x="108195" y="53737"/>
                </a:lnTo>
                <a:lnTo>
                  <a:pt x="106183" y="39452"/>
                </a:lnTo>
                <a:lnTo>
                  <a:pt x="81287" y="7336"/>
                </a:lnTo>
                <a:lnTo>
                  <a:pt x="54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447795" y="5018532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54094" y="0"/>
                </a:moveTo>
                <a:lnTo>
                  <a:pt x="15486" y="16346"/>
                </a:lnTo>
                <a:lnTo>
                  <a:pt x="0" y="55014"/>
                </a:lnTo>
                <a:lnTo>
                  <a:pt x="2128" y="69171"/>
                </a:lnTo>
                <a:lnTo>
                  <a:pt x="27249" y="100951"/>
                </a:lnTo>
                <a:lnTo>
                  <a:pt x="54759" y="108199"/>
                </a:lnTo>
                <a:lnTo>
                  <a:pt x="68974" y="106124"/>
                </a:lnTo>
                <a:lnTo>
                  <a:pt x="100906" y="81104"/>
                </a:lnTo>
                <a:lnTo>
                  <a:pt x="108195" y="53737"/>
                </a:lnTo>
                <a:lnTo>
                  <a:pt x="106183" y="39452"/>
                </a:lnTo>
                <a:lnTo>
                  <a:pt x="81287" y="7336"/>
                </a:lnTo>
                <a:lnTo>
                  <a:pt x="54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200156" y="5583935"/>
            <a:ext cx="104139" cy="107314"/>
          </a:xfrm>
          <a:custGeom>
            <a:avLst/>
            <a:gdLst/>
            <a:ahLst/>
            <a:cxnLst/>
            <a:rect l="l" t="t" r="r" b="b"/>
            <a:pathLst>
              <a:path w="104140" h="107314">
                <a:moveTo>
                  <a:pt x="52559" y="0"/>
                </a:moveTo>
                <a:lnTo>
                  <a:pt x="12583" y="19890"/>
                </a:lnTo>
                <a:lnTo>
                  <a:pt x="0" y="63299"/>
                </a:lnTo>
                <a:lnTo>
                  <a:pt x="3730" y="75461"/>
                </a:lnTo>
                <a:lnTo>
                  <a:pt x="32081" y="101794"/>
                </a:lnTo>
                <a:lnTo>
                  <a:pt x="63896" y="106946"/>
                </a:lnTo>
                <a:lnTo>
                  <a:pt x="75310" y="102732"/>
                </a:lnTo>
                <a:lnTo>
                  <a:pt x="99682" y="73076"/>
                </a:lnTo>
                <a:lnTo>
                  <a:pt x="104049" y="39922"/>
                </a:lnTo>
                <a:lnTo>
                  <a:pt x="98699" y="26936"/>
                </a:lnTo>
                <a:lnTo>
                  <a:pt x="90363" y="15931"/>
                </a:lnTo>
                <a:lnTo>
                  <a:pt x="79553" y="7427"/>
                </a:lnTo>
                <a:lnTo>
                  <a:pt x="66781" y="1943"/>
                </a:lnTo>
                <a:lnTo>
                  <a:pt x="525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207003" y="5718047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54094" y="0"/>
                </a:moveTo>
                <a:lnTo>
                  <a:pt x="15486" y="16332"/>
                </a:lnTo>
                <a:lnTo>
                  <a:pt x="0" y="55015"/>
                </a:lnTo>
                <a:lnTo>
                  <a:pt x="2128" y="69185"/>
                </a:lnTo>
                <a:lnTo>
                  <a:pt x="27249" y="100960"/>
                </a:lnTo>
                <a:lnTo>
                  <a:pt x="54759" y="108199"/>
                </a:lnTo>
                <a:lnTo>
                  <a:pt x="68974" y="106126"/>
                </a:lnTo>
                <a:lnTo>
                  <a:pt x="100906" y="81121"/>
                </a:lnTo>
                <a:lnTo>
                  <a:pt x="108195" y="53736"/>
                </a:lnTo>
                <a:lnTo>
                  <a:pt x="106183" y="39438"/>
                </a:lnTo>
                <a:lnTo>
                  <a:pt x="81287" y="7328"/>
                </a:lnTo>
                <a:lnTo>
                  <a:pt x="54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153658" y="4329030"/>
            <a:ext cx="2227580" cy="962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200" spc="-30" i="1">
                <a:latin typeface="Franklin Gothic Book"/>
                <a:cs typeface="Franklin Gothic Book"/>
              </a:rPr>
              <a:t>No</a:t>
            </a:r>
            <a:r>
              <a:rPr dirty="0" sz="2200" spc="-10" i="1">
                <a:latin typeface="Franklin Gothic Book"/>
                <a:cs typeface="Franklin Gothic Book"/>
              </a:rPr>
              <a:t>tazione</a:t>
            </a:r>
            <a:r>
              <a:rPr dirty="0" sz="2200" spc="5" i="1">
                <a:latin typeface="Franklin Gothic Book"/>
                <a:cs typeface="Franklin Gothic Book"/>
              </a:rPr>
              <a:t> </a:t>
            </a:r>
            <a:r>
              <a:rPr dirty="0" sz="2200" spc="-10" i="1">
                <a:latin typeface="Franklin Gothic Book"/>
                <a:cs typeface="Franklin Gothic Book"/>
              </a:rPr>
              <a:t>di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L</a:t>
            </a:r>
            <a:r>
              <a:rPr dirty="0" sz="2200" spc="-60" i="1">
                <a:latin typeface="Franklin Gothic Book"/>
                <a:cs typeface="Franklin Gothic Book"/>
              </a:rPr>
              <a:t>e</a:t>
            </a:r>
            <a:r>
              <a:rPr dirty="0" sz="2200" spc="-10" i="1">
                <a:latin typeface="Franklin Gothic Book"/>
                <a:cs typeface="Franklin Gothic Book"/>
              </a:rPr>
              <a:t>wis</a:t>
            </a:r>
            <a:endParaRPr sz="2200">
              <a:latin typeface="Franklin Gothic Book"/>
              <a:cs typeface="Franklin Gothic Book"/>
            </a:endParaRPr>
          </a:p>
          <a:p>
            <a:pPr algn="ctr" marR="100965">
              <a:lnSpc>
                <a:spcPct val="100000"/>
              </a:lnSpc>
              <a:spcBef>
                <a:spcPts val="1820"/>
              </a:spcBef>
              <a:tabLst>
                <a:tab pos="948055" algn="l"/>
              </a:tabLst>
            </a:pP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sz="2800" spc="-20">
                <a:latin typeface="Franklin Gothic Book"/>
                <a:cs typeface="Franklin Gothic Book"/>
              </a:rPr>
              <a:t>	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901688" y="5525292"/>
            <a:ext cx="6648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2909" algn="l"/>
              </a:tabLst>
            </a:pP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sz="2800" spc="-20">
                <a:latin typeface="Franklin Gothic Book"/>
                <a:cs typeface="Franklin Gothic Book"/>
              </a:rPr>
              <a:t>	</a:t>
            </a:r>
            <a:r>
              <a:rPr dirty="0" sz="2800" spc="-20">
                <a:latin typeface="Franklin Gothic Book"/>
                <a:cs typeface="Franklin Gothic Book"/>
              </a:rPr>
              <a:t>H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1574" y="4139326"/>
            <a:ext cx="5320665" cy="1195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di</a:t>
            </a:r>
            <a:r>
              <a:rPr dirty="0" sz="2000" spc="55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g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0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e-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div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ranno at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ti 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modo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spc="-5" i="1">
                <a:latin typeface="Franklin Gothic Book"/>
                <a:cs typeface="Franklin Gothic Book"/>
              </a:rPr>
              <a:t>assera</a:t>
            </a:r>
            <a:r>
              <a:rPr dirty="0" sz="2000" spc="-10" i="1">
                <a:latin typeface="Franklin Gothic Book"/>
                <a:cs typeface="Franklin Gothic Book"/>
              </a:rPr>
              <a:t>nn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o </a:t>
            </a:r>
            <a:r>
              <a:rPr dirty="0" sz="2000" spc="-25" i="1">
                <a:latin typeface="Franklin Gothic Book"/>
                <a:cs typeface="Franklin Gothic Book"/>
              </a:rPr>
              <a:t>s</a:t>
            </a:r>
            <a:r>
              <a:rPr dirty="0" sz="2000" spc="-55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esso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spc="-55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o </a:t>
            </a:r>
            <a:r>
              <a:rPr dirty="0" sz="2000" spc="-5" i="1">
                <a:latin typeface="Franklin Gothic Book"/>
                <a:cs typeface="Franklin Gothic Book"/>
              </a:rPr>
              <a:t>at</a:t>
            </a:r>
            <a:r>
              <a:rPr dirty="0" sz="2000" spc="-55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orno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a </a:t>
            </a:r>
            <a:r>
              <a:rPr dirty="0" sz="2000" spc="-5" i="1">
                <a:latin typeface="Franklin Gothic Book"/>
                <a:cs typeface="Franklin Gothic Book"/>
              </a:rPr>
              <a:t>ci</a:t>
            </a:r>
            <a:r>
              <a:rPr dirty="0" sz="2000" spc="-15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scun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ucle</a:t>
            </a:r>
            <a:r>
              <a:rPr dirty="0" sz="2000" spc="5" i="1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52322" y="5913476"/>
            <a:ext cx="3206750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Il 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ame è 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4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v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le</a:t>
            </a:r>
            <a:r>
              <a:rPr dirty="0" sz="2400" spc="-25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45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3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FF0000"/>
                </a:solidFill>
                <a:latin typeface="Franklin Gothic Book"/>
                <a:cs typeface="Franklin Gothic Book"/>
              </a:rPr>
              <a:t>p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45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lare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863846" y="6020561"/>
            <a:ext cx="1740535" cy="649605"/>
          </a:xfrm>
          <a:custGeom>
            <a:avLst/>
            <a:gdLst/>
            <a:ahLst/>
            <a:cxnLst/>
            <a:rect l="l" t="t" r="r" b="b"/>
            <a:pathLst>
              <a:path w="1740534" h="649604">
                <a:moveTo>
                  <a:pt x="870203" y="0"/>
                </a:moveTo>
                <a:lnTo>
                  <a:pt x="798838" y="1076"/>
                </a:lnTo>
                <a:lnTo>
                  <a:pt x="729060" y="4248"/>
                </a:lnTo>
                <a:lnTo>
                  <a:pt x="661094" y="9434"/>
                </a:lnTo>
                <a:lnTo>
                  <a:pt x="595164" y="16549"/>
                </a:lnTo>
                <a:lnTo>
                  <a:pt x="531495" y="25510"/>
                </a:lnTo>
                <a:lnTo>
                  <a:pt x="470309" y="36233"/>
                </a:lnTo>
                <a:lnTo>
                  <a:pt x="411832" y="48635"/>
                </a:lnTo>
                <a:lnTo>
                  <a:pt x="356286" y="62632"/>
                </a:lnTo>
                <a:lnTo>
                  <a:pt x="303897" y="78141"/>
                </a:lnTo>
                <a:lnTo>
                  <a:pt x="254888" y="95078"/>
                </a:lnTo>
                <a:lnTo>
                  <a:pt x="209484" y="113360"/>
                </a:lnTo>
                <a:lnTo>
                  <a:pt x="167908" y="132902"/>
                </a:lnTo>
                <a:lnTo>
                  <a:pt x="130384" y="153622"/>
                </a:lnTo>
                <a:lnTo>
                  <a:pt x="97136" y="175436"/>
                </a:lnTo>
                <a:lnTo>
                  <a:pt x="44366" y="222011"/>
                </a:lnTo>
                <a:lnTo>
                  <a:pt x="11390" y="271959"/>
                </a:lnTo>
                <a:lnTo>
                  <a:pt x="0" y="324611"/>
                </a:lnTo>
                <a:lnTo>
                  <a:pt x="2884" y="351234"/>
                </a:lnTo>
                <a:lnTo>
                  <a:pt x="25292" y="402618"/>
                </a:lnTo>
                <a:lnTo>
                  <a:pt x="68389" y="450963"/>
                </a:lnTo>
                <a:lnTo>
                  <a:pt x="130384" y="495601"/>
                </a:lnTo>
                <a:lnTo>
                  <a:pt x="167908" y="516321"/>
                </a:lnTo>
                <a:lnTo>
                  <a:pt x="209484" y="535863"/>
                </a:lnTo>
                <a:lnTo>
                  <a:pt x="254888" y="554145"/>
                </a:lnTo>
                <a:lnTo>
                  <a:pt x="303897" y="571082"/>
                </a:lnTo>
                <a:lnTo>
                  <a:pt x="356286" y="586591"/>
                </a:lnTo>
                <a:lnTo>
                  <a:pt x="411832" y="600588"/>
                </a:lnTo>
                <a:lnTo>
                  <a:pt x="470309" y="612990"/>
                </a:lnTo>
                <a:lnTo>
                  <a:pt x="531494" y="623713"/>
                </a:lnTo>
                <a:lnTo>
                  <a:pt x="595164" y="632674"/>
                </a:lnTo>
                <a:lnTo>
                  <a:pt x="661094" y="639789"/>
                </a:lnTo>
                <a:lnTo>
                  <a:pt x="729060" y="644975"/>
                </a:lnTo>
                <a:lnTo>
                  <a:pt x="798838" y="648147"/>
                </a:lnTo>
                <a:lnTo>
                  <a:pt x="870203" y="649224"/>
                </a:lnTo>
                <a:lnTo>
                  <a:pt x="941569" y="648147"/>
                </a:lnTo>
                <a:lnTo>
                  <a:pt x="1011347" y="644975"/>
                </a:lnTo>
                <a:lnTo>
                  <a:pt x="1079313" y="639789"/>
                </a:lnTo>
                <a:lnTo>
                  <a:pt x="1145243" y="632674"/>
                </a:lnTo>
                <a:lnTo>
                  <a:pt x="1208912" y="623713"/>
                </a:lnTo>
                <a:lnTo>
                  <a:pt x="1270098" y="612990"/>
                </a:lnTo>
                <a:lnTo>
                  <a:pt x="1328575" y="600588"/>
                </a:lnTo>
                <a:lnTo>
                  <a:pt x="1384121" y="586591"/>
                </a:lnTo>
                <a:lnTo>
                  <a:pt x="1436510" y="571082"/>
                </a:lnTo>
                <a:lnTo>
                  <a:pt x="1485518" y="554145"/>
                </a:lnTo>
                <a:lnTo>
                  <a:pt x="1530923" y="535863"/>
                </a:lnTo>
                <a:lnTo>
                  <a:pt x="1572499" y="516321"/>
                </a:lnTo>
                <a:lnTo>
                  <a:pt x="1610023" y="495601"/>
                </a:lnTo>
                <a:lnTo>
                  <a:pt x="1643271" y="473787"/>
                </a:lnTo>
                <a:lnTo>
                  <a:pt x="1696041" y="427212"/>
                </a:lnTo>
                <a:lnTo>
                  <a:pt x="1729017" y="377264"/>
                </a:lnTo>
                <a:lnTo>
                  <a:pt x="1740407" y="324611"/>
                </a:lnTo>
                <a:lnTo>
                  <a:pt x="1737523" y="297989"/>
                </a:lnTo>
                <a:lnTo>
                  <a:pt x="1715115" y="246605"/>
                </a:lnTo>
                <a:lnTo>
                  <a:pt x="1672018" y="198260"/>
                </a:lnTo>
                <a:lnTo>
                  <a:pt x="1610023" y="153622"/>
                </a:lnTo>
                <a:lnTo>
                  <a:pt x="1572499" y="132902"/>
                </a:lnTo>
                <a:lnTo>
                  <a:pt x="1530923" y="113360"/>
                </a:lnTo>
                <a:lnTo>
                  <a:pt x="1485518" y="95078"/>
                </a:lnTo>
                <a:lnTo>
                  <a:pt x="1436510" y="78141"/>
                </a:lnTo>
                <a:lnTo>
                  <a:pt x="1384121" y="62632"/>
                </a:lnTo>
                <a:lnTo>
                  <a:pt x="1328575" y="48635"/>
                </a:lnTo>
                <a:lnTo>
                  <a:pt x="1270098" y="36233"/>
                </a:lnTo>
                <a:lnTo>
                  <a:pt x="1208913" y="25510"/>
                </a:lnTo>
                <a:lnTo>
                  <a:pt x="1145243" y="16549"/>
                </a:lnTo>
                <a:lnTo>
                  <a:pt x="1079313" y="9434"/>
                </a:lnTo>
                <a:lnTo>
                  <a:pt x="1011347" y="4248"/>
                </a:lnTo>
                <a:lnTo>
                  <a:pt x="941569" y="1076"/>
                </a:lnTo>
                <a:lnTo>
                  <a:pt x="870203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863846" y="6020561"/>
            <a:ext cx="1740535" cy="649605"/>
          </a:xfrm>
          <a:custGeom>
            <a:avLst/>
            <a:gdLst/>
            <a:ahLst/>
            <a:cxnLst/>
            <a:rect l="l" t="t" r="r" b="b"/>
            <a:pathLst>
              <a:path w="1740534" h="649604">
                <a:moveTo>
                  <a:pt x="0" y="324611"/>
                </a:moveTo>
                <a:lnTo>
                  <a:pt x="11390" y="271959"/>
                </a:lnTo>
                <a:lnTo>
                  <a:pt x="44366" y="222011"/>
                </a:lnTo>
                <a:lnTo>
                  <a:pt x="97136" y="175436"/>
                </a:lnTo>
                <a:lnTo>
                  <a:pt x="130384" y="153622"/>
                </a:lnTo>
                <a:lnTo>
                  <a:pt x="167908" y="132902"/>
                </a:lnTo>
                <a:lnTo>
                  <a:pt x="209484" y="113360"/>
                </a:lnTo>
                <a:lnTo>
                  <a:pt x="254888" y="95078"/>
                </a:lnTo>
                <a:lnTo>
                  <a:pt x="303897" y="78141"/>
                </a:lnTo>
                <a:lnTo>
                  <a:pt x="356286" y="62632"/>
                </a:lnTo>
                <a:lnTo>
                  <a:pt x="411832" y="48635"/>
                </a:lnTo>
                <a:lnTo>
                  <a:pt x="470309" y="36233"/>
                </a:lnTo>
                <a:lnTo>
                  <a:pt x="531495" y="25510"/>
                </a:lnTo>
                <a:lnTo>
                  <a:pt x="595164" y="16549"/>
                </a:lnTo>
                <a:lnTo>
                  <a:pt x="661094" y="9434"/>
                </a:lnTo>
                <a:lnTo>
                  <a:pt x="729060" y="4248"/>
                </a:lnTo>
                <a:lnTo>
                  <a:pt x="798838" y="1076"/>
                </a:lnTo>
                <a:lnTo>
                  <a:pt x="870203" y="0"/>
                </a:lnTo>
                <a:lnTo>
                  <a:pt x="941569" y="1076"/>
                </a:lnTo>
                <a:lnTo>
                  <a:pt x="1011347" y="4248"/>
                </a:lnTo>
                <a:lnTo>
                  <a:pt x="1079313" y="9434"/>
                </a:lnTo>
                <a:lnTo>
                  <a:pt x="1145243" y="16549"/>
                </a:lnTo>
                <a:lnTo>
                  <a:pt x="1208913" y="25510"/>
                </a:lnTo>
                <a:lnTo>
                  <a:pt x="1270098" y="36233"/>
                </a:lnTo>
                <a:lnTo>
                  <a:pt x="1328575" y="48635"/>
                </a:lnTo>
                <a:lnTo>
                  <a:pt x="1384121" y="62632"/>
                </a:lnTo>
                <a:lnTo>
                  <a:pt x="1436510" y="78141"/>
                </a:lnTo>
                <a:lnTo>
                  <a:pt x="1485518" y="95078"/>
                </a:lnTo>
                <a:lnTo>
                  <a:pt x="1530923" y="113360"/>
                </a:lnTo>
                <a:lnTo>
                  <a:pt x="1572499" y="132902"/>
                </a:lnTo>
                <a:lnTo>
                  <a:pt x="1610023" y="153622"/>
                </a:lnTo>
                <a:lnTo>
                  <a:pt x="1643271" y="175436"/>
                </a:lnTo>
                <a:lnTo>
                  <a:pt x="1696041" y="222011"/>
                </a:lnTo>
                <a:lnTo>
                  <a:pt x="1729017" y="271959"/>
                </a:lnTo>
                <a:lnTo>
                  <a:pt x="1740407" y="324611"/>
                </a:lnTo>
                <a:lnTo>
                  <a:pt x="1737523" y="351234"/>
                </a:lnTo>
                <a:lnTo>
                  <a:pt x="1715115" y="402618"/>
                </a:lnTo>
                <a:lnTo>
                  <a:pt x="1672018" y="450963"/>
                </a:lnTo>
                <a:lnTo>
                  <a:pt x="1610023" y="495601"/>
                </a:lnTo>
                <a:lnTo>
                  <a:pt x="1572499" y="516321"/>
                </a:lnTo>
                <a:lnTo>
                  <a:pt x="1530923" y="535863"/>
                </a:lnTo>
                <a:lnTo>
                  <a:pt x="1485518" y="554145"/>
                </a:lnTo>
                <a:lnTo>
                  <a:pt x="1436510" y="571082"/>
                </a:lnTo>
                <a:lnTo>
                  <a:pt x="1384121" y="586591"/>
                </a:lnTo>
                <a:lnTo>
                  <a:pt x="1328575" y="600588"/>
                </a:lnTo>
                <a:lnTo>
                  <a:pt x="1270098" y="612990"/>
                </a:lnTo>
                <a:lnTo>
                  <a:pt x="1208912" y="623713"/>
                </a:lnTo>
                <a:lnTo>
                  <a:pt x="1145243" y="632674"/>
                </a:lnTo>
                <a:lnTo>
                  <a:pt x="1079313" y="639789"/>
                </a:lnTo>
                <a:lnTo>
                  <a:pt x="1011347" y="644975"/>
                </a:lnTo>
                <a:lnTo>
                  <a:pt x="941569" y="648147"/>
                </a:lnTo>
                <a:lnTo>
                  <a:pt x="870203" y="649224"/>
                </a:lnTo>
                <a:lnTo>
                  <a:pt x="798838" y="648147"/>
                </a:lnTo>
                <a:lnTo>
                  <a:pt x="729060" y="644975"/>
                </a:lnTo>
                <a:lnTo>
                  <a:pt x="661094" y="639789"/>
                </a:lnTo>
                <a:lnTo>
                  <a:pt x="595164" y="632674"/>
                </a:lnTo>
                <a:lnTo>
                  <a:pt x="531494" y="623713"/>
                </a:lnTo>
                <a:lnTo>
                  <a:pt x="470309" y="612990"/>
                </a:lnTo>
                <a:lnTo>
                  <a:pt x="411832" y="600588"/>
                </a:lnTo>
                <a:lnTo>
                  <a:pt x="356286" y="586591"/>
                </a:lnTo>
                <a:lnTo>
                  <a:pt x="303897" y="571082"/>
                </a:lnTo>
                <a:lnTo>
                  <a:pt x="254888" y="554145"/>
                </a:lnTo>
                <a:lnTo>
                  <a:pt x="209484" y="535863"/>
                </a:lnTo>
                <a:lnTo>
                  <a:pt x="167908" y="516321"/>
                </a:lnTo>
                <a:lnTo>
                  <a:pt x="130384" y="495601"/>
                </a:lnTo>
                <a:lnTo>
                  <a:pt x="97136" y="473787"/>
                </a:lnTo>
                <a:lnTo>
                  <a:pt x="44366" y="427212"/>
                </a:lnTo>
                <a:lnTo>
                  <a:pt x="11390" y="377264"/>
                </a:lnTo>
                <a:lnTo>
                  <a:pt x="0" y="324611"/>
                </a:lnTo>
                <a:close/>
              </a:path>
            </a:pathLst>
          </a:custGeom>
          <a:ln w="25907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162550" y="6208958"/>
            <a:ext cx="25400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H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37834" y="6207188"/>
            <a:ext cx="25400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H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474208" y="6348984"/>
            <a:ext cx="464820" cy="106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514594" y="6381750"/>
            <a:ext cx="385445" cy="1905"/>
          </a:xfrm>
          <a:custGeom>
            <a:avLst/>
            <a:gdLst/>
            <a:ahLst/>
            <a:cxnLst/>
            <a:rect l="l" t="t" r="r" b="b"/>
            <a:pathLst>
              <a:path w="385445" h="1904">
                <a:moveTo>
                  <a:pt x="0" y="0"/>
                </a:moveTo>
                <a:lnTo>
                  <a:pt x="385063" y="1358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7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25573" y="4522470"/>
            <a:ext cx="1336675" cy="1051560"/>
          </a:xfrm>
          <a:custGeom>
            <a:avLst/>
            <a:gdLst/>
            <a:ahLst/>
            <a:cxnLst/>
            <a:rect l="l" t="t" r="r" b="b"/>
            <a:pathLst>
              <a:path w="1336675" h="1051560">
                <a:moveTo>
                  <a:pt x="668274" y="0"/>
                </a:moveTo>
                <a:lnTo>
                  <a:pt x="613467" y="1743"/>
                </a:lnTo>
                <a:lnTo>
                  <a:pt x="559880" y="6883"/>
                </a:lnTo>
                <a:lnTo>
                  <a:pt x="507685" y="15283"/>
                </a:lnTo>
                <a:lnTo>
                  <a:pt x="457053" y="26810"/>
                </a:lnTo>
                <a:lnTo>
                  <a:pt x="408158" y="41326"/>
                </a:lnTo>
                <a:lnTo>
                  <a:pt x="361170" y="58697"/>
                </a:lnTo>
                <a:lnTo>
                  <a:pt x="316262" y="78787"/>
                </a:lnTo>
                <a:lnTo>
                  <a:pt x="273606" y="101461"/>
                </a:lnTo>
                <a:lnTo>
                  <a:pt x="233374" y="126584"/>
                </a:lnTo>
                <a:lnTo>
                  <a:pt x="195738" y="154019"/>
                </a:lnTo>
                <a:lnTo>
                  <a:pt x="160870" y="183631"/>
                </a:lnTo>
                <a:lnTo>
                  <a:pt x="128942" y="215286"/>
                </a:lnTo>
                <a:lnTo>
                  <a:pt x="100126" y="248847"/>
                </a:lnTo>
                <a:lnTo>
                  <a:pt x="74594" y="284179"/>
                </a:lnTo>
                <a:lnTo>
                  <a:pt x="52518" y="321147"/>
                </a:lnTo>
                <a:lnTo>
                  <a:pt x="34070" y="359615"/>
                </a:lnTo>
                <a:lnTo>
                  <a:pt x="19422" y="399447"/>
                </a:lnTo>
                <a:lnTo>
                  <a:pt x="8746" y="440509"/>
                </a:lnTo>
                <a:lnTo>
                  <a:pt x="2215" y="482665"/>
                </a:lnTo>
                <a:lnTo>
                  <a:pt x="0" y="525779"/>
                </a:lnTo>
                <a:lnTo>
                  <a:pt x="2215" y="568894"/>
                </a:lnTo>
                <a:lnTo>
                  <a:pt x="8746" y="611050"/>
                </a:lnTo>
                <a:lnTo>
                  <a:pt x="19422" y="652112"/>
                </a:lnTo>
                <a:lnTo>
                  <a:pt x="34070" y="691944"/>
                </a:lnTo>
                <a:lnTo>
                  <a:pt x="52518" y="730412"/>
                </a:lnTo>
                <a:lnTo>
                  <a:pt x="74594" y="767380"/>
                </a:lnTo>
                <a:lnTo>
                  <a:pt x="100126" y="802712"/>
                </a:lnTo>
                <a:lnTo>
                  <a:pt x="128942" y="836273"/>
                </a:lnTo>
                <a:lnTo>
                  <a:pt x="160870" y="867928"/>
                </a:lnTo>
                <a:lnTo>
                  <a:pt x="195738" y="897540"/>
                </a:lnTo>
                <a:lnTo>
                  <a:pt x="233374" y="924975"/>
                </a:lnTo>
                <a:lnTo>
                  <a:pt x="273606" y="950098"/>
                </a:lnTo>
                <a:lnTo>
                  <a:pt x="316262" y="972772"/>
                </a:lnTo>
                <a:lnTo>
                  <a:pt x="361170" y="992862"/>
                </a:lnTo>
                <a:lnTo>
                  <a:pt x="408158" y="1010233"/>
                </a:lnTo>
                <a:lnTo>
                  <a:pt x="457053" y="1024749"/>
                </a:lnTo>
                <a:lnTo>
                  <a:pt x="507685" y="1036276"/>
                </a:lnTo>
                <a:lnTo>
                  <a:pt x="559880" y="1044676"/>
                </a:lnTo>
                <a:lnTo>
                  <a:pt x="613467" y="1049816"/>
                </a:lnTo>
                <a:lnTo>
                  <a:pt x="668274" y="1051559"/>
                </a:lnTo>
                <a:lnTo>
                  <a:pt x="723080" y="1049816"/>
                </a:lnTo>
                <a:lnTo>
                  <a:pt x="776667" y="1044676"/>
                </a:lnTo>
                <a:lnTo>
                  <a:pt x="828862" y="1036276"/>
                </a:lnTo>
                <a:lnTo>
                  <a:pt x="879494" y="1024749"/>
                </a:lnTo>
                <a:lnTo>
                  <a:pt x="928389" y="1010233"/>
                </a:lnTo>
                <a:lnTo>
                  <a:pt x="975377" y="992862"/>
                </a:lnTo>
                <a:lnTo>
                  <a:pt x="1020285" y="972772"/>
                </a:lnTo>
                <a:lnTo>
                  <a:pt x="1062941" y="950098"/>
                </a:lnTo>
                <a:lnTo>
                  <a:pt x="1103173" y="924975"/>
                </a:lnTo>
                <a:lnTo>
                  <a:pt x="1140809" y="897540"/>
                </a:lnTo>
                <a:lnTo>
                  <a:pt x="1175677" y="867928"/>
                </a:lnTo>
                <a:lnTo>
                  <a:pt x="1207605" y="836273"/>
                </a:lnTo>
                <a:lnTo>
                  <a:pt x="1236421" y="802712"/>
                </a:lnTo>
                <a:lnTo>
                  <a:pt x="1261953" y="767380"/>
                </a:lnTo>
                <a:lnTo>
                  <a:pt x="1284029" y="730412"/>
                </a:lnTo>
                <a:lnTo>
                  <a:pt x="1302477" y="691944"/>
                </a:lnTo>
                <a:lnTo>
                  <a:pt x="1317125" y="652112"/>
                </a:lnTo>
                <a:lnTo>
                  <a:pt x="1327801" y="611050"/>
                </a:lnTo>
                <a:lnTo>
                  <a:pt x="1334332" y="568894"/>
                </a:lnTo>
                <a:lnTo>
                  <a:pt x="1336548" y="525779"/>
                </a:lnTo>
                <a:lnTo>
                  <a:pt x="1334332" y="482665"/>
                </a:lnTo>
                <a:lnTo>
                  <a:pt x="1327801" y="440509"/>
                </a:lnTo>
                <a:lnTo>
                  <a:pt x="1317125" y="399447"/>
                </a:lnTo>
                <a:lnTo>
                  <a:pt x="1302477" y="359615"/>
                </a:lnTo>
                <a:lnTo>
                  <a:pt x="1284029" y="321147"/>
                </a:lnTo>
                <a:lnTo>
                  <a:pt x="1261953" y="284179"/>
                </a:lnTo>
                <a:lnTo>
                  <a:pt x="1236421" y="248847"/>
                </a:lnTo>
                <a:lnTo>
                  <a:pt x="1207605" y="215286"/>
                </a:lnTo>
                <a:lnTo>
                  <a:pt x="1175677" y="183631"/>
                </a:lnTo>
                <a:lnTo>
                  <a:pt x="1140809" y="154019"/>
                </a:lnTo>
                <a:lnTo>
                  <a:pt x="1103173" y="126584"/>
                </a:lnTo>
                <a:lnTo>
                  <a:pt x="1062941" y="101461"/>
                </a:lnTo>
                <a:lnTo>
                  <a:pt x="1020285" y="78787"/>
                </a:lnTo>
                <a:lnTo>
                  <a:pt x="975377" y="58697"/>
                </a:lnTo>
                <a:lnTo>
                  <a:pt x="928389" y="41326"/>
                </a:lnTo>
                <a:lnTo>
                  <a:pt x="879494" y="26810"/>
                </a:lnTo>
                <a:lnTo>
                  <a:pt x="828862" y="15283"/>
                </a:lnTo>
                <a:lnTo>
                  <a:pt x="776667" y="6883"/>
                </a:lnTo>
                <a:lnTo>
                  <a:pt x="723080" y="1743"/>
                </a:lnTo>
                <a:lnTo>
                  <a:pt x="66827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25573" y="4522470"/>
            <a:ext cx="1336675" cy="1051560"/>
          </a:xfrm>
          <a:custGeom>
            <a:avLst/>
            <a:gdLst/>
            <a:ahLst/>
            <a:cxnLst/>
            <a:rect l="l" t="t" r="r" b="b"/>
            <a:pathLst>
              <a:path w="1336675" h="1051560">
                <a:moveTo>
                  <a:pt x="0" y="525779"/>
                </a:moveTo>
                <a:lnTo>
                  <a:pt x="2215" y="482665"/>
                </a:lnTo>
                <a:lnTo>
                  <a:pt x="8746" y="440509"/>
                </a:lnTo>
                <a:lnTo>
                  <a:pt x="19422" y="399447"/>
                </a:lnTo>
                <a:lnTo>
                  <a:pt x="34070" y="359615"/>
                </a:lnTo>
                <a:lnTo>
                  <a:pt x="52518" y="321147"/>
                </a:lnTo>
                <a:lnTo>
                  <a:pt x="74594" y="284179"/>
                </a:lnTo>
                <a:lnTo>
                  <a:pt x="100126" y="248847"/>
                </a:lnTo>
                <a:lnTo>
                  <a:pt x="128942" y="215286"/>
                </a:lnTo>
                <a:lnTo>
                  <a:pt x="160870" y="183631"/>
                </a:lnTo>
                <a:lnTo>
                  <a:pt x="195738" y="154019"/>
                </a:lnTo>
                <a:lnTo>
                  <a:pt x="233374" y="126584"/>
                </a:lnTo>
                <a:lnTo>
                  <a:pt x="273606" y="101461"/>
                </a:lnTo>
                <a:lnTo>
                  <a:pt x="316262" y="78787"/>
                </a:lnTo>
                <a:lnTo>
                  <a:pt x="361170" y="58697"/>
                </a:lnTo>
                <a:lnTo>
                  <a:pt x="408158" y="41326"/>
                </a:lnTo>
                <a:lnTo>
                  <a:pt x="457053" y="26810"/>
                </a:lnTo>
                <a:lnTo>
                  <a:pt x="507685" y="15283"/>
                </a:lnTo>
                <a:lnTo>
                  <a:pt x="559880" y="6883"/>
                </a:lnTo>
                <a:lnTo>
                  <a:pt x="613467" y="1743"/>
                </a:lnTo>
                <a:lnTo>
                  <a:pt x="668274" y="0"/>
                </a:lnTo>
                <a:lnTo>
                  <a:pt x="723080" y="1743"/>
                </a:lnTo>
                <a:lnTo>
                  <a:pt x="776667" y="6883"/>
                </a:lnTo>
                <a:lnTo>
                  <a:pt x="828862" y="15283"/>
                </a:lnTo>
                <a:lnTo>
                  <a:pt x="879494" y="26810"/>
                </a:lnTo>
                <a:lnTo>
                  <a:pt x="928389" y="41326"/>
                </a:lnTo>
                <a:lnTo>
                  <a:pt x="975377" y="58697"/>
                </a:lnTo>
                <a:lnTo>
                  <a:pt x="1020285" y="78787"/>
                </a:lnTo>
                <a:lnTo>
                  <a:pt x="1062941" y="101461"/>
                </a:lnTo>
                <a:lnTo>
                  <a:pt x="1103173" y="126584"/>
                </a:lnTo>
                <a:lnTo>
                  <a:pt x="1140809" y="154019"/>
                </a:lnTo>
                <a:lnTo>
                  <a:pt x="1175677" y="183631"/>
                </a:lnTo>
                <a:lnTo>
                  <a:pt x="1207605" y="215286"/>
                </a:lnTo>
                <a:lnTo>
                  <a:pt x="1236421" y="248847"/>
                </a:lnTo>
                <a:lnTo>
                  <a:pt x="1261953" y="284179"/>
                </a:lnTo>
                <a:lnTo>
                  <a:pt x="1284029" y="321147"/>
                </a:lnTo>
                <a:lnTo>
                  <a:pt x="1302477" y="359615"/>
                </a:lnTo>
                <a:lnTo>
                  <a:pt x="1317125" y="399447"/>
                </a:lnTo>
                <a:lnTo>
                  <a:pt x="1327801" y="440509"/>
                </a:lnTo>
                <a:lnTo>
                  <a:pt x="1334332" y="482665"/>
                </a:lnTo>
                <a:lnTo>
                  <a:pt x="1336548" y="525779"/>
                </a:lnTo>
                <a:lnTo>
                  <a:pt x="1334332" y="568894"/>
                </a:lnTo>
                <a:lnTo>
                  <a:pt x="1327801" y="611050"/>
                </a:lnTo>
                <a:lnTo>
                  <a:pt x="1317125" y="652112"/>
                </a:lnTo>
                <a:lnTo>
                  <a:pt x="1302477" y="691944"/>
                </a:lnTo>
                <a:lnTo>
                  <a:pt x="1284029" y="730412"/>
                </a:lnTo>
                <a:lnTo>
                  <a:pt x="1261953" y="767380"/>
                </a:lnTo>
                <a:lnTo>
                  <a:pt x="1236421" y="802712"/>
                </a:lnTo>
                <a:lnTo>
                  <a:pt x="1207605" y="836273"/>
                </a:lnTo>
                <a:lnTo>
                  <a:pt x="1175677" y="867928"/>
                </a:lnTo>
                <a:lnTo>
                  <a:pt x="1140809" y="897540"/>
                </a:lnTo>
                <a:lnTo>
                  <a:pt x="1103173" y="924975"/>
                </a:lnTo>
                <a:lnTo>
                  <a:pt x="1062941" y="950098"/>
                </a:lnTo>
                <a:lnTo>
                  <a:pt x="1020285" y="972772"/>
                </a:lnTo>
                <a:lnTo>
                  <a:pt x="975377" y="992862"/>
                </a:lnTo>
                <a:lnTo>
                  <a:pt x="928389" y="1010233"/>
                </a:lnTo>
                <a:lnTo>
                  <a:pt x="879494" y="1024749"/>
                </a:lnTo>
                <a:lnTo>
                  <a:pt x="828862" y="1036276"/>
                </a:lnTo>
                <a:lnTo>
                  <a:pt x="776667" y="1044676"/>
                </a:lnTo>
                <a:lnTo>
                  <a:pt x="723080" y="1049816"/>
                </a:lnTo>
                <a:lnTo>
                  <a:pt x="668274" y="1051559"/>
                </a:lnTo>
                <a:lnTo>
                  <a:pt x="613467" y="1049816"/>
                </a:lnTo>
                <a:lnTo>
                  <a:pt x="559880" y="1044676"/>
                </a:lnTo>
                <a:lnTo>
                  <a:pt x="507685" y="1036276"/>
                </a:lnTo>
                <a:lnTo>
                  <a:pt x="457053" y="1024749"/>
                </a:lnTo>
                <a:lnTo>
                  <a:pt x="408158" y="1010233"/>
                </a:lnTo>
                <a:lnTo>
                  <a:pt x="361170" y="992862"/>
                </a:lnTo>
                <a:lnTo>
                  <a:pt x="316262" y="972772"/>
                </a:lnTo>
                <a:lnTo>
                  <a:pt x="273606" y="950098"/>
                </a:lnTo>
                <a:lnTo>
                  <a:pt x="233374" y="924975"/>
                </a:lnTo>
                <a:lnTo>
                  <a:pt x="195738" y="897540"/>
                </a:lnTo>
                <a:lnTo>
                  <a:pt x="160870" y="867928"/>
                </a:lnTo>
                <a:lnTo>
                  <a:pt x="128942" y="836273"/>
                </a:lnTo>
                <a:lnTo>
                  <a:pt x="100126" y="802712"/>
                </a:lnTo>
                <a:lnTo>
                  <a:pt x="74594" y="767380"/>
                </a:lnTo>
                <a:lnTo>
                  <a:pt x="52518" y="730412"/>
                </a:lnTo>
                <a:lnTo>
                  <a:pt x="34070" y="691944"/>
                </a:lnTo>
                <a:lnTo>
                  <a:pt x="19422" y="652112"/>
                </a:lnTo>
                <a:lnTo>
                  <a:pt x="8746" y="611050"/>
                </a:lnTo>
                <a:lnTo>
                  <a:pt x="2215" y="568894"/>
                </a:lnTo>
                <a:lnTo>
                  <a:pt x="0" y="525779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660897" y="4627626"/>
            <a:ext cx="3430904" cy="510540"/>
          </a:xfrm>
          <a:custGeom>
            <a:avLst/>
            <a:gdLst/>
            <a:ahLst/>
            <a:cxnLst/>
            <a:rect l="l" t="t" r="r" b="b"/>
            <a:pathLst>
              <a:path w="3430904" h="510539">
                <a:moveTo>
                  <a:pt x="0" y="85090"/>
                </a:moveTo>
                <a:lnTo>
                  <a:pt x="10530" y="44057"/>
                </a:lnTo>
                <a:lnTo>
                  <a:pt x="38415" y="13934"/>
                </a:lnTo>
                <a:lnTo>
                  <a:pt x="78090" y="283"/>
                </a:lnTo>
                <a:lnTo>
                  <a:pt x="3345433" y="0"/>
                </a:lnTo>
                <a:lnTo>
                  <a:pt x="3359980" y="1238"/>
                </a:lnTo>
                <a:lnTo>
                  <a:pt x="3397994" y="18172"/>
                </a:lnTo>
                <a:lnTo>
                  <a:pt x="3423244" y="50604"/>
                </a:lnTo>
                <a:lnTo>
                  <a:pt x="3430524" y="425450"/>
                </a:lnTo>
                <a:lnTo>
                  <a:pt x="3429285" y="439996"/>
                </a:lnTo>
                <a:lnTo>
                  <a:pt x="3412351" y="478010"/>
                </a:lnTo>
                <a:lnTo>
                  <a:pt x="3379919" y="503260"/>
                </a:lnTo>
                <a:lnTo>
                  <a:pt x="85089" y="510540"/>
                </a:lnTo>
                <a:lnTo>
                  <a:pt x="70543" y="509301"/>
                </a:lnTo>
                <a:lnTo>
                  <a:pt x="32529" y="492367"/>
                </a:lnTo>
                <a:lnTo>
                  <a:pt x="7279" y="459935"/>
                </a:lnTo>
                <a:lnTo>
                  <a:pt x="0" y="85090"/>
                </a:lnTo>
                <a:close/>
              </a:path>
            </a:pathLst>
          </a:custGeom>
          <a:ln w="25907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61315">
              <a:lnSpc>
                <a:spcPct val="100000"/>
              </a:lnSpc>
            </a:pPr>
            <a:r>
              <a:rPr dirty="0" sz="3200">
                <a:latin typeface="Franklin Gothic Book"/>
                <a:cs typeface="Franklin Gothic Book"/>
              </a:rPr>
              <a:t>Legame</a:t>
            </a:r>
            <a:r>
              <a:rPr dirty="0" sz="3200" spc="-4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c</a:t>
            </a:r>
            <a:r>
              <a:rPr dirty="0" sz="3200" spc="-65">
                <a:latin typeface="Franklin Gothic Book"/>
                <a:cs typeface="Franklin Gothic Book"/>
              </a:rPr>
              <a:t>o</a:t>
            </a:r>
            <a:r>
              <a:rPr dirty="0" sz="3200" spc="-40">
                <a:latin typeface="Franklin Gothic Book"/>
                <a:cs typeface="Franklin Gothic Book"/>
              </a:rPr>
              <a:t>v</a:t>
            </a:r>
            <a:r>
              <a:rPr dirty="0" sz="3200">
                <a:latin typeface="Franklin Gothic Book"/>
                <a:cs typeface="Franklin Gothic Book"/>
              </a:rPr>
              <a:t>alen</a:t>
            </a:r>
            <a:r>
              <a:rPr dirty="0" sz="3200" spc="-70">
                <a:latin typeface="Franklin Gothic Book"/>
                <a:cs typeface="Franklin Gothic Book"/>
              </a:rPr>
              <a:t>t</a:t>
            </a:r>
            <a:r>
              <a:rPr dirty="0" sz="3200">
                <a:latin typeface="Franklin Gothic Book"/>
                <a:cs typeface="Franklin Gothic Book"/>
              </a:rPr>
              <a:t>e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664195" y="1495044"/>
            <a:ext cx="876300" cy="835660"/>
          </a:xfrm>
          <a:custGeom>
            <a:avLst/>
            <a:gdLst/>
            <a:ahLst/>
            <a:cxnLst/>
            <a:rect l="l" t="t" r="r" b="b"/>
            <a:pathLst>
              <a:path w="876300" h="835660">
                <a:moveTo>
                  <a:pt x="0" y="417575"/>
                </a:moveTo>
                <a:lnTo>
                  <a:pt x="5735" y="349840"/>
                </a:lnTo>
                <a:lnTo>
                  <a:pt x="22341" y="285585"/>
                </a:lnTo>
                <a:lnTo>
                  <a:pt x="48914" y="225670"/>
                </a:lnTo>
                <a:lnTo>
                  <a:pt x="84551" y="170956"/>
                </a:lnTo>
                <a:lnTo>
                  <a:pt x="128349" y="122300"/>
                </a:lnTo>
                <a:lnTo>
                  <a:pt x="179405" y="80564"/>
                </a:lnTo>
                <a:lnTo>
                  <a:pt x="236816" y="46606"/>
                </a:lnTo>
                <a:lnTo>
                  <a:pt x="299679" y="21287"/>
                </a:lnTo>
                <a:lnTo>
                  <a:pt x="367091" y="5465"/>
                </a:lnTo>
                <a:lnTo>
                  <a:pt x="438150" y="0"/>
                </a:lnTo>
                <a:lnTo>
                  <a:pt x="474078" y="1384"/>
                </a:lnTo>
                <a:lnTo>
                  <a:pt x="543426" y="12135"/>
                </a:lnTo>
                <a:lnTo>
                  <a:pt x="608677" y="32813"/>
                </a:lnTo>
                <a:lnTo>
                  <a:pt x="668927" y="62559"/>
                </a:lnTo>
                <a:lnTo>
                  <a:pt x="723273" y="100514"/>
                </a:lnTo>
                <a:lnTo>
                  <a:pt x="770813" y="145817"/>
                </a:lnTo>
                <a:lnTo>
                  <a:pt x="810643" y="197609"/>
                </a:lnTo>
                <a:lnTo>
                  <a:pt x="841861" y="255031"/>
                </a:lnTo>
                <a:lnTo>
                  <a:pt x="863563" y="317224"/>
                </a:lnTo>
                <a:lnTo>
                  <a:pt x="874847" y="383326"/>
                </a:lnTo>
                <a:lnTo>
                  <a:pt x="876300" y="417575"/>
                </a:lnTo>
                <a:lnTo>
                  <a:pt x="874847" y="451825"/>
                </a:lnTo>
                <a:lnTo>
                  <a:pt x="863563" y="517927"/>
                </a:lnTo>
                <a:lnTo>
                  <a:pt x="841861" y="580120"/>
                </a:lnTo>
                <a:lnTo>
                  <a:pt x="810643" y="637542"/>
                </a:lnTo>
                <a:lnTo>
                  <a:pt x="770813" y="689334"/>
                </a:lnTo>
                <a:lnTo>
                  <a:pt x="723273" y="734637"/>
                </a:lnTo>
                <a:lnTo>
                  <a:pt x="668927" y="772592"/>
                </a:lnTo>
                <a:lnTo>
                  <a:pt x="608677" y="802338"/>
                </a:lnTo>
                <a:lnTo>
                  <a:pt x="543426" y="823016"/>
                </a:lnTo>
                <a:lnTo>
                  <a:pt x="474078" y="833767"/>
                </a:lnTo>
                <a:lnTo>
                  <a:pt x="438150" y="835151"/>
                </a:lnTo>
                <a:lnTo>
                  <a:pt x="402221" y="833767"/>
                </a:lnTo>
                <a:lnTo>
                  <a:pt x="332873" y="823016"/>
                </a:lnTo>
                <a:lnTo>
                  <a:pt x="267622" y="802338"/>
                </a:lnTo>
                <a:lnTo>
                  <a:pt x="207372" y="772592"/>
                </a:lnTo>
                <a:lnTo>
                  <a:pt x="153026" y="734637"/>
                </a:lnTo>
                <a:lnTo>
                  <a:pt x="105486" y="689334"/>
                </a:lnTo>
                <a:lnTo>
                  <a:pt x="65656" y="637542"/>
                </a:lnTo>
                <a:lnTo>
                  <a:pt x="34438" y="580120"/>
                </a:lnTo>
                <a:lnTo>
                  <a:pt x="12736" y="517927"/>
                </a:lnTo>
                <a:lnTo>
                  <a:pt x="1452" y="451825"/>
                </a:lnTo>
                <a:lnTo>
                  <a:pt x="0" y="417575"/>
                </a:lnTo>
                <a:close/>
              </a:path>
            </a:pathLst>
          </a:custGeom>
          <a:ln w="1524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440168" y="1258824"/>
            <a:ext cx="1386840" cy="1290955"/>
          </a:xfrm>
          <a:custGeom>
            <a:avLst/>
            <a:gdLst/>
            <a:ahLst/>
            <a:cxnLst/>
            <a:rect l="l" t="t" r="r" b="b"/>
            <a:pathLst>
              <a:path w="1386840" h="1290955">
                <a:moveTo>
                  <a:pt x="0" y="645413"/>
                </a:moveTo>
                <a:lnTo>
                  <a:pt x="2299" y="592475"/>
                </a:lnTo>
                <a:lnTo>
                  <a:pt x="9077" y="540715"/>
                </a:lnTo>
                <a:lnTo>
                  <a:pt x="20156" y="490301"/>
                </a:lnTo>
                <a:lnTo>
                  <a:pt x="35356" y="441399"/>
                </a:lnTo>
                <a:lnTo>
                  <a:pt x="54500" y="394174"/>
                </a:lnTo>
                <a:lnTo>
                  <a:pt x="77409" y="348792"/>
                </a:lnTo>
                <a:lnTo>
                  <a:pt x="103904" y="305421"/>
                </a:lnTo>
                <a:lnTo>
                  <a:pt x="133807" y="264225"/>
                </a:lnTo>
                <a:lnTo>
                  <a:pt x="166938" y="225370"/>
                </a:lnTo>
                <a:lnTo>
                  <a:pt x="203120" y="189023"/>
                </a:lnTo>
                <a:lnTo>
                  <a:pt x="242174" y="155350"/>
                </a:lnTo>
                <a:lnTo>
                  <a:pt x="283921" y="124516"/>
                </a:lnTo>
                <a:lnTo>
                  <a:pt x="328182" y="96689"/>
                </a:lnTo>
                <a:lnTo>
                  <a:pt x="374780" y="72033"/>
                </a:lnTo>
                <a:lnTo>
                  <a:pt x="423535" y="50714"/>
                </a:lnTo>
                <a:lnTo>
                  <a:pt x="474268" y="32900"/>
                </a:lnTo>
                <a:lnTo>
                  <a:pt x="526802" y="18755"/>
                </a:lnTo>
                <a:lnTo>
                  <a:pt x="580958" y="8446"/>
                </a:lnTo>
                <a:lnTo>
                  <a:pt x="636556" y="2139"/>
                </a:lnTo>
                <a:lnTo>
                  <a:pt x="693420" y="0"/>
                </a:lnTo>
                <a:lnTo>
                  <a:pt x="750283" y="2139"/>
                </a:lnTo>
                <a:lnTo>
                  <a:pt x="805881" y="8446"/>
                </a:lnTo>
                <a:lnTo>
                  <a:pt x="860037" y="18755"/>
                </a:lnTo>
                <a:lnTo>
                  <a:pt x="912571" y="32900"/>
                </a:lnTo>
                <a:lnTo>
                  <a:pt x="963304" y="50714"/>
                </a:lnTo>
                <a:lnTo>
                  <a:pt x="1012059" y="72033"/>
                </a:lnTo>
                <a:lnTo>
                  <a:pt x="1058657" y="96689"/>
                </a:lnTo>
                <a:lnTo>
                  <a:pt x="1102918" y="124516"/>
                </a:lnTo>
                <a:lnTo>
                  <a:pt x="1144665" y="155350"/>
                </a:lnTo>
                <a:lnTo>
                  <a:pt x="1183719" y="189023"/>
                </a:lnTo>
                <a:lnTo>
                  <a:pt x="1219901" y="225370"/>
                </a:lnTo>
                <a:lnTo>
                  <a:pt x="1253032" y="264225"/>
                </a:lnTo>
                <a:lnTo>
                  <a:pt x="1282935" y="305421"/>
                </a:lnTo>
                <a:lnTo>
                  <a:pt x="1309430" y="348792"/>
                </a:lnTo>
                <a:lnTo>
                  <a:pt x="1332339" y="394174"/>
                </a:lnTo>
                <a:lnTo>
                  <a:pt x="1351483" y="441399"/>
                </a:lnTo>
                <a:lnTo>
                  <a:pt x="1366683" y="490301"/>
                </a:lnTo>
                <a:lnTo>
                  <a:pt x="1377762" y="540715"/>
                </a:lnTo>
                <a:lnTo>
                  <a:pt x="1384540" y="592475"/>
                </a:lnTo>
                <a:lnTo>
                  <a:pt x="1386839" y="645413"/>
                </a:lnTo>
                <a:lnTo>
                  <a:pt x="1384540" y="698352"/>
                </a:lnTo>
                <a:lnTo>
                  <a:pt x="1377762" y="750112"/>
                </a:lnTo>
                <a:lnTo>
                  <a:pt x="1366683" y="800526"/>
                </a:lnTo>
                <a:lnTo>
                  <a:pt x="1351483" y="849428"/>
                </a:lnTo>
                <a:lnTo>
                  <a:pt x="1332339" y="896653"/>
                </a:lnTo>
                <a:lnTo>
                  <a:pt x="1309430" y="942035"/>
                </a:lnTo>
                <a:lnTo>
                  <a:pt x="1282935" y="985406"/>
                </a:lnTo>
                <a:lnTo>
                  <a:pt x="1253032" y="1026602"/>
                </a:lnTo>
                <a:lnTo>
                  <a:pt x="1219901" y="1065457"/>
                </a:lnTo>
                <a:lnTo>
                  <a:pt x="1183719" y="1101804"/>
                </a:lnTo>
                <a:lnTo>
                  <a:pt x="1144665" y="1135477"/>
                </a:lnTo>
                <a:lnTo>
                  <a:pt x="1102918" y="1166311"/>
                </a:lnTo>
                <a:lnTo>
                  <a:pt x="1058657" y="1194138"/>
                </a:lnTo>
                <a:lnTo>
                  <a:pt x="1012059" y="1218794"/>
                </a:lnTo>
                <a:lnTo>
                  <a:pt x="963304" y="1240113"/>
                </a:lnTo>
                <a:lnTo>
                  <a:pt x="912571" y="1257927"/>
                </a:lnTo>
                <a:lnTo>
                  <a:pt x="860037" y="1272072"/>
                </a:lnTo>
                <a:lnTo>
                  <a:pt x="805881" y="1282381"/>
                </a:lnTo>
                <a:lnTo>
                  <a:pt x="750283" y="1288688"/>
                </a:lnTo>
                <a:lnTo>
                  <a:pt x="693420" y="1290827"/>
                </a:lnTo>
                <a:lnTo>
                  <a:pt x="636556" y="1288688"/>
                </a:lnTo>
                <a:lnTo>
                  <a:pt x="580958" y="1282381"/>
                </a:lnTo>
                <a:lnTo>
                  <a:pt x="526802" y="1272072"/>
                </a:lnTo>
                <a:lnTo>
                  <a:pt x="474268" y="1257927"/>
                </a:lnTo>
                <a:lnTo>
                  <a:pt x="423535" y="1240113"/>
                </a:lnTo>
                <a:lnTo>
                  <a:pt x="374780" y="1218794"/>
                </a:lnTo>
                <a:lnTo>
                  <a:pt x="328182" y="1194138"/>
                </a:lnTo>
                <a:lnTo>
                  <a:pt x="283921" y="1166311"/>
                </a:lnTo>
                <a:lnTo>
                  <a:pt x="242174" y="1135477"/>
                </a:lnTo>
                <a:lnTo>
                  <a:pt x="203120" y="1101804"/>
                </a:lnTo>
                <a:lnTo>
                  <a:pt x="166938" y="1065457"/>
                </a:lnTo>
                <a:lnTo>
                  <a:pt x="133807" y="1026602"/>
                </a:lnTo>
                <a:lnTo>
                  <a:pt x="103904" y="985406"/>
                </a:lnTo>
                <a:lnTo>
                  <a:pt x="77409" y="942035"/>
                </a:lnTo>
                <a:lnTo>
                  <a:pt x="54500" y="896653"/>
                </a:lnTo>
                <a:lnTo>
                  <a:pt x="35356" y="849428"/>
                </a:lnTo>
                <a:lnTo>
                  <a:pt x="20156" y="800526"/>
                </a:lnTo>
                <a:lnTo>
                  <a:pt x="9077" y="750112"/>
                </a:lnTo>
                <a:lnTo>
                  <a:pt x="2299" y="698352"/>
                </a:lnTo>
                <a:lnTo>
                  <a:pt x="0" y="645413"/>
                </a:lnTo>
                <a:close/>
              </a:path>
            </a:pathLst>
          </a:custGeom>
          <a:ln w="1524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043671" y="1847413"/>
            <a:ext cx="156210" cy="147955"/>
          </a:xfrm>
          <a:custGeom>
            <a:avLst/>
            <a:gdLst/>
            <a:ahLst/>
            <a:cxnLst/>
            <a:rect l="l" t="t" r="r" b="b"/>
            <a:pathLst>
              <a:path w="156209" h="147955">
                <a:moveTo>
                  <a:pt x="71086" y="0"/>
                </a:moveTo>
                <a:lnTo>
                  <a:pt x="31084" y="14700"/>
                </a:lnTo>
                <a:lnTo>
                  <a:pt x="5504" y="46377"/>
                </a:lnTo>
                <a:lnTo>
                  <a:pt x="0" y="73588"/>
                </a:lnTo>
                <a:lnTo>
                  <a:pt x="671" y="83271"/>
                </a:lnTo>
                <a:lnTo>
                  <a:pt x="17284" y="119499"/>
                </a:lnTo>
                <a:lnTo>
                  <a:pt x="51871" y="142523"/>
                </a:lnTo>
                <a:lnTo>
                  <a:pt x="82063" y="147426"/>
                </a:lnTo>
                <a:lnTo>
                  <a:pt x="95598" y="145703"/>
                </a:lnTo>
                <a:lnTo>
                  <a:pt x="130330" y="127737"/>
                </a:lnTo>
                <a:lnTo>
                  <a:pt x="151767" y="92636"/>
                </a:lnTo>
                <a:lnTo>
                  <a:pt x="155830" y="61024"/>
                </a:lnTo>
                <a:lnTo>
                  <a:pt x="152207" y="48400"/>
                </a:lnTo>
                <a:lnTo>
                  <a:pt x="128068" y="17354"/>
                </a:lnTo>
                <a:lnTo>
                  <a:pt x="87493" y="1111"/>
                </a:lnTo>
                <a:lnTo>
                  <a:pt x="71086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043671" y="1847413"/>
            <a:ext cx="156210" cy="147955"/>
          </a:xfrm>
          <a:custGeom>
            <a:avLst/>
            <a:gdLst/>
            <a:ahLst/>
            <a:cxnLst/>
            <a:rect l="l" t="t" r="r" b="b"/>
            <a:pathLst>
              <a:path w="156209" h="147955">
                <a:moveTo>
                  <a:pt x="0" y="73588"/>
                </a:moveTo>
                <a:lnTo>
                  <a:pt x="11986" y="34349"/>
                </a:lnTo>
                <a:lnTo>
                  <a:pt x="43169" y="7580"/>
                </a:lnTo>
                <a:lnTo>
                  <a:pt x="71086" y="0"/>
                </a:lnTo>
                <a:lnTo>
                  <a:pt x="87493" y="1111"/>
                </a:lnTo>
                <a:lnTo>
                  <a:pt x="128068" y="17354"/>
                </a:lnTo>
                <a:lnTo>
                  <a:pt x="152207" y="48400"/>
                </a:lnTo>
                <a:lnTo>
                  <a:pt x="155830" y="61024"/>
                </a:lnTo>
                <a:lnTo>
                  <a:pt x="154964" y="77586"/>
                </a:lnTo>
                <a:lnTo>
                  <a:pt x="139237" y="117810"/>
                </a:lnTo>
                <a:lnTo>
                  <a:pt x="108297" y="141782"/>
                </a:lnTo>
                <a:lnTo>
                  <a:pt x="82063" y="147426"/>
                </a:lnTo>
                <a:lnTo>
                  <a:pt x="66396" y="146175"/>
                </a:lnTo>
                <a:lnTo>
                  <a:pt x="27101" y="128952"/>
                </a:lnTo>
                <a:lnTo>
                  <a:pt x="3855" y="96425"/>
                </a:lnTo>
                <a:lnTo>
                  <a:pt x="0" y="73588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921752" y="1720595"/>
            <a:ext cx="402590" cy="394970"/>
          </a:xfrm>
          <a:custGeom>
            <a:avLst/>
            <a:gdLst/>
            <a:ahLst/>
            <a:cxnLst/>
            <a:rect l="l" t="t" r="r" b="b"/>
            <a:pathLst>
              <a:path w="402590" h="394969">
                <a:moveTo>
                  <a:pt x="0" y="197357"/>
                </a:moveTo>
                <a:lnTo>
                  <a:pt x="5845" y="149940"/>
                </a:lnTo>
                <a:lnTo>
                  <a:pt x="22449" y="106674"/>
                </a:lnTo>
                <a:lnTo>
                  <a:pt x="48417" y="68932"/>
                </a:lnTo>
                <a:lnTo>
                  <a:pt x="82350" y="38087"/>
                </a:lnTo>
                <a:lnTo>
                  <a:pt x="122854" y="15513"/>
                </a:lnTo>
                <a:lnTo>
                  <a:pt x="168531" y="2583"/>
                </a:lnTo>
                <a:lnTo>
                  <a:pt x="201168" y="0"/>
                </a:lnTo>
                <a:lnTo>
                  <a:pt x="217670" y="654"/>
                </a:lnTo>
                <a:lnTo>
                  <a:pt x="264761" y="10064"/>
                </a:lnTo>
                <a:lnTo>
                  <a:pt x="307144" y="29576"/>
                </a:lnTo>
                <a:lnTo>
                  <a:pt x="343423" y="57816"/>
                </a:lnTo>
                <a:lnTo>
                  <a:pt x="372201" y="93412"/>
                </a:lnTo>
                <a:lnTo>
                  <a:pt x="392082" y="134989"/>
                </a:lnTo>
                <a:lnTo>
                  <a:pt x="401669" y="181175"/>
                </a:lnTo>
                <a:lnTo>
                  <a:pt x="402336" y="197357"/>
                </a:lnTo>
                <a:lnTo>
                  <a:pt x="401669" y="213540"/>
                </a:lnTo>
                <a:lnTo>
                  <a:pt x="392082" y="259726"/>
                </a:lnTo>
                <a:lnTo>
                  <a:pt x="372201" y="301303"/>
                </a:lnTo>
                <a:lnTo>
                  <a:pt x="343423" y="336899"/>
                </a:lnTo>
                <a:lnTo>
                  <a:pt x="307144" y="365139"/>
                </a:lnTo>
                <a:lnTo>
                  <a:pt x="264761" y="384651"/>
                </a:lnTo>
                <a:lnTo>
                  <a:pt x="217670" y="394061"/>
                </a:lnTo>
                <a:lnTo>
                  <a:pt x="201168" y="394715"/>
                </a:lnTo>
                <a:lnTo>
                  <a:pt x="184665" y="394061"/>
                </a:lnTo>
                <a:lnTo>
                  <a:pt x="137574" y="384651"/>
                </a:lnTo>
                <a:lnTo>
                  <a:pt x="95191" y="365139"/>
                </a:lnTo>
                <a:lnTo>
                  <a:pt x="58912" y="336899"/>
                </a:lnTo>
                <a:lnTo>
                  <a:pt x="30134" y="301303"/>
                </a:lnTo>
                <a:lnTo>
                  <a:pt x="10253" y="259726"/>
                </a:lnTo>
                <a:lnTo>
                  <a:pt x="666" y="213540"/>
                </a:lnTo>
                <a:lnTo>
                  <a:pt x="0" y="197357"/>
                </a:lnTo>
                <a:close/>
              </a:path>
            </a:pathLst>
          </a:custGeom>
          <a:ln w="1524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081771" y="205785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081771" y="1682777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036052" y="226527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159495" y="2266612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036052" y="144078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159495" y="144212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036052" y="120913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159495" y="121048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026907" y="2489116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150352" y="248929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494776" y="179283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494776" y="189493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775192" y="179283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775192" y="189493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632192" y="179283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632192" y="189493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414259" y="179283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7220839" y="1105782"/>
            <a:ext cx="2730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747765" y="1126618"/>
            <a:ext cx="22161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H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329177" y="1729739"/>
            <a:ext cx="241935" cy="251460"/>
          </a:xfrm>
          <a:custGeom>
            <a:avLst/>
            <a:gdLst/>
            <a:ahLst/>
            <a:cxnLst/>
            <a:rect l="l" t="t" r="r" b="b"/>
            <a:pathLst>
              <a:path w="241934" h="251460">
                <a:moveTo>
                  <a:pt x="121152" y="0"/>
                </a:moveTo>
                <a:lnTo>
                  <a:pt x="82161" y="6657"/>
                </a:lnTo>
                <a:lnTo>
                  <a:pt x="46478" y="26786"/>
                </a:lnTo>
                <a:lnTo>
                  <a:pt x="19334" y="57845"/>
                </a:lnTo>
                <a:lnTo>
                  <a:pt x="3281" y="97262"/>
                </a:lnTo>
                <a:lnTo>
                  <a:pt x="0" y="126913"/>
                </a:lnTo>
                <a:lnTo>
                  <a:pt x="935" y="141464"/>
                </a:lnTo>
                <a:lnTo>
                  <a:pt x="12787" y="181743"/>
                </a:lnTo>
                <a:lnTo>
                  <a:pt x="36594" y="215014"/>
                </a:lnTo>
                <a:lnTo>
                  <a:pt x="70285" y="238772"/>
                </a:lnTo>
                <a:lnTo>
                  <a:pt x="111789" y="250508"/>
                </a:lnTo>
                <a:lnTo>
                  <a:pt x="127003" y="251315"/>
                </a:lnTo>
                <a:lnTo>
                  <a:pt x="140547" y="249848"/>
                </a:lnTo>
                <a:lnTo>
                  <a:pt x="177929" y="236506"/>
                </a:lnTo>
                <a:lnTo>
                  <a:pt x="208671" y="211093"/>
                </a:lnTo>
                <a:lnTo>
                  <a:pt x="230503" y="175328"/>
                </a:lnTo>
                <a:lnTo>
                  <a:pt x="241159" y="130929"/>
                </a:lnTo>
                <a:lnTo>
                  <a:pt x="241835" y="114508"/>
                </a:lnTo>
                <a:lnTo>
                  <a:pt x="239764" y="99954"/>
                </a:lnTo>
                <a:lnTo>
                  <a:pt x="224614" y="60250"/>
                </a:lnTo>
                <a:lnTo>
                  <a:pt x="198070" y="28567"/>
                </a:lnTo>
                <a:lnTo>
                  <a:pt x="162720" y="7589"/>
                </a:lnTo>
                <a:lnTo>
                  <a:pt x="12115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329177" y="1729739"/>
            <a:ext cx="241935" cy="251460"/>
          </a:xfrm>
          <a:custGeom>
            <a:avLst/>
            <a:gdLst/>
            <a:ahLst/>
            <a:cxnLst/>
            <a:rect l="l" t="t" r="r" b="b"/>
            <a:pathLst>
              <a:path w="241934" h="251460">
                <a:moveTo>
                  <a:pt x="121152" y="0"/>
                </a:moveTo>
                <a:lnTo>
                  <a:pt x="162720" y="7589"/>
                </a:lnTo>
                <a:lnTo>
                  <a:pt x="198070" y="28567"/>
                </a:lnTo>
                <a:lnTo>
                  <a:pt x="224614" y="60250"/>
                </a:lnTo>
                <a:lnTo>
                  <a:pt x="239764" y="99954"/>
                </a:lnTo>
                <a:lnTo>
                  <a:pt x="241835" y="114508"/>
                </a:lnTo>
                <a:lnTo>
                  <a:pt x="241159" y="130929"/>
                </a:lnTo>
                <a:lnTo>
                  <a:pt x="230503" y="175328"/>
                </a:lnTo>
                <a:lnTo>
                  <a:pt x="208671" y="211093"/>
                </a:lnTo>
                <a:lnTo>
                  <a:pt x="177929" y="236506"/>
                </a:lnTo>
                <a:lnTo>
                  <a:pt x="140547" y="249848"/>
                </a:lnTo>
                <a:lnTo>
                  <a:pt x="127003" y="251315"/>
                </a:lnTo>
                <a:lnTo>
                  <a:pt x="111789" y="250508"/>
                </a:lnTo>
                <a:lnTo>
                  <a:pt x="70285" y="238772"/>
                </a:lnTo>
                <a:lnTo>
                  <a:pt x="36594" y="215014"/>
                </a:lnTo>
                <a:lnTo>
                  <a:pt x="12787" y="181743"/>
                </a:lnTo>
                <a:lnTo>
                  <a:pt x="935" y="141464"/>
                </a:lnTo>
                <a:lnTo>
                  <a:pt x="0" y="126913"/>
                </a:lnTo>
                <a:lnTo>
                  <a:pt x="835" y="111814"/>
                </a:lnTo>
                <a:lnTo>
                  <a:pt x="12625" y="70183"/>
                </a:lnTo>
                <a:lnTo>
                  <a:pt x="36355" y="36052"/>
                </a:lnTo>
                <a:lnTo>
                  <a:pt x="69476" y="11994"/>
                </a:lnTo>
                <a:lnTo>
                  <a:pt x="109434" y="580"/>
                </a:lnTo>
                <a:lnTo>
                  <a:pt x="121152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047232" y="1423416"/>
            <a:ext cx="838200" cy="828040"/>
          </a:xfrm>
          <a:custGeom>
            <a:avLst/>
            <a:gdLst/>
            <a:ahLst/>
            <a:cxnLst/>
            <a:rect l="l" t="t" r="r" b="b"/>
            <a:pathLst>
              <a:path w="838200" h="828039">
                <a:moveTo>
                  <a:pt x="419100" y="827532"/>
                </a:moveTo>
                <a:lnTo>
                  <a:pt x="351105" y="822115"/>
                </a:lnTo>
                <a:lnTo>
                  <a:pt x="286609" y="806433"/>
                </a:lnTo>
                <a:lnTo>
                  <a:pt x="226473" y="781339"/>
                </a:lnTo>
                <a:lnTo>
                  <a:pt x="171559" y="747686"/>
                </a:lnTo>
                <a:lnTo>
                  <a:pt x="122729" y="706326"/>
                </a:lnTo>
                <a:lnTo>
                  <a:pt x="80845" y="658111"/>
                </a:lnTo>
                <a:lnTo>
                  <a:pt x="46768" y="603896"/>
                </a:lnTo>
                <a:lnTo>
                  <a:pt x="21360" y="544531"/>
                </a:lnTo>
                <a:lnTo>
                  <a:pt x="5483" y="480870"/>
                </a:lnTo>
                <a:lnTo>
                  <a:pt x="0" y="413766"/>
                </a:lnTo>
                <a:lnTo>
                  <a:pt x="1388" y="379836"/>
                </a:lnTo>
                <a:lnTo>
                  <a:pt x="12176" y="314347"/>
                </a:lnTo>
                <a:lnTo>
                  <a:pt x="32926" y="252728"/>
                </a:lnTo>
                <a:lnTo>
                  <a:pt x="62776" y="195831"/>
                </a:lnTo>
                <a:lnTo>
                  <a:pt x="100865" y="144509"/>
                </a:lnTo>
                <a:lnTo>
                  <a:pt x="146330" y="99615"/>
                </a:lnTo>
                <a:lnTo>
                  <a:pt x="198310" y="62002"/>
                </a:lnTo>
                <a:lnTo>
                  <a:pt x="255942" y="32521"/>
                </a:lnTo>
                <a:lnTo>
                  <a:pt x="318366" y="12027"/>
                </a:lnTo>
                <a:lnTo>
                  <a:pt x="384719" y="1371"/>
                </a:lnTo>
                <a:lnTo>
                  <a:pt x="419100" y="0"/>
                </a:lnTo>
                <a:lnTo>
                  <a:pt x="453480" y="1371"/>
                </a:lnTo>
                <a:lnTo>
                  <a:pt x="519833" y="12027"/>
                </a:lnTo>
                <a:lnTo>
                  <a:pt x="582257" y="32521"/>
                </a:lnTo>
                <a:lnTo>
                  <a:pt x="639889" y="62002"/>
                </a:lnTo>
                <a:lnTo>
                  <a:pt x="691869" y="99615"/>
                </a:lnTo>
                <a:lnTo>
                  <a:pt x="737334" y="144509"/>
                </a:lnTo>
                <a:lnTo>
                  <a:pt x="775423" y="195831"/>
                </a:lnTo>
                <a:lnTo>
                  <a:pt x="805273" y="252728"/>
                </a:lnTo>
                <a:lnTo>
                  <a:pt x="826023" y="314347"/>
                </a:lnTo>
                <a:lnTo>
                  <a:pt x="836811" y="379836"/>
                </a:lnTo>
                <a:lnTo>
                  <a:pt x="838199" y="413766"/>
                </a:lnTo>
                <a:lnTo>
                  <a:pt x="836811" y="447695"/>
                </a:lnTo>
                <a:lnTo>
                  <a:pt x="826023" y="513184"/>
                </a:lnTo>
                <a:lnTo>
                  <a:pt x="805273" y="574803"/>
                </a:lnTo>
                <a:lnTo>
                  <a:pt x="775423" y="631700"/>
                </a:lnTo>
                <a:lnTo>
                  <a:pt x="737334" y="683022"/>
                </a:lnTo>
                <a:lnTo>
                  <a:pt x="691869" y="727916"/>
                </a:lnTo>
                <a:lnTo>
                  <a:pt x="639889" y="765529"/>
                </a:lnTo>
                <a:lnTo>
                  <a:pt x="582257" y="795010"/>
                </a:lnTo>
                <a:lnTo>
                  <a:pt x="519833" y="815504"/>
                </a:lnTo>
                <a:lnTo>
                  <a:pt x="453480" y="826160"/>
                </a:lnTo>
                <a:lnTo>
                  <a:pt x="419100" y="827532"/>
                </a:lnTo>
              </a:path>
            </a:pathLst>
          </a:custGeom>
          <a:ln w="1523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835147" y="1773935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4" h="108585">
                <a:moveTo>
                  <a:pt x="54094" y="0"/>
                </a:moveTo>
                <a:lnTo>
                  <a:pt x="15486" y="16346"/>
                </a:lnTo>
                <a:lnTo>
                  <a:pt x="0" y="55014"/>
                </a:lnTo>
                <a:lnTo>
                  <a:pt x="2128" y="69171"/>
                </a:lnTo>
                <a:lnTo>
                  <a:pt x="27249" y="100951"/>
                </a:lnTo>
                <a:lnTo>
                  <a:pt x="54759" y="108199"/>
                </a:lnTo>
                <a:lnTo>
                  <a:pt x="68974" y="106124"/>
                </a:lnTo>
                <a:lnTo>
                  <a:pt x="100906" y="81104"/>
                </a:lnTo>
                <a:lnTo>
                  <a:pt x="108195" y="53737"/>
                </a:lnTo>
                <a:lnTo>
                  <a:pt x="106183" y="39452"/>
                </a:lnTo>
                <a:lnTo>
                  <a:pt x="81287" y="7336"/>
                </a:lnTo>
                <a:lnTo>
                  <a:pt x="54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661404" y="2999838"/>
            <a:ext cx="2152030" cy="13643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779389" y="3433319"/>
            <a:ext cx="47117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10">
                <a:latin typeface="Franklin Gothic Book"/>
                <a:cs typeface="Franklin Gothic Book"/>
              </a:rPr>
              <a:t>H</a:t>
            </a:r>
            <a:r>
              <a:rPr dirty="0" sz="2400" spc="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696839" y="2632819"/>
            <a:ext cx="2057400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El</a:t>
            </a:r>
            <a:r>
              <a:rPr dirty="0" sz="1600" spc="-3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 spc="-3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H</a:t>
            </a:r>
            <a:r>
              <a:rPr dirty="0" sz="1600" spc="-15">
                <a:latin typeface="Franklin Gothic Book"/>
                <a:cs typeface="Franklin Gothic Book"/>
              </a:rPr>
              <a:t>=2.2</a:t>
            </a:r>
            <a:endParaRPr sz="1600">
              <a:latin typeface="Franklin Gothic Book"/>
              <a:cs typeface="Franklin Gothic Book"/>
            </a:endParaRPr>
          </a:p>
          <a:p>
            <a:pPr marL="1128395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Δ=0.8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82670" y="2632819"/>
            <a:ext cx="5969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=3.0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5264" y="1311663"/>
            <a:ext cx="4237990" cy="273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55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g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vi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fr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0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1</a:t>
            </a:r>
            <a:r>
              <a:rPr dirty="0" sz="2000" spc="10">
                <a:latin typeface="Franklin Gothic Book"/>
                <a:cs typeface="Franklin Gothic Book"/>
              </a:rPr>
              <a:t>.</a:t>
            </a:r>
            <a:r>
              <a:rPr dirty="0" sz="2000">
                <a:latin typeface="Franklin Gothic Book"/>
                <a:cs typeface="Franklin Gothic Book"/>
              </a:rPr>
              <a:t>9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-5" i="1">
                <a:latin typeface="Franklin Gothic Book"/>
                <a:cs typeface="Franklin Gothic Book"/>
              </a:rPr>
              <a:t>gl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r>
              <a:rPr dirty="0" sz="2000" spc="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e-</a:t>
            </a:r>
            <a:r>
              <a:rPr dirty="0" sz="2000" spc="-5" i="1">
                <a:latin typeface="Franklin Gothic Book"/>
                <a:cs typeface="Franklin Gothic Book"/>
              </a:rPr>
              <a:t> co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divisi</a:t>
            </a:r>
            <a:r>
              <a:rPr dirty="0" sz="2000" spc="-5" i="1">
                <a:latin typeface="Franklin Gothic Book"/>
                <a:cs typeface="Franklin Gothic Book"/>
              </a:rPr>
              <a:t> sara</a:t>
            </a:r>
            <a:r>
              <a:rPr dirty="0" sz="2000" spc="-10" i="1">
                <a:latin typeface="Franklin Gothic Book"/>
                <a:cs typeface="Franklin Gothic Book"/>
              </a:rPr>
              <a:t>nn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trat</a:t>
            </a:r>
            <a:r>
              <a:rPr dirty="0" sz="2000" spc="-15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r>
              <a:rPr dirty="0" sz="2000" spc="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di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p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ù</a:t>
            </a:r>
            <a:r>
              <a:rPr dirty="0" sz="200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dal</a:t>
            </a:r>
            <a:r>
              <a:rPr dirty="0" sz="2000" spc="-10" i="1">
                <a:latin typeface="Franklin Gothic Book"/>
                <a:cs typeface="Franklin Gothic Book"/>
              </a:rPr>
              <a:t>l</a:t>
            </a:r>
            <a:r>
              <a:rPr dirty="0" sz="2000" i="1">
                <a:latin typeface="Franklin Gothic Book"/>
                <a:cs typeface="Franklin Gothic Book"/>
              </a:rPr>
              <a:t>’elemen</a:t>
            </a:r>
            <a:r>
              <a:rPr dirty="0" sz="2000" spc="-6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 p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ù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el</a:t>
            </a:r>
            <a:r>
              <a:rPr dirty="0" sz="2000" spc="-15" i="1">
                <a:latin typeface="Franklin Gothic Book"/>
                <a:cs typeface="Franklin Gothic Book"/>
              </a:rPr>
              <a:t>e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tr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egat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spc="-40" i="1">
                <a:latin typeface="Franklin Gothic Book"/>
                <a:cs typeface="Franklin Gothic Book"/>
              </a:rPr>
              <a:t>v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i="1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spc="-5" i="1">
                <a:latin typeface="Franklin Gothic Book"/>
                <a:cs typeface="Franklin Gothic Book"/>
              </a:rPr>
              <a:t>assera</a:t>
            </a:r>
            <a:r>
              <a:rPr dirty="0" sz="2000" spc="-10" i="1">
                <a:latin typeface="Franklin Gothic Book"/>
                <a:cs typeface="Franklin Gothic Book"/>
              </a:rPr>
              <a:t>nn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10" i="1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spc="-5" i="1">
                <a:latin typeface="Franklin Gothic Book"/>
                <a:cs typeface="Franklin Gothic Book"/>
              </a:rPr>
              <a:t>i</a:t>
            </a:r>
            <a:r>
              <a:rPr dirty="0" sz="2000" i="1">
                <a:latin typeface="Franklin Gothic Book"/>
                <a:cs typeface="Franklin Gothic Book"/>
              </a:rPr>
              <a:t>ù</a:t>
            </a:r>
            <a:r>
              <a:rPr dirty="0" sz="2000" spc="15" i="1">
                <a:latin typeface="Franklin Gothic Book"/>
                <a:cs typeface="Franklin Gothic Book"/>
              </a:rPr>
              <a:t> </a:t>
            </a:r>
            <a:r>
              <a:rPr dirty="0" sz="2000" spc="-55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-30" i="1">
                <a:latin typeface="Franklin Gothic Book"/>
                <a:cs typeface="Franklin Gothic Book"/>
              </a:rPr>
              <a:t>m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spc="-55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orno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d ess</a:t>
            </a:r>
            <a:r>
              <a:rPr dirty="0" sz="2000" spc="10" i="1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641350">
              <a:lnSpc>
                <a:spcPct val="100000"/>
              </a:lnSpc>
              <a:spcBef>
                <a:spcPts val="1675"/>
              </a:spcBef>
            </a:pPr>
            <a:r>
              <a:rPr dirty="0" sz="2400">
                <a:latin typeface="Franklin Gothic Book"/>
                <a:cs typeface="Franklin Gothic Book"/>
              </a:rPr>
              <a:t>Il legame è 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marL="641350">
              <a:lnSpc>
                <a:spcPct val="100000"/>
              </a:lnSpc>
            </a:pP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40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0">
                <a:solidFill>
                  <a:srgbClr val="FF0000"/>
                </a:solidFill>
                <a:latin typeface="Franklin Gothic Book"/>
                <a:cs typeface="Franklin Gothic Book"/>
              </a:rPr>
              <a:t>v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len</a:t>
            </a:r>
            <a:r>
              <a:rPr dirty="0" sz="2400" spc="-45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3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FF0000"/>
                </a:solidFill>
                <a:latin typeface="Franklin Gothic Book"/>
                <a:cs typeface="Franklin Gothic Book"/>
              </a:rPr>
              <a:t>p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5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400" spc="-15">
                <a:solidFill>
                  <a:srgbClr val="FF0000"/>
                </a:solidFill>
                <a:latin typeface="Franklin Gothic Book"/>
                <a:cs typeface="Franklin Gothic Book"/>
              </a:rPr>
              <a:t>are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103746" y="4804271"/>
            <a:ext cx="2228215" cy="1670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200" spc="-30" i="1">
                <a:latin typeface="Franklin Gothic Book"/>
                <a:cs typeface="Franklin Gothic Book"/>
              </a:rPr>
              <a:t>N</a:t>
            </a:r>
            <a:r>
              <a:rPr dirty="0" sz="2200" spc="-35" i="1">
                <a:latin typeface="Franklin Gothic Book"/>
                <a:cs typeface="Franklin Gothic Book"/>
              </a:rPr>
              <a:t>o</a:t>
            </a:r>
            <a:r>
              <a:rPr dirty="0" sz="2200" spc="-10" i="1">
                <a:latin typeface="Franklin Gothic Book"/>
                <a:cs typeface="Franklin Gothic Book"/>
              </a:rPr>
              <a:t>tazio</a:t>
            </a:r>
            <a:r>
              <a:rPr dirty="0" sz="2200" spc="-30" i="1">
                <a:latin typeface="Franklin Gothic Book"/>
                <a:cs typeface="Franklin Gothic Book"/>
              </a:rPr>
              <a:t>n</a:t>
            </a:r>
            <a:r>
              <a:rPr dirty="0" sz="2200" spc="-15" i="1">
                <a:latin typeface="Franklin Gothic Book"/>
                <a:cs typeface="Franklin Gothic Book"/>
              </a:rPr>
              <a:t>e</a:t>
            </a:r>
            <a:r>
              <a:rPr dirty="0" sz="2200" spc="20" i="1">
                <a:latin typeface="Franklin Gothic Book"/>
                <a:cs typeface="Franklin Gothic Book"/>
              </a:rPr>
              <a:t> </a:t>
            </a:r>
            <a:r>
              <a:rPr dirty="0" sz="2200" spc="-25" i="1">
                <a:latin typeface="Franklin Gothic Book"/>
                <a:cs typeface="Franklin Gothic Book"/>
              </a:rPr>
              <a:t>d</a:t>
            </a:r>
            <a:r>
              <a:rPr dirty="0" sz="2200" i="1">
                <a:latin typeface="Franklin Gothic Book"/>
                <a:cs typeface="Franklin Gothic Book"/>
              </a:rPr>
              <a:t>i</a:t>
            </a:r>
            <a:r>
              <a:rPr dirty="0" sz="2200" spc="-5" i="1">
                <a:latin typeface="Franklin Gothic Book"/>
                <a:cs typeface="Franklin Gothic Book"/>
              </a:rPr>
              <a:t> </a:t>
            </a:r>
            <a:r>
              <a:rPr dirty="0" sz="2200" spc="-15" i="1">
                <a:latin typeface="Franklin Gothic Book"/>
                <a:cs typeface="Franklin Gothic Book"/>
              </a:rPr>
              <a:t>L</a:t>
            </a:r>
            <a:r>
              <a:rPr dirty="0" sz="2200" spc="-55" i="1">
                <a:latin typeface="Franklin Gothic Book"/>
                <a:cs typeface="Franklin Gothic Book"/>
              </a:rPr>
              <a:t>e</a:t>
            </a:r>
            <a:r>
              <a:rPr dirty="0" sz="2200" spc="-10" i="1">
                <a:latin typeface="Franklin Gothic Book"/>
                <a:cs typeface="Franklin Gothic Book"/>
              </a:rPr>
              <a:t>wis</a:t>
            </a:r>
            <a:endParaRPr sz="2200">
              <a:latin typeface="Franklin Gothic Book"/>
              <a:cs typeface="Franklin Gothic Book"/>
            </a:endParaRPr>
          </a:p>
          <a:p>
            <a:pPr algn="ctr" marR="41910">
              <a:lnSpc>
                <a:spcPct val="100000"/>
              </a:lnSpc>
              <a:spcBef>
                <a:spcPts val="1570"/>
              </a:spcBef>
              <a:tabLst>
                <a:tab pos="948690" algn="l"/>
              </a:tabLst>
            </a:pP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sz="2800" spc="-20">
                <a:latin typeface="Franklin Gothic Book"/>
                <a:cs typeface="Franklin Gothic Book"/>
              </a:rPr>
              <a:t>	</a:t>
            </a:r>
            <a:r>
              <a:rPr dirty="0" sz="2800" spc="-15">
                <a:latin typeface="Franklin Gothic Book"/>
                <a:cs typeface="Franklin Gothic Book"/>
              </a:rPr>
              <a:t>Cl</a:t>
            </a:r>
            <a:endParaRPr sz="2800">
              <a:latin typeface="Franklin Gothic Book"/>
              <a:cs typeface="Franklin Gothic Book"/>
            </a:endParaRPr>
          </a:p>
          <a:p>
            <a:pPr algn="ctr" marR="67945">
              <a:lnSpc>
                <a:spcPct val="100000"/>
              </a:lnSpc>
              <a:spcBef>
                <a:spcPts val="2465"/>
              </a:spcBef>
              <a:tabLst>
                <a:tab pos="568960" algn="l"/>
              </a:tabLst>
            </a:pPr>
            <a:r>
              <a:rPr dirty="0" sz="2800" spc="-20">
                <a:latin typeface="Franklin Gothic Book"/>
                <a:cs typeface="Franklin Gothic Book"/>
              </a:rPr>
              <a:t>H</a:t>
            </a:r>
            <a:r>
              <a:rPr dirty="0" sz="2800" spc="-20">
                <a:latin typeface="Franklin Gothic Book"/>
                <a:cs typeface="Franklin Gothic Book"/>
              </a:rPr>
              <a:t>	</a:t>
            </a:r>
            <a:r>
              <a:rPr dirty="0" sz="2800" spc="-20">
                <a:latin typeface="Franklin Gothic Book"/>
                <a:cs typeface="Franklin Gothic Book"/>
              </a:rPr>
              <a:t>Cl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197852" y="6245777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8"/>
                </a:lnTo>
                <a:lnTo>
                  <a:pt x="8916" y="15492"/>
                </a:lnTo>
                <a:lnTo>
                  <a:pt x="2356" y="27550"/>
                </a:lnTo>
                <a:lnTo>
                  <a:pt x="0" y="41484"/>
                </a:lnTo>
                <a:lnTo>
                  <a:pt x="289" y="46430"/>
                </a:lnTo>
                <a:lnTo>
                  <a:pt x="35560" y="82690"/>
                </a:lnTo>
                <a:lnTo>
                  <a:pt x="52185" y="84352"/>
                </a:lnTo>
                <a:lnTo>
                  <a:pt x="64315" y="80484"/>
                </a:lnTo>
                <a:lnTo>
                  <a:pt x="74612" y="73103"/>
                </a:lnTo>
                <a:lnTo>
                  <a:pt x="82497" y="62386"/>
                </a:lnTo>
                <a:lnTo>
                  <a:pt x="87394" y="48513"/>
                </a:lnTo>
                <a:lnTo>
                  <a:pt x="88726" y="31662"/>
                </a:lnTo>
                <a:lnTo>
                  <a:pt x="84086" y="20827"/>
                </a:lnTo>
                <a:lnTo>
                  <a:pt x="75994" y="11730"/>
                </a:lnTo>
                <a:lnTo>
                  <a:pt x="64507" y="4885"/>
                </a:lnTo>
                <a:lnTo>
                  <a:pt x="49682" y="804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065264" y="6244431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883907" y="545195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394447" y="549615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886700" y="543366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886700" y="553577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90"/>
                </a:lnTo>
                <a:lnTo>
                  <a:pt x="36584" y="83954"/>
                </a:lnTo>
                <a:lnTo>
                  <a:pt x="53421" y="85465"/>
                </a:lnTo>
                <a:lnTo>
                  <a:pt x="65179" y="81276"/>
                </a:lnTo>
                <a:lnTo>
                  <a:pt x="75121" y="73621"/>
                </a:lnTo>
                <a:lnTo>
                  <a:pt x="82694" y="62649"/>
                </a:lnTo>
                <a:lnTo>
                  <a:pt x="87349" y="48507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581900" y="521860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697723" y="521860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603235" y="569107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4"/>
                </a:lnTo>
                <a:lnTo>
                  <a:pt x="8792" y="15763"/>
                </a:lnTo>
                <a:lnTo>
                  <a:pt x="2326" y="28035"/>
                </a:lnTo>
                <a:lnTo>
                  <a:pt x="0" y="42214"/>
                </a:lnTo>
                <a:lnTo>
                  <a:pt x="263" y="47049"/>
                </a:lnTo>
                <a:lnTo>
                  <a:pt x="34922" y="84134"/>
                </a:lnTo>
                <a:lnTo>
                  <a:pt x="51258" y="85838"/>
                </a:lnTo>
                <a:lnTo>
                  <a:pt x="63174" y="81911"/>
                </a:lnTo>
                <a:lnTo>
                  <a:pt x="73309" y="74421"/>
                </a:lnTo>
                <a:lnTo>
                  <a:pt x="81088" y="63556"/>
                </a:lnTo>
                <a:lnTo>
                  <a:pt x="85936" y="49510"/>
                </a:lnTo>
                <a:lnTo>
                  <a:pt x="87278" y="32470"/>
                </a:lnTo>
                <a:lnTo>
                  <a:pt x="82751" y="21370"/>
                </a:lnTo>
                <a:lnTo>
                  <a:pt x="74802" y="12044"/>
                </a:lnTo>
                <a:lnTo>
                  <a:pt x="63497" y="5021"/>
                </a:lnTo>
                <a:lnTo>
                  <a:pt x="48901" y="830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719059" y="5691219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288541" y="4716017"/>
            <a:ext cx="815340" cy="716280"/>
          </a:xfrm>
          <a:custGeom>
            <a:avLst/>
            <a:gdLst/>
            <a:ahLst/>
            <a:cxnLst/>
            <a:rect l="l" t="t" r="r" b="b"/>
            <a:pathLst>
              <a:path w="815339" h="716279">
                <a:moveTo>
                  <a:pt x="407670" y="0"/>
                </a:moveTo>
                <a:lnTo>
                  <a:pt x="341538" y="4688"/>
                </a:lnTo>
                <a:lnTo>
                  <a:pt x="278806" y="18263"/>
                </a:lnTo>
                <a:lnTo>
                  <a:pt x="220312" y="39985"/>
                </a:lnTo>
                <a:lnTo>
                  <a:pt x="166896" y="69116"/>
                </a:lnTo>
                <a:lnTo>
                  <a:pt x="119395" y="104917"/>
                </a:lnTo>
                <a:lnTo>
                  <a:pt x="78650" y="146651"/>
                </a:lnTo>
                <a:lnTo>
                  <a:pt x="45499" y="193578"/>
                </a:lnTo>
                <a:lnTo>
                  <a:pt x="20781" y="244961"/>
                </a:lnTo>
                <a:lnTo>
                  <a:pt x="5335" y="300061"/>
                </a:lnTo>
                <a:lnTo>
                  <a:pt x="0" y="358139"/>
                </a:lnTo>
                <a:lnTo>
                  <a:pt x="1351" y="387505"/>
                </a:lnTo>
                <a:lnTo>
                  <a:pt x="11846" y="444186"/>
                </a:lnTo>
                <a:lnTo>
                  <a:pt x="32033" y="497520"/>
                </a:lnTo>
                <a:lnTo>
                  <a:pt x="61073" y="546767"/>
                </a:lnTo>
                <a:lnTo>
                  <a:pt x="98126" y="591190"/>
                </a:lnTo>
                <a:lnTo>
                  <a:pt x="142354" y="630050"/>
                </a:lnTo>
                <a:lnTo>
                  <a:pt x="192917" y="662608"/>
                </a:lnTo>
                <a:lnTo>
                  <a:pt x="248977" y="688127"/>
                </a:lnTo>
                <a:lnTo>
                  <a:pt x="309695" y="705868"/>
                </a:lnTo>
                <a:lnTo>
                  <a:pt x="374231" y="715092"/>
                </a:lnTo>
                <a:lnTo>
                  <a:pt x="407670" y="716279"/>
                </a:lnTo>
                <a:lnTo>
                  <a:pt x="441108" y="715092"/>
                </a:lnTo>
                <a:lnTo>
                  <a:pt x="505644" y="705868"/>
                </a:lnTo>
                <a:lnTo>
                  <a:pt x="566362" y="688127"/>
                </a:lnTo>
                <a:lnTo>
                  <a:pt x="622422" y="662608"/>
                </a:lnTo>
                <a:lnTo>
                  <a:pt x="672985" y="630050"/>
                </a:lnTo>
                <a:lnTo>
                  <a:pt x="717213" y="591190"/>
                </a:lnTo>
                <a:lnTo>
                  <a:pt x="754266" y="546767"/>
                </a:lnTo>
                <a:lnTo>
                  <a:pt x="783306" y="497520"/>
                </a:lnTo>
                <a:lnTo>
                  <a:pt x="803493" y="444186"/>
                </a:lnTo>
                <a:lnTo>
                  <a:pt x="813988" y="387505"/>
                </a:lnTo>
                <a:lnTo>
                  <a:pt x="815340" y="358139"/>
                </a:lnTo>
                <a:lnTo>
                  <a:pt x="813988" y="328774"/>
                </a:lnTo>
                <a:lnTo>
                  <a:pt x="803493" y="272093"/>
                </a:lnTo>
                <a:lnTo>
                  <a:pt x="783306" y="218759"/>
                </a:lnTo>
                <a:lnTo>
                  <a:pt x="754266" y="169512"/>
                </a:lnTo>
                <a:lnTo>
                  <a:pt x="717213" y="125089"/>
                </a:lnTo>
                <a:lnTo>
                  <a:pt x="672985" y="86229"/>
                </a:lnTo>
                <a:lnTo>
                  <a:pt x="622422" y="53671"/>
                </a:lnTo>
                <a:lnTo>
                  <a:pt x="566362" y="28152"/>
                </a:lnTo>
                <a:lnTo>
                  <a:pt x="505644" y="10411"/>
                </a:lnTo>
                <a:lnTo>
                  <a:pt x="441108" y="1187"/>
                </a:lnTo>
                <a:lnTo>
                  <a:pt x="40767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288541" y="4716017"/>
            <a:ext cx="815340" cy="716280"/>
          </a:xfrm>
          <a:custGeom>
            <a:avLst/>
            <a:gdLst/>
            <a:ahLst/>
            <a:cxnLst/>
            <a:rect l="l" t="t" r="r" b="b"/>
            <a:pathLst>
              <a:path w="815339" h="716279">
                <a:moveTo>
                  <a:pt x="0" y="358139"/>
                </a:moveTo>
                <a:lnTo>
                  <a:pt x="5335" y="300061"/>
                </a:lnTo>
                <a:lnTo>
                  <a:pt x="20781" y="244961"/>
                </a:lnTo>
                <a:lnTo>
                  <a:pt x="45499" y="193578"/>
                </a:lnTo>
                <a:lnTo>
                  <a:pt x="78650" y="146651"/>
                </a:lnTo>
                <a:lnTo>
                  <a:pt x="119395" y="104917"/>
                </a:lnTo>
                <a:lnTo>
                  <a:pt x="166896" y="69116"/>
                </a:lnTo>
                <a:lnTo>
                  <a:pt x="220312" y="39985"/>
                </a:lnTo>
                <a:lnTo>
                  <a:pt x="278806" y="18263"/>
                </a:lnTo>
                <a:lnTo>
                  <a:pt x="341538" y="4688"/>
                </a:lnTo>
                <a:lnTo>
                  <a:pt x="407670" y="0"/>
                </a:lnTo>
                <a:lnTo>
                  <a:pt x="441108" y="1187"/>
                </a:lnTo>
                <a:lnTo>
                  <a:pt x="505644" y="10411"/>
                </a:lnTo>
                <a:lnTo>
                  <a:pt x="566362" y="28152"/>
                </a:lnTo>
                <a:lnTo>
                  <a:pt x="622422" y="53671"/>
                </a:lnTo>
                <a:lnTo>
                  <a:pt x="672985" y="86229"/>
                </a:lnTo>
                <a:lnTo>
                  <a:pt x="717213" y="125089"/>
                </a:lnTo>
                <a:lnTo>
                  <a:pt x="754266" y="169512"/>
                </a:lnTo>
                <a:lnTo>
                  <a:pt x="783306" y="218759"/>
                </a:lnTo>
                <a:lnTo>
                  <a:pt x="803493" y="272093"/>
                </a:lnTo>
                <a:lnTo>
                  <a:pt x="813988" y="328774"/>
                </a:lnTo>
                <a:lnTo>
                  <a:pt x="815340" y="358139"/>
                </a:lnTo>
                <a:lnTo>
                  <a:pt x="813988" y="387505"/>
                </a:lnTo>
                <a:lnTo>
                  <a:pt x="803493" y="444186"/>
                </a:lnTo>
                <a:lnTo>
                  <a:pt x="783306" y="497520"/>
                </a:lnTo>
                <a:lnTo>
                  <a:pt x="754266" y="546767"/>
                </a:lnTo>
                <a:lnTo>
                  <a:pt x="717213" y="591190"/>
                </a:lnTo>
                <a:lnTo>
                  <a:pt x="672985" y="630050"/>
                </a:lnTo>
                <a:lnTo>
                  <a:pt x="622422" y="662608"/>
                </a:lnTo>
                <a:lnTo>
                  <a:pt x="566362" y="688127"/>
                </a:lnTo>
                <a:lnTo>
                  <a:pt x="505644" y="705868"/>
                </a:lnTo>
                <a:lnTo>
                  <a:pt x="441108" y="715092"/>
                </a:lnTo>
                <a:lnTo>
                  <a:pt x="407670" y="716279"/>
                </a:lnTo>
                <a:lnTo>
                  <a:pt x="374231" y="715092"/>
                </a:lnTo>
                <a:lnTo>
                  <a:pt x="309695" y="705868"/>
                </a:lnTo>
                <a:lnTo>
                  <a:pt x="248977" y="688127"/>
                </a:lnTo>
                <a:lnTo>
                  <a:pt x="192917" y="662608"/>
                </a:lnTo>
                <a:lnTo>
                  <a:pt x="142354" y="630050"/>
                </a:lnTo>
                <a:lnTo>
                  <a:pt x="98126" y="591190"/>
                </a:lnTo>
                <a:lnTo>
                  <a:pt x="61073" y="546767"/>
                </a:lnTo>
                <a:lnTo>
                  <a:pt x="32033" y="497520"/>
                </a:lnTo>
                <a:lnTo>
                  <a:pt x="11846" y="444186"/>
                </a:lnTo>
                <a:lnTo>
                  <a:pt x="1351" y="387505"/>
                </a:lnTo>
                <a:lnTo>
                  <a:pt x="0" y="358139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1586611" y="4900532"/>
            <a:ext cx="1210945" cy="382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87730" algn="l"/>
              </a:tabLst>
            </a:pPr>
            <a:r>
              <a:rPr dirty="0" sz="2800" spc="-25">
                <a:latin typeface="Comic Sans MS"/>
                <a:cs typeface="Comic Sans MS"/>
              </a:rPr>
              <a:t>H</a:t>
            </a:r>
            <a:r>
              <a:rPr dirty="0" sz="2800" spc="-25">
                <a:latin typeface="Comic Sans MS"/>
                <a:cs typeface="Comic Sans MS"/>
              </a:rPr>
              <a:t>	</a:t>
            </a:r>
            <a:r>
              <a:rPr dirty="0" sz="2800" spc="-20">
                <a:latin typeface="Comic Sans MS"/>
                <a:cs typeface="Comic Sans MS"/>
              </a:rPr>
              <a:t>Cl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898904" y="5039867"/>
            <a:ext cx="464819" cy="106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939289" y="5072634"/>
            <a:ext cx="385445" cy="1905"/>
          </a:xfrm>
          <a:custGeom>
            <a:avLst/>
            <a:gdLst/>
            <a:ahLst/>
            <a:cxnLst/>
            <a:rect l="l" t="t" r="r" b="b"/>
            <a:pathLst>
              <a:path w="385444" h="1904">
                <a:moveTo>
                  <a:pt x="0" y="0"/>
                </a:moveTo>
                <a:lnTo>
                  <a:pt x="385064" y="1397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3386454" y="4711110"/>
            <a:ext cx="34226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Arial"/>
                <a:cs typeface="Arial"/>
              </a:rPr>
              <a:t>δ</a:t>
            </a:r>
            <a:r>
              <a:rPr dirty="0" sz="2800" spc="-10"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17575" y="4652563"/>
            <a:ext cx="43116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Arial"/>
                <a:cs typeface="Arial"/>
              </a:rPr>
              <a:t>δ</a:t>
            </a:r>
            <a:r>
              <a:rPr dirty="0" sz="2800" spc="-20">
                <a:latin typeface="Arial"/>
                <a:cs typeface="Arial"/>
              </a:rPr>
              <a:t>+</a:t>
            </a:r>
            <a:endParaRPr sz="2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58139" y="5860803"/>
            <a:ext cx="3627754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lec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ip</a:t>
            </a:r>
            <a:r>
              <a:rPr dirty="0" sz="2000">
                <a:latin typeface="Franklin Gothic Book"/>
                <a:cs typeface="Franklin Gothic Book"/>
              </a:rPr>
              <a:t>olo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ché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razione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carica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050" y="1264032"/>
            <a:ext cx="284416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i="1">
                <a:latin typeface="Franklin Gothic Book"/>
                <a:cs typeface="Franklin Gothic Book"/>
              </a:rPr>
              <a:t>Ese</a:t>
            </a:r>
            <a:r>
              <a:rPr dirty="0" sz="2400" spc="-5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pio: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</a:t>
            </a:r>
            <a:r>
              <a:rPr dirty="0" sz="2400" spc="-3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tano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CH</a:t>
            </a:r>
            <a:r>
              <a:rPr dirty="0" baseline="-20833" sz="2400" spc="-15" i="1">
                <a:latin typeface="Franklin Gothic Book"/>
                <a:cs typeface="Franklin Gothic Book"/>
              </a:rPr>
              <a:t>4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76928" y="305775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57828" y="271485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50492" y="301507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37944" y="275142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53767" y="275142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85188" y="322520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54351" y="2109675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649471" y="2591672"/>
            <a:ext cx="927100" cy="958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L="641350" marR="5080" indent="-629285">
              <a:lnSpc>
                <a:spcPct val="134900"/>
              </a:lnSpc>
              <a:tabLst>
                <a:tab pos="611505" algn="l"/>
              </a:tabLst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	</a:t>
            </a:r>
            <a:r>
              <a:rPr dirty="0" sz="2800" spc="-20">
                <a:latin typeface="Comic Sans MS"/>
                <a:cs typeface="Comic Sans MS"/>
              </a:rPr>
              <a:t>C</a:t>
            </a:r>
            <a:r>
              <a:rPr dirty="0" sz="2800" spc="-10">
                <a:latin typeface="Comic Sans MS"/>
                <a:cs typeface="Comic Sans MS"/>
              </a:rPr>
              <a:t> 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5807" y="2884915"/>
            <a:ext cx="23939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Comic Sans MS"/>
                <a:cs typeface="Comic Sans MS"/>
              </a:rPr>
              <a:t>C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44726" y="1989692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3793" y="2033095"/>
            <a:ext cx="339725" cy="288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Comic Sans MS"/>
                <a:cs typeface="Comic Sans MS"/>
              </a:rPr>
              <a:t>1s</a:t>
            </a:r>
            <a:r>
              <a:rPr dirty="0" baseline="25641" sz="1950" spc="15">
                <a:latin typeface="Comic Sans MS"/>
                <a:cs typeface="Comic Sans MS"/>
              </a:rPr>
              <a:t>1</a:t>
            </a:r>
            <a:endParaRPr baseline="25641" sz="1950">
              <a:latin typeface="Comic Sans MS"/>
              <a:cs typeface="Comic Sans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1685" y="2972260"/>
            <a:ext cx="852805" cy="288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Comic Sans MS"/>
                <a:cs typeface="Comic Sans MS"/>
              </a:rPr>
              <a:t>2</a:t>
            </a:r>
            <a:r>
              <a:rPr dirty="0" sz="2000" spc="-5">
                <a:latin typeface="Comic Sans MS"/>
                <a:cs typeface="Comic Sans MS"/>
              </a:rPr>
              <a:t>s</a:t>
            </a:r>
            <a:r>
              <a:rPr dirty="0" baseline="25641" sz="1950" spc="22">
                <a:latin typeface="Comic Sans MS"/>
                <a:cs typeface="Comic Sans MS"/>
              </a:rPr>
              <a:t>2</a:t>
            </a:r>
            <a:r>
              <a:rPr dirty="0" baseline="25641" sz="1950" spc="15">
                <a:latin typeface="Comic Sans MS"/>
                <a:cs typeface="Comic Sans MS"/>
              </a:rPr>
              <a:t> </a:t>
            </a:r>
            <a:r>
              <a:rPr dirty="0" sz="2000">
                <a:latin typeface="Comic Sans MS"/>
                <a:cs typeface="Comic Sans MS"/>
              </a:rPr>
              <a:t>2</a:t>
            </a:r>
            <a:r>
              <a:rPr dirty="0" sz="2000" spc="-5">
                <a:latin typeface="Comic Sans MS"/>
                <a:cs typeface="Comic Sans MS"/>
              </a:rPr>
              <a:t>p</a:t>
            </a:r>
            <a:r>
              <a:rPr dirty="0" baseline="25641" sz="1950" spc="22">
                <a:latin typeface="Comic Sans MS"/>
                <a:cs typeface="Comic Sans MS"/>
              </a:rPr>
              <a:t>2</a:t>
            </a:r>
            <a:endParaRPr baseline="25641" sz="1950">
              <a:latin typeface="Comic Sans MS"/>
              <a:cs typeface="Comic Sans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33088" y="2722145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320540" y="2458493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436364" y="2458636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5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367784" y="293125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551678" y="2591569"/>
            <a:ext cx="263017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modo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ragg</a:t>
            </a:r>
            <a:r>
              <a:rPr dirty="0" sz="2000" spc="-10">
                <a:latin typeface="Franklin Gothic Book"/>
                <a:cs typeface="Franklin Gothic Book"/>
              </a:rPr>
              <a:t>iu</a:t>
            </a:r>
            <a:r>
              <a:rPr dirty="0" sz="2000">
                <a:latin typeface="Franklin Gothic Book"/>
                <a:cs typeface="Franklin Gothic Book"/>
              </a:rPr>
              <a:t>nge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o…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633727" y="5811615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21179" y="554796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90"/>
                </a:lnTo>
                <a:lnTo>
                  <a:pt x="36584" y="83954"/>
                </a:lnTo>
                <a:lnTo>
                  <a:pt x="53421" y="85465"/>
                </a:lnTo>
                <a:lnTo>
                  <a:pt x="65179" y="81276"/>
                </a:lnTo>
                <a:lnTo>
                  <a:pt x="75121" y="73621"/>
                </a:lnTo>
                <a:lnTo>
                  <a:pt x="82694" y="62649"/>
                </a:lnTo>
                <a:lnTo>
                  <a:pt x="87349" y="48507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38527" y="554781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43"/>
                </a:lnTo>
                <a:lnTo>
                  <a:pt x="34919" y="84132"/>
                </a:lnTo>
                <a:lnTo>
                  <a:pt x="51254" y="85837"/>
                </a:lnTo>
                <a:lnTo>
                  <a:pt x="63171" y="81911"/>
                </a:lnTo>
                <a:lnTo>
                  <a:pt x="73307" y="74421"/>
                </a:lnTo>
                <a:lnTo>
                  <a:pt x="81087" y="63558"/>
                </a:lnTo>
                <a:lnTo>
                  <a:pt x="85935" y="49512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68423" y="6021927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749298" y="5682699"/>
            <a:ext cx="1729739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02410" algn="l"/>
              </a:tabLst>
            </a:pPr>
            <a:r>
              <a:rPr dirty="0" sz="2800" spc="-20">
                <a:latin typeface="Comic Sans MS"/>
                <a:cs typeface="Comic Sans MS"/>
              </a:rPr>
              <a:t>C</a:t>
            </a:r>
            <a:r>
              <a:rPr dirty="0" sz="2800" spc="-20">
                <a:latin typeface="Comic Sans MS"/>
                <a:cs typeface="Comic Sans MS"/>
              </a:rPr>
              <a:t>	</a:t>
            </a:r>
            <a:r>
              <a:rPr dirty="0" sz="2800" spc="-20">
                <a:latin typeface="Comic Sans MS"/>
                <a:cs typeface="Comic Sans MS"/>
              </a:rPr>
              <a:t>C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124200" y="581146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4"/>
                </a:lnTo>
                <a:lnTo>
                  <a:pt x="8792" y="15763"/>
                </a:lnTo>
                <a:lnTo>
                  <a:pt x="2326" y="28035"/>
                </a:lnTo>
                <a:lnTo>
                  <a:pt x="0" y="42214"/>
                </a:lnTo>
                <a:lnTo>
                  <a:pt x="263" y="47049"/>
                </a:lnTo>
                <a:lnTo>
                  <a:pt x="34922" y="84134"/>
                </a:lnTo>
                <a:lnTo>
                  <a:pt x="51258" y="85838"/>
                </a:lnTo>
                <a:lnTo>
                  <a:pt x="63174" y="81911"/>
                </a:lnTo>
                <a:lnTo>
                  <a:pt x="73309" y="74421"/>
                </a:lnTo>
                <a:lnTo>
                  <a:pt x="81088" y="63556"/>
                </a:lnTo>
                <a:lnTo>
                  <a:pt x="85936" y="49510"/>
                </a:lnTo>
                <a:lnTo>
                  <a:pt x="87278" y="32470"/>
                </a:lnTo>
                <a:lnTo>
                  <a:pt x="82751" y="21370"/>
                </a:lnTo>
                <a:lnTo>
                  <a:pt x="74802" y="12044"/>
                </a:lnTo>
                <a:lnTo>
                  <a:pt x="63497" y="5021"/>
                </a:lnTo>
                <a:lnTo>
                  <a:pt x="48901" y="830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1652" y="554781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43"/>
                </a:lnTo>
                <a:lnTo>
                  <a:pt x="34919" y="84132"/>
                </a:lnTo>
                <a:lnTo>
                  <a:pt x="51254" y="85837"/>
                </a:lnTo>
                <a:lnTo>
                  <a:pt x="63171" y="81911"/>
                </a:lnTo>
                <a:lnTo>
                  <a:pt x="73307" y="74421"/>
                </a:lnTo>
                <a:lnTo>
                  <a:pt x="81087" y="63558"/>
                </a:lnTo>
                <a:lnTo>
                  <a:pt x="85935" y="49512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21964" y="5829903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58896" y="6021927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266950" y="5833871"/>
            <a:ext cx="549910" cy="78105"/>
          </a:xfrm>
          <a:custGeom>
            <a:avLst/>
            <a:gdLst/>
            <a:ahLst/>
            <a:cxnLst/>
            <a:rect l="l" t="t" r="r" b="b"/>
            <a:pathLst>
              <a:path w="549910" h="78104">
                <a:moveTo>
                  <a:pt x="472058" y="0"/>
                </a:moveTo>
                <a:lnTo>
                  <a:pt x="472058" y="77723"/>
                </a:lnTo>
                <a:lnTo>
                  <a:pt x="523875" y="51815"/>
                </a:lnTo>
                <a:lnTo>
                  <a:pt x="485013" y="51815"/>
                </a:lnTo>
                <a:lnTo>
                  <a:pt x="485013" y="25907"/>
                </a:lnTo>
                <a:lnTo>
                  <a:pt x="523875" y="25907"/>
                </a:lnTo>
                <a:lnTo>
                  <a:pt x="472058" y="0"/>
                </a:lnTo>
                <a:close/>
              </a:path>
              <a:path w="549910" h="78104">
                <a:moveTo>
                  <a:pt x="472058" y="25907"/>
                </a:moveTo>
                <a:lnTo>
                  <a:pt x="0" y="25907"/>
                </a:lnTo>
                <a:lnTo>
                  <a:pt x="0" y="51815"/>
                </a:lnTo>
                <a:lnTo>
                  <a:pt x="472058" y="51815"/>
                </a:lnTo>
                <a:lnTo>
                  <a:pt x="472058" y="25907"/>
                </a:lnTo>
                <a:close/>
              </a:path>
              <a:path w="549910" h="78104">
                <a:moveTo>
                  <a:pt x="523875" y="25907"/>
                </a:moveTo>
                <a:lnTo>
                  <a:pt x="485013" y="25907"/>
                </a:lnTo>
                <a:lnTo>
                  <a:pt x="485013" y="51815"/>
                </a:lnTo>
                <a:lnTo>
                  <a:pt x="523875" y="51815"/>
                </a:lnTo>
                <a:lnTo>
                  <a:pt x="549782" y="38861"/>
                </a:lnTo>
                <a:lnTo>
                  <a:pt x="523875" y="259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00050" y="4348106"/>
            <a:ext cx="4721860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…g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4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viene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ire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po’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energia per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 spc="-30">
                <a:latin typeface="Franklin Gothic Book"/>
                <a:cs typeface="Franklin Gothic Book"/>
              </a:rPr>
              <a:t>r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mu</a:t>
            </a:r>
            <a:r>
              <a:rPr dirty="0" sz="2000" spc="-40">
                <a:latin typeface="Franklin Gothic Book"/>
                <a:cs typeface="Franklin Gothic Book"/>
              </a:rPr>
              <a:t>ov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 </a:t>
            </a:r>
            <a:r>
              <a:rPr dirty="0" sz="2000" spc="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su</a:t>
            </a:r>
            <a:r>
              <a:rPr dirty="0" sz="2000" spc="1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’or</a:t>
            </a:r>
            <a:r>
              <a:rPr dirty="0" sz="2000" spc="5">
                <a:latin typeface="Franklin Gothic Book"/>
                <a:cs typeface="Franklin Gothic Book"/>
              </a:rPr>
              <a:t>b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5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4 legami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277611" y="6114570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4"/>
                </a:lnTo>
                <a:lnTo>
                  <a:pt x="8936" y="15443"/>
                </a:lnTo>
                <a:lnTo>
                  <a:pt x="2365" y="27577"/>
                </a:lnTo>
                <a:lnTo>
                  <a:pt x="0" y="41627"/>
                </a:lnTo>
                <a:lnTo>
                  <a:pt x="116" y="44798"/>
                </a:lnTo>
                <a:lnTo>
                  <a:pt x="20452" y="77283"/>
                </a:lnTo>
                <a:lnTo>
                  <a:pt x="49971" y="84688"/>
                </a:lnTo>
                <a:lnTo>
                  <a:pt x="62268" y="81101"/>
                </a:lnTo>
                <a:lnTo>
                  <a:pt x="72769" y="73892"/>
                </a:lnTo>
                <a:lnTo>
                  <a:pt x="80869" y="63290"/>
                </a:lnTo>
                <a:lnTo>
                  <a:pt x="85966" y="49521"/>
                </a:lnTo>
                <a:lnTo>
                  <a:pt x="87454" y="32813"/>
                </a:lnTo>
                <a:lnTo>
                  <a:pt x="83086" y="21670"/>
                </a:lnTo>
                <a:lnTo>
                  <a:pt x="75228" y="12281"/>
                </a:lnTo>
                <a:lnTo>
                  <a:pt x="63964" y="5183"/>
                </a:lnTo>
                <a:lnTo>
                  <a:pt x="49376" y="911"/>
                </a:lnTo>
                <a:lnTo>
                  <a:pt x="31548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858511" y="5770467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033771" y="5777766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4"/>
                </a:lnTo>
                <a:lnTo>
                  <a:pt x="8936" y="15443"/>
                </a:lnTo>
                <a:lnTo>
                  <a:pt x="2365" y="27577"/>
                </a:lnTo>
                <a:lnTo>
                  <a:pt x="0" y="41627"/>
                </a:lnTo>
                <a:lnTo>
                  <a:pt x="116" y="44798"/>
                </a:lnTo>
                <a:lnTo>
                  <a:pt x="20452" y="77283"/>
                </a:lnTo>
                <a:lnTo>
                  <a:pt x="49971" y="84688"/>
                </a:lnTo>
                <a:lnTo>
                  <a:pt x="62268" y="81101"/>
                </a:lnTo>
                <a:lnTo>
                  <a:pt x="72769" y="73892"/>
                </a:lnTo>
                <a:lnTo>
                  <a:pt x="80869" y="63290"/>
                </a:lnTo>
                <a:lnTo>
                  <a:pt x="85966" y="49521"/>
                </a:lnTo>
                <a:lnTo>
                  <a:pt x="87454" y="32813"/>
                </a:lnTo>
                <a:lnTo>
                  <a:pt x="83086" y="21670"/>
                </a:lnTo>
                <a:lnTo>
                  <a:pt x="75228" y="12281"/>
                </a:lnTo>
                <a:lnTo>
                  <a:pt x="63964" y="5183"/>
                </a:lnTo>
                <a:lnTo>
                  <a:pt x="49376" y="911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219700" y="5514256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436108" y="5810091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25"/>
                </a:lnTo>
                <a:lnTo>
                  <a:pt x="8774" y="15807"/>
                </a:lnTo>
                <a:lnTo>
                  <a:pt x="2318" y="28003"/>
                </a:lnTo>
                <a:lnTo>
                  <a:pt x="0" y="42068"/>
                </a:lnTo>
                <a:lnTo>
                  <a:pt x="492" y="48596"/>
                </a:lnTo>
                <a:lnTo>
                  <a:pt x="36588" y="83956"/>
                </a:lnTo>
                <a:lnTo>
                  <a:pt x="53425" y="85467"/>
                </a:lnTo>
                <a:lnTo>
                  <a:pt x="65183" y="81276"/>
                </a:lnTo>
                <a:lnTo>
                  <a:pt x="75123" y="73621"/>
                </a:lnTo>
                <a:lnTo>
                  <a:pt x="82695" y="62648"/>
                </a:lnTo>
                <a:lnTo>
                  <a:pt x="87349" y="48504"/>
                </a:lnTo>
                <a:lnTo>
                  <a:pt x="88535" y="31337"/>
                </a:lnTo>
                <a:lnTo>
                  <a:pt x="83744" y="20540"/>
                </a:lnTo>
                <a:lnTo>
                  <a:pt x="75566" y="11501"/>
                </a:lnTo>
                <a:lnTo>
                  <a:pt x="64041" y="4727"/>
                </a:lnTo>
                <a:lnTo>
                  <a:pt x="49209" y="724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268467" y="598672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4"/>
                </a:lnTo>
                <a:lnTo>
                  <a:pt x="8792" y="15763"/>
                </a:lnTo>
                <a:lnTo>
                  <a:pt x="2326" y="28035"/>
                </a:lnTo>
                <a:lnTo>
                  <a:pt x="0" y="42214"/>
                </a:lnTo>
                <a:lnTo>
                  <a:pt x="263" y="47049"/>
                </a:lnTo>
                <a:lnTo>
                  <a:pt x="34922" y="84134"/>
                </a:lnTo>
                <a:lnTo>
                  <a:pt x="51258" y="85838"/>
                </a:lnTo>
                <a:lnTo>
                  <a:pt x="63174" y="81911"/>
                </a:lnTo>
                <a:lnTo>
                  <a:pt x="73309" y="74421"/>
                </a:lnTo>
                <a:lnTo>
                  <a:pt x="81088" y="63556"/>
                </a:lnTo>
                <a:lnTo>
                  <a:pt x="85936" y="49510"/>
                </a:lnTo>
                <a:lnTo>
                  <a:pt x="87278" y="32470"/>
                </a:lnTo>
                <a:lnTo>
                  <a:pt x="82751" y="21370"/>
                </a:lnTo>
                <a:lnTo>
                  <a:pt x="74802" y="12044"/>
                </a:lnTo>
                <a:lnTo>
                  <a:pt x="63497" y="5021"/>
                </a:lnTo>
                <a:lnTo>
                  <a:pt x="48901" y="830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606796" y="5826535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4"/>
                </a:lnTo>
                <a:lnTo>
                  <a:pt x="8936" y="15443"/>
                </a:lnTo>
                <a:lnTo>
                  <a:pt x="2365" y="27577"/>
                </a:lnTo>
                <a:lnTo>
                  <a:pt x="0" y="41627"/>
                </a:lnTo>
                <a:lnTo>
                  <a:pt x="116" y="44798"/>
                </a:lnTo>
                <a:lnTo>
                  <a:pt x="20452" y="77283"/>
                </a:lnTo>
                <a:lnTo>
                  <a:pt x="49971" y="84688"/>
                </a:lnTo>
                <a:lnTo>
                  <a:pt x="62268" y="81101"/>
                </a:lnTo>
                <a:lnTo>
                  <a:pt x="72769" y="73892"/>
                </a:lnTo>
                <a:lnTo>
                  <a:pt x="80869" y="63290"/>
                </a:lnTo>
                <a:lnTo>
                  <a:pt x="85966" y="49521"/>
                </a:lnTo>
                <a:lnTo>
                  <a:pt x="87454" y="32813"/>
                </a:lnTo>
                <a:lnTo>
                  <a:pt x="83086" y="21670"/>
                </a:lnTo>
                <a:lnTo>
                  <a:pt x="75228" y="12281"/>
                </a:lnTo>
                <a:lnTo>
                  <a:pt x="63964" y="5183"/>
                </a:lnTo>
                <a:lnTo>
                  <a:pt x="49376" y="911"/>
                </a:lnTo>
                <a:lnTo>
                  <a:pt x="31548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116829" y="5004164"/>
            <a:ext cx="360045" cy="1602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44450" marR="5080" indent="-32384">
              <a:lnSpc>
                <a:spcPct val="143200"/>
              </a:lnSpc>
            </a:pPr>
            <a:r>
              <a:rPr dirty="0" sz="2800" spc="-15">
                <a:solidFill>
                  <a:srgbClr val="00396D"/>
                </a:solidFill>
                <a:latin typeface="Comic Sans MS"/>
                <a:cs typeface="Comic Sans MS"/>
              </a:rPr>
              <a:t>H </a:t>
            </a:r>
            <a:r>
              <a:rPr dirty="0" sz="2800" spc="-20">
                <a:latin typeface="Comic Sans MS"/>
                <a:cs typeface="Comic Sans MS"/>
              </a:rPr>
              <a:t>C</a:t>
            </a:r>
            <a:r>
              <a:rPr dirty="0" sz="2800" spc="-10">
                <a:latin typeface="Comic Sans MS"/>
                <a:cs typeface="Comic Sans MS"/>
              </a:rPr>
              <a:t> 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49902" y="5650391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95315" y="5684592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222747" y="537880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61315">
              <a:lnSpc>
                <a:spcPct val="100000"/>
              </a:lnSpc>
            </a:pPr>
            <a:r>
              <a:rPr dirty="0" sz="3200">
                <a:latin typeface="Franklin Gothic Book"/>
                <a:cs typeface="Franklin Gothic Book"/>
              </a:rPr>
              <a:t>Legame</a:t>
            </a:r>
            <a:r>
              <a:rPr dirty="0" sz="3200" spc="-4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c</a:t>
            </a:r>
            <a:r>
              <a:rPr dirty="0" sz="3200" spc="-65">
                <a:latin typeface="Franklin Gothic Book"/>
                <a:cs typeface="Franklin Gothic Book"/>
              </a:rPr>
              <a:t>o</a:t>
            </a:r>
            <a:r>
              <a:rPr dirty="0" sz="3200" spc="-40">
                <a:latin typeface="Franklin Gothic Book"/>
                <a:cs typeface="Franklin Gothic Book"/>
              </a:rPr>
              <a:t>v</a:t>
            </a:r>
            <a:r>
              <a:rPr dirty="0" sz="3200">
                <a:latin typeface="Franklin Gothic Book"/>
                <a:cs typeface="Franklin Gothic Book"/>
              </a:rPr>
              <a:t>alen</a:t>
            </a:r>
            <a:r>
              <a:rPr dirty="0" sz="3200" spc="-70">
                <a:latin typeface="Franklin Gothic Book"/>
                <a:cs typeface="Franklin Gothic Book"/>
              </a:rPr>
              <a:t>t</a:t>
            </a:r>
            <a:r>
              <a:rPr dirty="0" sz="3200">
                <a:latin typeface="Franklin Gothic Book"/>
                <a:cs typeface="Franklin Gothic Book"/>
              </a:rPr>
              <a:t>e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  <p:sp>
        <p:nvSpPr>
          <p:cNvPr id="43" name="object 43"/>
          <p:cNvSpPr txBox="1"/>
          <p:nvPr/>
        </p:nvSpPr>
        <p:spPr>
          <a:xfrm>
            <a:off x="6917817" y="4526414"/>
            <a:ext cx="2051685" cy="1499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0" marR="114300">
              <a:lnSpc>
                <a:spcPct val="100000"/>
              </a:lnSpc>
              <a:tabLst>
                <a:tab pos="1118870" algn="l"/>
              </a:tabLst>
            </a:pP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à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C=</a:t>
            </a:r>
            <a:r>
              <a:rPr dirty="0" sz="2000">
                <a:latin typeface="Franklin Gothic Book"/>
                <a:cs typeface="Franklin Gothic Book"/>
              </a:rPr>
              <a:t>2.26	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sz="2000" spc="-5">
                <a:latin typeface="Franklin Gothic Book"/>
                <a:cs typeface="Franklin Gothic Book"/>
              </a:rPr>
              <a:t>=2</a:t>
            </a:r>
            <a:r>
              <a:rPr dirty="0" sz="2000">
                <a:latin typeface="Franklin Gothic Book"/>
                <a:cs typeface="Franklin Gothic Book"/>
              </a:rPr>
              <a:t>.2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Δ=0.06</a:t>
            </a:r>
            <a:endParaRPr sz="2000">
              <a:latin typeface="Franklin Gothic Book"/>
              <a:cs typeface="Franklin Gothic Book"/>
            </a:endParaRPr>
          </a:p>
          <a:p>
            <a:pPr algn="ctr" marL="12065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Legame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soché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601" y="1298201"/>
            <a:ext cx="8121650" cy="1934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8419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 legame c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2 </a:t>
            </a:r>
            <a:r>
              <a:rPr dirty="0" sz="2000" spc="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 spc="-30">
                <a:latin typeface="Franklin Gothic Book"/>
                <a:cs typeface="Franklin Gothic Book"/>
              </a:rPr>
              <a:t>r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engo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all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3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 spc="-30">
                <a:latin typeface="Franklin Gothic Book"/>
                <a:cs typeface="Franklin Gothic Book"/>
              </a:rPr>
              <a:t>t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5">
                <a:latin typeface="Franklin Gothic Book"/>
                <a:cs typeface="Franklin Gothic Book"/>
              </a:rPr>
              <a:t>ge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ogni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contrib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1 </a:t>
            </a:r>
            <a:r>
              <a:rPr dirty="0" sz="2000" spc="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-).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58419">
              <a:lnSpc>
                <a:spcPct val="100000"/>
              </a:lnSpc>
            </a:pP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-2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ing</a:t>
            </a:r>
            <a:r>
              <a:rPr dirty="0" sz="2000" spc="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ibi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 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g</a:t>
            </a:r>
            <a:r>
              <a:rPr dirty="0" sz="2000">
                <a:latin typeface="Franklin Gothic Book"/>
                <a:cs typeface="Franklin Gothic Book"/>
              </a:rPr>
              <a:t>ame</a:t>
            </a:r>
            <a:r>
              <a:rPr dirty="0" sz="2000" spc="-5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 spc="-25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v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1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as</a:t>
            </a:r>
            <a:r>
              <a:rPr dirty="0" sz="2000" spc="3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Ese</a:t>
            </a:r>
            <a:r>
              <a:rPr dirty="0" sz="2400" spc="-65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pio: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HN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baseline="-20833" sz="2400" spc="-15" i="1">
                <a:latin typeface="Franklin Gothic Book"/>
                <a:cs typeface="Franklin Gothic Book"/>
              </a:rPr>
              <a:t>3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45440">
              <a:lnSpc>
                <a:spcPct val="100000"/>
              </a:lnSpc>
            </a:pPr>
            <a:r>
              <a:rPr dirty="0" sz="3200">
                <a:latin typeface="Franklin Gothic Book"/>
                <a:cs typeface="Franklin Gothic Book"/>
              </a:rPr>
              <a:t>Legame</a:t>
            </a:r>
            <a:r>
              <a:rPr dirty="0" sz="3200" spc="-4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dati</a:t>
            </a:r>
            <a:r>
              <a:rPr dirty="0" sz="3200" spc="-65">
                <a:latin typeface="Franklin Gothic Book"/>
                <a:cs typeface="Franklin Gothic Book"/>
              </a:rPr>
              <a:t>v</a:t>
            </a:r>
            <a:r>
              <a:rPr dirty="0" sz="3200">
                <a:latin typeface="Franklin Gothic Book"/>
                <a:cs typeface="Franklin Gothic Book"/>
              </a:rPr>
              <a:t>o</a:t>
            </a:r>
            <a:endParaRPr sz="3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10534" y="3406902"/>
            <a:ext cx="2223770" cy="1094740"/>
          </a:xfrm>
          <a:custGeom>
            <a:avLst/>
            <a:gdLst/>
            <a:ahLst/>
            <a:cxnLst/>
            <a:rect l="l" t="t" r="r" b="b"/>
            <a:pathLst>
              <a:path w="2223770" h="1094739">
                <a:moveTo>
                  <a:pt x="0" y="1094232"/>
                </a:moveTo>
                <a:lnTo>
                  <a:pt x="2223516" y="1094232"/>
                </a:lnTo>
                <a:lnTo>
                  <a:pt x="2223516" y="0"/>
                </a:lnTo>
                <a:lnTo>
                  <a:pt x="0" y="0"/>
                </a:lnTo>
                <a:lnTo>
                  <a:pt x="0" y="1094232"/>
                </a:lnTo>
                <a:close/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078095" y="3774677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20867" y="387918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8488" y="398434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149596" y="366716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266944" y="3667025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78959" y="3884803"/>
            <a:ext cx="473709" cy="78105"/>
          </a:xfrm>
          <a:custGeom>
            <a:avLst/>
            <a:gdLst/>
            <a:ahLst/>
            <a:cxnLst/>
            <a:rect l="l" t="t" r="r" b="b"/>
            <a:pathLst>
              <a:path w="473710" h="78104">
                <a:moveTo>
                  <a:pt x="448952" y="25654"/>
                </a:moveTo>
                <a:lnTo>
                  <a:pt x="408304" y="25654"/>
                </a:lnTo>
                <a:lnTo>
                  <a:pt x="408813" y="51562"/>
                </a:lnTo>
                <a:lnTo>
                  <a:pt x="395943" y="51830"/>
                </a:lnTo>
                <a:lnTo>
                  <a:pt x="396493" y="77724"/>
                </a:lnTo>
                <a:lnTo>
                  <a:pt x="473328" y="37211"/>
                </a:lnTo>
                <a:lnTo>
                  <a:pt x="448952" y="25654"/>
                </a:lnTo>
                <a:close/>
              </a:path>
              <a:path w="473710" h="78104">
                <a:moveTo>
                  <a:pt x="395393" y="25923"/>
                </a:moveTo>
                <a:lnTo>
                  <a:pt x="0" y="34163"/>
                </a:lnTo>
                <a:lnTo>
                  <a:pt x="507" y="60071"/>
                </a:lnTo>
                <a:lnTo>
                  <a:pt x="395943" y="51830"/>
                </a:lnTo>
                <a:lnTo>
                  <a:pt x="395393" y="25923"/>
                </a:lnTo>
                <a:close/>
              </a:path>
              <a:path w="473710" h="78104">
                <a:moveTo>
                  <a:pt x="408304" y="25654"/>
                </a:moveTo>
                <a:lnTo>
                  <a:pt x="395393" y="25923"/>
                </a:lnTo>
                <a:lnTo>
                  <a:pt x="395943" y="51830"/>
                </a:lnTo>
                <a:lnTo>
                  <a:pt x="408813" y="51562"/>
                </a:lnTo>
                <a:lnTo>
                  <a:pt x="408304" y="25654"/>
                </a:lnTo>
                <a:close/>
              </a:path>
              <a:path w="473710" h="78104">
                <a:moveTo>
                  <a:pt x="394842" y="0"/>
                </a:moveTo>
                <a:lnTo>
                  <a:pt x="395393" y="25923"/>
                </a:lnTo>
                <a:lnTo>
                  <a:pt x="408304" y="25654"/>
                </a:lnTo>
                <a:lnTo>
                  <a:pt x="448952" y="25654"/>
                </a:lnTo>
                <a:lnTo>
                  <a:pt x="39484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450716" y="4592303"/>
            <a:ext cx="2545715" cy="716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acc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iare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 spaiati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nico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rbitale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lib</a:t>
            </a:r>
            <a:r>
              <a:rPr dirty="0" sz="1600" spc="-10">
                <a:latin typeface="Franklin Gothic Book"/>
                <a:cs typeface="Franklin Gothic Book"/>
              </a:rPr>
              <a:t> 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ndone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</a:t>
            </a:r>
            <a:r>
              <a:rPr dirty="0" sz="1600" spc="-3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0053" y="4508864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24127" y="462594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36" y="0"/>
                </a:moveTo>
                <a:lnTo>
                  <a:pt x="18649" y="6230"/>
                </a:lnTo>
                <a:lnTo>
                  <a:pt x="8793" y="15816"/>
                </a:lnTo>
                <a:lnTo>
                  <a:pt x="2324" y="28010"/>
                </a:lnTo>
                <a:lnTo>
                  <a:pt x="0" y="42065"/>
                </a:lnTo>
                <a:lnTo>
                  <a:pt x="489" y="48565"/>
                </a:lnTo>
                <a:lnTo>
                  <a:pt x="36588" y="83951"/>
                </a:lnTo>
                <a:lnTo>
                  <a:pt x="53394" y="85466"/>
                </a:lnTo>
                <a:lnTo>
                  <a:pt x="65145" y="81275"/>
                </a:lnTo>
                <a:lnTo>
                  <a:pt x="75091" y="73618"/>
                </a:lnTo>
                <a:lnTo>
                  <a:pt x="82677" y="62646"/>
                </a:lnTo>
                <a:lnTo>
                  <a:pt x="87343" y="48509"/>
                </a:lnTo>
                <a:lnTo>
                  <a:pt x="88535" y="31356"/>
                </a:lnTo>
                <a:lnTo>
                  <a:pt x="83738" y="20558"/>
                </a:lnTo>
                <a:lnTo>
                  <a:pt x="75552" y="11514"/>
                </a:lnTo>
                <a:lnTo>
                  <a:pt x="64026" y="4734"/>
                </a:lnTo>
                <a:lnTo>
                  <a:pt x="49204" y="726"/>
                </a:lnTo>
                <a:lnTo>
                  <a:pt x="31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17903" y="463948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11580" y="437448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36" y="0"/>
                </a:moveTo>
                <a:lnTo>
                  <a:pt x="18649" y="6230"/>
                </a:lnTo>
                <a:lnTo>
                  <a:pt x="8793" y="15816"/>
                </a:lnTo>
                <a:lnTo>
                  <a:pt x="2324" y="28010"/>
                </a:lnTo>
                <a:lnTo>
                  <a:pt x="0" y="42065"/>
                </a:lnTo>
                <a:lnTo>
                  <a:pt x="491" y="48575"/>
                </a:lnTo>
                <a:lnTo>
                  <a:pt x="36599" y="83952"/>
                </a:lnTo>
                <a:lnTo>
                  <a:pt x="53409" y="85467"/>
                </a:lnTo>
                <a:lnTo>
                  <a:pt x="65171" y="81276"/>
                </a:lnTo>
                <a:lnTo>
                  <a:pt x="75116" y="73619"/>
                </a:lnTo>
                <a:lnTo>
                  <a:pt x="82693" y="62647"/>
                </a:lnTo>
                <a:lnTo>
                  <a:pt x="87350" y="48509"/>
                </a:lnTo>
                <a:lnTo>
                  <a:pt x="88538" y="31356"/>
                </a:lnTo>
                <a:lnTo>
                  <a:pt x="83751" y="20558"/>
                </a:lnTo>
                <a:lnTo>
                  <a:pt x="75576" y="11514"/>
                </a:lnTo>
                <a:lnTo>
                  <a:pt x="64054" y="4734"/>
                </a:lnTo>
                <a:lnTo>
                  <a:pt x="49227" y="726"/>
                </a:lnTo>
                <a:lnTo>
                  <a:pt x="31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28927" y="437448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42060" y="484830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70" y="0"/>
                </a:moveTo>
                <a:lnTo>
                  <a:pt x="18622" y="6169"/>
                </a:lnTo>
                <a:lnTo>
                  <a:pt x="8785" y="15772"/>
                </a:lnTo>
                <a:lnTo>
                  <a:pt x="2323" y="28042"/>
                </a:lnTo>
                <a:lnTo>
                  <a:pt x="0" y="42212"/>
                </a:lnTo>
                <a:lnTo>
                  <a:pt x="263" y="47043"/>
                </a:lnTo>
                <a:lnTo>
                  <a:pt x="34913" y="84129"/>
                </a:lnTo>
                <a:lnTo>
                  <a:pt x="51259" y="85835"/>
                </a:lnTo>
                <a:lnTo>
                  <a:pt x="63174" y="81905"/>
                </a:lnTo>
                <a:lnTo>
                  <a:pt x="73309" y="74410"/>
                </a:lnTo>
                <a:lnTo>
                  <a:pt x="81087" y="63543"/>
                </a:lnTo>
                <a:lnTo>
                  <a:pt x="85935" y="49498"/>
                </a:lnTo>
                <a:lnTo>
                  <a:pt x="87276" y="32469"/>
                </a:lnTo>
                <a:lnTo>
                  <a:pt x="82748" y="21374"/>
                </a:lnTo>
                <a:lnTo>
                  <a:pt x="74798" y="12049"/>
                </a:lnTo>
                <a:lnTo>
                  <a:pt x="63491" y="5024"/>
                </a:lnTo>
                <a:lnTo>
                  <a:pt x="48894" y="831"/>
                </a:lnTo>
                <a:lnTo>
                  <a:pt x="310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845055" y="4528422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29739" y="465490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96083" y="467609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917192" y="439429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33016" y="439429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926335" y="485149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42160" y="4851498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493010" y="4538455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57627" y="467609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86816" y="4870192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89787" y="4940852"/>
            <a:ext cx="97790" cy="86995"/>
          </a:xfrm>
          <a:custGeom>
            <a:avLst/>
            <a:gdLst/>
            <a:ahLst/>
            <a:cxnLst/>
            <a:rect l="l" t="t" r="r" b="b"/>
            <a:pathLst>
              <a:path w="97790" h="86995">
                <a:moveTo>
                  <a:pt x="46545" y="0"/>
                </a:moveTo>
                <a:lnTo>
                  <a:pt x="8923" y="18331"/>
                </a:lnTo>
                <a:lnTo>
                  <a:pt x="0" y="43389"/>
                </a:lnTo>
                <a:lnTo>
                  <a:pt x="476" y="49465"/>
                </a:lnTo>
                <a:lnTo>
                  <a:pt x="37471" y="84830"/>
                </a:lnTo>
                <a:lnTo>
                  <a:pt x="54014" y="86574"/>
                </a:lnTo>
                <a:lnTo>
                  <a:pt x="67934" y="83282"/>
                </a:lnTo>
                <a:lnTo>
                  <a:pt x="79889" y="76509"/>
                </a:lnTo>
                <a:lnTo>
                  <a:pt x="89219" y="66690"/>
                </a:lnTo>
                <a:lnTo>
                  <a:pt x="95263" y="54261"/>
                </a:lnTo>
                <a:lnTo>
                  <a:pt x="97358" y="39657"/>
                </a:lnTo>
                <a:lnTo>
                  <a:pt x="93908" y="26983"/>
                </a:lnTo>
                <a:lnTo>
                  <a:pt x="86510" y="16072"/>
                </a:lnTo>
                <a:lnTo>
                  <a:pt x="75755" y="7532"/>
                </a:lnTo>
                <a:lnTo>
                  <a:pt x="62236" y="1971"/>
                </a:lnTo>
                <a:lnTo>
                  <a:pt x="4654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37844" y="5018813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30" h="85089">
                <a:moveTo>
                  <a:pt x="31539" y="0"/>
                </a:moveTo>
                <a:lnTo>
                  <a:pt x="18915" y="5992"/>
                </a:lnTo>
                <a:lnTo>
                  <a:pt x="8929" y="15439"/>
                </a:lnTo>
                <a:lnTo>
                  <a:pt x="2362" y="27573"/>
                </a:lnTo>
                <a:lnTo>
                  <a:pt x="0" y="41628"/>
                </a:lnTo>
                <a:lnTo>
                  <a:pt x="117" y="44810"/>
                </a:lnTo>
                <a:lnTo>
                  <a:pt x="20447" y="77289"/>
                </a:lnTo>
                <a:lnTo>
                  <a:pt x="49983" y="84688"/>
                </a:lnTo>
                <a:lnTo>
                  <a:pt x="62283" y="81101"/>
                </a:lnTo>
                <a:lnTo>
                  <a:pt x="72782" y="73894"/>
                </a:lnTo>
                <a:lnTo>
                  <a:pt x="80877" y="63292"/>
                </a:lnTo>
                <a:lnTo>
                  <a:pt x="85968" y="49520"/>
                </a:lnTo>
                <a:lnTo>
                  <a:pt x="87454" y="32805"/>
                </a:lnTo>
                <a:lnTo>
                  <a:pt x="83088" y="21661"/>
                </a:lnTo>
                <a:lnTo>
                  <a:pt x="75234" y="12275"/>
                </a:lnTo>
                <a:lnTo>
                  <a:pt x="63971" y="5180"/>
                </a:lnTo>
                <a:lnTo>
                  <a:pt x="49379" y="910"/>
                </a:lnTo>
                <a:lnTo>
                  <a:pt x="31539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89787" y="5046036"/>
            <a:ext cx="97790" cy="88265"/>
          </a:xfrm>
          <a:custGeom>
            <a:avLst/>
            <a:gdLst/>
            <a:ahLst/>
            <a:cxnLst/>
            <a:rect l="l" t="t" r="r" b="b"/>
            <a:pathLst>
              <a:path w="97790" h="88264">
                <a:moveTo>
                  <a:pt x="45945" y="0"/>
                </a:moveTo>
                <a:lnTo>
                  <a:pt x="8793" y="18810"/>
                </a:lnTo>
                <a:lnTo>
                  <a:pt x="0" y="44123"/>
                </a:lnTo>
                <a:lnTo>
                  <a:pt x="741" y="51797"/>
                </a:lnTo>
                <a:lnTo>
                  <a:pt x="38606" y="86284"/>
                </a:lnTo>
                <a:lnTo>
                  <a:pt x="55411" y="87909"/>
                </a:lnTo>
                <a:lnTo>
                  <a:pt x="68923" y="84283"/>
                </a:lnTo>
                <a:lnTo>
                  <a:pt x="80492" y="77229"/>
                </a:lnTo>
                <a:lnTo>
                  <a:pt x="89489" y="67133"/>
                </a:lnTo>
                <a:lnTo>
                  <a:pt x="95286" y="54383"/>
                </a:lnTo>
                <a:lnTo>
                  <a:pt x="97255" y="39365"/>
                </a:lnTo>
                <a:lnTo>
                  <a:pt x="93577" y="26758"/>
                </a:lnTo>
                <a:lnTo>
                  <a:pt x="86063" y="15919"/>
                </a:lnTo>
                <a:lnTo>
                  <a:pt x="75257" y="7447"/>
                </a:lnTo>
                <a:lnTo>
                  <a:pt x="61703" y="1941"/>
                </a:lnTo>
                <a:lnTo>
                  <a:pt x="4594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07719" y="477972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70" y="0"/>
                </a:moveTo>
                <a:lnTo>
                  <a:pt x="18622" y="6169"/>
                </a:lnTo>
                <a:lnTo>
                  <a:pt x="8785" y="15772"/>
                </a:lnTo>
                <a:lnTo>
                  <a:pt x="2323" y="28042"/>
                </a:lnTo>
                <a:lnTo>
                  <a:pt x="0" y="42212"/>
                </a:lnTo>
                <a:lnTo>
                  <a:pt x="264" y="47047"/>
                </a:lnTo>
                <a:lnTo>
                  <a:pt x="34917" y="84129"/>
                </a:lnTo>
                <a:lnTo>
                  <a:pt x="51264" y="85836"/>
                </a:lnTo>
                <a:lnTo>
                  <a:pt x="63185" y="81905"/>
                </a:lnTo>
                <a:lnTo>
                  <a:pt x="73319" y="74410"/>
                </a:lnTo>
                <a:lnTo>
                  <a:pt x="81094" y="63543"/>
                </a:lnTo>
                <a:lnTo>
                  <a:pt x="85937" y="49499"/>
                </a:lnTo>
                <a:lnTo>
                  <a:pt x="87277" y="32469"/>
                </a:lnTo>
                <a:lnTo>
                  <a:pt x="82753" y="21374"/>
                </a:lnTo>
                <a:lnTo>
                  <a:pt x="74807" y="12049"/>
                </a:lnTo>
                <a:lnTo>
                  <a:pt x="63503" y="5024"/>
                </a:lnTo>
                <a:lnTo>
                  <a:pt x="48903" y="831"/>
                </a:lnTo>
                <a:lnTo>
                  <a:pt x="3107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68095" y="5194216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99" y="0"/>
                </a:moveTo>
                <a:lnTo>
                  <a:pt x="18939" y="6056"/>
                </a:lnTo>
                <a:lnTo>
                  <a:pt x="8934" y="15487"/>
                </a:lnTo>
                <a:lnTo>
                  <a:pt x="2363" y="27546"/>
                </a:lnTo>
                <a:lnTo>
                  <a:pt x="0" y="41485"/>
                </a:lnTo>
                <a:lnTo>
                  <a:pt x="288" y="46416"/>
                </a:lnTo>
                <a:lnTo>
                  <a:pt x="35567" y="82692"/>
                </a:lnTo>
                <a:lnTo>
                  <a:pt x="52162" y="84355"/>
                </a:lnTo>
                <a:lnTo>
                  <a:pt x="64282" y="80490"/>
                </a:lnTo>
                <a:lnTo>
                  <a:pt x="74583" y="73112"/>
                </a:lnTo>
                <a:lnTo>
                  <a:pt x="82480" y="62399"/>
                </a:lnTo>
                <a:lnTo>
                  <a:pt x="87389" y="48527"/>
                </a:lnTo>
                <a:lnTo>
                  <a:pt x="88726" y="31674"/>
                </a:lnTo>
                <a:lnTo>
                  <a:pt x="84080" y="20833"/>
                </a:lnTo>
                <a:lnTo>
                  <a:pt x="75981" y="11733"/>
                </a:lnTo>
                <a:lnTo>
                  <a:pt x="64492" y="4886"/>
                </a:lnTo>
                <a:lnTo>
                  <a:pt x="49677" y="804"/>
                </a:lnTo>
                <a:lnTo>
                  <a:pt x="31599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83919" y="5194216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99" y="0"/>
                </a:moveTo>
                <a:lnTo>
                  <a:pt x="18939" y="6056"/>
                </a:lnTo>
                <a:lnTo>
                  <a:pt x="8934" y="15487"/>
                </a:lnTo>
                <a:lnTo>
                  <a:pt x="2363" y="27546"/>
                </a:lnTo>
                <a:lnTo>
                  <a:pt x="0" y="41485"/>
                </a:lnTo>
                <a:lnTo>
                  <a:pt x="288" y="46416"/>
                </a:lnTo>
                <a:lnTo>
                  <a:pt x="35567" y="82692"/>
                </a:lnTo>
                <a:lnTo>
                  <a:pt x="52162" y="84355"/>
                </a:lnTo>
                <a:lnTo>
                  <a:pt x="64282" y="80490"/>
                </a:lnTo>
                <a:lnTo>
                  <a:pt x="74583" y="73112"/>
                </a:lnTo>
                <a:lnTo>
                  <a:pt x="82480" y="62399"/>
                </a:lnTo>
                <a:lnTo>
                  <a:pt x="87389" y="48527"/>
                </a:lnTo>
                <a:lnTo>
                  <a:pt x="88726" y="31674"/>
                </a:lnTo>
                <a:lnTo>
                  <a:pt x="84080" y="20833"/>
                </a:lnTo>
                <a:lnTo>
                  <a:pt x="75981" y="11733"/>
                </a:lnTo>
                <a:lnTo>
                  <a:pt x="64492" y="4886"/>
                </a:lnTo>
                <a:lnTo>
                  <a:pt x="49677" y="804"/>
                </a:lnTo>
                <a:lnTo>
                  <a:pt x="31599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428750" y="4575809"/>
            <a:ext cx="471170" cy="198120"/>
          </a:xfrm>
          <a:custGeom>
            <a:avLst/>
            <a:gdLst/>
            <a:ahLst/>
            <a:cxnLst/>
            <a:rect l="l" t="t" r="r" b="b"/>
            <a:pathLst>
              <a:path w="471169" h="198120">
                <a:moveTo>
                  <a:pt x="0" y="99059"/>
                </a:moveTo>
                <a:lnTo>
                  <a:pt x="18502" y="60489"/>
                </a:lnTo>
                <a:lnTo>
                  <a:pt x="56676" y="34581"/>
                </a:lnTo>
                <a:lnTo>
                  <a:pt x="96396" y="19104"/>
                </a:lnTo>
                <a:lnTo>
                  <a:pt x="143803" y="7780"/>
                </a:lnTo>
                <a:lnTo>
                  <a:pt x="197263" y="1295"/>
                </a:lnTo>
                <a:lnTo>
                  <a:pt x="235457" y="0"/>
                </a:lnTo>
                <a:lnTo>
                  <a:pt x="254770" y="328"/>
                </a:lnTo>
                <a:lnTo>
                  <a:pt x="309884" y="5047"/>
                </a:lnTo>
                <a:lnTo>
                  <a:pt x="359490" y="14834"/>
                </a:lnTo>
                <a:lnTo>
                  <a:pt x="401955" y="29003"/>
                </a:lnTo>
                <a:lnTo>
                  <a:pt x="435640" y="46867"/>
                </a:lnTo>
                <a:lnTo>
                  <a:pt x="464073" y="75245"/>
                </a:lnTo>
                <a:lnTo>
                  <a:pt x="470916" y="99059"/>
                </a:lnTo>
                <a:lnTo>
                  <a:pt x="470135" y="107188"/>
                </a:lnTo>
                <a:lnTo>
                  <a:pt x="444636" y="144595"/>
                </a:lnTo>
                <a:lnTo>
                  <a:pt x="401955" y="169116"/>
                </a:lnTo>
                <a:lnTo>
                  <a:pt x="359490" y="183285"/>
                </a:lnTo>
                <a:lnTo>
                  <a:pt x="309884" y="193072"/>
                </a:lnTo>
                <a:lnTo>
                  <a:pt x="254770" y="197791"/>
                </a:lnTo>
                <a:lnTo>
                  <a:pt x="235457" y="198119"/>
                </a:lnTo>
                <a:lnTo>
                  <a:pt x="216145" y="197791"/>
                </a:lnTo>
                <a:lnTo>
                  <a:pt x="161031" y="193072"/>
                </a:lnTo>
                <a:lnTo>
                  <a:pt x="111425" y="183285"/>
                </a:lnTo>
                <a:lnTo>
                  <a:pt x="68960" y="169116"/>
                </a:lnTo>
                <a:lnTo>
                  <a:pt x="35275" y="151252"/>
                </a:lnTo>
                <a:lnTo>
                  <a:pt x="6842" y="122874"/>
                </a:lnTo>
                <a:lnTo>
                  <a:pt x="0" y="99059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78264" y="4816681"/>
            <a:ext cx="396240" cy="323215"/>
          </a:xfrm>
          <a:custGeom>
            <a:avLst/>
            <a:gdLst/>
            <a:ahLst/>
            <a:cxnLst/>
            <a:rect l="l" t="t" r="r" b="b"/>
            <a:pathLst>
              <a:path w="396240" h="323214">
                <a:moveTo>
                  <a:pt x="9008" y="302433"/>
                </a:moveTo>
                <a:lnTo>
                  <a:pt x="4798" y="295496"/>
                </a:lnTo>
                <a:lnTo>
                  <a:pt x="1916" y="287791"/>
                </a:lnTo>
                <a:lnTo>
                  <a:pt x="327" y="279374"/>
                </a:lnTo>
                <a:lnTo>
                  <a:pt x="0" y="270303"/>
                </a:lnTo>
                <a:lnTo>
                  <a:pt x="899" y="260634"/>
                </a:lnTo>
                <a:lnTo>
                  <a:pt x="16097" y="217116"/>
                </a:lnTo>
                <a:lnTo>
                  <a:pt x="38742" y="180983"/>
                </a:lnTo>
                <a:lnTo>
                  <a:pt x="70024" y="143556"/>
                </a:lnTo>
                <a:lnTo>
                  <a:pt x="109041" y="106370"/>
                </a:lnTo>
                <a:lnTo>
                  <a:pt x="138903" y="82469"/>
                </a:lnTo>
                <a:lnTo>
                  <a:pt x="170311" y="60640"/>
                </a:lnTo>
                <a:lnTo>
                  <a:pt x="217058" y="33818"/>
                </a:lnTo>
                <a:lnTo>
                  <a:pt x="261835" y="14485"/>
                </a:lnTo>
                <a:lnTo>
                  <a:pt x="302916" y="3069"/>
                </a:lnTo>
                <a:lnTo>
                  <a:pt x="338576" y="0"/>
                </a:lnTo>
                <a:lnTo>
                  <a:pt x="348960" y="906"/>
                </a:lnTo>
                <a:lnTo>
                  <a:pt x="386731" y="20620"/>
                </a:lnTo>
                <a:lnTo>
                  <a:pt x="395775" y="52750"/>
                </a:lnTo>
                <a:lnTo>
                  <a:pt x="394882" y="62419"/>
                </a:lnTo>
                <a:lnTo>
                  <a:pt x="379696" y="105937"/>
                </a:lnTo>
                <a:lnTo>
                  <a:pt x="357052" y="142071"/>
                </a:lnTo>
                <a:lnTo>
                  <a:pt x="325763" y="179497"/>
                </a:lnTo>
                <a:lnTo>
                  <a:pt x="286734" y="216684"/>
                </a:lnTo>
                <a:lnTo>
                  <a:pt x="256861" y="240584"/>
                </a:lnTo>
                <a:lnTo>
                  <a:pt x="225454" y="262414"/>
                </a:lnTo>
                <a:lnTo>
                  <a:pt x="178711" y="289235"/>
                </a:lnTo>
                <a:lnTo>
                  <a:pt x="133939" y="308569"/>
                </a:lnTo>
                <a:lnTo>
                  <a:pt x="92859" y="319985"/>
                </a:lnTo>
                <a:lnTo>
                  <a:pt x="57196" y="323054"/>
                </a:lnTo>
                <a:lnTo>
                  <a:pt x="46810" y="322148"/>
                </a:lnTo>
                <a:lnTo>
                  <a:pt x="9008" y="302433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72073" y="4565686"/>
            <a:ext cx="396240" cy="323215"/>
          </a:xfrm>
          <a:custGeom>
            <a:avLst/>
            <a:gdLst/>
            <a:ahLst/>
            <a:cxnLst/>
            <a:rect l="l" t="t" r="r" b="b"/>
            <a:pathLst>
              <a:path w="396240" h="323214">
                <a:moveTo>
                  <a:pt x="9014" y="302477"/>
                </a:moveTo>
                <a:lnTo>
                  <a:pt x="4802" y="295523"/>
                </a:lnTo>
                <a:lnTo>
                  <a:pt x="1919" y="287804"/>
                </a:lnTo>
                <a:lnTo>
                  <a:pt x="329" y="279377"/>
                </a:lnTo>
                <a:lnTo>
                  <a:pt x="0" y="270298"/>
                </a:lnTo>
                <a:lnTo>
                  <a:pt x="898" y="260624"/>
                </a:lnTo>
                <a:lnTo>
                  <a:pt x="16094" y="217108"/>
                </a:lnTo>
                <a:lnTo>
                  <a:pt x="38739" y="180990"/>
                </a:lnTo>
                <a:lnTo>
                  <a:pt x="70023" y="143582"/>
                </a:lnTo>
                <a:lnTo>
                  <a:pt x="109044" y="106410"/>
                </a:lnTo>
                <a:lnTo>
                  <a:pt x="138909" y="82513"/>
                </a:lnTo>
                <a:lnTo>
                  <a:pt x="170316" y="60684"/>
                </a:lnTo>
                <a:lnTo>
                  <a:pt x="217059" y="33860"/>
                </a:lnTo>
                <a:lnTo>
                  <a:pt x="261831" y="14520"/>
                </a:lnTo>
                <a:lnTo>
                  <a:pt x="302909" y="3091"/>
                </a:lnTo>
                <a:lnTo>
                  <a:pt x="338570" y="0"/>
                </a:lnTo>
                <a:lnTo>
                  <a:pt x="348955" y="896"/>
                </a:lnTo>
                <a:lnTo>
                  <a:pt x="386750" y="20537"/>
                </a:lnTo>
                <a:lnTo>
                  <a:pt x="395764" y="52716"/>
                </a:lnTo>
                <a:lnTo>
                  <a:pt x="394866" y="62389"/>
                </a:lnTo>
                <a:lnTo>
                  <a:pt x="379671" y="105906"/>
                </a:lnTo>
                <a:lnTo>
                  <a:pt x="357027" y="142024"/>
                </a:lnTo>
                <a:lnTo>
                  <a:pt x="325746" y="179432"/>
                </a:lnTo>
                <a:lnTo>
                  <a:pt x="286729" y="216604"/>
                </a:lnTo>
                <a:lnTo>
                  <a:pt x="256867" y="240501"/>
                </a:lnTo>
                <a:lnTo>
                  <a:pt x="225457" y="262334"/>
                </a:lnTo>
                <a:lnTo>
                  <a:pt x="178712" y="289172"/>
                </a:lnTo>
                <a:lnTo>
                  <a:pt x="133939" y="308530"/>
                </a:lnTo>
                <a:lnTo>
                  <a:pt x="92861" y="319975"/>
                </a:lnTo>
                <a:lnTo>
                  <a:pt x="57200" y="323070"/>
                </a:lnTo>
                <a:lnTo>
                  <a:pt x="46814" y="322172"/>
                </a:lnTo>
                <a:lnTo>
                  <a:pt x="9014" y="302477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23594" y="3528932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027175" y="3598236"/>
            <a:ext cx="97790" cy="88265"/>
          </a:xfrm>
          <a:custGeom>
            <a:avLst/>
            <a:gdLst/>
            <a:ahLst/>
            <a:cxnLst/>
            <a:rect l="l" t="t" r="r" b="b"/>
            <a:pathLst>
              <a:path w="97790" h="88264">
                <a:moveTo>
                  <a:pt x="45945" y="0"/>
                </a:moveTo>
                <a:lnTo>
                  <a:pt x="8793" y="18810"/>
                </a:lnTo>
                <a:lnTo>
                  <a:pt x="0" y="44123"/>
                </a:lnTo>
                <a:lnTo>
                  <a:pt x="741" y="51797"/>
                </a:lnTo>
                <a:lnTo>
                  <a:pt x="38606" y="86284"/>
                </a:lnTo>
                <a:lnTo>
                  <a:pt x="55411" y="87909"/>
                </a:lnTo>
                <a:lnTo>
                  <a:pt x="68923" y="84283"/>
                </a:lnTo>
                <a:lnTo>
                  <a:pt x="80492" y="77229"/>
                </a:lnTo>
                <a:lnTo>
                  <a:pt x="89489" y="67133"/>
                </a:lnTo>
                <a:lnTo>
                  <a:pt x="95286" y="54383"/>
                </a:lnTo>
                <a:lnTo>
                  <a:pt x="97255" y="39365"/>
                </a:lnTo>
                <a:lnTo>
                  <a:pt x="93577" y="26758"/>
                </a:lnTo>
                <a:lnTo>
                  <a:pt x="86063" y="15919"/>
                </a:lnTo>
                <a:lnTo>
                  <a:pt x="75257" y="7447"/>
                </a:lnTo>
                <a:lnTo>
                  <a:pt x="61703" y="1941"/>
                </a:lnTo>
                <a:lnTo>
                  <a:pt x="4594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473708" y="367649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25652" y="3704954"/>
            <a:ext cx="99060" cy="88265"/>
          </a:xfrm>
          <a:custGeom>
            <a:avLst/>
            <a:gdLst/>
            <a:ahLst/>
            <a:cxnLst/>
            <a:rect l="l" t="t" r="r" b="b"/>
            <a:pathLst>
              <a:path w="99059" h="88264">
                <a:moveTo>
                  <a:pt x="45998" y="0"/>
                </a:moveTo>
                <a:lnTo>
                  <a:pt x="8787" y="18956"/>
                </a:lnTo>
                <a:lnTo>
                  <a:pt x="0" y="44085"/>
                </a:lnTo>
                <a:lnTo>
                  <a:pt x="1122" y="53401"/>
                </a:lnTo>
                <a:lnTo>
                  <a:pt x="40450" y="86222"/>
                </a:lnTo>
                <a:lnTo>
                  <a:pt x="57729" y="87671"/>
                </a:lnTo>
                <a:lnTo>
                  <a:pt x="71024" y="83774"/>
                </a:lnTo>
                <a:lnTo>
                  <a:pt x="82367" y="76556"/>
                </a:lnTo>
                <a:lnTo>
                  <a:pt x="91152" y="66341"/>
                </a:lnTo>
                <a:lnTo>
                  <a:pt x="96773" y="53457"/>
                </a:lnTo>
                <a:lnTo>
                  <a:pt x="98626" y="38229"/>
                </a:lnTo>
                <a:lnTo>
                  <a:pt x="94634" y="25940"/>
                </a:lnTo>
                <a:lnTo>
                  <a:pt x="86875" y="15402"/>
                </a:lnTo>
                <a:lnTo>
                  <a:pt x="75848" y="7185"/>
                </a:lnTo>
                <a:lnTo>
                  <a:pt x="62056" y="1861"/>
                </a:lnTo>
                <a:lnTo>
                  <a:pt x="45998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225296" y="3863799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30" h="86360">
                <a:moveTo>
                  <a:pt x="31070" y="0"/>
                </a:moveTo>
                <a:lnTo>
                  <a:pt x="18622" y="6169"/>
                </a:lnTo>
                <a:lnTo>
                  <a:pt x="8785" y="15772"/>
                </a:lnTo>
                <a:lnTo>
                  <a:pt x="2323" y="28042"/>
                </a:lnTo>
                <a:lnTo>
                  <a:pt x="0" y="42212"/>
                </a:lnTo>
                <a:lnTo>
                  <a:pt x="263" y="47043"/>
                </a:lnTo>
                <a:lnTo>
                  <a:pt x="34913" y="84129"/>
                </a:lnTo>
                <a:lnTo>
                  <a:pt x="51259" y="85835"/>
                </a:lnTo>
                <a:lnTo>
                  <a:pt x="63174" y="81905"/>
                </a:lnTo>
                <a:lnTo>
                  <a:pt x="73309" y="74410"/>
                </a:lnTo>
                <a:lnTo>
                  <a:pt x="81087" y="63543"/>
                </a:lnTo>
                <a:lnTo>
                  <a:pt x="85935" y="49498"/>
                </a:lnTo>
                <a:lnTo>
                  <a:pt x="87276" y="32469"/>
                </a:lnTo>
                <a:lnTo>
                  <a:pt x="82748" y="21374"/>
                </a:lnTo>
                <a:lnTo>
                  <a:pt x="74798" y="12049"/>
                </a:lnTo>
                <a:lnTo>
                  <a:pt x="63491" y="5024"/>
                </a:lnTo>
                <a:lnTo>
                  <a:pt x="48894" y="831"/>
                </a:lnTo>
                <a:lnTo>
                  <a:pt x="3107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203960" y="343113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36" y="0"/>
                </a:moveTo>
                <a:lnTo>
                  <a:pt x="18649" y="6230"/>
                </a:lnTo>
                <a:lnTo>
                  <a:pt x="8793" y="15816"/>
                </a:lnTo>
                <a:lnTo>
                  <a:pt x="2324" y="28010"/>
                </a:lnTo>
                <a:lnTo>
                  <a:pt x="0" y="42065"/>
                </a:lnTo>
                <a:lnTo>
                  <a:pt x="491" y="48575"/>
                </a:lnTo>
                <a:lnTo>
                  <a:pt x="36599" y="83952"/>
                </a:lnTo>
                <a:lnTo>
                  <a:pt x="53409" y="85467"/>
                </a:lnTo>
                <a:lnTo>
                  <a:pt x="65171" y="81276"/>
                </a:lnTo>
                <a:lnTo>
                  <a:pt x="75116" y="73619"/>
                </a:lnTo>
                <a:lnTo>
                  <a:pt x="82693" y="62647"/>
                </a:lnTo>
                <a:lnTo>
                  <a:pt x="87350" y="48509"/>
                </a:lnTo>
                <a:lnTo>
                  <a:pt x="88538" y="31356"/>
                </a:lnTo>
                <a:lnTo>
                  <a:pt x="83751" y="20558"/>
                </a:lnTo>
                <a:lnTo>
                  <a:pt x="75576" y="11514"/>
                </a:lnTo>
                <a:lnTo>
                  <a:pt x="64054" y="4734"/>
                </a:lnTo>
                <a:lnTo>
                  <a:pt x="49227" y="726"/>
                </a:lnTo>
                <a:lnTo>
                  <a:pt x="31136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321308" y="343113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7078726" y="4452616"/>
            <a:ext cx="30861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963156" y="4570757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455407" y="458327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150607" y="4319297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266431" y="4319440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179564" y="479206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7783830" y="4472288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67243" y="4598514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8133588" y="461985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854695" y="433791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972043" y="433776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863840" y="479511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981188" y="479496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8431783" y="4482448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8295131" y="461985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6625590" y="4814680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527292" y="4884530"/>
            <a:ext cx="99060" cy="88265"/>
          </a:xfrm>
          <a:custGeom>
            <a:avLst/>
            <a:gdLst/>
            <a:ahLst/>
            <a:cxnLst/>
            <a:rect l="l" t="t" r="r" b="b"/>
            <a:pathLst>
              <a:path w="99059" h="88264">
                <a:moveTo>
                  <a:pt x="46004" y="0"/>
                </a:moveTo>
                <a:lnTo>
                  <a:pt x="8801" y="18956"/>
                </a:lnTo>
                <a:lnTo>
                  <a:pt x="0" y="44085"/>
                </a:lnTo>
                <a:lnTo>
                  <a:pt x="1122" y="53390"/>
                </a:lnTo>
                <a:lnTo>
                  <a:pt x="40457" y="86221"/>
                </a:lnTo>
                <a:lnTo>
                  <a:pt x="57714" y="87671"/>
                </a:lnTo>
                <a:lnTo>
                  <a:pt x="71000" y="83775"/>
                </a:lnTo>
                <a:lnTo>
                  <a:pt x="82345" y="76557"/>
                </a:lnTo>
                <a:lnTo>
                  <a:pt x="91139" y="66343"/>
                </a:lnTo>
                <a:lnTo>
                  <a:pt x="96769" y="53460"/>
                </a:lnTo>
                <a:lnTo>
                  <a:pt x="98626" y="38233"/>
                </a:lnTo>
                <a:lnTo>
                  <a:pt x="94628" y="25943"/>
                </a:lnTo>
                <a:lnTo>
                  <a:pt x="86860" y="15404"/>
                </a:lnTo>
                <a:lnTo>
                  <a:pt x="75829" y="7186"/>
                </a:lnTo>
                <a:lnTo>
                  <a:pt x="62041" y="1861"/>
                </a:lnTo>
                <a:lnTo>
                  <a:pt x="46004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975347" y="4962568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527292" y="4989686"/>
            <a:ext cx="99060" cy="88265"/>
          </a:xfrm>
          <a:custGeom>
            <a:avLst/>
            <a:gdLst/>
            <a:ahLst/>
            <a:cxnLst/>
            <a:rect l="l" t="t" r="r" b="b"/>
            <a:pathLst>
              <a:path w="99059" h="88264">
                <a:moveTo>
                  <a:pt x="46004" y="0"/>
                </a:moveTo>
                <a:lnTo>
                  <a:pt x="8801" y="18956"/>
                </a:lnTo>
                <a:lnTo>
                  <a:pt x="0" y="44085"/>
                </a:lnTo>
                <a:lnTo>
                  <a:pt x="1122" y="53390"/>
                </a:lnTo>
                <a:lnTo>
                  <a:pt x="40457" y="86221"/>
                </a:lnTo>
                <a:lnTo>
                  <a:pt x="57714" y="87671"/>
                </a:lnTo>
                <a:lnTo>
                  <a:pt x="71000" y="83775"/>
                </a:lnTo>
                <a:lnTo>
                  <a:pt x="82345" y="76557"/>
                </a:lnTo>
                <a:lnTo>
                  <a:pt x="91139" y="66343"/>
                </a:lnTo>
                <a:lnTo>
                  <a:pt x="96769" y="53460"/>
                </a:lnTo>
                <a:lnTo>
                  <a:pt x="98626" y="38233"/>
                </a:lnTo>
                <a:lnTo>
                  <a:pt x="94628" y="25943"/>
                </a:lnTo>
                <a:lnTo>
                  <a:pt x="86860" y="15404"/>
                </a:lnTo>
                <a:lnTo>
                  <a:pt x="75829" y="7186"/>
                </a:lnTo>
                <a:lnTo>
                  <a:pt x="62041" y="1861"/>
                </a:lnTo>
                <a:lnTo>
                  <a:pt x="46004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745223" y="4724824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705600" y="513801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822947" y="5137863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366254" y="4520946"/>
            <a:ext cx="471170" cy="196850"/>
          </a:xfrm>
          <a:custGeom>
            <a:avLst/>
            <a:gdLst/>
            <a:ahLst/>
            <a:cxnLst/>
            <a:rect l="l" t="t" r="r" b="b"/>
            <a:pathLst>
              <a:path w="471170" h="196850">
                <a:moveTo>
                  <a:pt x="0" y="98297"/>
                </a:moveTo>
                <a:lnTo>
                  <a:pt x="18502" y="60061"/>
                </a:lnTo>
                <a:lnTo>
                  <a:pt x="56676" y="34351"/>
                </a:lnTo>
                <a:lnTo>
                  <a:pt x="96396" y="18982"/>
                </a:lnTo>
                <a:lnTo>
                  <a:pt x="143803" y="7733"/>
                </a:lnTo>
                <a:lnTo>
                  <a:pt x="197263" y="1288"/>
                </a:lnTo>
                <a:lnTo>
                  <a:pt x="235457" y="0"/>
                </a:lnTo>
                <a:lnTo>
                  <a:pt x="254770" y="326"/>
                </a:lnTo>
                <a:lnTo>
                  <a:pt x="309884" y="5017"/>
                </a:lnTo>
                <a:lnTo>
                  <a:pt x="359490" y="14741"/>
                </a:lnTo>
                <a:lnTo>
                  <a:pt x="401955" y="28813"/>
                </a:lnTo>
                <a:lnTo>
                  <a:pt x="444636" y="53150"/>
                </a:lnTo>
                <a:lnTo>
                  <a:pt x="470135" y="90244"/>
                </a:lnTo>
                <a:lnTo>
                  <a:pt x="470916" y="98297"/>
                </a:lnTo>
                <a:lnTo>
                  <a:pt x="470135" y="106351"/>
                </a:lnTo>
                <a:lnTo>
                  <a:pt x="444636" y="143445"/>
                </a:lnTo>
                <a:lnTo>
                  <a:pt x="401955" y="167782"/>
                </a:lnTo>
                <a:lnTo>
                  <a:pt x="359490" y="181854"/>
                </a:lnTo>
                <a:lnTo>
                  <a:pt x="309884" y="191578"/>
                </a:lnTo>
                <a:lnTo>
                  <a:pt x="254770" y="196269"/>
                </a:lnTo>
                <a:lnTo>
                  <a:pt x="235457" y="196595"/>
                </a:lnTo>
                <a:lnTo>
                  <a:pt x="216145" y="196269"/>
                </a:lnTo>
                <a:lnTo>
                  <a:pt x="161031" y="191578"/>
                </a:lnTo>
                <a:lnTo>
                  <a:pt x="111425" y="181854"/>
                </a:lnTo>
                <a:lnTo>
                  <a:pt x="68961" y="167782"/>
                </a:lnTo>
                <a:lnTo>
                  <a:pt x="26279" y="143445"/>
                </a:lnTo>
                <a:lnTo>
                  <a:pt x="780" y="106351"/>
                </a:lnTo>
                <a:lnTo>
                  <a:pt x="0" y="98297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916073" y="4760675"/>
            <a:ext cx="396240" cy="323215"/>
          </a:xfrm>
          <a:custGeom>
            <a:avLst/>
            <a:gdLst/>
            <a:ahLst/>
            <a:cxnLst/>
            <a:rect l="l" t="t" r="r" b="b"/>
            <a:pathLst>
              <a:path w="396240" h="323214">
                <a:moveTo>
                  <a:pt x="8982" y="302560"/>
                </a:moveTo>
                <a:lnTo>
                  <a:pt x="4780" y="295605"/>
                </a:lnTo>
                <a:lnTo>
                  <a:pt x="1904" y="287884"/>
                </a:lnTo>
                <a:lnTo>
                  <a:pt x="322" y="279452"/>
                </a:lnTo>
                <a:lnTo>
                  <a:pt x="0" y="270368"/>
                </a:lnTo>
                <a:lnTo>
                  <a:pt x="904" y="260688"/>
                </a:lnTo>
                <a:lnTo>
                  <a:pt x="16116" y="217138"/>
                </a:lnTo>
                <a:lnTo>
                  <a:pt x="38764" y="180991"/>
                </a:lnTo>
                <a:lnTo>
                  <a:pt x="70043" y="143558"/>
                </a:lnTo>
                <a:lnTo>
                  <a:pt x="109050" y="106370"/>
                </a:lnTo>
                <a:lnTo>
                  <a:pt x="138903" y="82469"/>
                </a:lnTo>
                <a:lnTo>
                  <a:pt x="170300" y="60640"/>
                </a:lnTo>
                <a:lnTo>
                  <a:pt x="217034" y="33818"/>
                </a:lnTo>
                <a:lnTo>
                  <a:pt x="261800" y="14485"/>
                </a:lnTo>
                <a:lnTo>
                  <a:pt x="302874" y="3069"/>
                </a:lnTo>
                <a:lnTo>
                  <a:pt x="338529" y="0"/>
                </a:lnTo>
                <a:lnTo>
                  <a:pt x="348911" y="906"/>
                </a:lnTo>
                <a:lnTo>
                  <a:pt x="386680" y="20620"/>
                </a:lnTo>
                <a:lnTo>
                  <a:pt x="395724" y="52799"/>
                </a:lnTo>
                <a:lnTo>
                  <a:pt x="394832" y="62473"/>
                </a:lnTo>
                <a:lnTo>
                  <a:pt x="379652" y="105989"/>
                </a:lnTo>
                <a:lnTo>
                  <a:pt x="357017" y="142108"/>
                </a:lnTo>
                <a:lnTo>
                  <a:pt x="325744" y="179515"/>
                </a:lnTo>
                <a:lnTo>
                  <a:pt x="286738" y="216687"/>
                </a:lnTo>
                <a:lnTo>
                  <a:pt x="256886" y="240584"/>
                </a:lnTo>
                <a:lnTo>
                  <a:pt x="225458" y="262414"/>
                </a:lnTo>
                <a:lnTo>
                  <a:pt x="178700" y="289237"/>
                </a:lnTo>
                <a:lnTo>
                  <a:pt x="133926" y="308577"/>
                </a:lnTo>
                <a:lnTo>
                  <a:pt x="92851" y="320006"/>
                </a:lnTo>
                <a:lnTo>
                  <a:pt x="57193" y="323098"/>
                </a:lnTo>
                <a:lnTo>
                  <a:pt x="46806" y="322202"/>
                </a:lnTo>
                <a:lnTo>
                  <a:pt x="8982" y="30256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709890" y="4509679"/>
            <a:ext cx="396240" cy="323215"/>
          </a:xfrm>
          <a:custGeom>
            <a:avLst/>
            <a:gdLst/>
            <a:ahLst/>
            <a:cxnLst/>
            <a:rect l="l" t="t" r="r" b="b"/>
            <a:pathLst>
              <a:path w="396240" h="323214">
                <a:moveTo>
                  <a:pt x="9044" y="302477"/>
                </a:moveTo>
                <a:lnTo>
                  <a:pt x="4824" y="295523"/>
                </a:lnTo>
                <a:lnTo>
                  <a:pt x="1932" y="287804"/>
                </a:lnTo>
                <a:lnTo>
                  <a:pt x="335" y="279377"/>
                </a:lnTo>
                <a:lnTo>
                  <a:pt x="0" y="270298"/>
                </a:lnTo>
                <a:lnTo>
                  <a:pt x="892" y="260624"/>
                </a:lnTo>
                <a:lnTo>
                  <a:pt x="16072" y="217108"/>
                </a:lnTo>
                <a:lnTo>
                  <a:pt x="38707" y="180990"/>
                </a:lnTo>
                <a:lnTo>
                  <a:pt x="69980" y="143582"/>
                </a:lnTo>
                <a:lnTo>
                  <a:pt x="108986" y="106410"/>
                </a:lnTo>
                <a:lnTo>
                  <a:pt x="138838" y="82513"/>
                </a:lnTo>
                <a:lnTo>
                  <a:pt x="170266" y="60684"/>
                </a:lnTo>
                <a:lnTo>
                  <a:pt x="217024" y="33860"/>
                </a:lnTo>
                <a:lnTo>
                  <a:pt x="261798" y="14520"/>
                </a:lnTo>
                <a:lnTo>
                  <a:pt x="302872" y="3091"/>
                </a:lnTo>
                <a:lnTo>
                  <a:pt x="338531" y="0"/>
                </a:lnTo>
                <a:lnTo>
                  <a:pt x="348918" y="896"/>
                </a:lnTo>
                <a:lnTo>
                  <a:pt x="386742" y="20537"/>
                </a:lnTo>
                <a:lnTo>
                  <a:pt x="395724" y="52729"/>
                </a:lnTo>
                <a:lnTo>
                  <a:pt x="394820" y="62409"/>
                </a:lnTo>
                <a:lnTo>
                  <a:pt x="379608" y="105960"/>
                </a:lnTo>
                <a:lnTo>
                  <a:pt x="356960" y="142106"/>
                </a:lnTo>
                <a:lnTo>
                  <a:pt x="325681" y="179539"/>
                </a:lnTo>
                <a:lnTo>
                  <a:pt x="286673" y="216727"/>
                </a:lnTo>
                <a:lnTo>
                  <a:pt x="256821" y="240628"/>
                </a:lnTo>
                <a:lnTo>
                  <a:pt x="225424" y="262426"/>
                </a:lnTo>
                <a:lnTo>
                  <a:pt x="178690" y="289225"/>
                </a:lnTo>
                <a:lnTo>
                  <a:pt x="133924" y="308558"/>
                </a:lnTo>
                <a:lnTo>
                  <a:pt x="92850" y="319986"/>
                </a:lnTo>
                <a:lnTo>
                  <a:pt x="57195" y="323074"/>
                </a:lnTo>
                <a:lnTo>
                  <a:pt x="46813" y="322174"/>
                </a:lnTo>
                <a:lnTo>
                  <a:pt x="9044" y="302477"/>
                </a:lnTo>
                <a:close/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3822319" y="3747258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724655" y="3817730"/>
            <a:ext cx="99060" cy="88265"/>
          </a:xfrm>
          <a:custGeom>
            <a:avLst/>
            <a:gdLst/>
            <a:ahLst/>
            <a:cxnLst/>
            <a:rect l="l" t="t" r="r" b="b"/>
            <a:pathLst>
              <a:path w="99060" h="88264">
                <a:moveTo>
                  <a:pt x="46004" y="0"/>
                </a:moveTo>
                <a:lnTo>
                  <a:pt x="8801" y="18956"/>
                </a:lnTo>
                <a:lnTo>
                  <a:pt x="0" y="44085"/>
                </a:lnTo>
                <a:lnTo>
                  <a:pt x="1122" y="53390"/>
                </a:lnTo>
                <a:lnTo>
                  <a:pt x="40457" y="86221"/>
                </a:lnTo>
                <a:lnTo>
                  <a:pt x="57714" y="87671"/>
                </a:lnTo>
                <a:lnTo>
                  <a:pt x="71000" y="83775"/>
                </a:lnTo>
                <a:lnTo>
                  <a:pt x="82345" y="76557"/>
                </a:lnTo>
                <a:lnTo>
                  <a:pt x="91139" y="66343"/>
                </a:lnTo>
                <a:lnTo>
                  <a:pt x="96769" y="53460"/>
                </a:lnTo>
                <a:lnTo>
                  <a:pt x="98626" y="38233"/>
                </a:lnTo>
                <a:lnTo>
                  <a:pt x="94628" y="25943"/>
                </a:lnTo>
                <a:lnTo>
                  <a:pt x="86860" y="15404"/>
                </a:lnTo>
                <a:lnTo>
                  <a:pt x="75829" y="7186"/>
                </a:lnTo>
                <a:lnTo>
                  <a:pt x="62041" y="1861"/>
                </a:lnTo>
                <a:lnTo>
                  <a:pt x="46004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172711" y="3895950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724655" y="3924375"/>
            <a:ext cx="99060" cy="86995"/>
          </a:xfrm>
          <a:custGeom>
            <a:avLst/>
            <a:gdLst/>
            <a:ahLst/>
            <a:cxnLst/>
            <a:rect l="l" t="t" r="r" b="b"/>
            <a:pathLst>
              <a:path w="99060" h="86995">
                <a:moveTo>
                  <a:pt x="46595" y="0"/>
                </a:moveTo>
                <a:lnTo>
                  <a:pt x="8929" y="18485"/>
                </a:lnTo>
                <a:lnTo>
                  <a:pt x="0" y="43358"/>
                </a:lnTo>
                <a:lnTo>
                  <a:pt x="804" y="51148"/>
                </a:lnTo>
                <a:lnTo>
                  <a:pt x="39339" y="84802"/>
                </a:lnTo>
                <a:lnTo>
                  <a:pt x="56365" y="86378"/>
                </a:lnTo>
                <a:lnTo>
                  <a:pt x="70048" y="82800"/>
                </a:lnTo>
                <a:lnTo>
                  <a:pt x="81770" y="75856"/>
                </a:lnTo>
                <a:lnTo>
                  <a:pt x="90889" y="65913"/>
                </a:lnTo>
                <a:lnTo>
                  <a:pt x="96764" y="53340"/>
                </a:lnTo>
                <a:lnTo>
                  <a:pt x="98753" y="38505"/>
                </a:lnTo>
                <a:lnTo>
                  <a:pt x="94970" y="26155"/>
                </a:lnTo>
                <a:lnTo>
                  <a:pt x="87311" y="15550"/>
                </a:lnTo>
                <a:lnTo>
                  <a:pt x="76328" y="7269"/>
                </a:lnTo>
                <a:lnTo>
                  <a:pt x="62572" y="1893"/>
                </a:lnTo>
                <a:lnTo>
                  <a:pt x="4659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922776" y="408340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902964" y="3650404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020311" y="3650262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981955" y="3871384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989576" y="3975051"/>
            <a:ext cx="87630" cy="86360"/>
          </a:xfrm>
          <a:custGeom>
            <a:avLst/>
            <a:gdLst/>
            <a:ahLst/>
            <a:cxnLst/>
            <a:rect l="l" t="t" r="r" b="b"/>
            <a:pathLst>
              <a:path w="87629" h="86360">
                <a:moveTo>
                  <a:pt x="31080" y="0"/>
                </a:moveTo>
                <a:lnTo>
                  <a:pt x="18633" y="6169"/>
                </a:lnTo>
                <a:lnTo>
                  <a:pt x="8792" y="15772"/>
                </a:lnTo>
                <a:lnTo>
                  <a:pt x="2326" y="28042"/>
                </a:lnTo>
                <a:lnTo>
                  <a:pt x="0" y="42212"/>
                </a:lnTo>
                <a:lnTo>
                  <a:pt x="263" y="47039"/>
                </a:lnTo>
                <a:lnTo>
                  <a:pt x="34919" y="84129"/>
                </a:lnTo>
                <a:lnTo>
                  <a:pt x="51254" y="85836"/>
                </a:lnTo>
                <a:lnTo>
                  <a:pt x="63171" y="81907"/>
                </a:lnTo>
                <a:lnTo>
                  <a:pt x="73307" y="74412"/>
                </a:lnTo>
                <a:lnTo>
                  <a:pt x="81087" y="63547"/>
                </a:lnTo>
                <a:lnTo>
                  <a:pt x="85935" y="49503"/>
                </a:lnTo>
                <a:lnTo>
                  <a:pt x="87277" y="32475"/>
                </a:lnTo>
                <a:lnTo>
                  <a:pt x="82750" y="21378"/>
                </a:lnTo>
                <a:lnTo>
                  <a:pt x="74802" y="12051"/>
                </a:lnTo>
                <a:lnTo>
                  <a:pt x="63497" y="5025"/>
                </a:lnTo>
                <a:lnTo>
                  <a:pt x="48901" y="831"/>
                </a:lnTo>
                <a:lnTo>
                  <a:pt x="31080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7074534" y="3539981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417307" y="3644489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7423404" y="3749646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7146035" y="3432330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7261859" y="3432472"/>
            <a:ext cx="88900" cy="84455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31575" y="0"/>
                </a:moveTo>
                <a:lnTo>
                  <a:pt x="18911" y="6056"/>
                </a:lnTo>
                <a:lnTo>
                  <a:pt x="8916" y="15487"/>
                </a:lnTo>
                <a:lnTo>
                  <a:pt x="2356" y="27546"/>
                </a:lnTo>
                <a:lnTo>
                  <a:pt x="0" y="41485"/>
                </a:lnTo>
                <a:lnTo>
                  <a:pt x="290" y="46435"/>
                </a:lnTo>
                <a:lnTo>
                  <a:pt x="35562" y="82692"/>
                </a:lnTo>
                <a:lnTo>
                  <a:pt x="52187" y="84353"/>
                </a:lnTo>
                <a:lnTo>
                  <a:pt x="64317" y="80486"/>
                </a:lnTo>
                <a:lnTo>
                  <a:pt x="74613" y="73107"/>
                </a:lnTo>
                <a:lnTo>
                  <a:pt x="82498" y="62391"/>
                </a:lnTo>
                <a:lnTo>
                  <a:pt x="87394" y="48516"/>
                </a:lnTo>
                <a:lnTo>
                  <a:pt x="88726" y="31659"/>
                </a:lnTo>
                <a:lnTo>
                  <a:pt x="84086" y="20822"/>
                </a:lnTo>
                <a:lnTo>
                  <a:pt x="75994" y="11726"/>
                </a:lnTo>
                <a:lnTo>
                  <a:pt x="64507" y="4883"/>
                </a:lnTo>
                <a:lnTo>
                  <a:pt x="49682" y="803"/>
                </a:lnTo>
                <a:lnTo>
                  <a:pt x="31575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978395" y="3636545"/>
            <a:ext cx="87630" cy="85090"/>
          </a:xfrm>
          <a:custGeom>
            <a:avLst/>
            <a:gdLst/>
            <a:ahLst/>
            <a:cxnLst/>
            <a:rect l="l" t="t" r="r" b="b"/>
            <a:pathLst>
              <a:path w="87629" h="85089">
                <a:moveTo>
                  <a:pt x="31548" y="0"/>
                </a:moveTo>
                <a:lnTo>
                  <a:pt x="18926" y="5992"/>
                </a:lnTo>
                <a:lnTo>
                  <a:pt x="8936" y="15439"/>
                </a:lnTo>
                <a:lnTo>
                  <a:pt x="2365" y="27573"/>
                </a:lnTo>
                <a:lnTo>
                  <a:pt x="0" y="41628"/>
                </a:lnTo>
                <a:lnTo>
                  <a:pt x="116" y="44802"/>
                </a:lnTo>
                <a:lnTo>
                  <a:pt x="20453" y="77288"/>
                </a:lnTo>
                <a:lnTo>
                  <a:pt x="49973" y="84689"/>
                </a:lnTo>
                <a:lnTo>
                  <a:pt x="62269" y="81103"/>
                </a:lnTo>
                <a:lnTo>
                  <a:pt x="72770" y="73896"/>
                </a:lnTo>
                <a:lnTo>
                  <a:pt x="80870" y="63295"/>
                </a:lnTo>
                <a:lnTo>
                  <a:pt x="85966" y="49524"/>
                </a:lnTo>
                <a:lnTo>
                  <a:pt x="87454" y="32810"/>
                </a:lnTo>
                <a:lnTo>
                  <a:pt x="83086" y="21665"/>
                </a:lnTo>
                <a:lnTo>
                  <a:pt x="75229" y="12277"/>
                </a:lnTo>
                <a:lnTo>
                  <a:pt x="63964" y="5181"/>
                </a:lnTo>
                <a:lnTo>
                  <a:pt x="49377" y="910"/>
                </a:lnTo>
                <a:lnTo>
                  <a:pt x="31548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984492" y="3740502"/>
            <a:ext cx="88900" cy="85725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31112" y="0"/>
                </a:moveTo>
                <a:lnTo>
                  <a:pt x="18622" y="6230"/>
                </a:lnTo>
                <a:lnTo>
                  <a:pt x="8774" y="15816"/>
                </a:lnTo>
                <a:lnTo>
                  <a:pt x="2318" y="28010"/>
                </a:lnTo>
                <a:lnTo>
                  <a:pt x="0" y="42065"/>
                </a:lnTo>
                <a:lnTo>
                  <a:pt x="491" y="48585"/>
                </a:lnTo>
                <a:lnTo>
                  <a:pt x="36584" y="83951"/>
                </a:lnTo>
                <a:lnTo>
                  <a:pt x="53421" y="85464"/>
                </a:lnTo>
                <a:lnTo>
                  <a:pt x="65179" y="81271"/>
                </a:lnTo>
                <a:lnTo>
                  <a:pt x="75121" y="73612"/>
                </a:lnTo>
                <a:lnTo>
                  <a:pt x="82694" y="62638"/>
                </a:lnTo>
                <a:lnTo>
                  <a:pt x="87349" y="48498"/>
                </a:lnTo>
                <a:lnTo>
                  <a:pt x="88534" y="31342"/>
                </a:lnTo>
                <a:lnTo>
                  <a:pt x="83744" y="20548"/>
                </a:lnTo>
                <a:lnTo>
                  <a:pt x="75565" y="11508"/>
                </a:lnTo>
                <a:lnTo>
                  <a:pt x="64040" y="4731"/>
                </a:lnTo>
                <a:lnTo>
                  <a:pt x="49209" y="725"/>
                </a:lnTo>
                <a:lnTo>
                  <a:pt x="31112" y="0"/>
                </a:lnTo>
                <a:close/>
              </a:path>
            </a:pathLst>
          </a:custGeom>
          <a:solidFill>
            <a:srgbClr val="0E8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7187183" y="3947921"/>
            <a:ext cx="78105" cy="271780"/>
          </a:xfrm>
          <a:custGeom>
            <a:avLst/>
            <a:gdLst/>
            <a:ahLst/>
            <a:cxnLst/>
            <a:rect l="l" t="t" r="r" b="b"/>
            <a:pathLst>
              <a:path w="78104" h="271779">
                <a:moveTo>
                  <a:pt x="51816" y="64769"/>
                </a:moveTo>
                <a:lnTo>
                  <a:pt x="25908" y="64769"/>
                </a:lnTo>
                <a:lnTo>
                  <a:pt x="25908" y="271779"/>
                </a:lnTo>
                <a:lnTo>
                  <a:pt x="51816" y="271779"/>
                </a:lnTo>
                <a:lnTo>
                  <a:pt x="51816" y="64769"/>
                </a:lnTo>
                <a:close/>
              </a:path>
              <a:path w="78104" h="271779">
                <a:moveTo>
                  <a:pt x="38862" y="0"/>
                </a:moveTo>
                <a:lnTo>
                  <a:pt x="0" y="77723"/>
                </a:lnTo>
                <a:lnTo>
                  <a:pt x="25908" y="77723"/>
                </a:lnTo>
                <a:lnTo>
                  <a:pt x="25908" y="64769"/>
                </a:lnTo>
                <a:lnTo>
                  <a:pt x="71247" y="64769"/>
                </a:lnTo>
                <a:lnTo>
                  <a:pt x="38862" y="0"/>
                </a:lnTo>
                <a:close/>
              </a:path>
              <a:path w="78104" h="271779">
                <a:moveTo>
                  <a:pt x="71247" y="64769"/>
                </a:moveTo>
                <a:lnTo>
                  <a:pt x="51816" y="64769"/>
                </a:lnTo>
                <a:lnTo>
                  <a:pt x="51816" y="77723"/>
                </a:lnTo>
                <a:lnTo>
                  <a:pt x="77724" y="77723"/>
                </a:lnTo>
                <a:lnTo>
                  <a:pt x="71247" y="6476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4929378" y="6353869"/>
            <a:ext cx="3092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577332" y="6363927"/>
            <a:ext cx="298450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Comic Sans MS"/>
                <a:cs typeface="Comic Sans MS"/>
              </a:rPr>
              <a:t>H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48961" y="6512814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58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295138" y="6521957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58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024121" y="6457950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581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014978" y="6555485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58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372355" y="6047994"/>
            <a:ext cx="78105" cy="337185"/>
          </a:xfrm>
          <a:custGeom>
            <a:avLst/>
            <a:gdLst/>
            <a:ahLst/>
            <a:cxnLst/>
            <a:rect l="l" t="t" r="r" b="b"/>
            <a:pathLst>
              <a:path w="78104" h="337185">
                <a:moveTo>
                  <a:pt x="51816" y="64769"/>
                </a:moveTo>
                <a:lnTo>
                  <a:pt x="25908" y="64769"/>
                </a:lnTo>
                <a:lnTo>
                  <a:pt x="25908" y="336600"/>
                </a:lnTo>
                <a:lnTo>
                  <a:pt x="51816" y="336600"/>
                </a:lnTo>
                <a:lnTo>
                  <a:pt x="51816" y="64769"/>
                </a:lnTo>
                <a:close/>
              </a:path>
              <a:path w="78104" h="337185">
                <a:moveTo>
                  <a:pt x="38862" y="0"/>
                </a:moveTo>
                <a:lnTo>
                  <a:pt x="0" y="77723"/>
                </a:lnTo>
                <a:lnTo>
                  <a:pt x="25908" y="77723"/>
                </a:lnTo>
                <a:lnTo>
                  <a:pt x="25908" y="64769"/>
                </a:lnTo>
                <a:lnTo>
                  <a:pt x="71247" y="64769"/>
                </a:lnTo>
                <a:lnTo>
                  <a:pt x="38862" y="0"/>
                </a:lnTo>
                <a:close/>
              </a:path>
              <a:path w="78104" h="337185">
                <a:moveTo>
                  <a:pt x="71247" y="64769"/>
                </a:moveTo>
                <a:lnTo>
                  <a:pt x="51816" y="64769"/>
                </a:lnTo>
                <a:lnTo>
                  <a:pt x="51816" y="77723"/>
                </a:lnTo>
                <a:lnTo>
                  <a:pt x="77724" y="77723"/>
                </a:lnTo>
                <a:lnTo>
                  <a:pt x="71247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3672332" y="5588689"/>
            <a:ext cx="1043940" cy="11264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20395">
              <a:lnSpc>
                <a:spcPct val="100000"/>
              </a:lnSpc>
            </a:pPr>
            <a:r>
              <a:rPr dirty="0" baseline="-28769" sz="4200" spc="-37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r>
              <a:rPr dirty="0" baseline="-28769" sz="4200" spc="-667">
                <a:solidFill>
                  <a:srgbClr val="00396D"/>
                </a:solidFill>
                <a:latin typeface="Comic Sans MS"/>
                <a:cs typeface="Comic Sans MS"/>
              </a:rPr>
              <a:t> </a:t>
            </a:r>
            <a:r>
              <a:rPr dirty="0" sz="1800"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08965" algn="l"/>
              </a:tabLst>
            </a:pP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O</a:t>
            </a:r>
            <a:r>
              <a:rPr dirty="0" sz="2800" spc="-25">
                <a:solidFill>
                  <a:srgbClr val="00396D"/>
                </a:solidFill>
                <a:latin typeface="Comic Sans MS"/>
                <a:cs typeface="Comic Sans MS"/>
              </a:rPr>
              <a:t>	</a:t>
            </a:r>
            <a:r>
              <a:rPr dirty="0" sz="2800" spc="-25">
                <a:latin typeface="Comic Sans MS"/>
                <a:cs typeface="Comic Sans MS"/>
              </a:rPr>
              <a:t>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95" name="object 9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</a:p>
        </p:txBody>
      </p:sp>
      <p:sp>
        <p:nvSpPr>
          <p:cNvPr id="94" name="object 94"/>
          <p:cNvSpPr txBox="1"/>
          <p:nvPr/>
        </p:nvSpPr>
        <p:spPr>
          <a:xfrm>
            <a:off x="4519676" y="6191642"/>
            <a:ext cx="15938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2023-05-25T15:44:16Z</dcterms:created>
  <dcterms:modified xsi:type="dcterms:W3CDTF">2023-05-25T15:44:16Z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2016-09-27T00:00:00Z</vt:filetime>
  </property>
  <property fmtid="{D5CDD505-2E9C-101B-9397-08002B2CF9AE}" pid="3" name="LastSaved">
    <vt:filetime>2023-05-25T00:00:00Z</vt:filetime>
  </property>
</Properties>
</file>