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ppt/slides/slide18.xml" ContentType="application/vnd.openxmlformats-officedocument.presentationml.slide+xml"/>
  <Override PartName="/ppt/notesSlides/notesSlide18.xml" ContentType="application/vnd.openxmlformats-officedocument.presentationml.notesSlide+xml"/>
  <Override PartName="/ppt/slides/slide19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1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22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23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24.xml" ContentType="application/vnd.openxmlformats-officedocument.presentationml.slide+xml"/>
  <Override PartName="/ppt/notesSlides/notesSlide24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26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27.xml" ContentType="application/vnd.openxmlformats-officedocument.presentationml.slide+xml"/>
  <Override PartName="/ppt/notesSlides/notesSlide27.xml" ContentType="application/vnd.openxmlformats-officedocument.presentationml.notesSlide+xml"/>
  <Override PartName="/ppt/slides/slide28.xml" ContentType="application/vnd.openxmlformats-officedocument.presentationml.slide+xml"/>
  <Override PartName="/ppt/notesSlides/notesSlide28.xml" ContentType="application/vnd.openxmlformats-officedocument.presentationml.notesSlide+xml"/>
  <Override PartName="/ppt/slides/slide29.xml" ContentType="application/vnd.openxmlformats-officedocument.presentationml.slide+xml"/>
  <Override PartName="/ppt/notesSlides/notesSlide29.xml" ContentType="application/vnd.openxmlformats-officedocument.presentationml.notesSlide+xml"/>
  <Override PartName="/ppt/slides/slide30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31.xml" ContentType="application/vnd.openxmlformats-officedocument.presentationml.slide+xml"/>
  <Override PartName="/ppt/notesSlides/notesSlide31.xml" ContentType="application/vnd.openxmlformats-officedocument.presentationml.notesSlide+xml"/>
  <Override PartName="/ppt/slides/slide32.xml" ContentType="application/vnd.openxmlformats-officedocument.presentationml.slide+xml"/>
  <Override PartName="/ppt/notesSlides/notesSlide32.xml" ContentType="application/vnd.openxmlformats-officedocument.presentationml.notesSlide+xml"/>
  <Override PartName="/ppt/slides/slide33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34.xml" ContentType="application/vnd.openxmlformats-officedocument.presentationml.slide+xml"/>
  <Override PartName="/ppt/notesSlides/notesSlide34.xml" ContentType="application/vnd.openxmlformats-officedocument.presentationml.notesSlide+xml"/>
  <Override PartName="/ppt/slides/slide35.xml" ContentType="application/vnd.openxmlformats-officedocument.presentationml.slide+xml"/>
  <Override PartName="/ppt/notesSlides/notesSlide35.xml" ContentType="application/vnd.openxmlformats-officedocument.presentationml.notesSlide+xml"/>
  <Override PartName="/ppt/slides/slide36.xml" ContentType="application/vnd.openxmlformats-officedocument.presentationml.slide+xml"/>
  <Override PartName="/ppt/notesSlides/notesSlide36.xml" ContentType="application/vnd.openxmlformats-officedocument.presentationml.notesSlide+xml"/>
  <Override PartName="/ppt/slides/slide37.xml" ContentType="application/vnd.openxmlformats-officedocument.presentationml.slide+xml"/>
  <Override PartName="/ppt/notesSlides/notesSlide37.xml" ContentType="application/vnd.openxmlformats-officedocument.presentationml.notesSlide+xml"/>
  <Override PartName="/ppt/slides/slide38.xml" ContentType="application/vnd.openxmlformats-officedocument.presentationml.slide+xml"/>
  <Override PartName="/ppt/notesSlides/notesSlide38.xml" ContentType="application/vnd.openxmlformats-officedocument.presentationml.notesSlide+xml"/>
  <Override PartName="/ppt/slides/slide39.xml" ContentType="application/vnd.openxmlformats-officedocument.presentationml.slide+xml"/>
  <Override PartName="/ppt/notesSlides/notesSlide39.xml" ContentType="application/vnd.openxmlformats-officedocument.presentationml.notesSlide+xml"/>
  <Override PartName="/ppt/slides/slide40.xml" ContentType="application/vnd.openxmlformats-officedocument.presentationml.slide+xml"/>
  <Override PartName="/ppt/notesSlides/notesSlide40.xml" ContentType="application/vnd.openxmlformats-officedocument.presentationml.notesSlide+xml"/>
  <Override PartName="/ppt/slides/slide41.xml" ContentType="application/vnd.openxmlformats-officedocument.presentationml.slide+xml"/>
  <Override PartName="/ppt/notesSlides/notesSlide41.xml" ContentType="application/vnd.openxmlformats-officedocument.presentationml.notesSlide+xml"/>
  <Override PartName="/ppt/slides/slide42.xml" ContentType="application/vnd.openxmlformats-officedocument.presentationml.slide+xml"/>
  <Override PartName="/ppt/notesSlides/notesSlide42.xml" ContentType="application/vnd.openxmlformats-officedocument.presentationml.notesSlide+xml"/>
  <Override PartName="/ppt/slides/slide43.xml" ContentType="application/vnd.openxmlformats-officedocument.presentationml.slide+xml"/>
  <Override PartName="/ppt/notesSlides/notesSlide43.xml" ContentType="application/vnd.openxmlformats-officedocument.presentationml.notesSlide+xml"/>
  <Override PartName="/ppt/slides/slide44.xml" ContentType="application/vnd.openxmlformats-officedocument.presentationml.slide+xml"/>
  <Override PartName="/ppt/notesSlides/notesSlide44.xml" ContentType="application/vnd.openxmlformats-officedocument.presentationml.notesSlide+xml"/>
  <Override PartName="/ppt/slides/slide45.xml" ContentType="application/vnd.openxmlformats-officedocument.presentationml.slide+xml"/>
  <Override PartName="/ppt/notesSlides/notesSlide45.xml" ContentType="application/vnd.openxmlformats-officedocument.presentationml.notesSlide+xml"/>
  <Override PartName="/ppt/slides/slide46.xml" ContentType="application/vnd.openxmlformats-officedocument.presentationml.slide+xml"/>
  <Override PartName="/ppt/notesSlides/notesSlide46.xml" ContentType="application/vnd.openxmlformats-officedocument.presentationml.notesSlide+xml"/>
  <Override PartName="/ppt/slides/slide47.xml" ContentType="application/vnd.openxmlformats-officedocument.presentationml.slide+xml"/>
  <Override PartName="/ppt/notesSlides/notesSlide47.xml" ContentType="application/vnd.openxmlformats-officedocument.presentationml.notesSlide+xml"/>
  <Override PartName="/ppt/slides/slide48.xml" ContentType="application/vnd.openxmlformats-officedocument.presentationml.slide+xml"/>
  <Override PartName="/ppt/notesSlides/notesSlide48.xml" ContentType="application/vnd.openxmlformats-officedocument.presentationml.notesSlide+xml"/>
  <Override PartName="/ppt/slides/slide49.xml" ContentType="application/vnd.openxmlformats-officedocument.presentationml.slide+xml"/>
  <Override PartName="/ppt/notesSlides/notesSlide49.xml" ContentType="application/vnd.openxmlformats-officedocument.presentationml.notesSlide+xml"/>
  <Override PartName="/ppt/slides/slide50.xml" ContentType="application/vnd.openxmlformats-officedocument.presentationml.slide+xml"/>
  <Override PartName="/ppt/notesSlides/notesSlide50.xml" ContentType="application/vnd.openxmlformats-officedocument.presentationml.notesSlide+xml"/>
  <Override PartName="/ppt/slides/slide51.xml" ContentType="application/vnd.openxmlformats-officedocument.presentationml.slide+xml"/>
  <Override PartName="/ppt/notesSlides/notesSlide51.xml" ContentType="application/vnd.openxmlformats-officedocument.presentationml.notesSlide+xml"/>
  <Override PartName="/ppt/slides/slide52.xml" ContentType="application/vnd.openxmlformats-officedocument.presentationml.slide+xml"/>
  <Override PartName="/ppt/notesSlides/notesSlide52.xml" ContentType="application/vnd.openxmlformats-officedocument.presentationml.notesSlide+xml"/>
  <Override PartName="/ppt/slides/slide53.xml" ContentType="application/vnd.openxmlformats-officedocument.presentationml.slide+xml"/>
  <Override PartName="/ppt/notesSlides/notesSlide53.xml" ContentType="application/vnd.openxmlformats-officedocument.presentationml.notesSlide+xml"/>
  <Override PartName="/ppt/slides/slide54.xml" ContentType="application/vnd.openxmlformats-officedocument.presentationml.slide+xml"/>
  <Override PartName="/ppt/notesSlides/notesSlide54.xml" ContentType="application/vnd.openxmlformats-officedocument.presentationml.notesSlide+xml"/>
  <Override PartName="/ppt/slides/slide55.xml" ContentType="application/vnd.openxmlformats-officedocument.presentationml.slide+xml"/>
  <Override PartName="/ppt/notesSlides/notesSlide55.xml" ContentType="application/vnd.openxmlformats-officedocument.presentationml.notesSlide+xml"/>
  <Override PartName="/ppt/slides/slide56.xml" ContentType="application/vnd.openxmlformats-officedocument.presentationml.slide+xml"/>
  <Override PartName="/ppt/notesSlides/notesSlide56.xml" ContentType="application/vnd.openxmlformats-officedocument.presentationml.notesSlide+xml"/>
  <Override PartName="/ppt/slides/slide57.xml" ContentType="application/vnd.openxmlformats-officedocument.presentationml.slide+xml"/>
  <Override PartName="/ppt/notesSlides/notesSlide57.xml" ContentType="application/vnd.openxmlformats-officedocument.presentationml.notesSlide+xml"/>
  <Override PartName="/ppt/slides/slide58.xml" ContentType="application/vnd.openxmlformats-officedocument.presentationml.slide+xml"/>
  <Override PartName="/ppt/notesSlides/notesSlide58.xml" ContentType="application/vnd.openxmlformats-officedocument.presentationml.notesSlide+xml"/>
  <Override PartName="/ppt/slides/slide59.xml" ContentType="application/vnd.openxmlformats-officedocument.presentationml.slide+xml"/>
  <Override PartName="/ppt/notesSlides/notesSlide59.xml" ContentType="application/vnd.openxmlformats-officedocument.presentationml.notesSlide+xml"/>
  <Override PartName="/ppt/slides/slide60.xml" ContentType="application/vnd.openxmlformats-officedocument.presentationml.slide+xml"/>
  <Override PartName="/ppt/notesSlides/notesSlide60.xml" ContentType="application/vnd.openxmlformats-officedocument.presentationml.notesSlide+xml"/>
  <Override PartName="/ppt/slides/slide61.xml" ContentType="application/vnd.openxmlformats-officedocument.presentationml.slide+xml"/>
  <Override PartName="/ppt/notesSlides/notesSlide61.xml" ContentType="application/vnd.openxmlformats-officedocument.presentationml.notesSlide+xml"/>
  <Override PartName="/ppt/slides/slide62.xml" ContentType="application/vnd.openxmlformats-officedocument.presentationml.slide+xml"/>
  <Override PartName="/ppt/notesSlides/notesSlide62.xml" ContentType="application/vnd.openxmlformats-officedocument.presentationml.notesSlide+xml"/>
  <Override PartName="/ppt/slides/slide63.xml" ContentType="application/vnd.openxmlformats-officedocument.presentationml.slide+xml"/>
  <Override PartName="/ppt/notesSlides/notesSlide63.xml" ContentType="application/vnd.openxmlformats-officedocument.presentationml.notesSlide+xml"/>
  <Override PartName="/ppt/slides/slide64.xml" ContentType="application/vnd.openxmlformats-officedocument.presentationml.slide+xml"/>
  <Override PartName="/ppt/notesSlides/notesSlide64.xml" ContentType="application/vnd.openxmlformats-officedocument.presentationml.notesSlide+xml"/>
  <Override PartName="/ppt/slides/slide65.xml" ContentType="application/vnd.openxmlformats-officedocument.presentationml.slide+xml"/>
  <Override PartName="/ppt/notesSlides/notesSlide65.xml" ContentType="application/vnd.openxmlformats-officedocument.presentationml.notesSlide+xml"/>
  <Override PartName="/ppt/slides/slide66.xml" ContentType="application/vnd.openxmlformats-officedocument.presentationml.slide+xml"/>
  <Override PartName="/ppt/notesSlides/notesSlide66.xml" ContentType="application/vnd.openxmlformats-officedocument.presentationml.notesSlide+xml"/>
  <Override PartName="/ppt/slides/slide67.xml" ContentType="application/vnd.openxmlformats-officedocument.presentationml.slide+xml"/>
  <Override PartName="/ppt/notesSlides/notesSlide67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</p:sldIdLst>
  <p:sldSz cx="4610100" cy="3460750"/>
  <p:notesSz cx="4610100" cy="34607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/Relationships>
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/Relationships>
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/Relationships>
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8.xml"/></Relationships>
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9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0.xml"/></Relationships>
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1.xml"/></Relationships>
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2.xml"/></Relationships>
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3.xml"/></Relationships>
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4.xml"/></Relationships>
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5.xml"/></Relationships>
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6.xml"/></Relationships>
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7.xml"/></Relationships>
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8.xml"/></Relationships>
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9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0.xml"/></Relationships>
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1.xml"/></Relationships>
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2.xml"/></Relationships>
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3.xml"/></Relationships>
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4.xml"/></Relationships>
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5.xml"/></Relationships>
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6.xml"/></Relationships>
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7.xml"/></Relationships>
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8.xml"/></Relationships>
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9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0.xml"/></Relationships>
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1.xml"/></Relationships>
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2.xml"/></Relationships>
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3.xml"/></Relationships>
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4.xml"/></Relationships>
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5.xml"/></Relationships>
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6.xml"/></Relationships>
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7.xml"/></Relationships>
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8.xml"/></Relationships>
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9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0.xml"/></Relationships>
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1.xml"/></Relationships>
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2.xml"/></Relationships>
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3.xml"/></Relationships>
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4.xml"/></Relationships>
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5.xml"/></Relationships>
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6.xml"/></Relationships>
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7.xml"/></Relationships>
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8.xml"/></Relationships>
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9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6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0.xml"/></Relationships>

</file>

<file path=ppt/notesSlides/_rels/notesSlide6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1.xml"/></Relationships>

</file>

<file path=ppt/notesSlides/_rels/notesSlide6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2.xml"/></Relationships>

</file>

<file path=ppt/notesSlides/_rels/notesSlide6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3.xml"/></Relationships>

</file>

<file path=ppt/notesSlides/_rels/notesSlide6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4.xml"/></Relationships>

</file>

<file path=ppt/notesSlides/_rels/notesSlide6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5.xml"/></Relationships>

</file>

<file path=ppt/notesSlides/_rels/notesSlide6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6.xml"/></Relationships>

</file>

<file path=ppt/notesSlides/_rels/notesSlide6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7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69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00" b="0" i="0">
                <a:solidFill>
                  <a:srgbClr val="E50000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00" b="0" i="0">
                <a:solidFill>
                  <a:srgbClr val="E50000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700" b="0" i="0">
                <a:solidFill>
                  <a:srgbClr val="E50000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>
              <a:defRPr sz="5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046680" y="3279850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2967063" y="3275888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3144865" y="3275888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3305695" y="3289972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3316186" y="3279698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3326347" y="3269538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79" h="30479">
                <a:moveTo>
                  <a:pt x="0" y="10160"/>
                </a:moveTo>
                <a:lnTo>
                  <a:pt x="0" y="0"/>
                </a:lnTo>
                <a:lnTo>
                  <a:pt x="43180" y="0"/>
                </a:lnTo>
                <a:lnTo>
                  <a:pt x="43180" y="30480"/>
                </a:lnTo>
                <a:lnTo>
                  <a:pt x="33020" y="3048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3242526" y="327588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3606877" y="32822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3517976" y="327588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3594177" y="32695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bk object 26"/>
          <p:cNvSpPr/>
          <p:nvPr/>
        </p:nvSpPr>
        <p:spPr>
          <a:xfrm>
            <a:off x="3606877" y="32949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bk object 27"/>
          <p:cNvSpPr/>
          <p:nvPr/>
        </p:nvSpPr>
        <p:spPr>
          <a:xfrm>
            <a:off x="3594177" y="33076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bk object 28"/>
          <p:cNvSpPr/>
          <p:nvPr/>
        </p:nvSpPr>
        <p:spPr>
          <a:xfrm>
            <a:off x="3606877" y="33203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bk object 29"/>
          <p:cNvSpPr/>
          <p:nvPr/>
        </p:nvSpPr>
        <p:spPr>
          <a:xfrm>
            <a:off x="3869640" y="32695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bk object 30"/>
          <p:cNvSpPr/>
          <p:nvPr/>
        </p:nvSpPr>
        <p:spPr>
          <a:xfrm>
            <a:off x="3882340" y="328858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202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bk object 31"/>
          <p:cNvSpPr/>
          <p:nvPr/>
        </p:nvSpPr>
        <p:spPr>
          <a:xfrm>
            <a:off x="3793439" y="3275888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D6D6E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bk object 32"/>
          <p:cNvSpPr/>
          <p:nvPr/>
        </p:nvSpPr>
        <p:spPr>
          <a:xfrm>
            <a:off x="3869640" y="33076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bk object 33"/>
          <p:cNvSpPr/>
          <p:nvPr/>
        </p:nvSpPr>
        <p:spPr>
          <a:xfrm>
            <a:off x="3882340" y="33203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D6D6E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bk object 34"/>
          <p:cNvSpPr/>
          <p:nvPr/>
        </p:nvSpPr>
        <p:spPr>
          <a:xfrm>
            <a:off x="4145090" y="32695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bk object 35"/>
          <p:cNvSpPr/>
          <p:nvPr/>
        </p:nvSpPr>
        <p:spPr>
          <a:xfrm>
            <a:off x="4157790" y="328858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202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bk object 36"/>
          <p:cNvSpPr/>
          <p:nvPr/>
        </p:nvSpPr>
        <p:spPr>
          <a:xfrm>
            <a:off x="4145090" y="33076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bk object 37"/>
          <p:cNvSpPr/>
          <p:nvPr/>
        </p:nvSpPr>
        <p:spPr>
          <a:xfrm>
            <a:off x="4157790" y="3320338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 h="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bk object 38"/>
          <p:cNvSpPr/>
          <p:nvPr/>
        </p:nvSpPr>
        <p:spPr>
          <a:xfrm>
            <a:off x="4451033" y="3300018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0" y="20320"/>
                </a:lnTo>
              </a:path>
            </a:pathLst>
          </a:custGeom>
          <a:ln w="7591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bk object 39"/>
          <p:cNvSpPr/>
          <p:nvPr/>
        </p:nvSpPr>
        <p:spPr>
          <a:xfrm>
            <a:off x="4423969" y="3273523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6" y="15183"/>
                </a:moveTo>
                <a:lnTo>
                  <a:pt x="30366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6" y="23568"/>
                </a:lnTo>
                <a:lnTo>
                  <a:pt x="30366" y="15183"/>
                </a:lnTo>
                <a:close/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bk object 40"/>
          <p:cNvSpPr/>
          <p:nvPr/>
        </p:nvSpPr>
        <p:spPr>
          <a:xfrm>
            <a:off x="4344642" y="3270636"/>
            <a:ext cx="48260" cy="50165"/>
          </a:xfrm>
          <a:custGeom>
            <a:avLst/>
            <a:gdLst/>
            <a:ahLst/>
            <a:cxnLst/>
            <a:rect l="l" t="t" r="r" b="b"/>
            <a:pathLst>
              <a:path w="48260" h="50164">
                <a:moveTo>
                  <a:pt x="25110" y="49702"/>
                </a:moveTo>
                <a:lnTo>
                  <a:pt x="38475" y="45809"/>
                </a:lnTo>
                <a:lnTo>
                  <a:pt x="47748" y="35700"/>
                </a:lnTo>
                <a:lnTo>
                  <a:pt x="47061" y="17931"/>
                </a:lnTo>
                <a:lnTo>
                  <a:pt x="41417" y="6134"/>
                </a:lnTo>
                <a:lnTo>
                  <a:pt x="32255" y="0"/>
                </a:lnTo>
                <a:lnTo>
                  <a:pt x="15795" y="2168"/>
                </a:lnTo>
                <a:lnTo>
                  <a:pt x="4946" y="9558"/>
                </a:lnTo>
                <a:lnTo>
                  <a:pt x="0" y="20511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bk object 41"/>
          <p:cNvSpPr/>
          <p:nvPr/>
        </p:nvSpPr>
        <p:spPr>
          <a:xfrm>
            <a:off x="4329112" y="3287318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699"/>
                </a:lnTo>
                <a:lnTo>
                  <a:pt x="0" y="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bk object 42"/>
          <p:cNvSpPr/>
          <p:nvPr/>
        </p:nvSpPr>
        <p:spPr>
          <a:xfrm>
            <a:off x="4499473" y="3270630"/>
            <a:ext cx="48260" cy="50165"/>
          </a:xfrm>
          <a:custGeom>
            <a:avLst/>
            <a:gdLst/>
            <a:ahLst/>
            <a:cxnLst/>
            <a:rect l="l" t="t" r="r" b="b"/>
            <a:pathLst>
              <a:path w="48260" h="50164">
                <a:moveTo>
                  <a:pt x="22681" y="49708"/>
                </a:moveTo>
                <a:lnTo>
                  <a:pt x="9209" y="45815"/>
                </a:lnTo>
                <a:lnTo>
                  <a:pt x="0" y="35706"/>
                </a:lnTo>
                <a:lnTo>
                  <a:pt x="716" y="17929"/>
                </a:lnTo>
                <a:lnTo>
                  <a:pt x="6379" y="6130"/>
                </a:lnTo>
                <a:lnTo>
                  <a:pt x="15554" y="0"/>
                </a:lnTo>
                <a:lnTo>
                  <a:pt x="32008" y="2174"/>
                </a:lnTo>
                <a:lnTo>
                  <a:pt x="42852" y="9572"/>
                </a:lnTo>
                <a:lnTo>
                  <a:pt x="47794" y="20532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bk object 43"/>
          <p:cNvSpPr/>
          <p:nvPr/>
        </p:nvSpPr>
        <p:spPr>
          <a:xfrm>
            <a:off x="4532315" y="3287318"/>
            <a:ext cx="30480" cy="12700"/>
          </a:xfrm>
          <a:custGeom>
            <a:avLst/>
            <a:gdLst/>
            <a:ahLst/>
            <a:cxnLst/>
            <a:rect l="l" t="t" r="r" b="b"/>
            <a:pathLst>
              <a:path w="30479" h="12700">
                <a:moveTo>
                  <a:pt x="30480" y="0"/>
                </a:moveTo>
                <a:lnTo>
                  <a:pt x="15240" y="12699"/>
                </a:lnTo>
                <a:lnTo>
                  <a:pt x="0" y="0"/>
                </a:lnTo>
              </a:path>
            </a:pathLst>
          </a:custGeom>
          <a:ln w="5060">
            <a:solidFill>
              <a:srgbClr val="ADADE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7257" y="335766"/>
            <a:ext cx="3175584" cy="2190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700" b="0" i="0">
                <a:solidFill>
                  <a:srgbClr val="E50000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3830" y="708658"/>
            <a:ext cx="4382439" cy="1912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009762" y="3367563"/>
            <a:ext cx="588644" cy="88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" b="0" i="0">
                <a:solidFill>
                  <a:schemeClr val="bg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677361" y="3367563"/>
            <a:ext cx="517525" cy="88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500" b="0" i="0">
                <a:solidFill>
                  <a:schemeClr val="tx1"/>
                </a:solidFill>
                <a:latin typeface="Trebuchet MS"/>
                <a:cs typeface="Trebuchet MS"/>
              </a:defRPr>
            </a:lvl1pPr>
          </a:lstStyle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319272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Relationship Id="rId3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Relationship Id="rId3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slide" Target="slide1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slide" Target="slide1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slide" Target="slide14.xml"/></Relationships>
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slide" Target="slide15.xml"/></Relationships>
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slide" Target="slide16.xml"/></Relationships>
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slide" Target="slide17.xml"/></Relationships>
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slide" Target="slide18.xml"/></Relationships>
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Relationship Id="rId3" Type="http://schemas.openxmlformats.org/officeDocument/2006/relationships/slide" Target="slide19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Relationship Id="rId3" Type="http://schemas.openxmlformats.org/officeDocument/2006/relationships/slide" Target="slide20.xml"/></Relationships>
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slide" Target="slide21.xml"/></Relationships>
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Relationship Id="rId3" Type="http://schemas.openxmlformats.org/officeDocument/2006/relationships/slide" Target="slide22.xml"/></Relationships>
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Relationship Id="rId3" Type="http://schemas.openxmlformats.org/officeDocument/2006/relationships/slide" Target="slide23.xml"/></Relationships>
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Relationship Id="rId3" Type="http://schemas.openxmlformats.org/officeDocument/2006/relationships/slide" Target="slide24.xml"/></Relationships>
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Relationship Id="rId3" Type="http://schemas.openxmlformats.org/officeDocument/2006/relationships/slide" Target="slide25.xml"/></Relationships>
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Relationship Id="rId3" Type="http://schemas.openxmlformats.org/officeDocument/2006/relationships/slide" Target="slide26.xml"/></Relationships>
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Relationship Id="rId3" Type="http://schemas.openxmlformats.org/officeDocument/2006/relationships/slide" Target="slide27.xml"/></Relationships>
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Relationship Id="rId3" Type="http://schemas.openxmlformats.org/officeDocument/2006/relationships/slide" Target="slide28.xml"/></Relationships>
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Relationship Id="rId3" Type="http://schemas.openxmlformats.org/officeDocument/2006/relationships/slide" Target="slide29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Relationship Id="rId3" Type="http://schemas.openxmlformats.org/officeDocument/2006/relationships/slide" Target="slide30.xml"/></Relationships>
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Relationship Id="rId3" Type="http://schemas.openxmlformats.org/officeDocument/2006/relationships/slide" Target="slide31.xml"/></Relationships>
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Relationship Id="rId3" Type="http://schemas.openxmlformats.org/officeDocument/2006/relationships/slide" Target="slide32.xml"/></Relationships>
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Relationship Id="rId3" Type="http://schemas.openxmlformats.org/officeDocument/2006/relationships/slide" Target="slide33.xml"/></Relationships>
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Relationship Id="rId3" Type="http://schemas.openxmlformats.org/officeDocument/2006/relationships/slide" Target="slide34.xml"/></Relationships>
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Relationship Id="rId3" Type="http://schemas.openxmlformats.org/officeDocument/2006/relationships/slide" Target="slide35.xml"/></Relationships>
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Relationship Id="rId3" Type="http://schemas.openxmlformats.org/officeDocument/2006/relationships/slide" Target="slide36.xml"/></Relationships>
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Relationship Id="rId3" Type="http://schemas.openxmlformats.org/officeDocument/2006/relationships/slide" Target="slide37.xml"/></Relationships>
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Relationship Id="rId3" Type="http://schemas.openxmlformats.org/officeDocument/2006/relationships/slide" Target="slide38.xml"/></Relationships>
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Relationship Id="rId3" Type="http://schemas.openxmlformats.org/officeDocument/2006/relationships/slide" Target="slide39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slide" Target="slide4.xml"/></Relationships>
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Relationship Id="rId3" Type="http://schemas.openxmlformats.org/officeDocument/2006/relationships/slide" Target="slide40.xml"/></Relationships>
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Relationship Id="rId3" Type="http://schemas.openxmlformats.org/officeDocument/2006/relationships/slide" Target="slide41.xml"/></Relationships>
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Relationship Id="rId3" Type="http://schemas.openxmlformats.org/officeDocument/2006/relationships/slide" Target="slide42.xml"/></Relationships>
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Relationship Id="rId3" Type="http://schemas.openxmlformats.org/officeDocument/2006/relationships/slide" Target="slide43.xml"/></Relationships>
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Relationship Id="rId3" Type="http://schemas.openxmlformats.org/officeDocument/2006/relationships/slide" Target="slide44.xml"/></Relationships>
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Relationship Id="rId3" Type="http://schemas.openxmlformats.org/officeDocument/2006/relationships/slide" Target="slide45.xml"/></Relationships>
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Relationship Id="rId3" Type="http://schemas.openxmlformats.org/officeDocument/2006/relationships/slide" Target="slide46.xml"/></Relationships>
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Relationship Id="rId3" Type="http://schemas.openxmlformats.org/officeDocument/2006/relationships/slide" Target="slide47.xml"/></Relationships>
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Relationship Id="rId3" Type="http://schemas.openxmlformats.org/officeDocument/2006/relationships/slide" Target="slide48.xml"/></Relationships>
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Relationship Id="rId3" Type="http://schemas.openxmlformats.org/officeDocument/2006/relationships/slide" Target="slide49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slide" Target="slide5.xml"/></Relationships>
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Relationship Id="rId3" Type="http://schemas.openxmlformats.org/officeDocument/2006/relationships/slide" Target="slide50.xml"/></Relationships>
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Relationship Id="rId3" Type="http://schemas.openxmlformats.org/officeDocument/2006/relationships/slide" Target="slide51.xml"/></Relationships>
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Relationship Id="rId3" Type="http://schemas.openxmlformats.org/officeDocument/2006/relationships/slide" Target="slide52.xml"/></Relationships>
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Relationship Id="rId3" Type="http://schemas.openxmlformats.org/officeDocument/2006/relationships/slide" Target="slide53.xml"/></Relationships>
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Relationship Id="rId3" Type="http://schemas.openxmlformats.org/officeDocument/2006/relationships/slide" Target="slide54.xml"/></Relationships>
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Relationship Id="rId3" Type="http://schemas.openxmlformats.org/officeDocument/2006/relationships/slide" Target="slide55.xml"/></Relationships>
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Relationship Id="rId3" Type="http://schemas.openxmlformats.org/officeDocument/2006/relationships/slide" Target="slide56.xml"/></Relationships>
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7.xml"/><Relationship Id="rId3" Type="http://schemas.openxmlformats.org/officeDocument/2006/relationships/slide" Target="slide57.xml"/></Relationships>
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Relationship Id="rId3" Type="http://schemas.openxmlformats.org/officeDocument/2006/relationships/slide" Target="slide58.xml"/></Relationships>
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9.xml"/><Relationship Id="rId3" Type="http://schemas.openxmlformats.org/officeDocument/2006/relationships/slide" Target="slide59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0.xml"/><Relationship Id="rId3" Type="http://schemas.openxmlformats.org/officeDocument/2006/relationships/slide" Target="slide60.xml"/></Relationships>
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1.xml"/><Relationship Id="rId3" Type="http://schemas.openxmlformats.org/officeDocument/2006/relationships/slide" Target="slide61.xml"/></Relationships>
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2.xml"/><Relationship Id="rId3" Type="http://schemas.openxmlformats.org/officeDocument/2006/relationships/slide" Target="slide62.xml"/></Relationships>
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3.xml"/><Relationship Id="rId3" Type="http://schemas.openxmlformats.org/officeDocument/2006/relationships/slide" Target="slide63.xml"/></Relationships>
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4.xml"/><Relationship Id="rId3" Type="http://schemas.openxmlformats.org/officeDocument/2006/relationships/slide" Target="slide64.xml"/></Relationships>
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5.xml"/><Relationship Id="rId3" Type="http://schemas.openxmlformats.org/officeDocument/2006/relationships/slide" Target="slide65.xml"/></Relationships>
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6.xml"/><Relationship Id="rId3" Type="http://schemas.openxmlformats.org/officeDocument/2006/relationships/slide" Target="slide66.xml"/></Relationships>
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7.xml"/><Relationship Id="rId3" Type="http://schemas.openxmlformats.org/officeDocument/2006/relationships/slide" Target="slide67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Relationship Id="rId3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8.xml"/><Relationship Id="rId3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9.xml"/><Relationship Id="rId3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73696" y="896852"/>
            <a:ext cx="2818765" cy="244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70">
                <a:solidFill>
                  <a:srgbClr val="E50000"/>
                </a:solidFill>
                <a:latin typeface="Tahoma"/>
                <a:cs typeface="Tahoma"/>
              </a:rPr>
              <a:t>C</a:t>
            </a:r>
            <a:r>
              <a:rPr dirty="0" sz="1700" spc="-105">
                <a:solidFill>
                  <a:srgbClr val="E50000"/>
                </a:solidFill>
                <a:latin typeface="Tahoma"/>
                <a:cs typeface="Tahoma"/>
              </a:rPr>
              <a:t>o</a:t>
            </a:r>
            <a:r>
              <a:rPr dirty="0" sz="1700" spc="-110">
                <a:solidFill>
                  <a:srgbClr val="E50000"/>
                </a:solidFill>
                <a:latin typeface="Tahoma"/>
                <a:cs typeface="Tahoma"/>
              </a:rPr>
              <a:t>rso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95">
                <a:solidFill>
                  <a:srgbClr val="E50000"/>
                </a:solidFill>
                <a:latin typeface="Tahoma"/>
                <a:cs typeface="Tahoma"/>
              </a:rPr>
              <a:t>avanzato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60">
                <a:solidFill>
                  <a:srgbClr val="E50000"/>
                </a:solidFill>
                <a:latin typeface="Tahoma"/>
                <a:cs typeface="Tahoma"/>
              </a:rPr>
              <a:t>di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110">
                <a:solidFill>
                  <a:srgbClr val="E50000"/>
                </a:solidFill>
                <a:latin typeface="Tahoma"/>
                <a:cs typeface="Tahoma"/>
              </a:rPr>
              <a:t>recu</a:t>
            </a:r>
            <a:r>
              <a:rPr dirty="0" sz="1700" spc="-80">
                <a:solidFill>
                  <a:srgbClr val="E50000"/>
                </a:solidFill>
                <a:latin typeface="Tahoma"/>
                <a:cs typeface="Tahoma"/>
              </a:rPr>
              <a:t>p</a:t>
            </a:r>
            <a:r>
              <a:rPr dirty="0" sz="1700" spc="-125">
                <a:solidFill>
                  <a:srgbClr val="E50000"/>
                </a:solidFill>
                <a:latin typeface="Tahoma"/>
                <a:cs typeface="Tahoma"/>
              </a:rPr>
              <a:t>ero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25">
                <a:solidFill>
                  <a:srgbClr val="E50000"/>
                </a:solidFill>
                <a:latin typeface="Tahoma"/>
                <a:cs typeface="Tahoma"/>
              </a:rPr>
              <a:t>O</a:t>
            </a:r>
            <a:r>
              <a:rPr dirty="0" sz="1700" spc="-114">
                <a:solidFill>
                  <a:srgbClr val="E50000"/>
                </a:solidFill>
                <a:latin typeface="Tahoma"/>
                <a:cs typeface="Tahoma"/>
              </a:rPr>
              <a:t>F</a:t>
            </a:r>
            <a:r>
              <a:rPr dirty="0" sz="1700" spc="50">
                <a:solidFill>
                  <a:srgbClr val="E50000"/>
                </a:solidFill>
                <a:latin typeface="Tahoma"/>
                <a:cs typeface="Tahoma"/>
              </a:rPr>
              <a:t>A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1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830" y="327264"/>
            <a:ext cx="4364990" cy="21259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4572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difficol</a:t>
            </a:r>
            <a:r>
              <a:rPr dirty="0" sz="1000" spc="-25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su</a:t>
            </a:r>
            <a:r>
              <a:rPr dirty="0" sz="1000" spc="-3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eramento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tes</a:t>
            </a:r>
            <a:r>
              <a:rPr dirty="0" sz="1000" spc="20">
                <a:latin typeface="Tahoma"/>
                <a:cs typeface="Tahoma"/>
              </a:rPr>
              <a:t>t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</a:t>
            </a:r>
            <a:r>
              <a:rPr dirty="0" baseline="27777" sz="1050" spc="120" i="1">
                <a:latin typeface="Gill Sans MT"/>
                <a:cs typeface="Gill Sans MT"/>
              </a:rPr>
              <a:t>/</a:t>
            </a:r>
            <a:r>
              <a:rPr dirty="0" sz="1000" spc="-55">
                <a:latin typeface="Tahoma"/>
                <a:cs typeface="Tahoma"/>
              </a:rPr>
              <a:t>ingresso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solito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attribui</a:t>
            </a:r>
            <a:r>
              <a:rPr dirty="0" sz="1000" spc="-20">
                <a:latin typeface="Tahoma"/>
                <a:cs typeface="Tahoma"/>
              </a:rPr>
              <a:t>r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due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fatt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35">
                <a:latin typeface="Tahoma"/>
                <a:cs typeface="Tahoma"/>
              </a:rPr>
              <a:t>ri:</a:t>
            </a:r>
            <a:endParaRPr sz="1000">
              <a:latin typeface="Tahoma"/>
              <a:cs typeface="Tahoma"/>
            </a:endParaRPr>
          </a:p>
          <a:p>
            <a:pPr marL="12700" marR="1243330">
              <a:lnSpc>
                <a:spcPct val="199200"/>
              </a:lnSpc>
            </a:pP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l</a:t>
            </a:r>
            <a:r>
              <a:rPr dirty="0" sz="1000" spc="-25">
                <a:latin typeface="Tahoma"/>
                <a:cs typeface="Tahoma"/>
              </a:rPr>
              <a:t>ato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mancanza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una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solida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rerequisiti,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dall</a:t>
            </a:r>
            <a:r>
              <a:rPr dirty="0" baseline="27777" sz="1050" spc="120" i="1">
                <a:latin typeface="Gill Sans MT"/>
                <a:cs typeface="Gill Sans MT"/>
              </a:rPr>
              <a:t>/</a:t>
            </a:r>
            <a:r>
              <a:rPr dirty="0" sz="1000" spc="-20">
                <a:latin typeface="Tahoma"/>
                <a:cs typeface="Tahoma"/>
              </a:rPr>
              <a:t>altro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45">
                <a:latin typeface="Tahoma"/>
                <a:cs typeface="Tahoma"/>
              </a:rPr>
              <a:t>renza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met</a:t>
            </a:r>
            <a:r>
              <a:rPr dirty="0" sz="1000" spc="-15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rig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logico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rmale.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1"/>
              </a:spcBef>
            </a:pPr>
            <a:endParaRPr sz="1000">
              <a:latin typeface="Times New Roman"/>
              <a:cs typeface="Times New Roman"/>
            </a:endParaRPr>
          </a:p>
          <a:p>
            <a:pPr algn="just" marL="12700" marR="120014">
              <a:lnSpc>
                <a:spcPct val="100000"/>
              </a:lnSpc>
            </a:pPr>
            <a:r>
              <a:rPr dirty="0" sz="1000" spc="-25">
                <a:latin typeface="Tahoma"/>
                <a:cs typeface="Tahoma"/>
              </a:rPr>
              <a:t>Questi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due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as</a:t>
            </a:r>
            <a:r>
              <a:rPr dirty="0" sz="1000" spc="-35">
                <a:latin typeface="Tahoma"/>
                <a:cs typeface="Tahoma"/>
              </a:rPr>
              <a:t>p</a:t>
            </a:r>
            <a:r>
              <a:rPr dirty="0" sz="1000" spc="-10">
                <a:latin typeface="Tahoma"/>
                <a:cs typeface="Tahoma"/>
              </a:rPr>
              <a:t>etti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ossono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taluni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casi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regiudic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nche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buon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andamento</a:t>
            </a:r>
            <a:r>
              <a:rPr dirty="0" sz="1000" spc="-35">
                <a:latin typeface="Tahoma"/>
                <a:cs typeface="Tahoma"/>
              </a:rPr>
              <a:t> degli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studi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anni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universit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80">
                <a:latin typeface="Tahoma"/>
                <a:cs typeface="Tahoma"/>
              </a:rPr>
              <a:t>o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10">
                <a:latin typeface="Tahoma"/>
                <a:cs typeface="Tahoma"/>
              </a:rPr>
              <a:t>t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dol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35">
                <a:latin typeface="Tahoma"/>
                <a:cs typeface="Tahoma"/>
              </a:rPr>
              <a:t>rosi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abbandoni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studi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ur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rescelti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tante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</a:t>
            </a:r>
            <a:r>
              <a:rPr dirty="0" sz="1000" spc="-40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eranze.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1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dirty="0" sz="1000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rende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quin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necess</a:t>
            </a:r>
            <a:r>
              <a:rPr dirty="0" sz="1000" spc="-95">
                <a:latin typeface="Tahoma"/>
                <a:cs typeface="Tahoma"/>
              </a:rPr>
              <a:t>a</a:t>
            </a:r>
            <a:r>
              <a:rPr dirty="0" sz="1000" spc="-25">
                <a:latin typeface="Tahoma"/>
                <a:cs typeface="Tahoma"/>
              </a:rPr>
              <a:t>rio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siano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segnalati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contenuti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ed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met</a:t>
            </a:r>
            <a:r>
              <a:rPr dirty="0" sz="1000" spc="-15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considerati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indis</a:t>
            </a:r>
            <a:r>
              <a:rPr dirty="0" sz="1000" spc="-15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ensabili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sia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su</a:t>
            </a:r>
            <a:r>
              <a:rPr dirty="0" sz="1000" spc="-3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eramento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te</a:t>
            </a:r>
            <a:r>
              <a:rPr dirty="0" sz="1000" spc="-20">
                <a:latin typeface="Tahoma"/>
                <a:cs typeface="Tahoma"/>
              </a:rPr>
              <a:t>st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35">
                <a:latin typeface="Tahoma"/>
                <a:cs typeface="Tahoma"/>
              </a:rPr>
              <a:t>O</a:t>
            </a:r>
            <a:r>
              <a:rPr dirty="0" sz="1000" spc="-60">
                <a:latin typeface="Tahoma"/>
                <a:cs typeface="Tahoma"/>
              </a:rPr>
              <a:t>F</a:t>
            </a:r>
            <a:r>
              <a:rPr dirty="0" sz="1000" spc="15">
                <a:latin typeface="Tahoma"/>
                <a:cs typeface="Tahoma"/>
              </a:rPr>
              <a:t>A,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sia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affront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-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Matematica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livello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universit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5">
                <a:latin typeface="Tahoma"/>
                <a:cs typeface="Tahoma"/>
              </a:rPr>
              <a:t>rio.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3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830" y="327264"/>
            <a:ext cx="4380865" cy="25812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61594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difficol</a:t>
            </a:r>
            <a:r>
              <a:rPr dirty="0" sz="1000" spc="-25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su</a:t>
            </a:r>
            <a:r>
              <a:rPr dirty="0" sz="1000" spc="-3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eramento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tes</a:t>
            </a:r>
            <a:r>
              <a:rPr dirty="0" sz="1000" spc="20">
                <a:latin typeface="Tahoma"/>
                <a:cs typeface="Tahoma"/>
              </a:rPr>
              <a:t>t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</a:t>
            </a:r>
            <a:r>
              <a:rPr dirty="0" baseline="27777" sz="1050" spc="120" i="1">
                <a:latin typeface="Gill Sans MT"/>
                <a:cs typeface="Gill Sans MT"/>
              </a:rPr>
              <a:t>/</a:t>
            </a:r>
            <a:r>
              <a:rPr dirty="0" sz="1000" spc="-55">
                <a:latin typeface="Tahoma"/>
                <a:cs typeface="Tahoma"/>
              </a:rPr>
              <a:t>ingresso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solito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attribui</a:t>
            </a:r>
            <a:r>
              <a:rPr dirty="0" sz="1000" spc="-20">
                <a:latin typeface="Tahoma"/>
                <a:cs typeface="Tahoma"/>
              </a:rPr>
              <a:t>r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due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fatt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35">
                <a:latin typeface="Tahoma"/>
                <a:cs typeface="Tahoma"/>
              </a:rPr>
              <a:t>ri:</a:t>
            </a:r>
            <a:endParaRPr sz="1000">
              <a:latin typeface="Tahoma"/>
              <a:cs typeface="Tahoma"/>
            </a:endParaRPr>
          </a:p>
          <a:p>
            <a:pPr marL="12700" marR="1259205">
              <a:lnSpc>
                <a:spcPct val="199200"/>
              </a:lnSpc>
            </a:pP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l</a:t>
            </a:r>
            <a:r>
              <a:rPr dirty="0" sz="1000" spc="-25">
                <a:latin typeface="Tahoma"/>
                <a:cs typeface="Tahoma"/>
              </a:rPr>
              <a:t>ato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mancanza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una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solida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rerequisiti,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dall</a:t>
            </a:r>
            <a:r>
              <a:rPr dirty="0" baseline="27777" sz="1050" spc="120" i="1">
                <a:latin typeface="Gill Sans MT"/>
                <a:cs typeface="Gill Sans MT"/>
              </a:rPr>
              <a:t>/</a:t>
            </a:r>
            <a:r>
              <a:rPr dirty="0" sz="1000" spc="-20">
                <a:latin typeface="Tahoma"/>
                <a:cs typeface="Tahoma"/>
              </a:rPr>
              <a:t>altro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45">
                <a:latin typeface="Tahoma"/>
                <a:cs typeface="Tahoma"/>
              </a:rPr>
              <a:t>renza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met</a:t>
            </a:r>
            <a:r>
              <a:rPr dirty="0" sz="1000" spc="-15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rig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logico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rmale.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1"/>
              </a:spcBef>
            </a:pPr>
            <a:endParaRPr sz="1000">
              <a:latin typeface="Times New Roman"/>
              <a:cs typeface="Times New Roman"/>
            </a:endParaRPr>
          </a:p>
          <a:p>
            <a:pPr algn="just" marL="12700" marR="135890">
              <a:lnSpc>
                <a:spcPct val="100000"/>
              </a:lnSpc>
            </a:pPr>
            <a:r>
              <a:rPr dirty="0" sz="1000" spc="-25">
                <a:latin typeface="Tahoma"/>
                <a:cs typeface="Tahoma"/>
              </a:rPr>
              <a:t>Questi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due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as</a:t>
            </a:r>
            <a:r>
              <a:rPr dirty="0" sz="1000" spc="-35">
                <a:latin typeface="Tahoma"/>
                <a:cs typeface="Tahoma"/>
              </a:rPr>
              <a:t>p</a:t>
            </a:r>
            <a:r>
              <a:rPr dirty="0" sz="1000" spc="-10">
                <a:latin typeface="Tahoma"/>
                <a:cs typeface="Tahoma"/>
              </a:rPr>
              <a:t>etti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ossono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taluni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casi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regiudic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nche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buon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andamento</a:t>
            </a:r>
            <a:r>
              <a:rPr dirty="0" sz="1000" spc="-35">
                <a:latin typeface="Tahoma"/>
                <a:cs typeface="Tahoma"/>
              </a:rPr>
              <a:t> degli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studi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anni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universit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80">
                <a:latin typeface="Tahoma"/>
                <a:cs typeface="Tahoma"/>
              </a:rPr>
              <a:t>o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10">
                <a:latin typeface="Tahoma"/>
                <a:cs typeface="Tahoma"/>
              </a:rPr>
              <a:t>t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dol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35">
                <a:latin typeface="Tahoma"/>
                <a:cs typeface="Tahoma"/>
              </a:rPr>
              <a:t>rosi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abbandoni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studi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ur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rescelti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tante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</a:t>
            </a:r>
            <a:r>
              <a:rPr dirty="0" sz="1000" spc="-40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eranze.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1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 marR="20320">
              <a:lnSpc>
                <a:spcPct val="100000"/>
              </a:lnSpc>
            </a:pPr>
            <a:r>
              <a:rPr dirty="0" sz="1000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rende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quin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necess</a:t>
            </a:r>
            <a:r>
              <a:rPr dirty="0" sz="1000" spc="-95">
                <a:latin typeface="Tahoma"/>
                <a:cs typeface="Tahoma"/>
              </a:rPr>
              <a:t>a</a:t>
            </a:r>
            <a:r>
              <a:rPr dirty="0" sz="1000" spc="-25">
                <a:latin typeface="Tahoma"/>
                <a:cs typeface="Tahoma"/>
              </a:rPr>
              <a:t>rio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siano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segnalati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contenuti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ed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met</a:t>
            </a:r>
            <a:r>
              <a:rPr dirty="0" sz="1000" spc="-15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considerati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indis</a:t>
            </a:r>
            <a:r>
              <a:rPr dirty="0" sz="1000" spc="-15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ensabili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sia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su</a:t>
            </a:r>
            <a:r>
              <a:rPr dirty="0" sz="1000" spc="-3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eramento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te</a:t>
            </a:r>
            <a:r>
              <a:rPr dirty="0" sz="1000" spc="-20">
                <a:latin typeface="Tahoma"/>
                <a:cs typeface="Tahoma"/>
              </a:rPr>
              <a:t>st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35">
                <a:latin typeface="Tahoma"/>
                <a:cs typeface="Tahoma"/>
              </a:rPr>
              <a:t>O</a:t>
            </a:r>
            <a:r>
              <a:rPr dirty="0" sz="1000" spc="-60">
                <a:latin typeface="Tahoma"/>
                <a:cs typeface="Tahoma"/>
              </a:rPr>
              <a:t>F</a:t>
            </a:r>
            <a:r>
              <a:rPr dirty="0" sz="1000" spc="15">
                <a:latin typeface="Tahoma"/>
                <a:cs typeface="Tahoma"/>
              </a:rPr>
              <a:t>A,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sia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affront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-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Matematica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livello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universit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5">
                <a:latin typeface="Tahoma"/>
                <a:cs typeface="Tahoma"/>
              </a:rPr>
              <a:t>rio.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1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dirty="0" sz="1000" spc="-35">
                <a:latin typeface="Tahoma"/>
                <a:cs typeface="Tahoma"/>
              </a:rPr>
              <a:t>Questo</a:t>
            </a:r>
            <a:r>
              <a:rPr dirty="0" sz="1000" spc="-15">
                <a:latin typeface="Tahoma"/>
                <a:cs typeface="Tahoma"/>
              </a:rPr>
              <a:t> </a:t>
            </a: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lo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spirito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con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cui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sem</a:t>
            </a:r>
            <a:r>
              <a:rPr dirty="0" sz="1000" spc="-9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pi</a:t>
            </a:r>
            <a:r>
              <a:rPr dirty="0" sz="1000" spc="-555">
                <a:latin typeface="Tahoma"/>
                <a:cs typeface="Tahoma"/>
              </a:rPr>
              <a:t>u</a:t>
            </a:r>
            <a:r>
              <a:rPr dirty="0" sz="1000" spc="-50">
                <a:latin typeface="Tahoma"/>
                <a:cs typeface="Tahoma"/>
              </a:rPr>
              <a:t>`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</a:t>
            </a:r>
            <a:r>
              <a:rPr dirty="0" sz="1000" spc="-40">
                <a:latin typeface="Tahoma"/>
                <a:cs typeface="Tahoma"/>
              </a:rPr>
              <a:t>p</a:t>
            </a:r>
            <a:r>
              <a:rPr dirty="0" sz="1000" spc="-70">
                <a:latin typeface="Tahoma"/>
                <a:cs typeface="Tahoma"/>
              </a:rPr>
              <a:t>esso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10">
                <a:latin typeface="Tahoma"/>
                <a:cs typeface="Tahoma"/>
              </a:rPr>
              <a:t>F</a:t>
            </a:r>
            <a:r>
              <a:rPr dirty="0" sz="1000" spc="-20">
                <a:latin typeface="Tahoma"/>
                <a:cs typeface="Tahoma"/>
              </a:rPr>
              <a:t>acol</a:t>
            </a:r>
            <a:r>
              <a:rPr dirty="0" sz="1000" spc="-25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scientifiche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fanno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rico</a:t>
            </a:r>
            <a:r>
              <a:rPr dirty="0" sz="1000" spc="-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o</a:t>
            </a:r>
            <a:r>
              <a:rPr dirty="0" sz="1000" spc="-35">
                <a:latin typeface="Tahoma"/>
                <a:cs typeface="Tahoma"/>
              </a:rPr>
              <a:t>rganizz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30">
                <a:latin typeface="Tahoma"/>
                <a:cs typeface="Tahoma"/>
              </a:rPr>
              <a:t>rsi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recu</a:t>
            </a:r>
            <a:r>
              <a:rPr dirty="0" sz="1000" spc="-25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35">
                <a:latin typeface="Tahoma"/>
                <a:cs typeface="Tahoma"/>
              </a:rPr>
              <a:t>O</a:t>
            </a:r>
            <a:r>
              <a:rPr dirty="0" sz="1000" spc="-60">
                <a:latin typeface="Tahoma"/>
                <a:cs typeface="Tahoma"/>
              </a:rPr>
              <a:t>F</a:t>
            </a:r>
            <a:r>
              <a:rPr dirty="0" sz="1000" spc="6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teledidattica.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3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92529" y="226622"/>
            <a:ext cx="1623060" cy="244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85">
                <a:solidFill>
                  <a:srgbClr val="E50000"/>
                </a:solidFill>
                <a:latin typeface="Tahoma"/>
                <a:cs typeface="Tahoma"/>
              </a:rPr>
              <a:t>Contenut</a:t>
            </a:r>
            <a:r>
              <a:rPr dirty="0" sz="1700" spc="-35">
                <a:solidFill>
                  <a:srgbClr val="E50000"/>
                </a:solidFill>
                <a:latin typeface="Tahoma"/>
                <a:cs typeface="Tahoma"/>
              </a:rPr>
              <a:t>i</a:t>
            </a:r>
            <a:r>
              <a:rPr dirty="0" sz="1700" spc="1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160">
                <a:solidFill>
                  <a:srgbClr val="E50000"/>
                </a:solidFill>
                <a:latin typeface="Tahoma"/>
                <a:cs typeface="Tahoma"/>
              </a:rPr>
              <a:t>p</a:t>
            </a:r>
            <a:r>
              <a:rPr dirty="0" sz="1700" spc="-95">
                <a:solidFill>
                  <a:srgbClr val="E50000"/>
                </a:solidFill>
                <a:latin typeface="Tahoma"/>
                <a:cs typeface="Tahoma"/>
              </a:rPr>
              <a:t>ro</a:t>
            </a:r>
            <a:r>
              <a:rPr dirty="0" sz="1700" spc="-70">
                <a:solidFill>
                  <a:srgbClr val="E50000"/>
                </a:solidFill>
                <a:latin typeface="Tahoma"/>
                <a:cs typeface="Tahoma"/>
              </a:rPr>
              <a:t>p</a:t>
            </a:r>
            <a:r>
              <a:rPr dirty="0" sz="1700" spc="-70">
                <a:solidFill>
                  <a:srgbClr val="E50000"/>
                </a:solidFill>
                <a:latin typeface="Tahoma"/>
                <a:cs typeface="Tahoma"/>
              </a:rPr>
              <a:t>osti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4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92529" y="239322"/>
            <a:ext cx="1623060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85">
                <a:solidFill>
                  <a:srgbClr val="E50000"/>
                </a:solidFill>
                <a:latin typeface="Tahoma"/>
                <a:cs typeface="Tahoma"/>
              </a:rPr>
              <a:t>Contenut</a:t>
            </a:r>
            <a:r>
              <a:rPr dirty="0" sz="1700" spc="-35">
                <a:solidFill>
                  <a:srgbClr val="E50000"/>
                </a:solidFill>
                <a:latin typeface="Tahoma"/>
                <a:cs typeface="Tahoma"/>
              </a:rPr>
              <a:t>i</a:t>
            </a:r>
            <a:r>
              <a:rPr dirty="0" sz="1700" spc="1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160">
                <a:solidFill>
                  <a:srgbClr val="E50000"/>
                </a:solidFill>
                <a:latin typeface="Tahoma"/>
                <a:cs typeface="Tahoma"/>
              </a:rPr>
              <a:t>p</a:t>
            </a:r>
            <a:r>
              <a:rPr dirty="0" sz="1700" spc="-95">
                <a:solidFill>
                  <a:srgbClr val="E50000"/>
                </a:solidFill>
                <a:latin typeface="Tahoma"/>
                <a:cs typeface="Tahoma"/>
              </a:rPr>
              <a:t>ro</a:t>
            </a:r>
            <a:r>
              <a:rPr dirty="0" sz="1700" spc="-70">
                <a:solidFill>
                  <a:srgbClr val="E50000"/>
                </a:solidFill>
                <a:latin typeface="Tahoma"/>
                <a:cs typeface="Tahoma"/>
              </a:rPr>
              <a:t>p</a:t>
            </a:r>
            <a:r>
              <a:rPr dirty="0" sz="1700" spc="-70">
                <a:solidFill>
                  <a:srgbClr val="E50000"/>
                </a:solidFill>
                <a:latin typeface="Tahoma"/>
                <a:cs typeface="Tahoma"/>
              </a:rPr>
              <a:t>osti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830" y="536306"/>
            <a:ext cx="4166235" cy="4305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sz="1000" spc="-75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rso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viene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osta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una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resentazione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sintetica,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ma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ragionata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degli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5">
                <a:latin typeface="Tahoma"/>
                <a:cs typeface="Tahoma"/>
              </a:rPr>
              <a:t>rgomenti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</a:t>
            </a:r>
            <a:r>
              <a:rPr dirty="0" sz="1000" spc="-40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ecifici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">
                <a:latin typeface="Tahoma"/>
                <a:cs typeface="Tahoma"/>
              </a:rPr>
              <a:t>trattati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scuole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second</a:t>
            </a:r>
            <a:r>
              <a:rPr dirty="0" sz="1000" spc="-85">
                <a:latin typeface="Tahoma"/>
                <a:cs typeface="Tahoma"/>
              </a:rPr>
              <a:t>a</a:t>
            </a:r>
            <a:r>
              <a:rPr dirty="0" sz="1000" spc="-35">
                <a:latin typeface="Tahoma"/>
                <a:cs typeface="Tahoma"/>
              </a:rPr>
              <a:t>rie,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mantenendo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rmalismo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molto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rig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roso.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4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92529" y="239322"/>
            <a:ext cx="1623060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85">
                <a:solidFill>
                  <a:srgbClr val="E50000"/>
                </a:solidFill>
                <a:latin typeface="Tahoma"/>
                <a:cs typeface="Tahoma"/>
              </a:rPr>
              <a:t>Contenut</a:t>
            </a:r>
            <a:r>
              <a:rPr dirty="0" sz="1700" spc="-35">
                <a:solidFill>
                  <a:srgbClr val="E50000"/>
                </a:solidFill>
                <a:latin typeface="Tahoma"/>
                <a:cs typeface="Tahoma"/>
              </a:rPr>
              <a:t>i</a:t>
            </a:r>
            <a:r>
              <a:rPr dirty="0" sz="1700" spc="1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160">
                <a:solidFill>
                  <a:srgbClr val="E50000"/>
                </a:solidFill>
                <a:latin typeface="Tahoma"/>
                <a:cs typeface="Tahoma"/>
              </a:rPr>
              <a:t>p</a:t>
            </a:r>
            <a:r>
              <a:rPr dirty="0" sz="1700" spc="-95">
                <a:solidFill>
                  <a:srgbClr val="E50000"/>
                </a:solidFill>
                <a:latin typeface="Tahoma"/>
                <a:cs typeface="Tahoma"/>
              </a:rPr>
              <a:t>ro</a:t>
            </a:r>
            <a:r>
              <a:rPr dirty="0" sz="1700" spc="-70">
                <a:solidFill>
                  <a:srgbClr val="E50000"/>
                </a:solidFill>
                <a:latin typeface="Tahoma"/>
                <a:cs typeface="Tahoma"/>
              </a:rPr>
              <a:t>p</a:t>
            </a:r>
            <a:r>
              <a:rPr dirty="0" sz="1700" spc="-70">
                <a:solidFill>
                  <a:srgbClr val="E50000"/>
                </a:solidFill>
                <a:latin typeface="Tahoma"/>
                <a:cs typeface="Tahoma"/>
              </a:rPr>
              <a:t>osti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830" y="536306"/>
            <a:ext cx="4246880" cy="8102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85090">
              <a:lnSpc>
                <a:spcPct val="100000"/>
              </a:lnSpc>
            </a:pPr>
            <a:r>
              <a:rPr dirty="0" sz="1000" spc="-75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rso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viene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osta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una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resentazione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sintetica,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ma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ragionata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degli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5">
                <a:latin typeface="Tahoma"/>
                <a:cs typeface="Tahoma"/>
              </a:rPr>
              <a:t>rgomenti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</a:t>
            </a:r>
            <a:r>
              <a:rPr dirty="0" sz="1000" spc="-40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ecifici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">
                <a:latin typeface="Tahoma"/>
                <a:cs typeface="Tahoma"/>
              </a:rPr>
              <a:t>trattati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scuole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second</a:t>
            </a:r>
            <a:r>
              <a:rPr dirty="0" sz="1000" spc="-85">
                <a:latin typeface="Tahoma"/>
                <a:cs typeface="Tahoma"/>
              </a:rPr>
              <a:t>a</a:t>
            </a:r>
            <a:r>
              <a:rPr dirty="0" sz="1000" spc="-35">
                <a:latin typeface="Tahoma"/>
                <a:cs typeface="Tahoma"/>
              </a:rPr>
              <a:t>rie,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mantenendo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rmalismo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molto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rig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roso.</a:t>
            </a:r>
            <a:endParaRPr sz="10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590"/>
              </a:spcBef>
            </a:pPr>
            <a:r>
              <a:rPr dirty="0" sz="1000" spc="35">
                <a:latin typeface="Tahoma"/>
                <a:cs typeface="Tahoma"/>
              </a:rPr>
              <a:t>V</a:t>
            </a:r>
            <a:r>
              <a:rPr dirty="0" sz="1000" spc="-55">
                <a:latin typeface="Tahoma"/>
                <a:cs typeface="Tahoma"/>
              </a:rPr>
              <a:t>engono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resentati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cinque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sezioni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alcuni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degli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5">
                <a:latin typeface="Tahoma"/>
                <a:cs typeface="Tahoma"/>
              </a:rPr>
              <a:t>rgomenti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Matem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t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-25">
                <a:latin typeface="Tahoma"/>
                <a:cs typeface="Tahoma"/>
              </a:rPr>
              <a:t>c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-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base,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ovvero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elementi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4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92529" y="239322"/>
            <a:ext cx="1623060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85">
                <a:solidFill>
                  <a:srgbClr val="E50000"/>
                </a:solidFill>
                <a:latin typeface="Tahoma"/>
                <a:cs typeface="Tahoma"/>
              </a:rPr>
              <a:t>Contenut</a:t>
            </a:r>
            <a:r>
              <a:rPr dirty="0" sz="1700" spc="-35">
                <a:solidFill>
                  <a:srgbClr val="E50000"/>
                </a:solidFill>
                <a:latin typeface="Tahoma"/>
                <a:cs typeface="Tahoma"/>
              </a:rPr>
              <a:t>i</a:t>
            </a:r>
            <a:r>
              <a:rPr dirty="0" sz="1700" spc="1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160">
                <a:solidFill>
                  <a:srgbClr val="E50000"/>
                </a:solidFill>
                <a:latin typeface="Tahoma"/>
                <a:cs typeface="Tahoma"/>
              </a:rPr>
              <a:t>p</a:t>
            </a:r>
            <a:r>
              <a:rPr dirty="0" sz="1700" spc="-95">
                <a:solidFill>
                  <a:srgbClr val="E50000"/>
                </a:solidFill>
                <a:latin typeface="Tahoma"/>
                <a:cs typeface="Tahoma"/>
              </a:rPr>
              <a:t>ro</a:t>
            </a:r>
            <a:r>
              <a:rPr dirty="0" sz="1700" spc="-70">
                <a:solidFill>
                  <a:srgbClr val="E50000"/>
                </a:solidFill>
                <a:latin typeface="Tahoma"/>
                <a:cs typeface="Tahoma"/>
              </a:rPr>
              <a:t>p</a:t>
            </a:r>
            <a:r>
              <a:rPr dirty="0" sz="1700" spc="-70">
                <a:solidFill>
                  <a:srgbClr val="E50000"/>
                </a:solidFill>
                <a:latin typeface="Tahoma"/>
                <a:cs typeface="Tahoma"/>
              </a:rPr>
              <a:t>osti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60083" y="1577606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536306"/>
            <a:ext cx="4246880" cy="11137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85090">
              <a:lnSpc>
                <a:spcPct val="100000"/>
              </a:lnSpc>
            </a:pPr>
            <a:r>
              <a:rPr dirty="0" sz="1000" spc="-75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rso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viene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osta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una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resentazione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sintetica,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ma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ragionata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degli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5">
                <a:latin typeface="Tahoma"/>
                <a:cs typeface="Tahoma"/>
              </a:rPr>
              <a:t>rgomenti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</a:t>
            </a:r>
            <a:r>
              <a:rPr dirty="0" sz="1000" spc="-40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ecifici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">
                <a:latin typeface="Tahoma"/>
                <a:cs typeface="Tahoma"/>
              </a:rPr>
              <a:t>trattati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scuole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second</a:t>
            </a:r>
            <a:r>
              <a:rPr dirty="0" sz="1000" spc="-85">
                <a:latin typeface="Tahoma"/>
                <a:cs typeface="Tahoma"/>
              </a:rPr>
              <a:t>a</a:t>
            </a:r>
            <a:r>
              <a:rPr dirty="0" sz="1000" spc="-35">
                <a:latin typeface="Tahoma"/>
                <a:cs typeface="Tahoma"/>
              </a:rPr>
              <a:t>rie,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mantenendo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rmalismo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molto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rig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roso.</a:t>
            </a:r>
            <a:endParaRPr sz="10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590"/>
              </a:spcBef>
            </a:pPr>
            <a:r>
              <a:rPr dirty="0" sz="1000" spc="35">
                <a:latin typeface="Tahoma"/>
                <a:cs typeface="Tahoma"/>
              </a:rPr>
              <a:t>V</a:t>
            </a:r>
            <a:r>
              <a:rPr dirty="0" sz="1000" spc="-55">
                <a:latin typeface="Tahoma"/>
                <a:cs typeface="Tahoma"/>
              </a:rPr>
              <a:t>engono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resentati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cinque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sezioni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alcuni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degli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5">
                <a:latin typeface="Tahoma"/>
                <a:cs typeface="Tahoma"/>
              </a:rPr>
              <a:t>rgomenti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Matem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t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-25">
                <a:latin typeface="Tahoma"/>
                <a:cs typeface="Tahoma"/>
              </a:rPr>
              <a:t>c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-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base,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ovvero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elementi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56"/>
              </a:spcBef>
            </a:pPr>
            <a:endParaRPr sz="900">
              <a:latin typeface="Times New Roman"/>
              <a:cs typeface="Times New Roman"/>
            </a:endParaRPr>
          </a:p>
          <a:p>
            <a:pPr marL="265430">
              <a:lnSpc>
                <a:spcPct val="100000"/>
              </a:lnSpc>
            </a:pPr>
            <a:r>
              <a:rPr dirty="0" sz="1000" spc="-25">
                <a:latin typeface="Tahoma"/>
                <a:cs typeface="Tahoma"/>
              </a:rPr>
              <a:t>Logica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T</a:t>
            </a:r>
            <a:r>
              <a:rPr dirty="0" sz="1000" spc="-70">
                <a:latin typeface="Tahoma"/>
                <a:cs typeface="Tahoma"/>
              </a:rPr>
              <a:t>e</a:t>
            </a:r>
            <a:r>
              <a:rPr dirty="0" sz="1000" spc="-105">
                <a:latin typeface="Tahoma"/>
                <a:cs typeface="Tahoma"/>
              </a:rPr>
              <a:t>o</a:t>
            </a:r>
            <a:r>
              <a:rPr dirty="0" sz="1000" spc="-25">
                <a:latin typeface="Tahoma"/>
                <a:cs typeface="Tahoma"/>
              </a:rPr>
              <a:t>ria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degli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insiemi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4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92529" y="239322"/>
            <a:ext cx="1623060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85">
                <a:solidFill>
                  <a:srgbClr val="E50000"/>
                </a:solidFill>
                <a:latin typeface="Tahoma"/>
                <a:cs typeface="Tahoma"/>
              </a:rPr>
              <a:t>Contenut</a:t>
            </a:r>
            <a:r>
              <a:rPr dirty="0" sz="1700" spc="-35">
                <a:solidFill>
                  <a:srgbClr val="E50000"/>
                </a:solidFill>
                <a:latin typeface="Tahoma"/>
                <a:cs typeface="Tahoma"/>
              </a:rPr>
              <a:t>i</a:t>
            </a:r>
            <a:r>
              <a:rPr dirty="0" sz="1700" spc="1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160">
                <a:solidFill>
                  <a:srgbClr val="E50000"/>
                </a:solidFill>
                <a:latin typeface="Tahoma"/>
                <a:cs typeface="Tahoma"/>
              </a:rPr>
              <a:t>p</a:t>
            </a:r>
            <a:r>
              <a:rPr dirty="0" sz="1700" spc="-95">
                <a:solidFill>
                  <a:srgbClr val="E50000"/>
                </a:solidFill>
                <a:latin typeface="Tahoma"/>
                <a:cs typeface="Tahoma"/>
              </a:rPr>
              <a:t>ro</a:t>
            </a:r>
            <a:r>
              <a:rPr dirty="0" sz="1700" spc="-70">
                <a:solidFill>
                  <a:srgbClr val="E50000"/>
                </a:solidFill>
                <a:latin typeface="Tahoma"/>
                <a:cs typeface="Tahoma"/>
              </a:rPr>
              <a:t>p</a:t>
            </a:r>
            <a:r>
              <a:rPr dirty="0" sz="1700" spc="-70">
                <a:solidFill>
                  <a:srgbClr val="E50000"/>
                </a:solidFill>
                <a:latin typeface="Tahoma"/>
                <a:cs typeface="Tahoma"/>
              </a:rPr>
              <a:t>osti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60083" y="1577606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60083" y="1894395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3830" y="536306"/>
            <a:ext cx="4246880" cy="14306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85090">
              <a:lnSpc>
                <a:spcPct val="100000"/>
              </a:lnSpc>
            </a:pPr>
            <a:r>
              <a:rPr dirty="0" sz="1000" spc="-75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rso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viene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osta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una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resentazione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sintetica,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ma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ragionata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degli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5">
                <a:latin typeface="Tahoma"/>
                <a:cs typeface="Tahoma"/>
              </a:rPr>
              <a:t>rgomenti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</a:t>
            </a:r>
            <a:r>
              <a:rPr dirty="0" sz="1000" spc="-40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ecifici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">
                <a:latin typeface="Tahoma"/>
                <a:cs typeface="Tahoma"/>
              </a:rPr>
              <a:t>trattati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scuole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second</a:t>
            </a:r>
            <a:r>
              <a:rPr dirty="0" sz="1000" spc="-85">
                <a:latin typeface="Tahoma"/>
                <a:cs typeface="Tahoma"/>
              </a:rPr>
              <a:t>a</a:t>
            </a:r>
            <a:r>
              <a:rPr dirty="0" sz="1000" spc="-35">
                <a:latin typeface="Tahoma"/>
                <a:cs typeface="Tahoma"/>
              </a:rPr>
              <a:t>rie,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mantenendo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rmalismo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molto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rig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roso.</a:t>
            </a:r>
            <a:endParaRPr sz="10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590"/>
              </a:spcBef>
            </a:pPr>
            <a:r>
              <a:rPr dirty="0" sz="1000" spc="35">
                <a:latin typeface="Tahoma"/>
                <a:cs typeface="Tahoma"/>
              </a:rPr>
              <a:t>V</a:t>
            </a:r>
            <a:r>
              <a:rPr dirty="0" sz="1000" spc="-55">
                <a:latin typeface="Tahoma"/>
                <a:cs typeface="Tahoma"/>
              </a:rPr>
              <a:t>engono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resentati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cinque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sezioni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alcuni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degli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5">
                <a:latin typeface="Tahoma"/>
                <a:cs typeface="Tahoma"/>
              </a:rPr>
              <a:t>rgomenti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Matem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t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-25">
                <a:latin typeface="Tahoma"/>
                <a:cs typeface="Tahoma"/>
              </a:rPr>
              <a:t>c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-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base,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ovvero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elementi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endParaRPr sz="1000">
              <a:latin typeface="Tahoma"/>
              <a:cs typeface="Tahoma"/>
            </a:endParaRPr>
          </a:p>
          <a:p>
            <a:pPr marL="265430" marR="2473325">
              <a:lnSpc>
                <a:spcPts val="2490"/>
              </a:lnSpc>
              <a:spcBef>
                <a:spcPts val="100"/>
              </a:spcBef>
            </a:pPr>
            <a:r>
              <a:rPr dirty="0" sz="1000" spc="-25">
                <a:latin typeface="Tahoma"/>
                <a:cs typeface="Tahoma"/>
              </a:rPr>
              <a:t>Logica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T</a:t>
            </a:r>
            <a:r>
              <a:rPr dirty="0" sz="1000" spc="-70">
                <a:latin typeface="Tahoma"/>
                <a:cs typeface="Tahoma"/>
              </a:rPr>
              <a:t>e</a:t>
            </a:r>
            <a:r>
              <a:rPr dirty="0" sz="1000" spc="-105">
                <a:latin typeface="Tahoma"/>
                <a:cs typeface="Tahoma"/>
              </a:rPr>
              <a:t>o</a:t>
            </a:r>
            <a:r>
              <a:rPr dirty="0" sz="1000" spc="-25">
                <a:latin typeface="Tahoma"/>
                <a:cs typeface="Tahoma"/>
              </a:rPr>
              <a:t>ria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degli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insiemi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Alge</a:t>
            </a:r>
            <a:r>
              <a:rPr dirty="0" sz="1000" spc="-60">
                <a:latin typeface="Tahoma"/>
                <a:cs typeface="Tahoma"/>
              </a:rPr>
              <a:t>b</a:t>
            </a:r>
            <a:r>
              <a:rPr dirty="0" sz="1000" spc="-40">
                <a:latin typeface="Tahoma"/>
                <a:cs typeface="Tahoma"/>
              </a:rPr>
              <a:t>ra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4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92529" y="239322"/>
            <a:ext cx="1623060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85">
                <a:solidFill>
                  <a:srgbClr val="E50000"/>
                </a:solidFill>
                <a:latin typeface="Tahoma"/>
                <a:cs typeface="Tahoma"/>
              </a:rPr>
              <a:t>Contenut</a:t>
            </a:r>
            <a:r>
              <a:rPr dirty="0" sz="1700" spc="-35">
                <a:solidFill>
                  <a:srgbClr val="E50000"/>
                </a:solidFill>
                <a:latin typeface="Tahoma"/>
                <a:cs typeface="Tahoma"/>
              </a:rPr>
              <a:t>i</a:t>
            </a:r>
            <a:r>
              <a:rPr dirty="0" sz="1700" spc="1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160">
                <a:solidFill>
                  <a:srgbClr val="E50000"/>
                </a:solidFill>
                <a:latin typeface="Tahoma"/>
                <a:cs typeface="Tahoma"/>
              </a:rPr>
              <a:t>p</a:t>
            </a:r>
            <a:r>
              <a:rPr dirty="0" sz="1700" spc="-95">
                <a:solidFill>
                  <a:srgbClr val="E50000"/>
                </a:solidFill>
                <a:latin typeface="Tahoma"/>
                <a:cs typeface="Tahoma"/>
              </a:rPr>
              <a:t>ro</a:t>
            </a:r>
            <a:r>
              <a:rPr dirty="0" sz="1700" spc="-70">
                <a:solidFill>
                  <a:srgbClr val="E50000"/>
                </a:solidFill>
                <a:latin typeface="Tahoma"/>
                <a:cs typeface="Tahoma"/>
              </a:rPr>
              <a:t>p</a:t>
            </a:r>
            <a:r>
              <a:rPr dirty="0" sz="1700" spc="-70">
                <a:solidFill>
                  <a:srgbClr val="E50000"/>
                </a:solidFill>
                <a:latin typeface="Tahoma"/>
                <a:cs typeface="Tahoma"/>
              </a:rPr>
              <a:t>osti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60083" y="1577606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60083" y="1894395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60083" y="2211184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13830" y="536306"/>
            <a:ext cx="4246880" cy="17475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85090">
              <a:lnSpc>
                <a:spcPct val="100000"/>
              </a:lnSpc>
            </a:pPr>
            <a:r>
              <a:rPr dirty="0" sz="1000" spc="-75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rso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viene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osta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una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resentazione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sintetica,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ma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ragionata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degli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5">
                <a:latin typeface="Tahoma"/>
                <a:cs typeface="Tahoma"/>
              </a:rPr>
              <a:t>rgomenti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</a:t>
            </a:r>
            <a:r>
              <a:rPr dirty="0" sz="1000" spc="-40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ecifici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">
                <a:latin typeface="Tahoma"/>
                <a:cs typeface="Tahoma"/>
              </a:rPr>
              <a:t>trattati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scuole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second</a:t>
            </a:r>
            <a:r>
              <a:rPr dirty="0" sz="1000" spc="-85">
                <a:latin typeface="Tahoma"/>
                <a:cs typeface="Tahoma"/>
              </a:rPr>
              <a:t>a</a:t>
            </a:r>
            <a:r>
              <a:rPr dirty="0" sz="1000" spc="-35">
                <a:latin typeface="Tahoma"/>
                <a:cs typeface="Tahoma"/>
              </a:rPr>
              <a:t>rie,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mantenendo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rmalismo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molto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rig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roso.</a:t>
            </a:r>
            <a:endParaRPr sz="10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590"/>
              </a:spcBef>
            </a:pPr>
            <a:r>
              <a:rPr dirty="0" sz="1000" spc="35">
                <a:latin typeface="Tahoma"/>
                <a:cs typeface="Tahoma"/>
              </a:rPr>
              <a:t>V</a:t>
            </a:r>
            <a:r>
              <a:rPr dirty="0" sz="1000" spc="-55">
                <a:latin typeface="Tahoma"/>
                <a:cs typeface="Tahoma"/>
              </a:rPr>
              <a:t>engono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resentati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cinque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sezioni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alcuni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degli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5">
                <a:latin typeface="Tahoma"/>
                <a:cs typeface="Tahoma"/>
              </a:rPr>
              <a:t>rgomenti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Matem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t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-25">
                <a:latin typeface="Tahoma"/>
                <a:cs typeface="Tahoma"/>
              </a:rPr>
              <a:t>c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-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base,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ovvero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elementi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endParaRPr sz="1000">
              <a:latin typeface="Tahoma"/>
              <a:cs typeface="Tahoma"/>
            </a:endParaRPr>
          </a:p>
          <a:p>
            <a:pPr marL="265430" marR="2473325">
              <a:lnSpc>
                <a:spcPts val="2490"/>
              </a:lnSpc>
              <a:spcBef>
                <a:spcPts val="100"/>
              </a:spcBef>
            </a:pPr>
            <a:r>
              <a:rPr dirty="0" sz="1000" spc="-25">
                <a:latin typeface="Tahoma"/>
                <a:cs typeface="Tahoma"/>
              </a:rPr>
              <a:t>Logica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T</a:t>
            </a:r>
            <a:r>
              <a:rPr dirty="0" sz="1000" spc="-70">
                <a:latin typeface="Tahoma"/>
                <a:cs typeface="Tahoma"/>
              </a:rPr>
              <a:t>e</a:t>
            </a:r>
            <a:r>
              <a:rPr dirty="0" sz="1000" spc="-105">
                <a:latin typeface="Tahoma"/>
                <a:cs typeface="Tahoma"/>
              </a:rPr>
              <a:t>o</a:t>
            </a:r>
            <a:r>
              <a:rPr dirty="0" sz="1000" spc="-25">
                <a:latin typeface="Tahoma"/>
                <a:cs typeface="Tahoma"/>
              </a:rPr>
              <a:t>ria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degli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insiemi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Alge</a:t>
            </a:r>
            <a:r>
              <a:rPr dirty="0" sz="1000" spc="-60">
                <a:latin typeface="Tahoma"/>
                <a:cs typeface="Tahoma"/>
              </a:rPr>
              <a:t>b</a:t>
            </a:r>
            <a:r>
              <a:rPr dirty="0" sz="1000" spc="-40">
                <a:latin typeface="Tahoma"/>
                <a:cs typeface="Tahoma"/>
              </a:rPr>
              <a:t>ra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8"/>
              </a:spcBef>
            </a:pPr>
            <a:endParaRPr sz="850">
              <a:latin typeface="Times New Roman"/>
              <a:cs typeface="Times New Roman"/>
            </a:endParaRPr>
          </a:p>
          <a:p>
            <a:pPr marL="265430">
              <a:lnSpc>
                <a:spcPct val="100000"/>
              </a:lnSpc>
            </a:pPr>
            <a:r>
              <a:rPr dirty="0" sz="1000" spc="5">
                <a:latin typeface="Tahoma"/>
                <a:cs typeface="Tahoma"/>
              </a:rPr>
              <a:t>T</a:t>
            </a:r>
            <a:r>
              <a:rPr dirty="0" sz="1000" spc="-35">
                <a:latin typeface="Tahoma"/>
                <a:cs typeface="Tahoma"/>
              </a:rPr>
              <a:t>rigonometria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4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92529" y="239322"/>
            <a:ext cx="1623060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85">
                <a:solidFill>
                  <a:srgbClr val="E50000"/>
                </a:solidFill>
                <a:latin typeface="Tahoma"/>
                <a:cs typeface="Tahoma"/>
              </a:rPr>
              <a:t>Contenut</a:t>
            </a:r>
            <a:r>
              <a:rPr dirty="0" sz="1700" spc="-35">
                <a:solidFill>
                  <a:srgbClr val="E50000"/>
                </a:solidFill>
                <a:latin typeface="Tahoma"/>
                <a:cs typeface="Tahoma"/>
              </a:rPr>
              <a:t>i</a:t>
            </a:r>
            <a:r>
              <a:rPr dirty="0" sz="1700" spc="1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160">
                <a:solidFill>
                  <a:srgbClr val="E50000"/>
                </a:solidFill>
                <a:latin typeface="Tahoma"/>
                <a:cs typeface="Tahoma"/>
              </a:rPr>
              <a:t>p</a:t>
            </a:r>
            <a:r>
              <a:rPr dirty="0" sz="1700" spc="-95">
                <a:solidFill>
                  <a:srgbClr val="E50000"/>
                </a:solidFill>
                <a:latin typeface="Tahoma"/>
                <a:cs typeface="Tahoma"/>
              </a:rPr>
              <a:t>ro</a:t>
            </a:r>
            <a:r>
              <a:rPr dirty="0" sz="1700" spc="-70">
                <a:solidFill>
                  <a:srgbClr val="E50000"/>
                </a:solidFill>
                <a:latin typeface="Tahoma"/>
                <a:cs typeface="Tahoma"/>
              </a:rPr>
              <a:t>p</a:t>
            </a:r>
            <a:r>
              <a:rPr dirty="0" sz="1700" spc="-70">
                <a:solidFill>
                  <a:srgbClr val="E50000"/>
                </a:solidFill>
                <a:latin typeface="Tahoma"/>
                <a:cs typeface="Tahoma"/>
              </a:rPr>
              <a:t>osti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60083" y="1577606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60083" y="1894395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60083" y="2211184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60083" y="2527973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3830" y="536306"/>
            <a:ext cx="4246880" cy="206438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85090">
              <a:lnSpc>
                <a:spcPct val="100000"/>
              </a:lnSpc>
            </a:pPr>
            <a:r>
              <a:rPr dirty="0" sz="1000" spc="-75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rso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viene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osta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una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resentazione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sintetica,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ma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ragionata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degli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5">
                <a:latin typeface="Tahoma"/>
                <a:cs typeface="Tahoma"/>
              </a:rPr>
              <a:t>rgomenti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</a:t>
            </a:r>
            <a:r>
              <a:rPr dirty="0" sz="1000" spc="-40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ecifici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">
                <a:latin typeface="Tahoma"/>
                <a:cs typeface="Tahoma"/>
              </a:rPr>
              <a:t>trattati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scuole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second</a:t>
            </a:r>
            <a:r>
              <a:rPr dirty="0" sz="1000" spc="-85">
                <a:latin typeface="Tahoma"/>
                <a:cs typeface="Tahoma"/>
              </a:rPr>
              <a:t>a</a:t>
            </a:r>
            <a:r>
              <a:rPr dirty="0" sz="1000" spc="-35">
                <a:latin typeface="Tahoma"/>
                <a:cs typeface="Tahoma"/>
              </a:rPr>
              <a:t>rie,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mantenendo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rmalismo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molto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rig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roso.</a:t>
            </a:r>
            <a:endParaRPr sz="10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590"/>
              </a:spcBef>
            </a:pPr>
            <a:r>
              <a:rPr dirty="0" sz="1000" spc="35">
                <a:latin typeface="Tahoma"/>
                <a:cs typeface="Tahoma"/>
              </a:rPr>
              <a:t>V</a:t>
            </a:r>
            <a:r>
              <a:rPr dirty="0" sz="1000" spc="-55">
                <a:latin typeface="Tahoma"/>
                <a:cs typeface="Tahoma"/>
              </a:rPr>
              <a:t>engono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resentati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cinque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sezioni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alcuni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degli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5">
                <a:latin typeface="Tahoma"/>
                <a:cs typeface="Tahoma"/>
              </a:rPr>
              <a:t>rgomenti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Matem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t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-25">
                <a:latin typeface="Tahoma"/>
                <a:cs typeface="Tahoma"/>
              </a:rPr>
              <a:t>c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-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base,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ovvero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elementi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endParaRPr sz="1000">
              <a:latin typeface="Tahoma"/>
              <a:cs typeface="Tahoma"/>
            </a:endParaRPr>
          </a:p>
          <a:p>
            <a:pPr marL="265430" marR="2473325">
              <a:lnSpc>
                <a:spcPts val="2490"/>
              </a:lnSpc>
              <a:spcBef>
                <a:spcPts val="100"/>
              </a:spcBef>
            </a:pPr>
            <a:r>
              <a:rPr dirty="0" sz="1000" spc="-25">
                <a:latin typeface="Tahoma"/>
                <a:cs typeface="Tahoma"/>
              </a:rPr>
              <a:t>Logica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T</a:t>
            </a:r>
            <a:r>
              <a:rPr dirty="0" sz="1000" spc="-70">
                <a:latin typeface="Tahoma"/>
                <a:cs typeface="Tahoma"/>
              </a:rPr>
              <a:t>e</a:t>
            </a:r>
            <a:r>
              <a:rPr dirty="0" sz="1000" spc="-105">
                <a:latin typeface="Tahoma"/>
                <a:cs typeface="Tahoma"/>
              </a:rPr>
              <a:t>o</a:t>
            </a:r>
            <a:r>
              <a:rPr dirty="0" sz="1000" spc="-25">
                <a:latin typeface="Tahoma"/>
                <a:cs typeface="Tahoma"/>
              </a:rPr>
              <a:t>ria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degli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insiemi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Alge</a:t>
            </a:r>
            <a:r>
              <a:rPr dirty="0" sz="1000" spc="-60">
                <a:latin typeface="Tahoma"/>
                <a:cs typeface="Tahoma"/>
              </a:rPr>
              <a:t>b</a:t>
            </a:r>
            <a:r>
              <a:rPr dirty="0" sz="1000" spc="-40">
                <a:latin typeface="Tahoma"/>
                <a:cs typeface="Tahoma"/>
              </a:rPr>
              <a:t>ra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8"/>
              </a:spcBef>
            </a:pPr>
            <a:endParaRPr sz="850">
              <a:latin typeface="Times New Roman"/>
              <a:cs typeface="Times New Roman"/>
            </a:endParaRPr>
          </a:p>
          <a:p>
            <a:pPr marL="265430">
              <a:lnSpc>
                <a:spcPct val="100000"/>
              </a:lnSpc>
            </a:pPr>
            <a:r>
              <a:rPr dirty="0" sz="1000" spc="5">
                <a:latin typeface="Tahoma"/>
                <a:cs typeface="Tahoma"/>
              </a:rPr>
              <a:t>T</a:t>
            </a:r>
            <a:r>
              <a:rPr dirty="0" sz="1000" spc="-35">
                <a:latin typeface="Tahoma"/>
                <a:cs typeface="Tahoma"/>
              </a:rPr>
              <a:t>rigonometria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100">
              <a:latin typeface="Times New Roman"/>
              <a:cs typeface="Times New Roman"/>
            </a:endParaRPr>
          </a:p>
          <a:p>
            <a:pPr marL="26543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Log</a:t>
            </a:r>
            <a:r>
              <a:rPr dirty="0" sz="1000" spc="-60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45">
                <a:latin typeface="Tahoma"/>
                <a:cs typeface="Tahoma"/>
              </a:rPr>
              <a:t>d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onenziali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4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92529" y="239322"/>
            <a:ext cx="1623060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85">
                <a:solidFill>
                  <a:srgbClr val="E50000"/>
                </a:solidFill>
                <a:latin typeface="Tahoma"/>
                <a:cs typeface="Tahoma"/>
              </a:rPr>
              <a:t>Contenut</a:t>
            </a:r>
            <a:r>
              <a:rPr dirty="0" sz="1700" spc="-35">
                <a:solidFill>
                  <a:srgbClr val="E50000"/>
                </a:solidFill>
                <a:latin typeface="Tahoma"/>
                <a:cs typeface="Tahoma"/>
              </a:rPr>
              <a:t>i</a:t>
            </a:r>
            <a:r>
              <a:rPr dirty="0" sz="1700" spc="1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160">
                <a:solidFill>
                  <a:srgbClr val="E50000"/>
                </a:solidFill>
                <a:latin typeface="Tahoma"/>
                <a:cs typeface="Tahoma"/>
              </a:rPr>
              <a:t>p</a:t>
            </a:r>
            <a:r>
              <a:rPr dirty="0" sz="1700" spc="-95">
                <a:solidFill>
                  <a:srgbClr val="E50000"/>
                </a:solidFill>
                <a:latin typeface="Tahoma"/>
                <a:cs typeface="Tahoma"/>
              </a:rPr>
              <a:t>ro</a:t>
            </a:r>
            <a:r>
              <a:rPr dirty="0" sz="1700" spc="-70">
                <a:solidFill>
                  <a:srgbClr val="E50000"/>
                </a:solidFill>
                <a:latin typeface="Tahoma"/>
                <a:cs typeface="Tahoma"/>
              </a:rPr>
              <a:t>p</a:t>
            </a:r>
            <a:r>
              <a:rPr dirty="0" sz="1700" spc="-70">
                <a:solidFill>
                  <a:srgbClr val="E50000"/>
                </a:solidFill>
                <a:latin typeface="Tahoma"/>
                <a:cs typeface="Tahoma"/>
              </a:rPr>
              <a:t>osti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60083" y="1577606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60083" y="1894395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60083" y="2211184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60083" y="2527973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60083" y="2844762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13830" y="536306"/>
            <a:ext cx="4246880" cy="2380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85090">
              <a:lnSpc>
                <a:spcPct val="100000"/>
              </a:lnSpc>
            </a:pPr>
            <a:r>
              <a:rPr dirty="0" sz="1000" spc="-75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rso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viene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osta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una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resentazione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sintetica,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ma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ragionata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degli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5">
                <a:latin typeface="Tahoma"/>
                <a:cs typeface="Tahoma"/>
              </a:rPr>
              <a:t>rgomenti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</a:t>
            </a:r>
            <a:r>
              <a:rPr dirty="0" sz="1000" spc="-40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ecifici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">
                <a:latin typeface="Tahoma"/>
                <a:cs typeface="Tahoma"/>
              </a:rPr>
              <a:t>trattati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scuole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second</a:t>
            </a:r>
            <a:r>
              <a:rPr dirty="0" sz="1000" spc="-85">
                <a:latin typeface="Tahoma"/>
                <a:cs typeface="Tahoma"/>
              </a:rPr>
              <a:t>a</a:t>
            </a:r>
            <a:r>
              <a:rPr dirty="0" sz="1000" spc="-35">
                <a:latin typeface="Tahoma"/>
                <a:cs typeface="Tahoma"/>
              </a:rPr>
              <a:t>rie,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mantenendo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rmalismo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molto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rig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roso.</a:t>
            </a:r>
            <a:endParaRPr sz="10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590"/>
              </a:spcBef>
            </a:pPr>
            <a:r>
              <a:rPr dirty="0" sz="1000" spc="35">
                <a:latin typeface="Tahoma"/>
                <a:cs typeface="Tahoma"/>
              </a:rPr>
              <a:t>V</a:t>
            </a:r>
            <a:r>
              <a:rPr dirty="0" sz="1000" spc="-55">
                <a:latin typeface="Tahoma"/>
                <a:cs typeface="Tahoma"/>
              </a:rPr>
              <a:t>engono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resentati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cinque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sezioni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alcuni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degli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5">
                <a:latin typeface="Tahoma"/>
                <a:cs typeface="Tahoma"/>
              </a:rPr>
              <a:t>rgomenti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Matem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t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-25">
                <a:latin typeface="Tahoma"/>
                <a:cs typeface="Tahoma"/>
              </a:rPr>
              <a:t>c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-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base,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ovvero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elementi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endParaRPr sz="1000">
              <a:latin typeface="Tahoma"/>
              <a:cs typeface="Tahoma"/>
            </a:endParaRPr>
          </a:p>
          <a:p>
            <a:pPr marL="265430" marR="2473325">
              <a:lnSpc>
                <a:spcPts val="2490"/>
              </a:lnSpc>
              <a:spcBef>
                <a:spcPts val="100"/>
              </a:spcBef>
            </a:pPr>
            <a:r>
              <a:rPr dirty="0" sz="1000" spc="-25">
                <a:latin typeface="Tahoma"/>
                <a:cs typeface="Tahoma"/>
              </a:rPr>
              <a:t>Logica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T</a:t>
            </a:r>
            <a:r>
              <a:rPr dirty="0" sz="1000" spc="-70">
                <a:latin typeface="Tahoma"/>
                <a:cs typeface="Tahoma"/>
              </a:rPr>
              <a:t>e</a:t>
            </a:r>
            <a:r>
              <a:rPr dirty="0" sz="1000" spc="-105">
                <a:latin typeface="Tahoma"/>
                <a:cs typeface="Tahoma"/>
              </a:rPr>
              <a:t>o</a:t>
            </a:r>
            <a:r>
              <a:rPr dirty="0" sz="1000" spc="-25">
                <a:latin typeface="Tahoma"/>
                <a:cs typeface="Tahoma"/>
              </a:rPr>
              <a:t>ria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degli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insiemi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Alge</a:t>
            </a:r>
            <a:r>
              <a:rPr dirty="0" sz="1000" spc="-60">
                <a:latin typeface="Tahoma"/>
                <a:cs typeface="Tahoma"/>
              </a:rPr>
              <a:t>b</a:t>
            </a:r>
            <a:r>
              <a:rPr dirty="0" sz="1000" spc="-40">
                <a:latin typeface="Tahoma"/>
                <a:cs typeface="Tahoma"/>
              </a:rPr>
              <a:t>ra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8"/>
              </a:spcBef>
            </a:pPr>
            <a:endParaRPr sz="850">
              <a:latin typeface="Times New Roman"/>
              <a:cs typeface="Times New Roman"/>
            </a:endParaRPr>
          </a:p>
          <a:p>
            <a:pPr marL="265430">
              <a:lnSpc>
                <a:spcPct val="100000"/>
              </a:lnSpc>
            </a:pPr>
            <a:r>
              <a:rPr dirty="0" sz="1000" spc="5">
                <a:latin typeface="Tahoma"/>
                <a:cs typeface="Tahoma"/>
              </a:rPr>
              <a:t>T</a:t>
            </a:r>
            <a:r>
              <a:rPr dirty="0" sz="1000" spc="-35">
                <a:latin typeface="Tahoma"/>
                <a:cs typeface="Tahoma"/>
              </a:rPr>
              <a:t>rigonometria</a:t>
            </a:r>
            <a:endParaRPr sz="1000">
              <a:latin typeface="Tahoma"/>
              <a:cs typeface="Tahoma"/>
            </a:endParaRPr>
          </a:p>
          <a:p>
            <a:pPr marL="265430" marR="2635250">
              <a:lnSpc>
                <a:spcPct val="207900"/>
              </a:lnSpc>
            </a:pPr>
            <a:r>
              <a:rPr dirty="0" sz="1000" spc="-30">
                <a:latin typeface="Tahoma"/>
                <a:cs typeface="Tahoma"/>
              </a:rPr>
              <a:t>Log</a:t>
            </a:r>
            <a:r>
              <a:rPr dirty="0" sz="1000" spc="-60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45">
                <a:latin typeface="Tahoma"/>
                <a:cs typeface="Tahoma"/>
              </a:rPr>
              <a:t>d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onenziali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Geometri</a:t>
            </a:r>
            <a:r>
              <a:rPr dirty="0" sz="1000" spc="-4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analitica.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4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38251" y="896852"/>
            <a:ext cx="3131185" cy="10585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723265" indent="-575945">
              <a:lnSpc>
                <a:spcPct val="100000"/>
              </a:lnSpc>
            </a:pPr>
            <a:r>
              <a:rPr dirty="0" sz="1700" spc="-70">
                <a:solidFill>
                  <a:srgbClr val="E50000"/>
                </a:solidFill>
                <a:latin typeface="Tahoma"/>
                <a:cs typeface="Tahoma"/>
              </a:rPr>
              <a:t>C</a:t>
            </a:r>
            <a:r>
              <a:rPr dirty="0" sz="1700" spc="-105">
                <a:solidFill>
                  <a:srgbClr val="E50000"/>
                </a:solidFill>
                <a:latin typeface="Tahoma"/>
                <a:cs typeface="Tahoma"/>
              </a:rPr>
              <a:t>o</a:t>
            </a:r>
            <a:r>
              <a:rPr dirty="0" sz="1700" spc="-110">
                <a:solidFill>
                  <a:srgbClr val="E50000"/>
                </a:solidFill>
                <a:latin typeface="Tahoma"/>
                <a:cs typeface="Tahoma"/>
              </a:rPr>
              <a:t>rso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95">
                <a:solidFill>
                  <a:srgbClr val="E50000"/>
                </a:solidFill>
                <a:latin typeface="Tahoma"/>
                <a:cs typeface="Tahoma"/>
              </a:rPr>
              <a:t>avanzato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60">
                <a:solidFill>
                  <a:srgbClr val="E50000"/>
                </a:solidFill>
                <a:latin typeface="Tahoma"/>
                <a:cs typeface="Tahoma"/>
              </a:rPr>
              <a:t>di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110">
                <a:solidFill>
                  <a:srgbClr val="E50000"/>
                </a:solidFill>
                <a:latin typeface="Tahoma"/>
                <a:cs typeface="Tahoma"/>
              </a:rPr>
              <a:t>recu</a:t>
            </a:r>
            <a:r>
              <a:rPr dirty="0" sz="1700" spc="-80">
                <a:solidFill>
                  <a:srgbClr val="E50000"/>
                </a:solidFill>
                <a:latin typeface="Tahoma"/>
                <a:cs typeface="Tahoma"/>
              </a:rPr>
              <a:t>p</a:t>
            </a:r>
            <a:r>
              <a:rPr dirty="0" sz="1700" spc="-125">
                <a:solidFill>
                  <a:srgbClr val="E50000"/>
                </a:solidFill>
                <a:latin typeface="Tahoma"/>
                <a:cs typeface="Tahoma"/>
              </a:rPr>
              <a:t>ero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25">
                <a:solidFill>
                  <a:srgbClr val="E50000"/>
                </a:solidFill>
                <a:latin typeface="Tahoma"/>
                <a:cs typeface="Tahoma"/>
              </a:rPr>
              <a:t>O</a:t>
            </a:r>
            <a:r>
              <a:rPr dirty="0" sz="1700" spc="-114">
                <a:solidFill>
                  <a:srgbClr val="E50000"/>
                </a:solidFill>
                <a:latin typeface="Tahoma"/>
                <a:cs typeface="Tahoma"/>
              </a:rPr>
              <a:t>F</a:t>
            </a:r>
            <a:r>
              <a:rPr dirty="0" sz="1700" spc="50">
                <a:solidFill>
                  <a:srgbClr val="E50000"/>
                </a:solidFill>
                <a:latin typeface="Tahoma"/>
                <a:cs typeface="Tahoma"/>
              </a:rPr>
              <a:t>A</a:t>
            </a:r>
            <a:endParaRPr sz="17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00">
              <a:latin typeface="Times New Roman"/>
              <a:cs typeface="Times New Roman"/>
            </a:endParaRPr>
          </a:p>
          <a:p>
            <a:pPr marL="12700" marR="5080" indent="710565">
              <a:lnSpc>
                <a:spcPct val="117200"/>
              </a:lnSpc>
            </a:pPr>
            <a:r>
              <a:rPr dirty="0" sz="1700" spc="-70">
                <a:solidFill>
                  <a:srgbClr val="E50000"/>
                </a:solidFill>
                <a:latin typeface="Tahoma"/>
                <a:cs typeface="Tahoma"/>
              </a:rPr>
              <a:t>Matematica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60">
                <a:solidFill>
                  <a:srgbClr val="E50000"/>
                </a:solidFill>
                <a:latin typeface="Tahoma"/>
                <a:cs typeface="Tahoma"/>
              </a:rPr>
              <a:t>di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140">
                <a:solidFill>
                  <a:srgbClr val="E50000"/>
                </a:solidFill>
                <a:latin typeface="Tahoma"/>
                <a:cs typeface="Tahoma"/>
              </a:rPr>
              <a:t>base</a:t>
            </a:r>
            <a:r>
              <a:rPr dirty="0" sz="1700" spc="-90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160">
                <a:solidFill>
                  <a:srgbClr val="E50000"/>
                </a:solidFill>
                <a:latin typeface="Tahoma"/>
                <a:cs typeface="Tahoma"/>
              </a:rPr>
              <a:t>p</a:t>
            </a:r>
            <a:r>
              <a:rPr dirty="0" sz="1700" spc="-95">
                <a:solidFill>
                  <a:srgbClr val="E50000"/>
                </a:solidFill>
                <a:latin typeface="Tahoma"/>
                <a:cs typeface="Tahoma"/>
              </a:rPr>
              <a:t>ro</a:t>
            </a:r>
            <a:r>
              <a:rPr dirty="0" sz="1700" spc="-70">
                <a:solidFill>
                  <a:srgbClr val="E50000"/>
                </a:solidFill>
                <a:latin typeface="Tahoma"/>
                <a:cs typeface="Tahoma"/>
              </a:rPr>
              <a:t>p</a:t>
            </a:r>
            <a:r>
              <a:rPr dirty="0" sz="1700" spc="-95">
                <a:solidFill>
                  <a:srgbClr val="E50000"/>
                </a:solidFill>
                <a:latin typeface="Tahoma"/>
                <a:cs typeface="Tahoma"/>
              </a:rPr>
              <a:t>edeutica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75">
                <a:solidFill>
                  <a:srgbClr val="E50000"/>
                </a:solidFill>
                <a:latin typeface="Tahoma"/>
                <a:cs typeface="Tahoma"/>
              </a:rPr>
              <a:t>agli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75">
                <a:solidFill>
                  <a:srgbClr val="E50000"/>
                </a:solidFill>
                <a:latin typeface="Tahoma"/>
                <a:cs typeface="Tahoma"/>
              </a:rPr>
              <a:t>studi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60">
                <a:solidFill>
                  <a:srgbClr val="E50000"/>
                </a:solidFill>
                <a:latin typeface="Tahoma"/>
                <a:cs typeface="Tahoma"/>
              </a:rPr>
              <a:t>di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155">
                <a:solidFill>
                  <a:srgbClr val="E50000"/>
                </a:solidFill>
                <a:latin typeface="Tahoma"/>
                <a:cs typeface="Tahoma"/>
              </a:rPr>
              <a:t>Ing</a:t>
            </a:r>
            <a:r>
              <a:rPr dirty="0" sz="1700" spc="-170">
                <a:solidFill>
                  <a:srgbClr val="E50000"/>
                </a:solidFill>
                <a:latin typeface="Tahoma"/>
                <a:cs typeface="Tahoma"/>
              </a:rPr>
              <a:t>e</a:t>
            </a:r>
            <a:r>
              <a:rPr dirty="0" sz="1700" spc="-110">
                <a:solidFill>
                  <a:srgbClr val="E50000"/>
                </a:solidFill>
                <a:latin typeface="Tahoma"/>
                <a:cs typeface="Tahoma"/>
              </a:rPr>
              <a:t>gneria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1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92529" y="239322"/>
            <a:ext cx="1623060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85">
                <a:solidFill>
                  <a:srgbClr val="E50000"/>
                </a:solidFill>
                <a:latin typeface="Tahoma"/>
                <a:cs typeface="Tahoma"/>
              </a:rPr>
              <a:t>Contenut</a:t>
            </a:r>
            <a:r>
              <a:rPr dirty="0" sz="1700" spc="-35">
                <a:solidFill>
                  <a:srgbClr val="E50000"/>
                </a:solidFill>
                <a:latin typeface="Tahoma"/>
                <a:cs typeface="Tahoma"/>
              </a:rPr>
              <a:t>i</a:t>
            </a:r>
            <a:r>
              <a:rPr dirty="0" sz="1700" spc="1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160">
                <a:solidFill>
                  <a:srgbClr val="E50000"/>
                </a:solidFill>
                <a:latin typeface="Tahoma"/>
                <a:cs typeface="Tahoma"/>
              </a:rPr>
              <a:t>p</a:t>
            </a:r>
            <a:r>
              <a:rPr dirty="0" sz="1700" spc="-95">
                <a:solidFill>
                  <a:srgbClr val="E50000"/>
                </a:solidFill>
                <a:latin typeface="Tahoma"/>
                <a:cs typeface="Tahoma"/>
              </a:rPr>
              <a:t>ro</a:t>
            </a:r>
            <a:r>
              <a:rPr dirty="0" sz="1700" spc="-70">
                <a:solidFill>
                  <a:srgbClr val="E50000"/>
                </a:solidFill>
                <a:latin typeface="Tahoma"/>
                <a:cs typeface="Tahoma"/>
              </a:rPr>
              <a:t>p</a:t>
            </a:r>
            <a:r>
              <a:rPr dirty="0" sz="1700" spc="-70">
                <a:solidFill>
                  <a:srgbClr val="E50000"/>
                </a:solidFill>
                <a:latin typeface="Tahoma"/>
                <a:cs typeface="Tahoma"/>
              </a:rPr>
              <a:t>osti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60083" y="1577606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60083" y="1894395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60083" y="2211184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60083" y="2527973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60083" y="2844762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13830" y="536306"/>
            <a:ext cx="4246880" cy="23806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85090">
              <a:lnSpc>
                <a:spcPct val="100000"/>
              </a:lnSpc>
            </a:pPr>
            <a:r>
              <a:rPr dirty="0" sz="1000" spc="-75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rso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viene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osta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una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resentazione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sintetica,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ma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ragionata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degli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5">
                <a:latin typeface="Tahoma"/>
                <a:cs typeface="Tahoma"/>
              </a:rPr>
              <a:t>rgomenti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</a:t>
            </a:r>
            <a:r>
              <a:rPr dirty="0" sz="1000" spc="-40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ecifici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">
                <a:latin typeface="Tahoma"/>
                <a:cs typeface="Tahoma"/>
              </a:rPr>
              <a:t>trattati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scuole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second</a:t>
            </a:r>
            <a:r>
              <a:rPr dirty="0" sz="1000" spc="-85">
                <a:latin typeface="Tahoma"/>
                <a:cs typeface="Tahoma"/>
              </a:rPr>
              <a:t>a</a:t>
            </a:r>
            <a:r>
              <a:rPr dirty="0" sz="1000" spc="-35">
                <a:latin typeface="Tahoma"/>
                <a:cs typeface="Tahoma"/>
              </a:rPr>
              <a:t>rie,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mantenendo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rmalismo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molto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rig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roso.</a:t>
            </a:r>
            <a:endParaRPr sz="1000">
              <a:latin typeface="Tahoma"/>
              <a:cs typeface="Tahoma"/>
            </a:endParaRPr>
          </a:p>
          <a:p>
            <a:pPr marL="12700" marR="5080">
              <a:lnSpc>
                <a:spcPct val="100000"/>
              </a:lnSpc>
              <a:spcBef>
                <a:spcPts val="590"/>
              </a:spcBef>
            </a:pPr>
            <a:r>
              <a:rPr dirty="0" sz="1000" spc="35">
                <a:latin typeface="Tahoma"/>
                <a:cs typeface="Tahoma"/>
              </a:rPr>
              <a:t>V</a:t>
            </a:r>
            <a:r>
              <a:rPr dirty="0" sz="1000" spc="-55">
                <a:latin typeface="Tahoma"/>
                <a:cs typeface="Tahoma"/>
              </a:rPr>
              <a:t>engono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resentati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cinque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sezioni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alcuni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degli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5">
                <a:latin typeface="Tahoma"/>
                <a:cs typeface="Tahoma"/>
              </a:rPr>
              <a:t>rgomenti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Matem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t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-25">
                <a:latin typeface="Tahoma"/>
                <a:cs typeface="Tahoma"/>
              </a:rPr>
              <a:t>c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-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base,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ovvero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elementi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endParaRPr sz="1000">
              <a:latin typeface="Tahoma"/>
              <a:cs typeface="Tahoma"/>
            </a:endParaRPr>
          </a:p>
          <a:p>
            <a:pPr marL="265430" marR="2473325">
              <a:lnSpc>
                <a:spcPts val="2490"/>
              </a:lnSpc>
              <a:spcBef>
                <a:spcPts val="100"/>
              </a:spcBef>
            </a:pPr>
            <a:r>
              <a:rPr dirty="0" sz="1000" spc="-25">
                <a:latin typeface="Tahoma"/>
                <a:cs typeface="Tahoma"/>
              </a:rPr>
              <a:t>Logica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T</a:t>
            </a:r>
            <a:r>
              <a:rPr dirty="0" sz="1000" spc="-70">
                <a:latin typeface="Tahoma"/>
                <a:cs typeface="Tahoma"/>
              </a:rPr>
              <a:t>e</a:t>
            </a:r>
            <a:r>
              <a:rPr dirty="0" sz="1000" spc="-105">
                <a:latin typeface="Tahoma"/>
                <a:cs typeface="Tahoma"/>
              </a:rPr>
              <a:t>o</a:t>
            </a:r>
            <a:r>
              <a:rPr dirty="0" sz="1000" spc="-25">
                <a:latin typeface="Tahoma"/>
                <a:cs typeface="Tahoma"/>
              </a:rPr>
              <a:t>ria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degli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insiemi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Alge</a:t>
            </a:r>
            <a:r>
              <a:rPr dirty="0" sz="1000" spc="-60">
                <a:latin typeface="Tahoma"/>
                <a:cs typeface="Tahoma"/>
              </a:rPr>
              <a:t>b</a:t>
            </a:r>
            <a:r>
              <a:rPr dirty="0" sz="1000" spc="-40">
                <a:latin typeface="Tahoma"/>
                <a:cs typeface="Tahoma"/>
              </a:rPr>
              <a:t>ra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18"/>
              </a:spcBef>
            </a:pPr>
            <a:endParaRPr sz="850">
              <a:latin typeface="Times New Roman"/>
              <a:cs typeface="Times New Roman"/>
            </a:endParaRPr>
          </a:p>
          <a:p>
            <a:pPr marL="265430">
              <a:lnSpc>
                <a:spcPct val="100000"/>
              </a:lnSpc>
            </a:pPr>
            <a:r>
              <a:rPr dirty="0" sz="1000" spc="5">
                <a:latin typeface="Tahoma"/>
                <a:cs typeface="Tahoma"/>
              </a:rPr>
              <a:t>T</a:t>
            </a:r>
            <a:r>
              <a:rPr dirty="0" sz="1000" spc="-35">
                <a:latin typeface="Tahoma"/>
                <a:cs typeface="Tahoma"/>
              </a:rPr>
              <a:t>rigonometria</a:t>
            </a:r>
            <a:endParaRPr sz="1000">
              <a:latin typeface="Tahoma"/>
              <a:cs typeface="Tahoma"/>
            </a:endParaRPr>
          </a:p>
          <a:p>
            <a:pPr marL="265430" marR="2635250">
              <a:lnSpc>
                <a:spcPct val="207900"/>
              </a:lnSpc>
            </a:pPr>
            <a:r>
              <a:rPr dirty="0" sz="1000" spc="-30">
                <a:latin typeface="Tahoma"/>
                <a:cs typeface="Tahoma"/>
              </a:rPr>
              <a:t>Log</a:t>
            </a:r>
            <a:r>
              <a:rPr dirty="0" sz="1000" spc="-60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ritmi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45">
                <a:latin typeface="Tahoma"/>
                <a:cs typeface="Tahoma"/>
              </a:rPr>
              <a:t>d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onenziali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Geometri</a:t>
            </a:r>
            <a:r>
              <a:rPr dirty="0" sz="1000" spc="-4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analitica.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4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781050">
              <a:lnSpc>
                <a:spcPct val="100000"/>
              </a:lnSpc>
            </a:pPr>
            <a:r>
              <a:rPr dirty="0" spc="-60"/>
              <a:t>Struttura</a:t>
            </a:r>
            <a:r>
              <a:rPr dirty="0" spc="10"/>
              <a:t> </a:t>
            </a:r>
            <a:r>
              <a:rPr dirty="0" spc="-105"/>
              <a:t>del</a:t>
            </a:r>
            <a:r>
              <a:rPr dirty="0" spc="5"/>
              <a:t> </a:t>
            </a:r>
            <a:r>
              <a:rPr dirty="0" spc="-90"/>
              <a:t>c</a:t>
            </a:r>
            <a:r>
              <a:rPr dirty="0" spc="-150"/>
              <a:t>o</a:t>
            </a:r>
            <a:r>
              <a:rPr dirty="0" spc="-110"/>
              <a:t>rso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5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781050">
              <a:lnSpc>
                <a:spcPct val="100000"/>
              </a:lnSpc>
            </a:pPr>
            <a:r>
              <a:rPr dirty="0" spc="-60"/>
              <a:t>Struttura</a:t>
            </a:r>
            <a:r>
              <a:rPr dirty="0" spc="10"/>
              <a:t> </a:t>
            </a:r>
            <a:r>
              <a:rPr dirty="0" spc="-105"/>
              <a:t>del</a:t>
            </a:r>
            <a:r>
              <a:rPr dirty="0" spc="5"/>
              <a:t> </a:t>
            </a:r>
            <a:r>
              <a:rPr dirty="0" spc="-90"/>
              <a:t>c</a:t>
            </a:r>
            <a:r>
              <a:rPr dirty="0" spc="-150"/>
              <a:t>o</a:t>
            </a:r>
            <a:r>
              <a:rPr dirty="0" spc="-110"/>
              <a:t>rso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830" y="713915"/>
            <a:ext cx="4380865" cy="4305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15">
                <a:latin typeface="Tahoma"/>
                <a:cs typeface="Tahoma"/>
              </a:rPr>
              <a:t>Oltre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lezione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intr</a:t>
            </a:r>
            <a:r>
              <a:rPr dirty="0" sz="1000">
                <a:latin typeface="Tahoma"/>
                <a:cs typeface="Tahoma"/>
              </a:rPr>
              <a:t>o</a:t>
            </a:r>
            <a:r>
              <a:rPr dirty="0" sz="1000" spc="-25">
                <a:latin typeface="Tahoma"/>
                <a:cs typeface="Tahoma"/>
              </a:rPr>
              <a:t>duttiva,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dis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15">
                <a:latin typeface="Tahoma"/>
                <a:cs typeface="Tahoma"/>
              </a:rPr>
              <a:t>onibili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20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lezioni,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ognuna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sezioni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rso,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tenute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diversi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30">
                <a:latin typeface="Tahoma"/>
                <a:cs typeface="Tahoma"/>
              </a:rPr>
              <a:t>centi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dalla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durata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media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30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minuti,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oltre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40">
                <a:latin typeface="Tahoma"/>
                <a:cs typeface="Tahoma"/>
              </a:rPr>
              <a:t> 5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lezioni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esercizi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riepilogo.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5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781050">
              <a:lnSpc>
                <a:spcPct val="100000"/>
              </a:lnSpc>
            </a:pPr>
            <a:r>
              <a:rPr dirty="0" spc="-60"/>
              <a:t>Struttura</a:t>
            </a:r>
            <a:r>
              <a:rPr dirty="0" spc="10"/>
              <a:t> </a:t>
            </a:r>
            <a:r>
              <a:rPr dirty="0" spc="-105"/>
              <a:t>del</a:t>
            </a:r>
            <a:r>
              <a:rPr dirty="0" spc="5"/>
              <a:t> </a:t>
            </a:r>
            <a:r>
              <a:rPr dirty="0" spc="-90"/>
              <a:t>c</a:t>
            </a:r>
            <a:r>
              <a:rPr dirty="0" spc="-150"/>
              <a:t>o</a:t>
            </a:r>
            <a:r>
              <a:rPr dirty="0" spc="-110"/>
              <a:t>rso</a:t>
            </a:r>
          </a:p>
        </p:txBody>
      </p:sp>
      <p:sp>
        <p:nvSpPr>
          <p:cNvPr id="3" name="object 3"/>
          <p:cNvSpPr/>
          <p:nvPr/>
        </p:nvSpPr>
        <p:spPr>
          <a:xfrm>
            <a:off x="260083" y="1603387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713915"/>
            <a:ext cx="4380865" cy="9620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15">
                <a:latin typeface="Tahoma"/>
                <a:cs typeface="Tahoma"/>
              </a:rPr>
              <a:t>Oltre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lezione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intr</a:t>
            </a:r>
            <a:r>
              <a:rPr dirty="0" sz="1000">
                <a:latin typeface="Tahoma"/>
                <a:cs typeface="Tahoma"/>
              </a:rPr>
              <a:t>o</a:t>
            </a:r>
            <a:r>
              <a:rPr dirty="0" sz="1000" spc="-25">
                <a:latin typeface="Tahoma"/>
                <a:cs typeface="Tahoma"/>
              </a:rPr>
              <a:t>duttiva,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dis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15">
                <a:latin typeface="Tahoma"/>
                <a:cs typeface="Tahoma"/>
              </a:rPr>
              <a:t>onibili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20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lezioni,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ognuna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sezioni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rso,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tenute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diversi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30">
                <a:latin typeface="Tahoma"/>
                <a:cs typeface="Tahoma"/>
              </a:rPr>
              <a:t>centi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dalla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durata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media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30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minuti,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oltre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40">
                <a:latin typeface="Tahoma"/>
                <a:cs typeface="Tahoma"/>
              </a:rPr>
              <a:t> 5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lezioni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esercizi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riepilogo.</a:t>
            </a:r>
            <a:endParaRPr sz="1000">
              <a:latin typeface="Tahoma"/>
              <a:cs typeface="Tahoma"/>
            </a:endParaRPr>
          </a:p>
          <a:p>
            <a:pPr marL="265430" marR="2359025" indent="-253365">
              <a:lnSpc>
                <a:spcPct val="141100"/>
              </a:lnSpc>
              <a:spcBef>
                <a:spcPts val="695"/>
              </a:spcBef>
            </a:pPr>
            <a:r>
              <a:rPr dirty="0" sz="1000" spc="-25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lezione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struttura:</a:t>
            </a:r>
            <a:r>
              <a:rPr dirty="0" sz="1000" spc="-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vengono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intr</a:t>
            </a:r>
            <a:r>
              <a:rPr dirty="0" sz="100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dotti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gli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5">
                <a:latin typeface="Tahoma"/>
                <a:cs typeface="Tahoma"/>
              </a:rPr>
              <a:t>rgomenti,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5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781050">
              <a:lnSpc>
                <a:spcPct val="100000"/>
              </a:lnSpc>
            </a:pPr>
            <a:r>
              <a:rPr dirty="0" spc="-60"/>
              <a:t>Struttura</a:t>
            </a:r>
            <a:r>
              <a:rPr dirty="0" spc="10"/>
              <a:t> </a:t>
            </a:r>
            <a:r>
              <a:rPr dirty="0" spc="-105"/>
              <a:t>del</a:t>
            </a:r>
            <a:r>
              <a:rPr dirty="0" spc="5"/>
              <a:t> </a:t>
            </a:r>
            <a:r>
              <a:rPr dirty="0" spc="-90"/>
              <a:t>c</a:t>
            </a:r>
            <a:r>
              <a:rPr dirty="0" spc="-150"/>
              <a:t>o</a:t>
            </a:r>
            <a:r>
              <a:rPr dirty="0" spc="-110"/>
              <a:t>rso</a:t>
            </a:r>
          </a:p>
        </p:txBody>
      </p:sp>
      <p:sp>
        <p:nvSpPr>
          <p:cNvPr id="3" name="object 3"/>
          <p:cNvSpPr/>
          <p:nvPr/>
        </p:nvSpPr>
        <p:spPr>
          <a:xfrm>
            <a:off x="260083" y="1603387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60083" y="1920176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3830" y="713915"/>
            <a:ext cx="4380865" cy="14306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15">
                <a:latin typeface="Tahoma"/>
                <a:cs typeface="Tahoma"/>
              </a:rPr>
              <a:t>Oltre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lezione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intr</a:t>
            </a:r>
            <a:r>
              <a:rPr dirty="0" sz="1000">
                <a:latin typeface="Tahoma"/>
                <a:cs typeface="Tahoma"/>
              </a:rPr>
              <a:t>o</a:t>
            </a:r>
            <a:r>
              <a:rPr dirty="0" sz="1000" spc="-25">
                <a:latin typeface="Tahoma"/>
                <a:cs typeface="Tahoma"/>
              </a:rPr>
              <a:t>duttiva,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dis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15">
                <a:latin typeface="Tahoma"/>
                <a:cs typeface="Tahoma"/>
              </a:rPr>
              <a:t>onibili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20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lezioni,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ognuna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sezioni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rso,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tenute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diversi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30">
                <a:latin typeface="Tahoma"/>
                <a:cs typeface="Tahoma"/>
              </a:rPr>
              <a:t>centi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dalla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durata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media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30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minuti,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oltre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40">
                <a:latin typeface="Tahoma"/>
                <a:cs typeface="Tahoma"/>
              </a:rPr>
              <a:t> 5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lezioni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esercizi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riepilogo.</a:t>
            </a:r>
            <a:endParaRPr sz="1000">
              <a:latin typeface="Tahoma"/>
              <a:cs typeface="Tahoma"/>
            </a:endParaRPr>
          </a:p>
          <a:p>
            <a:pPr marL="265430" marR="2359025" indent="-253365">
              <a:lnSpc>
                <a:spcPct val="141100"/>
              </a:lnSpc>
              <a:spcBef>
                <a:spcPts val="695"/>
              </a:spcBef>
            </a:pPr>
            <a:r>
              <a:rPr dirty="0" sz="1000" spc="-25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lezione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struttura:</a:t>
            </a:r>
            <a:r>
              <a:rPr dirty="0" sz="1000" spc="-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vengono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intr</a:t>
            </a:r>
            <a:r>
              <a:rPr dirty="0" sz="100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dotti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gli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5">
                <a:latin typeface="Tahoma"/>
                <a:cs typeface="Tahoma"/>
              </a:rPr>
              <a:t>rgomenti,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100">
              <a:latin typeface="Times New Roman"/>
              <a:cs typeface="Times New Roman"/>
            </a:endParaRPr>
          </a:p>
          <a:p>
            <a:pPr marL="265430" marR="5080">
              <a:lnSpc>
                <a:spcPct val="100000"/>
              </a:lnSpc>
            </a:pPr>
            <a:r>
              <a:rPr dirty="0" sz="1000" spc="-55">
                <a:latin typeface="Tahoma"/>
                <a:cs typeface="Tahoma"/>
              </a:rPr>
              <a:t>vengono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risolti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gli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esercizi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45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osti,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illustrando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dettagliat</a:t>
            </a:r>
            <a:r>
              <a:rPr dirty="0" sz="1000" spc="-3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m</a:t>
            </a:r>
            <a:r>
              <a:rPr dirty="0" sz="1000" spc="-50">
                <a:latin typeface="Tahoma"/>
                <a:cs typeface="Tahoma"/>
              </a:rPr>
              <a:t>ente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siano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nozioni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bisogna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conoscere,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5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781050">
              <a:lnSpc>
                <a:spcPct val="100000"/>
              </a:lnSpc>
            </a:pPr>
            <a:r>
              <a:rPr dirty="0" spc="-60"/>
              <a:t>Struttura</a:t>
            </a:r>
            <a:r>
              <a:rPr dirty="0" spc="10"/>
              <a:t> </a:t>
            </a:r>
            <a:r>
              <a:rPr dirty="0" spc="-105"/>
              <a:t>del</a:t>
            </a:r>
            <a:r>
              <a:rPr dirty="0" spc="5"/>
              <a:t> </a:t>
            </a:r>
            <a:r>
              <a:rPr dirty="0" spc="-90"/>
              <a:t>c</a:t>
            </a:r>
            <a:r>
              <a:rPr dirty="0" spc="-150"/>
              <a:t>o</a:t>
            </a:r>
            <a:r>
              <a:rPr dirty="0" spc="-110"/>
              <a:t>rso</a:t>
            </a:r>
          </a:p>
        </p:txBody>
      </p:sp>
      <p:sp>
        <p:nvSpPr>
          <p:cNvPr id="3" name="object 3"/>
          <p:cNvSpPr/>
          <p:nvPr/>
        </p:nvSpPr>
        <p:spPr>
          <a:xfrm>
            <a:off x="260083" y="1603387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60083" y="1920176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60083" y="2388793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13830" y="713915"/>
            <a:ext cx="4380865" cy="17475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15">
                <a:latin typeface="Tahoma"/>
                <a:cs typeface="Tahoma"/>
              </a:rPr>
              <a:t>Oltre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lezione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intr</a:t>
            </a:r>
            <a:r>
              <a:rPr dirty="0" sz="1000">
                <a:latin typeface="Tahoma"/>
                <a:cs typeface="Tahoma"/>
              </a:rPr>
              <a:t>o</a:t>
            </a:r>
            <a:r>
              <a:rPr dirty="0" sz="1000" spc="-25">
                <a:latin typeface="Tahoma"/>
                <a:cs typeface="Tahoma"/>
              </a:rPr>
              <a:t>duttiva,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dis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15">
                <a:latin typeface="Tahoma"/>
                <a:cs typeface="Tahoma"/>
              </a:rPr>
              <a:t>onibili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20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lezioni,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ognuna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sezioni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rso,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tenute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diversi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30">
                <a:latin typeface="Tahoma"/>
                <a:cs typeface="Tahoma"/>
              </a:rPr>
              <a:t>centi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dalla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durata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media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30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minuti,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oltre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40">
                <a:latin typeface="Tahoma"/>
                <a:cs typeface="Tahoma"/>
              </a:rPr>
              <a:t> 5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lezioni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esercizi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riepilogo.</a:t>
            </a:r>
            <a:endParaRPr sz="1000">
              <a:latin typeface="Tahoma"/>
              <a:cs typeface="Tahoma"/>
            </a:endParaRPr>
          </a:p>
          <a:p>
            <a:pPr marL="265430" marR="2359025" indent="-253365">
              <a:lnSpc>
                <a:spcPct val="141100"/>
              </a:lnSpc>
              <a:spcBef>
                <a:spcPts val="695"/>
              </a:spcBef>
            </a:pPr>
            <a:r>
              <a:rPr dirty="0" sz="1000" spc="-25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lezione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struttura:</a:t>
            </a:r>
            <a:r>
              <a:rPr dirty="0" sz="1000" spc="-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vengono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intr</a:t>
            </a:r>
            <a:r>
              <a:rPr dirty="0" sz="100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dotti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gli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5">
                <a:latin typeface="Tahoma"/>
                <a:cs typeface="Tahoma"/>
              </a:rPr>
              <a:t>rgomenti,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100">
              <a:latin typeface="Times New Roman"/>
              <a:cs typeface="Times New Roman"/>
            </a:endParaRPr>
          </a:p>
          <a:p>
            <a:pPr marL="265430" marR="5080">
              <a:lnSpc>
                <a:spcPct val="100000"/>
              </a:lnSpc>
            </a:pPr>
            <a:r>
              <a:rPr dirty="0" sz="1000" spc="-55">
                <a:latin typeface="Tahoma"/>
                <a:cs typeface="Tahoma"/>
              </a:rPr>
              <a:t>vengono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risolti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gli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esercizi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45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osti,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illustrando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dettagliat</a:t>
            </a:r>
            <a:r>
              <a:rPr dirty="0" sz="1000" spc="-3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m</a:t>
            </a:r>
            <a:r>
              <a:rPr dirty="0" sz="1000" spc="-50">
                <a:latin typeface="Tahoma"/>
                <a:cs typeface="Tahoma"/>
              </a:rPr>
              <a:t>ente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siano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nozioni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bisogna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conoscere,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100">
              <a:latin typeface="Times New Roman"/>
              <a:cs typeface="Times New Roman"/>
            </a:endParaRPr>
          </a:p>
          <a:p>
            <a:pPr marL="265430">
              <a:lnSpc>
                <a:spcPct val="100000"/>
              </a:lnSpc>
            </a:pPr>
            <a:r>
              <a:rPr dirty="0" sz="1000" spc="-55">
                <a:latin typeface="Tahoma"/>
                <a:cs typeface="Tahoma"/>
              </a:rPr>
              <a:t>viene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rnito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qualche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altro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ese</a:t>
            </a:r>
            <a:r>
              <a:rPr dirty="0" sz="1000" spc="-35">
                <a:latin typeface="Tahoma"/>
                <a:cs typeface="Tahoma"/>
              </a:rPr>
              <a:t>mpio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applicazione.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5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781050">
              <a:lnSpc>
                <a:spcPct val="100000"/>
              </a:lnSpc>
            </a:pPr>
            <a:r>
              <a:rPr dirty="0" spc="-60"/>
              <a:t>Struttura</a:t>
            </a:r>
            <a:r>
              <a:rPr dirty="0" spc="10"/>
              <a:t> </a:t>
            </a:r>
            <a:r>
              <a:rPr dirty="0" spc="-105"/>
              <a:t>del</a:t>
            </a:r>
            <a:r>
              <a:rPr dirty="0" spc="5"/>
              <a:t> </a:t>
            </a:r>
            <a:r>
              <a:rPr dirty="0" spc="-90"/>
              <a:t>c</a:t>
            </a:r>
            <a:r>
              <a:rPr dirty="0" spc="-150"/>
              <a:t>o</a:t>
            </a:r>
            <a:r>
              <a:rPr dirty="0" spc="-110"/>
              <a:t>rso</a:t>
            </a:r>
          </a:p>
        </p:txBody>
      </p:sp>
      <p:sp>
        <p:nvSpPr>
          <p:cNvPr id="3" name="object 3"/>
          <p:cNvSpPr/>
          <p:nvPr/>
        </p:nvSpPr>
        <p:spPr>
          <a:xfrm>
            <a:off x="260083" y="1603387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60083" y="1920176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60083" y="2388793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13830" y="713915"/>
            <a:ext cx="4380865" cy="17475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15">
                <a:latin typeface="Tahoma"/>
                <a:cs typeface="Tahoma"/>
              </a:rPr>
              <a:t>Oltre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lezione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intr</a:t>
            </a:r>
            <a:r>
              <a:rPr dirty="0" sz="1000">
                <a:latin typeface="Tahoma"/>
                <a:cs typeface="Tahoma"/>
              </a:rPr>
              <a:t>o</a:t>
            </a:r>
            <a:r>
              <a:rPr dirty="0" sz="1000" spc="-25">
                <a:latin typeface="Tahoma"/>
                <a:cs typeface="Tahoma"/>
              </a:rPr>
              <a:t>duttiva,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dis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15">
                <a:latin typeface="Tahoma"/>
                <a:cs typeface="Tahoma"/>
              </a:rPr>
              <a:t>onibili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20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lezioni,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ognuna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sezioni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rso,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tenute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diversi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30">
                <a:latin typeface="Tahoma"/>
                <a:cs typeface="Tahoma"/>
              </a:rPr>
              <a:t>centi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dalla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durata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media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30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minuti,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oltre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40">
                <a:latin typeface="Tahoma"/>
                <a:cs typeface="Tahoma"/>
              </a:rPr>
              <a:t> 5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lezioni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esercizi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riepilogo.</a:t>
            </a:r>
            <a:endParaRPr sz="1000">
              <a:latin typeface="Tahoma"/>
              <a:cs typeface="Tahoma"/>
            </a:endParaRPr>
          </a:p>
          <a:p>
            <a:pPr marL="265430" marR="2359025" indent="-253365">
              <a:lnSpc>
                <a:spcPct val="141100"/>
              </a:lnSpc>
              <a:spcBef>
                <a:spcPts val="695"/>
              </a:spcBef>
            </a:pPr>
            <a:r>
              <a:rPr dirty="0" sz="1000" spc="-25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lezione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struttura:</a:t>
            </a:r>
            <a:r>
              <a:rPr dirty="0" sz="1000" spc="-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vengono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intr</a:t>
            </a:r>
            <a:r>
              <a:rPr dirty="0" sz="100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dotti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gli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5">
                <a:latin typeface="Tahoma"/>
                <a:cs typeface="Tahoma"/>
              </a:rPr>
              <a:t>rgomenti,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100">
              <a:latin typeface="Times New Roman"/>
              <a:cs typeface="Times New Roman"/>
            </a:endParaRPr>
          </a:p>
          <a:p>
            <a:pPr marL="265430" marR="5080">
              <a:lnSpc>
                <a:spcPct val="100000"/>
              </a:lnSpc>
            </a:pPr>
            <a:r>
              <a:rPr dirty="0" sz="1000" spc="-55">
                <a:latin typeface="Tahoma"/>
                <a:cs typeface="Tahoma"/>
              </a:rPr>
              <a:t>vengono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risolti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gli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esercizi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45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osti,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illustrando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dettagliat</a:t>
            </a:r>
            <a:r>
              <a:rPr dirty="0" sz="1000" spc="-3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m</a:t>
            </a:r>
            <a:r>
              <a:rPr dirty="0" sz="1000" spc="-50">
                <a:latin typeface="Tahoma"/>
                <a:cs typeface="Tahoma"/>
              </a:rPr>
              <a:t>ente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siano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nozioni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bisogna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conoscere,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100">
              <a:latin typeface="Times New Roman"/>
              <a:cs typeface="Times New Roman"/>
            </a:endParaRPr>
          </a:p>
          <a:p>
            <a:pPr marL="265430">
              <a:lnSpc>
                <a:spcPct val="100000"/>
              </a:lnSpc>
            </a:pPr>
            <a:r>
              <a:rPr dirty="0" sz="1000" spc="-55">
                <a:latin typeface="Tahoma"/>
                <a:cs typeface="Tahoma"/>
              </a:rPr>
              <a:t>viene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rnito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qualche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altro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ese</a:t>
            </a:r>
            <a:r>
              <a:rPr dirty="0" sz="1000" spc="-35">
                <a:latin typeface="Tahoma"/>
                <a:cs typeface="Tahoma"/>
              </a:rPr>
              <a:t>mpio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applicazione.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5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781050">
              <a:lnSpc>
                <a:spcPct val="100000"/>
              </a:lnSpc>
            </a:pPr>
            <a:r>
              <a:rPr dirty="0" spc="-60"/>
              <a:t>Struttura</a:t>
            </a:r>
            <a:r>
              <a:rPr dirty="0" spc="10"/>
              <a:t> </a:t>
            </a:r>
            <a:r>
              <a:rPr dirty="0" spc="-105"/>
              <a:t>del</a:t>
            </a:r>
            <a:r>
              <a:rPr dirty="0" spc="5"/>
              <a:t> </a:t>
            </a:r>
            <a:r>
              <a:rPr dirty="0" spc="-90"/>
              <a:t>c</a:t>
            </a:r>
            <a:r>
              <a:rPr dirty="0" spc="-150"/>
              <a:t>o</a:t>
            </a:r>
            <a:r>
              <a:rPr dirty="0" spc="-110"/>
              <a:t>rso</a:t>
            </a:r>
          </a:p>
        </p:txBody>
      </p:sp>
      <p:sp>
        <p:nvSpPr>
          <p:cNvPr id="3" name="object 3"/>
          <p:cNvSpPr/>
          <p:nvPr/>
        </p:nvSpPr>
        <p:spPr>
          <a:xfrm>
            <a:off x="260083" y="1603387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60083" y="1920176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60083" y="2388793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13830" y="713915"/>
            <a:ext cx="4380865" cy="17475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15">
                <a:latin typeface="Tahoma"/>
                <a:cs typeface="Tahoma"/>
              </a:rPr>
              <a:t>Oltre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lezione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intr</a:t>
            </a:r>
            <a:r>
              <a:rPr dirty="0" sz="1000">
                <a:latin typeface="Tahoma"/>
                <a:cs typeface="Tahoma"/>
              </a:rPr>
              <a:t>o</a:t>
            </a:r>
            <a:r>
              <a:rPr dirty="0" sz="1000" spc="-25">
                <a:latin typeface="Tahoma"/>
                <a:cs typeface="Tahoma"/>
              </a:rPr>
              <a:t>duttiva,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dis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15">
                <a:latin typeface="Tahoma"/>
                <a:cs typeface="Tahoma"/>
              </a:rPr>
              <a:t>onibili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20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lezioni,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4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ognuna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sezioni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rso,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tenute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diversi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</a:t>
            </a:r>
            <a:r>
              <a:rPr dirty="0" sz="1000" spc="-20">
                <a:latin typeface="Tahoma"/>
                <a:cs typeface="Tahoma"/>
              </a:rPr>
              <a:t>o</a:t>
            </a:r>
            <a:r>
              <a:rPr dirty="0" sz="1000" spc="-30">
                <a:latin typeface="Tahoma"/>
                <a:cs typeface="Tahoma"/>
              </a:rPr>
              <a:t>centi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dalla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durata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media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30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minuti,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oltre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40">
                <a:latin typeface="Tahoma"/>
                <a:cs typeface="Tahoma"/>
              </a:rPr>
              <a:t> 5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lezioni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esercizi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riepilogo.</a:t>
            </a:r>
            <a:endParaRPr sz="1000">
              <a:latin typeface="Tahoma"/>
              <a:cs typeface="Tahoma"/>
            </a:endParaRPr>
          </a:p>
          <a:p>
            <a:pPr marL="265430" marR="2359025" indent="-253365">
              <a:lnSpc>
                <a:spcPct val="141100"/>
              </a:lnSpc>
              <a:spcBef>
                <a:spcPts val="695"/>
              </a:spcBef>
            </a:pPr>
            <a:r>
              <a:rPr dirty="0" sz="1000" spc="-25">
                <a:latin typeface="Tahoma"/>
                <a:cs typeface="Tahoma"/>
              </a:rPr>
              <a:t>Ogni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lezione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ha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seguente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struttura:</a:t>
            </a:r>
            <a:r>
              <a:rPr dirty="0" sz="1000" spc="-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vengono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intr</a:t>
            </a:r>
            <a:r>
              <a:rPr dirty="0" sz="1000">
                <a:latin typeface="Tahoma"/>
                <a:cs typeface="Tahoma"/>
              </a:rPr>
              <a:t>o</a:t>
            </a:r>
            <a:r>
              <a:rPr dirty="0" sz="1000" spc="-10">
                <a:latin typeface="Tahoma"/>
                <a:cs typeface="Tahoma"/>
              </a:rPr>
              <a:t>dotti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gli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35">
                <a:latin typeface="Tahoma"/>
                <a:cs typeface="Tahoma"/>
              </a:rPr>
              <a:t>rgomenti,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100">
              <a:latin typeface="Times New Roman"/>
              <a:cs typeface="Times New Roman"/>
            </a:endParaRPr>
          </a:p>
          <a:p>
            <a:pPr marL="265430" marR="5080">
              <a:lnSpc>
                <a:spcPct val="100000"/>
              </a:lnSpc>
            </a:pPr>
            <a:r>
              <a:rPr dirty="0" sz="1000" spc="-55">
                <a:latin typeface="Tahoma"/>
                <a:cs typeface="Tahoma"/>
              </a:rPr>
              <a:t>vengono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risolti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gli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esercizi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45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osti,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illustrando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dettagliat</a:t>
            </a:r>
            <a:r>
              <a:rPr dirty="0" sz="1000" spc="-3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m</a:t>
            </a:r>
            <a:r>
              <a:rPr dirty="0" sz="1000" spc="-50">
                <a:latin typeface="Tahoma"/>
                <a:cs typeface="Tahoma"/>
              </a:rPr>
              <a:t>ente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quali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siano</a:t>
            </a:r>
            <a:r>
              <a:rPr dirty="0" sz="1000" spc="1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nozioni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bisogna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conoscere,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100">
              <a:latin typeface="Times New Roman"/>
              <a:cs typeface="Times New Roman"/>
            </a:endParaRPr>
          </a:p>
          <a:p>
            <a:pPr marL="265430">
              <a:lnSpc>
                <a:spcPct val="100000"/>
              </a:lnSpc>
            </a:pPr>
            <a:r>
              <a:rPr dirty="0" sz="1000" spc="-55">
                <a:latin typeface="Tahoma"/>
                <a:cs typeface="Tahoma"/>
              </a:rPr>
              <a:t>viene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rnito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qualche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altro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ese</a:t>
            </a:r>
            <a:r>
              <a:rPr dirty="0" sz="1000" spc="-35">
                <a:latin typeface="Tahoma"/>
                <a:cs typeface="Tahoma"/>
              </a:rPr>
              <a:t>mpio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applicazione.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5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8020" y="444529"/>
            <a:ext cx="3372485" cy="244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110">
                <a:solidFill>
                  <a:srgbClr val="E50000"/>
                </a:solidFill>
                <a:latin typeface="Tahoma"/>
                <a:cs typeface="Tahoma"/>
              </a:rPr>
              <a:t>Sezione</a:t>
            </a:r>
            <a:r>
              <a:rPr dirty="0" sz="1700" spc="10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140">
                <a:solidFill>
                  <a:srgbClr val="E50000"/>
                </a:solidFill>
                <a:latin typeface="Tahoma"/>
                <a:cs typeface="Tahoma"/>
              </a:rPr>
              <a:t>1:</a:t>
            </a:r>
            <a:r>
              <a:rPr dirty="0" sz="1700" spc="18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75">
                <a:solidFill>
                  <a:srgbClr val="E50000"/>
                </a:solidFill>
                <a:latin typeface="Tahoma"/>
                <a:cs typeface="Tahoma"/>
              </a:rPr>
              <a:t>Logica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180">
                <a:solidFill>
                  <a:srgbClr val="E50000"/>
                </a:solidFill>
                <a:latin typeface="Tahoma"/>
                <a:cs typeface="Tahoma"/>
              </a:rPr>
              <a:t>e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90">
                <a:solidFill>
                  <a:srgbClr val="E50000"/>
                </a:solidFill>
                <a:latin typeface="Tahoma"/>
                <a:cs typeface="Tahoma"/>
              </a:rPr>
              <a:t>te</a:t>
            </a:r>
            <a:r>
              <a:rPr dirty="0" sz="1700" spc="-160">
                <a:solidFill>
                  <a:srgbClr val="E50000"/>
                </a:solidFill>
                <a:latin typeface="Tahoma"/>
                <a:cs typeface="Tahoma"/>
              </a:rPr>
              <a:t>o</a:t>
            </a:r>
            <a:r>
              <a:rPr dirty="0" sz="1700" spc="-65">
                <a:solidFill>
                  <a:srgbClr val="E50000"/>
                </a:solidFill>
                <a:latin typeface="Tahoma"/>
                <a:cs typeface="Tahoma"/>
              </a:rPr>
              <a:t>ria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95">
                <a:solidFill>
                  <a:srgbClr val="E50000"/>
                </a:solidFill>
                <a:latin typeface="Tahoma"/>
                <a:cs typeface="Tahoma"/>
              </a:rPr>
              <a:t>degli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90">
                <a:solidFill>
                  <a:srgbClr val="E50000"/>
                </a:solidFill>
                <a:latin typeface="Tahoma"/>
                <a:cs typeface="Tahoma"/>
              </a:rPr>
              <a:t>insiemi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6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8020" y="457229"/>
            <a:ext cx="3372485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110">
                <a:solidFill>
                  <a:srgbClr val="E50000"/>
                </a:solidFill>
                <a:latin typeface="Tahoma"/>
                <a:cs typeface="Tahoma"/>
              </a:rPr>
              <a:t>Sezione</a:t>
            </a:r>
            <a:r>
              <a:rPr dirty="0" sz="1700" spc="10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140">
                <a:solidFill>
                  <a:srgbClr val="E50000"/>
                </a:solidFill>
                <a:latin typeface="Tahoma"/>
                <a:cs typeface="Tahoma"/>
              </a:rPr>
              <a:t>1:</a:t>
            </a:r>
            <a:r>
              <a:rPr dirty="0" sz="1700" spc="18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75">
                <a:solidFill>
                  <a:srgbClr val="E50000"/>
                </a:solidFill>
                <a:latin typeface="Tahoma"/>
                <a:cs typeface="Tahoma"/>
              </a:rPr>
              <a:t>Logica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180">
                <a:solidFill>
                  <a:srgbClr val="E50000"/>
                </a:solidFill>
                <a:latin typeface="Tahoma"/>
                <a:cs typeface="Tahoma"/>
              </a:rPr>
              <a:t>e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90">
                <a:solidFill>
                  <a:srgbClr val="E50000"/>
                </a:solidFill>
                <a:latin typeface="Tahoma"/>
                <a:cs typeface="Tahoma"/>
              </a:rPr>
              <a:t>te</a:t>
            </a:r>
            <a:r>
              <a:rPr dirty="0" sz="1700" spc="-160">
                <a:solidFill>
                  <a:srgbClr val="E50000"/>
                </a:solidFill>
                <a:latin typeface="Tahoma"/>
                <a:cs typeface="Tahoma"/>
              </a:rPr>
              <a:t>o</a:t>
            </a:r>
            <a:r>
              <a:rPr dirty="0" sz="1700" spc="-65">
                <a:solidFill>
                  <a:srgbClr val="E50000"/>
                </a:solidFill>
                <a:latin typeface="Tahoma"/>
                <a:cs typeface="Tahoma"/>
              </a:rPr>
              <a:t>ria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95">
                <a:solidFill>
                  <a:srgbClr val="E50000"/>
                </a:solidFill>
                <a:latin typeface="Tahoma"/>
                <a:cs typeface="Tahoma"/>
              </a:rPr>
              <a:t>degli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90">
                <a:solidFill>
                  <a:srgbClr val="E50000"/>
                </a:solidFill>
                <a:latin typeface="Tahoma"/>
                <a:cs typeface="Tahoma"/>
              </a:rPr>
              <a:t>insiemi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830" y="830133"/>
            <a:ext cx="181800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contenuti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6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89810" y="695862"/>
            <a:ext cx="828675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110">
                <a:solidFill>
                  <a:srgbClr val="E50000"/>
                </a:solidFill>
                <a:latin typeface="Tahoma"/>
                <a:cs typeface="Tahoma"/>
              </a:rPr>
              <a:t>Premessa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830" y="1068753"/>
            <a:ext cx="4343400" cy="2787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35">
                <a:latin typeface="Tahoma"/>
                <a:cs typeface="Tahoma"/>
              </a:rPr>
              <a:t>Questo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rso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nasce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dall</a:t>
            </a:r>
            <a:r>
              <a:rPr dirty="0" baseline="27777" sz="1050" spc="120" i="1">
                <a:latin typeface="Gill Sans MT"/>
                <a:cs typeface="Gill Sans MT"/>
              </a:rPr>
              <a:t>/</a:t>
            </a:r>
            <a:r>
              <a:rPr dirty="0" sz="1000" spc="-30">
                <a:latin typeface="Tahoma"/>
                <a:cs typeface="Tahoma"/>
              </a:rPr>
              <a:t>intento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aiut</a:t>
            </a:r>
            <a:r>
              <a:rPr dirty="0" sz="1000" spc="-6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gli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studenti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affrontano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10">
                <a:latin typeface="Tahoma"/>
                <a:cs typeface="Tahoma"/>
              </a:rPr>
              <a:t>F</a:t>
            </a:r>
            <a:r>
              <a:rPr dirty="0" sz="1000" spc="-20">
                <a:latin typeface="Tahoma"/>
                <a:cs typeface="Tahoma"/>
              </a:rPr>
              <a:t>acol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-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Ingegneria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40">
                <a:latin typeface="Tahoma"/>
                <a:cs typeface="Tahoma"/>
              </a:rPr>
              <a:t>cu</a:t>
            </a:r>
            <a:r>
              <a:rPr dirty="0" sz="1000" spc="-1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er</a:t>
            </a:r>
            <a:r>
              <a:rPr dirty="0" sz="1000" spc="-9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gli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35">
                <a:latin typeface="Tahoma"/>
                <a:cs typeface="Tahoma"/>
              </a:rPr>
              <a:t>O</a:t>
            </a:r>
            <a:r>
              <a:rPr dirty="0" sz="1000" spc="-60">
                <a:latin typeface="Tahoma"/>
                <a:cs typeface="Tahoma"/>
              </a:rPr>
              <a:t>F</a:t>
            </a:r>
            <a:r>
              <a:rPr dirty="0" sz="1000" spc="6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(Obblighi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10">
                <a:latin typeface="Tahoma"/>
                <a:cs typeface="Tahoma"/>
              </a:rPr>
              <a:t>F</a:t>
            </a:r>
            <a:r>
              <a:rPr dirty="0" sz="1000" spc="-80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rmativi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Aggiuntivi)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Matematica.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2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8020" y="457229"/>
            <a:ext cx="3372485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110">
                <a:solidFill>
                  <a:srgbClr val="E50000"/>
                </a:solidFill>
                <a:latin typeface="Tahoma"/>
                <a:cs typeface="Tahoma"/>
              </a:rPr>
              <a:t>Sezione</a:t>
            </a:r>
            <a:r>
              <a:rPr dirty="0" sz="1700" spc="10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140">
                <a:solidFill>
                  <a:srgbClr val="E50000"/>
                </a:solidFill>
                <a:latin typeface="Tahoma"/>
                <a:cs typeface="Tahoma"/>
              </a:rPr>
              <a:t>1:</a:t>
            </a:r>
            <a:r>
              <a:rPr dirty="0" sz="1700" spc="18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75">
                <a:solidFill>
                  <a:srgbClr val="E50000"/>
                </a:solidFill>
                <a:latin typeface="Tahoma"/>
                <a:cs typeface="Tahoma"/>
              </a:rPr>
              <a:t>Logica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180">
                <a:solidFill>
                  <a:srgbClr val="E50000"/>
                </a:solidFill>
                <a:latin typeface="Tahoma"/>
                <a:cs typeface="Tahoma"/>
              </a:rPr>
              <a:t>e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90">
                <a:solidFill>
                  <a:srgbClr val="E50000"/>
                </a:solidFill>
                <a:latin typeface="Tahoma"/>
                <a:cs typeface="Tahoma"/>
              </a:rPr>
              <a:t>te</a:t>
            </a:r>
            <a:r>
              <a:rPr dirty="0" sz="1700" spc="-160">
                <a:solidFill>
                  <a:srgbClr val="E50000"/>
                </a:solidFill>
                <a:latin typeface="Tahoma"/>
                <a:cs typeface="Tahoma"/>
              </a:rPr>
              <a:t>o</a:t>
            </a:r>
            <a:r>
              <a:rPr dirty="0" sz="1700" spc="-65">
                <a:solidFill>
                  <a:srgbClr val="E50000"/>
                </a:solidFill>
                <a:latin typeface="Tahoma"/>
                <a:cs typeface="Tahoma"/>
              </a:rPr>
              <a:t>ria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95">
                <a:solidFill>
                  <a:srgbClr val="E50000"/>
                </a:solidFill>
                <a:latin typeface="Tahoma"/>
                <a:cs typeface="Tahoma"/>
              </a:rPr>
              <a:t>degli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90">
                <a:solidFill>
                  <a:srgbClr val="E50000"/>
                </a:solidFill>
                <a:latin typeface="Tahoma"/>
                <a:cs typeface="Tahoma"/>
              </a:rPr>
              <a:t>insiemi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60083" y="1264107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830133"/>
            <a:ext cx="3089910" cy="506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contenuti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1450">
              <a:latin typeface="Times New Roman"/>
              <a:cs typeface="Times New Roman"/>
            </a:endParaRPr>
          </a:p>
          <a:p>
            <a:pPr marL="265430">
              <a:lnSpc>
                <a:spcPct val="100000"/>
              </a:lnSpc>
            </a:pPr>
            <a:r>
              <a:rPr dirty="0" sz="1000" spc="-55">
                <a:latin typeface="Tahoma"/>
                <a:cs typeface="Tahoma"/>
              </a:rPr>
              <a:t>Insiemi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numerici: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Dai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numeri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naturali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numeri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reali.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6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8020" y="457229"/>
            <a:ext cx="3372485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110">
                <a:solidFill>
                  <a:srgbClr val="E50000"/>
                </a:solidFill>
                <a:latin typeface="Tahoma"/>
                <a:cs typeface="Tahoma"/>
              </a:rPr>
              <a:t>Sezione</a:t>
            </a:r>
            <a:r>
              <a:rPr dirty="0" sz="1700" spc="10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140">
                <a:solidFill>
                  <a:srgbClr val="E50000"/>
                </a:solidFill>
                <a:latin typeface="Tahoma"/>
                <a:cs typeface="Tahoma"/>
              </a:rPr>
              <a:t>1:</a:t>
            </a:r>
            <a:r>
              <a:rPr dirty="0" sz="1700" spc="18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75">
                <a:solidFill>
                  <a:srgbClr val="E50000"/>
                </a:solidFill>
                <a:latin typeface="Tahoma"/>
                <a:cs typeface="Tahoma"/>
              </a:rPr>
              <a:t>Logica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180">
                <a:solidFill>
                  <a:srgbClr val="E50000"/>
                </a:solidFill>
                <a:latin typeface="Tahoma"/>
                <a:cs typeface="Tahoma"/>
              </a:rPr>
              <a:t>e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90">
                <a:solidFill>
                  <a:srgbClr val="E50000"/>
                </a:solidFill>
                <a:latin typeface="Tahoma"/>
                <a:cs typeface="Tahoma"/>
              </a:rPr>
              <a:t>te</a:t>
            </a:r>
            <a:r>
              <a:rPr dirty="0" sz="1700" spc="-160">
                <a:solidFill>
                  <a:srgbClr val="E50000"/>
                </a:solidFill>
                <a:latin typeface="Tahoma"/>
                <a:cs typeface="Tahoma"/>
              </a:rPr>
              <a:t>o</a:t>
            </a:r>
            <a:r>
              <a:rPr dirty="0" sz="1700" spc="-65">
                <a:solidFill>
                  <a:srgbClr val="E50000"/>
                </a:solidFill>
                <a:latin typeface="Tahoma"/>
                <a:cs typeface="Tahoma"/>
              </a:rPr>
              <a:t>ria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95">
                <a:solidFill>
                  <a:srgbClr val="E50000"/>
                </a:solidFill>
                <a:latin typeface="Tahoma"/>
                <a:cs typeface="Tahoma"/>
              </a:rPr>
              <a:t>degli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90">
                <a:solidFill>
                  <a:srgbClr val="E50000"/>
                </a:solidFill>
                <a:latin typeface="Tahoma"/>
                <a:cs typeface="Tahoma"/>
              </a:rPr>
              <a:t>insiemi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60083" y="1264107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60083" y="1580896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3830" y="830133"/>
            <a:ext cx="4126865" cy="822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contenuti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1450">
              <a:latin typeface="Times New Roman"/>
              <a:cs typeface="Times New Roman"/>
            </a:endParaRPr>
          </a:p>
          <a:p>
            <a:pPr marL="265430">
              <a:lnSpc>
                <a:spcPct val="100000"/>
              </a:lnSpc>
            </a:pPr>
            <a:r>
              <a:rPr dirty="0" sz="1000" spc="-55">
                <a:latin typeface="Tahoma"/>
                <a:cs typeface="Tahoma"/>
              </a:rPr>
              <a:t>Insiemi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numerici: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Dai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numeri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naturali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numeri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reali.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100">
              <a:latin typeface="Times New Roman"/>
              <a:cs typeface="Times New Roman"/>
            </a:endParaRPr>
          </a:p>
          <a:p>
            <a:pPr marL="26543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Intr</a:t>
            </a:r>
            <a:r>
              <a:rPr dirty="0" sz="1000" spc="-25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duzione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logica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matematica: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Logica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osizionale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redicativa.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6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8020" y="457229"/>
            <a:ext cx="3372485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110">
                <a:solidFill>
                  <a:srgbClr val="E50000"/>
                </a:solidFill>
                <a:latin typeface="Tahoma"/>
                <a:cs typeface="Tahoma"/>
              </a:rPr>
              <a:t>Sezione</a:t>
            </a:r>
            <a:r>
              <a:rPr dirty="0" sz="1700" spc="10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140">
                <a:solidFill>
                  <a:srgbClr val="E50000"/>
                </a:solidFill>
                <a:latin typeface="Tahoma"/>
                <a:cs typeface="Tahoma"/>
              </a:rPr>
              <a:t>1:</a:t>
            </a:r>
            <a:r>
              <a:rPr dirty="0" sz="1700" spc="18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75">
                <a:solidFill>
                  <a:srgbClr val="E50000"/>
                </a:solidFill>
                <a:latin typeface="Tahoma"/>
                <a:cs typeface="Tahoma"/>
              </a:rPr>
              <a:t>Logica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180">
                <a:solidFill>
                  <a:srgbClr val="E50000"/>
                </a:solidFill>
                <a:latin typeface="Tahoma"/>
                <a:cs typeface="Tahoma"/>
              </a:rPr>
              <a:t>e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90">
                <a:solidFill>
                  <a:srgbClr val="E50000"/>
                </a:solidFill>
                <a:latin typeface="Tahoma"/>
                <a:cs typeface="Tahoma"/>
              </a:rPr>
              <a:t>te</a:t>
            </a:r>
            <a:r>
              <a:rPr dirty="0" sz="1700" spc="-160">
                <a:solidFill>
                  <a:srgbClr val="E50000"/>
                </a:solidFill>
                <a:latin typeface="Tahoma"/>
                <a:cs typeface="Tahoma"/>
              </a:rPr>
              <a:t>o</a:t>
            </a:r>
            <a:r>
              <a:rPr dirty="0" sz="1700" spc="-65">
                <a:solidFill>
                  <a:srgbClr val="E50000"/>
                </a:solidFill>
                <a:latin typeface="Tahoma"/>
                <a:cs typeface="Tahoma"/>
              </a:rPr>
              <a:t>ria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95">
                <a:solidFill>
                  <a:srgbClr val="E50000"/>
                </a:solidFill>
                <a:latin typeface="Tahoma"/>
                <a:cs typeface="Tahoma"/>
              </a:rPr>
              <a:t>degli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90">
                <a:solidFill>
                  <a:srgbClr val="E50000"/>
                </a:solidFill>
                <a:latin typeface="Tahoma"/>
                <a:cs typeface="Tahoma"/>
              </a:rPr>
              <a:t>insiemi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60083" y="1264107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60083" y="1580896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60083" y="1897684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13830" y="830133"/>
            <a:ext cx="4126865" cy="12915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contenuti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1450">
              <a:latin typeface="Times New Roman"/>
              <a:cs typeface="Times New Roman"/>
            </a:endParaRPr>
          </a:p>
          <a:p>
            <a:pPr marL="265430">
              <a:lnSpc>
                <a:spcPct val="100000"/>
              </a:lnSpc>
            </a:pPr>
            <a:r>
              <a:rPr dirty="0" sz="1000" spc="-55">
                <a:latin typeface="Tahoma"/>
                <a:cs typeface="Tahoma"/>
              </a:rPr>
              <a:t>Insiemi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numerici: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Dai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numeri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naturali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numeri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reali.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100">
              <a:latin typeface="Times New Roman"/>
              <a:cs typeface="Times New Roman"/>
            </a:endParaRPr>
          </a:p>
          <a:p>
            <a:pPr marL="26543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Intr</a:t>
            </a:r>
            <a:r>
              <a:rPr dirty="0" sz="1000" spc="-25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duzione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logica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matematica: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Logica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osizionale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redicativa.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100">
              <a:latin typeface="Times New Roman"/>
              <a:cs typeface="Times New Roman"/>
            </a:endParaRPr>
          </a:p>
          <a:p>
            <a:pPr marL="265430" marR="154940">
              <a:lnSpc>
                <a:spcPct val="100000"/>
              </a:lnSpc>
            </a:pPr>
            <a:r>
              <a:rPr dirty="0" sz="1000" spc="5">
                <a:latin typeface="Tahoma"/>
                <a:cs typeface="Tahoma"/>
              </a:rPr>
              <a:t>T</a:t>
            </a:r>
            <a:r>
              <a:rPr dirty="0" sz="1000" spc="-45">
                <a:latin typeface="Tahoma"/>
                <a:cs typeface="Tahoma"/>
              </a:rPr>
              <a:t>ecniche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dimostrative:</a:t>
            </a:r>
            <a:r>
              <a:rPr dirty="0" sz="1000" spc="125">
                <a:latin typeface="Tahoma"/>
                <a:cs typeface="Tahoma"/>
              </a:rPr>
              <a:t> </a:t>
            </a:r>
            <a:r>
              <a:rPr dirty="0" sz="1000" spc="35">
                <a:latin typeface="Tahoma"/>
                <a:cs typeface="Tahoma"/>
              </a:rPr>
              <a:t>V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met</a:t>
            </a:r>
            <a:r>
              <a:rPr dirty="0" sz="1000" spc="-15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dimostrazione,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assurdo,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induzione.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6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8020" y="457229"/>
            <a:ext cx="3372485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110">
                <a:solidFill>
                  <a:srgbClr val="E50000"/>
                </a:solidFill>
                <a:latin typeface="Tahoma"/>
                <a:cs typeface="Tahoma"/>
              </a:rPr>
              <a:t>Sezione</a:t>
            </a:r>
            <a:r>
              <a:rPr dirty="0" sz="1700" spc="10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140">
                <a:solidFill>
                  <a:srgbClr val="E50000"/>
                </a:solidFill>
                <a:latin typeface="Tahoma"/>
                <a:cs typeface="Tahoma"/>
              </a:rPr>
              <a:t>1:</a:t>
            </a:r>
            <a:r>
              <a:rPr dirty="0" sz="1700" spc="18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75">
                <a:solidFill>
                  <a:srgbClr val="E50000"/>
                </a:solidFill>
                <a:latin typeface="Tahoma"/>
                <a:cs typeface="Tahoma"/>
              </a:rPr>
              <a:t>Logica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180">
                <a:solidFill>
                  <a:srgbClr val="E50000"/>
                </a:solidFill>
                <a:latin typeface="Tahoma"/>
                <a:cs typeface="Tahoma"/>
              </a:rPr>
              <a:t>e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90">
                <a:solidFill>
                  <a:srgbClr val="E50000"/>
                </a:solidFill>
                <a:latin typeface="Tahoma"/>
                <a:cs typeface="Tahoma"/>
              </a:rPr>
              <a:t>te</a:t>
            </a:r>
            <a:r>
              <a:rPr dirty="0" sz="1700" spc="-160">
                <a:solidFill>
                  <a:srgbClr val="E50000"/>
                </a:solidFill>
                <a:latin typeface="Tahoma"/>
                <a:cs typeface="Tahoma"/>
              </a:rPr>
              <a:t>o</a:t>
            </a:r>
            <a:r>
              <a:rPr dirty="0" sz="1700" spc="-65">
                <a:solidFill>
                  <a:srgbClr val="E50000"/>
                </a:solidFill>
                <a:latin typeface="Tahoma"/>
                <a:cs typeface="Tahoma"/>
              </a:rPr>
              <a:t>ria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95">
                <a:solidFill>
                  <a:srgbClr val="E50000"/>
                </a:solidFill>
                <a:latin typeface="Tahoma"/>
                <a:cs typeface="Tahoma"/>
              </a:rPr>
              <a:t>degli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90">
                <a:solidFill>
                  <a:srgbClr val="E50000"/>
                </a:solidFill>
                <a:latin typeface="Tahoma"/>
                <a:cs typeface="Tahoma"/>
              </a:rPr>
              <a:t>insiemi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60083" y="1264107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60083" y="1580896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60083" y="1897684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60083" y="2366302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3830" y="830133"/>
            <a:ext cx="4126865" cy="16084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contenuti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1450">
              <a:latin typeface="Times New Roman"/>
              <a:cs typeface="Times New Roman"/>
            </a:endParaRPr>
          </a:p>
          <a:p>
            <a:pPr marL="265430">
              <a:lnSpc>
                <a:spcPct val="100000"/>
              </a:lnSpc>
            </a:pPr>
            <a:r>
              <a:rPr dirty="0" sz="1000" spc="-55">
                <a:latin typeface="Tahoma"/>
                <a:cs typeface="Tahoma"/>
              </a:rPr>
              <a:t>Insiemi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numerici: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Dai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numeri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naturali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numeri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reali.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100">
              <a:latin typeface="Times New Roman"/>
              <a:cs typeface="Times New Roman"/>
            </a:endParaRPr>
          </a:p>
          <a:p>
            <a:pPr marL="26543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Intr</a:t>
            </a:r>
            <a:r>
              <a:rPr dirty="0" sz="1000" spc="-25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duzione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logica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matematica: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Logica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osizionale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redicativa.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100">
              <a:latin typeface="Times New Roman"/>
              <a:cs typeface="Times New Roman"/>
            </a:endParaRPr>
          </a:p>
          <a:p>
            <a:pPr marL="265430" marR="154940">
              <a:lnSpc>
                <a:spcPct val="100000"/>
              </a:lnSpc>
            </a:pPr>
            <a:r>
              <a:rPr dirty="0" sz="1000" spc="5">
                <a:latin typeface="Tahoma"/>
                <a:cs typeface="Tahoma"/>
              </a:rPr>
              <a:t>T</a:t>
            </a:r>
            <a:r>
              <a:rPr dirty="0" sz="1000" spc="-45">
                <a:latin typeface="Tahoma"/>
                <a:cs typeface="Tahoma"/>
              </a:rPr>
              <a:t>ecniche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dimostrative:</a:t>
            </a:r>
            <a:r>
              <a:rPr dirty="0" sz="1000" spc="125">
                <a:latin typeface="Tahoma"/>
                <a:cs typeface="Tahoma"/>
              </a:rPr>
              <a:t> </a:t>
            </a:r>
            <a:r>
              <a:rPr dirty="0" sz="1000" spc="35">
                <a:latin typeface="Tahoma"/>
                <a:cs typeface="Tahoma"/>
              </a:rPr>
              <a:t>V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met</a:t>
            </a:r>
            <a:r>
              <a:rPr dirty="0" sz="1000" spc="-15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dimostrazione,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assurdo,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induzione.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100">
              <a:latin typeface="Times New Roman"/>
              <a:cs typeface="Times New Roman"/>
            </a:endParaRPr>
          </a:p>
          <a:p>
            <a:pPr marL="265430">
              <a:lnSpc>
                <a:spcPct val="100000"/>
              </a:lnSpc>
            </a:pPr>
            <a:r>
              <a:rPr dirty="0" sz="1000" spc="-55">
                <a:latin typeface="Tahoma"/>
                <a:cs typeface="Tahoma"/>
              </a:rPr>
              <a:t>Insiemi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funzioni: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Elementi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te</a:t>
            </a:r>
            <a:r>
              <a:rPr dirty="0" sz="1000" spc="-75">
                <a:latin typeface="Tahoma"/>
                <a:cs typeface="Tahoma"/>
              </a:rPr>
              <a:t>o</a:t>
            </a:r>
            <a:r>
              <a:rPr dirty="0" sz="1000" spc="-25">
                <a:latin typeface="Tahoma"/>
                <a:cs typeface="Tahoma"/>
              </a:rPr>
              <a:t>ria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degli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insiemi,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funzioni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tra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i</a:t>
            </a:r>
            <a:r>
              <a:rPr dirty="0" sz="1000" spc="-35">
                <a:latin typeface="Tahoma"/>
                <a:cs typeface="Tahoma"/>
              </a:rPr>
              <a:t>n</a:t>
            </a:r>
            <a:r>
              <a:rPr dirty="0" sz="1000" spc="-70">
                <a:latin typeface="Tahoma"/>
                <a:cs typeface="Tahoma"/>
              </a:rPr>
              <a:t>s</a:t>
            </a:r>
            <a:r>
              <a:rPr dirty="0" sz="1000" spc="-30">
                <a:latin typeface="Tahoma"/>
                <a:cs typeface="Tahoma"/>
              </a:rPr>
              <a:t>iemi.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6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18020" y="457229"/>
            <a:ext cx="3372485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110">
                <a:solidFill>
                  <a:srgbClr val="E50000"/>
                </a:solidFill>
                <a:latin typeface="Tahoma"/>
                <a:cs typeface="Tahoma"/>
              </a:rPr>
              <a:t>Sezione</a:t>
            </a:r>
            <a:r>
              <a:rPr dirty="0" sz="1700" spc="10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140">
                <a:solidFill>
                  <a:srgbClr val="E50000"/>
                </a:solidFill>
                <a:latin typeface="Tahoma"/>
                <a:cs typeface="Tahoma"/>
              </a:rPr>
              <a:t>1:</a:t>
            </a:r>
            <a:r>
              <a:rPr dirty="0" sz="1700" spc="18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75">
                <a:solidFill>
                  <a:srgbClr val="E50000"/>
                </a:solidFill>
                <a:latin typeface="Tahoma"/>
                <a:cs typeface="Tahoma"/>
              </a:rPr>
              <a:t>Logica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180">
                <a:solidFill>
                  <a:srgbClr val="E50000"/>
                </a:solidFill>
                <a:latin typeface="Tahoma"/>
                <a:cs typeface="Tahoma"/>
              </a:rPr>
              <a:t>e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90">
                <a:solidFill>
                  <a:srgbClr val="E50000"/>
                </a:solidFill>
                <a:latin typeface="Tahoma"/>
                <a:cs typeface="Tahoma"/>
              </a:rPr>
              <a:t>te</a:t>
            </a:r>
            <a:r>
              <a:rPr dirty="0" sz="1700" spc="-160">
                <a:solidFill>
                  <a:srgbClr val="E50000"/>
                </a:solidFill>
                <a:latin typeface="Tahoma"/>
                <a:cs typeface="Tahoma"/>
              </a:rPr>
              <a:t>o</a:t>
            </a:r>
            <a:r>
              <a:rPr dirty="0" sz="1700" spc="-65">
                <a:solidFill>
                  <a:srgbClr val="E50000"/>
                </a:solidFill>
                <a:latin typeface="Tahoma"/>
                <a:cs typeface="Tahoma"/>
              </a:rPr>
              <a:t>ria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95">
                <a:solidFill>
                  <a:srgbClr val="E50000"/>
                </a:solidFill>
                <a:latin typeface="Tahoma"/>
                <a:cs typeface="Tahoma"/>
              </a:rPr>
              <a:t>degli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90">
                <a:solidFill>
                  <a:srgbClr val="E50000"/>
                </a:solidFill>
                <a:latin typeface="Tahoma"/>
                <a:cs typeface="Tahoma"/>
              </a:rPr>
              <a:t>insiemi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60083" y="1264107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60083" y="1580896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60083" y="1897684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60083" y="2366302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3830" y="830133"/>
            <a:ext cx="4126865" cy="16084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contenuti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1450">
              <a:latin typeface="Times New Roman"/>
              <a:cs typeface="Times New Roman"/>
            </a:endParaRPr>
          </a:p>
          <a:p>
            <a:pPr marL="265430">
              <a:lnSpc>
                <a:spcPct val="100000"/>
              </a:lnSpc>
            </a:pPr>
            <a:r>
              <a:rPr dirty="0" sz="1000" spc="-55">
                <a:latin typeface="Tahoma"/>
                <a:cs typeface="Tahoma"/>
              </a:rPr>
              <a:t>Insiemi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numerici: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>
                <a:latin typeface="Tahoma"/>
                <a:cs typeface="Tahoma"/>
              </a:rPr>
              <a:t>Dai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numeri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naturali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numeri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reali.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100">
              <a:latin typeface="Times New Roman"/>
              <a:cs typeface="Times New Roman"/>
            </a:endParaRPr>
          </a:p>
          <a:p>
            <a:pPr marL="265430">
              <a:lnSpc>
                <a:spcPct val="100000"/>
              </a:lnSpc>
            </a:pPr>
            <a:r>
              <a:rPr dirty="0" sz="1000" spc="-40">
                <a:latin typeface="Tahoma"/>
                <a:cs typeface="Tahoma"/>
              </a:rPr>
              <a:t>Intr</a:t>
            </a:r>
            <a:r>
              <a:rPr dirty="0" sz="1000" spc="-25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duzione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logica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matematica: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Logica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osizionale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redicativa.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100">
              <a:latin typeface="Times New Roman"/>
              <a:cs typeface="Times New Roman"/>
            </a:endParaRPr>
          </a:p>
          <a:p>
            <a:pPr marL="265430" marR="154940">
              <a:lnSpc>
                <a:spcPct val="100000"/>
              </a:lnSpc>
            </a:pPr>
            <a:r>
              <a:rPr dirty="0" sz="1000" spc="5">
                <a:latin typeface="Tahoma"/>
                <a:cs typeface="Tahoma"/>
              </a:rPr>
              <a:t>T</a:t>
            </a:r>
            <a:r>
              <a:rPr dirty="0" sz="1000" spc="-45">
                <a:latin typeface="Tahoma"/>
                <a:cs typeface="Tahoma"/>
              </a:rPr>
              <a:t>ecniche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dimostrative:</a:t>
            </a:r>
            <a:r>
              <a:rPr dirty="0" sz="1000" spc="125">
                <a:latin typeface="Tahoma"/>
                <a:cs typeface="Tahoma"/>
              </a:rPr>
              <a:t> </a:t>
            </a:r>
            <a:r>
              <a:rPr dirty="0" sz="1000" spc="35">
                <a:latin typeface="Tahoma"/>
                <a:cs typeface="Tahoma"/>
              </a:rPr>
              <a:t>V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met</a:t>
            </a:r>
            <a:r>
              <a:rPr dirty="0" sz="1000" spc="-15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dimostrazione,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assurdo,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induzione.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100">
              <a:latin typeface="Times New Roman"/>
              <a:cs typeface="Times New Roman"/>
            </a:endParaRPr>
          </a:p>
          <a:p>
            <a:pPr marL="265430">
              <a:lnSpc>
                <a:spcPct val="100000"/>
              </a:lnSpc>
            </a:pPr>
            <a:r>
              <a:rPr dirty="0" sz="1000" spc="-55">
                <a:latin typeface="Tahoma"/>
                <a:cs typeface="Tahoma"/>
              </a:rPr>
              <a:t>Insiemi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funzioni: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Elementi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te</a:t>
            </a:r>
            <a:r>
              <a:rPr dirty="0" sz="1000" spc="-75">
                <a:latin typeface="Tahoma"/>
                <a:cs typeface="Tahoma"/>
              </a:rPr>
              <a:t>o</a:t>
            </a:r>
            <a:r>
              <a:rPr dirty="0" sz="1000" spc="-25">
                <a:latin typeface="Tahoma"/>
                <a:cs typeface="Tahoma"/>
              </a:rPr>
              <a:t>ria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degli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insiemi,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funzioni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tra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i</a:t>
            </a:r>
            <a:r>
              <a:rPr dirty="0" sz="1000" spc="-35">
                <a:latin typeface="Tahoma"/>
                <a:cs typeface="Tahoma"/>
              </a:rPr>
              <a:t>n</a:t>
            </a:r>
            <a:r>
              <a:rPr dirty="0" sz="1000" spc="-70">
                <a:latin typeface="Tahoma"/>
                <a:cs typeface="Tahoma"/>
              </a:rPr>
              <a:t>s</a:t>
            </a:r>
            <a:r>
              <a:rPr dirty="0" sz="1000" spc="-30">
                <a:latin typeface="Tahoma"/>
                <a:cs typeface="Tahoma"/>
              </a:rPr>
              <a:t>iemi.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6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780415">
              <a:lnSpc>
                <a:spcPct val="100000"/>
              </a:lnSpc>
            </a:pPr>
            <a:r>
              <a:rPr dirty="0" spc="-110"/>
              <a:t>Sezione</a:t>
            </a:r>
            <a:r>
              <a:rPr dirty="0" spc="10"/>
              <a:t> </a:t>
            </a:r>
            <a:r>
              <a:rPr dirty="0" spc="-140"/>
              <a:t>2:</a:t>
            </a:r>
            <a:r>
              <a:rPr dirty="0" spc="185"/>
              <a:t> </a:t>
            </a:r>
            <a:r>
              <a:rPr dirty="0" spc="-75"/>
              <a:t>Alge</a:t>
            </a:r>
            <a:r>
              <a:rPr dirty="0" spc="-130"/>
              <a:t>b</a:t>
            </a:r>
            <a:r>
              <a:rPr dirty="0" spc="-95"/>
              <a:t>ra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7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780415">
              <a:lnSpc>
                <a:spcPct val="100000"/>
              </a:lnSpc>
            </a:pPr>
            <a:r>
              <a:rPr dirty="0" spc="-110"/>
              <a:t>Sezione</a:t>
            </a:r>
            <a:r>
              <a:rPr dirty="0" spc="10"/>
              <a:t> </a:t>
            </a:r>
            <a:r>
              <a:rPr dirty="0" spc="-140"/>
              <a:t>2:</a:t>
            </a:r>
            <a:r>
              <a:rPr dirty="0" spc="185"/>
              <a:t> </a:t>
            </a:r>
            <a:r>
              <a:rPr dirty="0" spc="-75"/>
              <a:t>Alge</a:t>
            </a:r>
            <a:r>
              <a:rPr dirty="0" spc="-130"/>
              <a:t>b</a:t>
            </a:r>
            <a:r>
              <a:rPr dirty="0" spc="-95"/>
              <a:t>ra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830" y="708658"/>
            <a:ext cx="181800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contenuti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7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780415">
              <a:lnSpc>
                <a:spcPct val="100000"/>
              </a:lnSpc>
            </a:pPr>
            <a:r>
              <a:rPr dirty="0" spc="-110"/>
              <a:t>Sezione</a:t>
            </a:r>
            <a:r>
              <a:rPr dirty="0" spc="10"/>
              <a:t> </a:t>
            </a:r>
            <a:r>
              <a:rPr dirty="0" spc="-140"/>
              <a:t>2:</a:t>
            </a:r>
            <a:r>
              <a:rPr dirty="0" spc="185"/>
              <a:t> </a:t>
            </a:r>
            <a:r>
              <a:rPr dirty="0" spc="-75"/>
              <a:t>Alge</a:t>
            </a:r>
            <a:r>
              <a:rPr dirty="0" spc="-130"/>
              <a:t>b</a:t>
            </a:r>
            <a:r>
              <a:rPr dirty="0" spc="-95"/>
              <a:t>ra</a:t>
            </a:r>
          </a:p>
        </p:txBody>
      </p:sp>
      <p:sp>
        <p:nvSpPr>
          <p:cNvPr id="3" name="object 3"/>
          <p:cNvSpPr/>
          <p:nvPr/>
        </p:nvSpPr>
        <p:spPr>
          <a:xfrm>
            <a:off x="260083" y="1142644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708658"/>
            <a:ext cx="4184015" cy="658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contenuti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1450">
              <a:latin typeface="Times New Roman"/>
              <a:cs typeface="Times New Roman"/>
            </a:endParaRPr>
          </a:p>
          <a:p>
            <a:pPr marL="265430" marR="5080">
              <a:lnSpc>
                <a:spcPct val="100000"/>
              </a:lnSpc>
            </a:pPr>
            <a:r>
              <a:rPr dirty="0" sz="1000" spc="-25">
                <a:latin typeface="Tahoma"/>
                <a:cs typeface="Tahoma"/>
              </a:rPr>
              <a:t>Alge</a:t>
            </a:r>
            <a:r>
              <a:rPr dirty="0" sz="1000" spc="-60">
                <a:latin typeface="Tahoma"/>
                <a:cs typeface="Tahoma"/>
              </a:rPr>
              <a:t>b</a:t>
            </a:r>
            <a:r>
              <a:rPr dirty="0" sz="1000" spc="-40">
                <a:latin typeface="Tahoma"/>
                <a:cs typeface="Tahoma"/>
              </a:rPr>
              <a:t>ra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1: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Alge</a:t>
            </a:r>
            <a:r>
              <a:rPr dirty="0" sz="1000" spc="-60">
                <a:latin typeface="Tahoma"/>
                <a:cs typeface="Tahoma"/>
              </a:rPr>
              <a:t>b</a:t>
            </a:r>
            <a:r>
              <a:rPr dirty="0" sz="1000" spc="-40">
                <a:latin typeface="Tahoma"/>
                <a:cs typeface="Tahoma"/>
              </a:rPr>
              <a:t>ra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olinomi,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alg</a:t>
            </a:r>
            <a:r>
              <a:rPr dirty="0" sz="1000" spc="-75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ritmo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divisione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regola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Ruffini,</a:t>
            </a:r>
            <a:r>
              <a:rPr dirty="0" sz="1000" spc="-20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fatt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30">
                <a:latin typeface="Tahoma"/>
                <a:cs typeface="Tahoma"/>
              </a:rPr>
              <a:t>rizzazione.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7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780415">
              <a:lnSpc>
                <a:spcPct val="100000"/>
              </a:lnSpc>
            </a:pPr>
            <a:r>
              <a:rPr dirty="0" spc="-110"/>
              <a:t>Sezione</a:t>
            </a:r>
            <a:r>
              <a:rPr dirty="0" spc="10"/>
              <a:t> </a:t>
            </a:r>
            <a:r>
              <a:rPr dirty="0" spc="-140"/>
              <a:t>2:</a:t>
            </a:r>
            <a:r>
              <a:rPr dirty="0" spc="185"/>
              <a:t> </a:t>
            </a:r>
            <a:r>
              <a:rPr dirty="0" spc="-75"/>
              <a:t>Alge</a:t>
            </a:r>
            <a:r>
              <a:rPr dirty="0" spc="-130"/>
              <a:t>b</a:t>
            </a:r>
            <a:r>
              <a:rPr dirty="0" spc="-95"/>
              <a:t>ra</a:t>
            </a:r>
          </a:p>
        </p:txBody>
      </p:sp>
      <p:sp>
        <p:nvSpPr>
          <p:cNvPr id="3" name="object 3"/>
          <p:cNvSpPr/>
          <p:nvPr/>
        </p:nvSpPr>
        <p:spPr>
          <a:xfrm>
            <a:off x="260083" y="1142644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60083" y="1611261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3830" y="708658"/>
            <a:ext cx="4361180" cy="1127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contenuti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1450">
              <a:latin typeface="Times New Roman"/>
              <a:cs typeface="Times New Roman"/>
            </a:endParaRPr>
          </a:p>
          <a:p>
            <a:pPr marL="265430" marR="181610">
              <a:lnSpc>
                <a:spcPct val="100000"/>
              </a:lnSpc>
            </a:pPr>
            <a:r>
              <a:rPr dirty="0" sz="1000" spc="-25">
                <a:latin typeface="Tahoma"/>
                <a:cs typeface="Tahoma"/>
              </a:rPr>
              <a:t>Alge</a:t>
            </a:r>
            <a:r>
              <a:rPr dirty="0" sz="1000" spc="-60">
                <a:latin typeface="Tahoma"/>
                <a:cs typeface="Tahoma"/>
              </a:rPr>
              <a:t>b</a:t>
            </a:r>
            <a:r>
              <a:rPr dirty="0" sz="1000" spc="-40">
                <a:latin typeface="Tahoma"/>
                <a:cs typeface="Tahoma"/>
              </a:rPr>
              <a:t>ra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1: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Alge</a:t>
            </a:r>
            <a:r>
              <a:rPr dirty="0" sz="1000" spc="-60">
                <a:latin typeface="Tahoma"/>
                <a:cs typeface="Tahoma"/>
              </a:rPr>
              <a:t>b</a:t>
            </a:r>
            <a:r>
              <a:rPr dirty="0" sz="1000" spc="-40">
                <a:latin typeface="Tahoma"/>
                <a:cs typeface="Tahoma"/>
              </a:rPr>
              <a:t>ra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olinomi,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alg</a:t>
            </a:r>
            <a:r>
              <a:rPr dirty="0" sz="1000" spc="-75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ritmo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divisione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regola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Ruffini,</a:t>
            </a:r>
            <a:r>
              <a:rPr dirty="0" sz="1000" spc="-20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fatt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30">
                <a:latin typeface="Tahoma"/>
                <a:cs typeface="Tahoma"/>
              </a:rPr>
              <a:t>rizzazione.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100">
              <a:latin typeface="Times New Roman"/>
              <a:cs typeface="Times New Roman"/>
            </a:endParaRPr>
          </a:p>
          <a:p>
            <a:pPr marL="265430" marR="5080">
              <a:lnSpc>
                <a:spcPct val="100000"/>
              </a:lnSpc>
            </a:pPr>
            <a:r>
              <a:rPr dirty="0" sz="1000" spc="-25">
                <a:latin typeface="Tahoma"/>
                <a:cs typeface="Tahoma"/>
              </a:rPr>
              <a:t>Alge</a:t>
            </a:r>
            <a:r>
              <a:rPr dirty="0" sz="1000" spc="-60">
                <a:latin typeface="Tahoma"/>
                <a:cs typeface="Tahoma"/>
              </a:rPr>
              <a:t>b</a:t>
            </a:r>
            <a:r>
              <a:rPr dirty="0" sz="1000" spc="-40">
                <a:latin typeface="Tahoma"/>
                <a:cs typeface="Tahoma"/>
              </a:rPr>
              <a:t>ra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2: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Equazioni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alge</a:t>
            </a:r>
            <a:r>
              <a:rPr dirty="0" sz="1000" spc="-90">
                <a:latin typeface="Tahoma"/>
                <a:cs typeface="Tahoma"/>
              </a:rPr>
              <a:t>b</a:t>
            </a:r>
            <a:r>
              <a:rPr dirty="0" sz="1000" spc="-35">
                <a:latin typeface="Tahoma"/>
                <a:cs typeface="Tahoma"/>
              </a:rPr>
              <a:t>riche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non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alge</a:t>
            </a:r>
            <a:r>
              <a:rPr dirty="0" sz="1000" spc="-90">
                <a:latin typeface="Tahoma"/>
                <a:cs typeface="Tahoma"/>
              </a:rPr>
              <a:t>b</a:t>
            </a:r>
            <a:r>
              <a:rPr dirty="0" sz="1000" spc="-35">
                <a:latin typeface="Tahoma"/>
                <a:cs typeface="Tahoma"/>
              </a:rPr>
              <a:t>riche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equazioni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secondo,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terzo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grado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rmule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risolutive,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equazioni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grado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su</a:t>
            </a:r>
            <a:r>
              <a:rPr dirty="0" sz="1000" spc="-35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eri</a:t>
            </a:r>
            <a:r>
              <a:rPr dirty="0" sz="1000" spc="-80">
                <a:latin typeface="Tahoma"/>
                <a:cs typeface="Tahoma"/>
              </a:rPr>
              <a:t>o</a:t>
            </a:r>
            <a:r>
              <a:rPr dirty="0" sz="1000" spc="-50">
                <a:latin typeface="Tahoma"/>
                <a:cs typeface="Tahoma"/>
              </a:rPr>
              <a:t>re.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7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780415">
              <a:lnSpc>
                <a:spcPct val="100000"/>
              </a:lnSpc>
            </a:pPr>
            <a:r>
              <a:rPr dirty="0" spc="-110"/>
              <a:t>Sezione</a:t>
            </a:r>
            <a:r>
              <a:rPr dirty="0" spc="10"/>
              <a:t> </a:t>
            </a:r>
            <a:r>
              <a:rPr dirty="0" spc="-140"/>
              <a:t>2:</a:t>
            </a:r>
            <a:r>
              <a:rPr dirty="0" spc="185"/>
              <a:t> </a:t>
            </a:r>
            <a:r>
              <a:rPr dirty="0" spc="-75"/>
              <a:t>Alge</a:t>
            </a:r>
            <a:r>
              <a:rPr dirty="0" spc="-130"/>
              <a:t>b</a:t>
            </a:r>
            <a:r>
              <a:rPr dirty="0" spc="-95"/>
              <a:t>ra</a:t>
            </a:r>
          </a:p>
        </p:txBody>
      </p:sp>
      <p:sp>
        <p:nvSpPr>
          <p:cNvPr id="3" name="object 3"/>
          <p:cNvSpPr/>
          <p:nvPr/>
        </p:nvSpPr>
        <p:spPr>
          <a:xfrm>
            <a:off x="260083" y="1142644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60083" y="1611261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60083" y="2079879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13830" y="708658"/>
            <a:ext cx="4361180" cy="1595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contenuti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1450">
              <a:latin typeface="Times New Roman"/>
              <a:cs typeface="Times New Roman"/>
            </a:endParaRPr>
          </a:p>
          <a:p>
            <a:pPr marL="265430" marR="181610">
              <a:lnSpc>
                <a:spcPct val="100000"/>
              </a:lnSpc>
            </a:pPr>
            <a:r>
              <a:rPr dirty="0" sz="1000" spc="-25">
                <a:latin typeface="Tahoma"/>
                <a:cs typeface="Tahoma"/>
              </a:rPr>
              <a:t>Alge</a:t>
            </a:r>
            <a:r>
              <a:rPr dirty="0" sz="1000" spc="-60">
                <a:latin typeface="Tahoma"/>
                <a:cs typeface="Tahoma"/>
              </a:rPr>
              <a:t>b</a:t>
            </a:r>
            <a:r>
              <a:rPr dirty="0" sz="1000" spc="-40">
                <a:latin typeface="Tahoma"/>
                <a:cs typeface="Tahoma"/>
              </a:rPr>
              <a:t>ra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1: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Alge</a:t>
            </a:r>
            <a:r>
              <a:rPr dirty="0" sz="1000" spc="-60">
                <a:latin typeface="Tahoma"/>
                <a:cs typeface="Tahoma"/>
              </a:rPr>
              <a:t>b</a:t>
            </a:r>
            <a:r>
              <a:rPr dirty="0" sz="1000" spc="-40">
                <a:latin typeface="Tahoma"/>
                <a:cs typeface="Tahoma"/>
              </a:rPr>
              <a:t>ra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olinomi,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alg</a:t>
            </a:r>
            <a:r>
              <a:rPr dirty="0" sz="1000" spc="-75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ritmo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divisione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regola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Ruffini,</a:t>
            </a:r>
            <a:r>
              <a:rPr dirty="0" sz="1000" spc="-20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fatt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30">
                <a:latin typeface="Tahoma"/>
                <a:cs typeface="Tahoma"/>
              </a:rPr>
              <a:t>rizzazione.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100">
              <a:latin typeface="Times New Roman"/>
              <a:cs typeface="Times New Roman"/>
            </a:endParaRPr>
          </a:p>
          <a:p>
            <a:pPr marL="265430" marR="5080">
              <a:lnSpc>
                <a:spcPct val="100000"/>
              </a:lnSpc>
            </a:pPr>
            <a:r>
              <a:rPr dirty="0" sz="1000" spc="-25">
                <a:latin typeface="Tahoma"/>
                <a:cs typeface="Tahoma"/>
              </a:rPr>
              <a:t>Alge</a:t>
            </a:r>
            <a:r>
              <a:rPr dirty="0" sz="1000" spc="-60">
                <a:latin typeface="Tahoma"/>
                <a:cs typeface="Tahoma"/>
              </a:rPr>
              <a:t>b</a:t>
            </a:r>
            <a:r>
              <a:rPr dirty="0" sz="1000" spc="-40">
                <a:latin typeface="Tahoma"/>
                <a:cs typeface="Tahoma"/>
              </a:rPr>
              <a:t>ra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2: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Equazioni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alge</a:t>
            </a:r>
            <a:r>
              <a:rPr dirty="0" sz="1000" spc="-90">
                <a:latin typeface="Tahoma"/>
                <a:cs typeface="Tahoma"/>
              </a:rPr>
              <a:t>b</a:t>
            </a:r>
            <a:r>
              <a:rPr dirty="0" sz="1000" spc="-35">
                <a:latin typeface="Tahoma"/>
                <a:cs typeface="Tahoma"/>
              </a:rPr>
              <a:t>riche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non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alge</a:t>
            </a:r>
            <a:r>
              <a:rPr dirty="0" sz="1000" spc="-90">
                <a:latin typeface="Tahoma"/>
                <a:cs typeface="Tahoma"/>
              </a:rPr>
              <a:t>b</a:t>
            </a:r>
            <a:r>
              <a:rPr dirty="0" sz="1000" spc="-35">
                <a:latin typeface="Tahoma"/>
                <a:cs typeface="Tahoma"/>
              </a:rPr>
              <a:t>riche</a:t>
            </a:r>
            <a:r>
              <a:rPr dirty="0" sz="1000" spc="-30">
                <a:latin typeface="Tahoma"/>
                <a:cs typeface="Tahoma"/>
              </a:rPr>
              <a:t>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equazioni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secondo,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terzo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grado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rmule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risolutive,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equazioni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grado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su</a:t>
            </a:r>
            <a:r>
              <a:rPr dirty="0" sz="1000" spc="-35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eri</a:t>
            </a:r>
            <a:r>
              <a:rPr dirty="0" sz="1000" spc="-80">
                <a:latin typeface="Tahoma"/>
                <a:cs typeface="Tahoma"/>
              </a:rPr>
              <a:t>o</a:t>
            </a:r>
            <a:r>
              <a:rPr dirty="0" sz="1000" spc="-50">
                <a:latin typeface="Tahoma"/>
                <a:cs typeface="Tahoma"/>
              </a:rPr>
              <a:t>re.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100">
              <a:latin typeface="Times New Roman"/>
              <a:cs typeface="Times New Roman"/>
            </a:endParaRPr>
          </a:p>
          <a:p>
            <a:pPr marL="265430" marR="124460">
              <a:lnSpc>
                <a:spcPct val="100000"/>
              </a:lnSpc>
            </a:pPr>
            <a:r>
              <a:rPr dirty="0" sz="1000" spc="-25">
                <a:latin typeface="Tahoma"/>
                <a:cs typeface="Tahoma"/>
              </a:rPr>
              <a:t>Alge</a:t>
            </a:r>
            <a:r>
              <a:rPr dirty="0" sz="1000" spc="-60">
                <a:latin typeface="Tahoma"/>
                <a:cs typeface="Tahoma"/>
              </a:rPr>
              <a:t>b</a:t>
            </a:r>
            <a:r>
              <a:rPr dirty="0" sz="1000" spc="-40">
                <a:latin typeface="Tahoma"/>
                <a:cs typeface="Tahoma"/>
              </a:rPr>
              <a:t>ra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3: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Disequazioni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alge</a:t>
            </a:r>
            <a:r>
              <a:rPr dirty="0" sz="1000" spc="-90">
                <a:latin typeface="Tahoma"/>
                <a:cs typeface="Tahoma"/>
              </a:rPr>
              <a:t>b</a:t>
            </a:r>
            <a:r>
              <a:rPr dirty="0" sz="1000" spc="-35">
                <a:latin typeface="Tahoma"/>
                <a:cs typeface="Tahoma"/>
              </a:rPr>
              <a:t>riche,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disequazioni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line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secondo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grado,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disequazioni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8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rma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25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dotto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rap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80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rto,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sistemi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disequazioni.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7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89810" y="695862"/>
            <a:ext cx="828675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110">
                <a:solidFill>
                  <a:srgbClr val="E50000"/>
                </a:solidFill>
                <a:latin typeface="Tahoma"/>
                <a:cs typeface="Tahoma"/>
              </a:rPr>
              <a:t>Premessa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830" y="1068753"/>
            <a:ext cx="4343400" cy="7467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35">
                <a:latin typeface="Tahoma"/>
                <a:cs typeface="Tahoma"/>
              </a:rPr>
              <a:t>Questo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rso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nasce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dall</a:t>
            </a:r>
            <a:r>
              <a:rPr dirty="0" baseline="27777" sz="1050" spc="120" i="1">
                <a:latin typeface="Gill Sans MT"/>
                <a:cs typeface="Gill Sans MT"/>
              </a:rPr>
              <a:t>/</a:t>
            </a:r>
            <a:r>
              <a:rPr dirty="0" sz="1000" spc="-30">
                <a:latin typeface="Tahoma"/>
                <a:cs typeface="Tahoma"/>
              </a:rPr>
              <a:t>intento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aiut</a:t>
            </a:r>
            <a:r>
              <a:rPr dirty="0" sz="1000" spc="-6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gli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studenti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affrontano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10">
                <a:latin typeface="Tahoma"/>
                <a:cs typeface="Tahoma"/>
              </a:rPr>
              <a:t>F</a:t>
            </a:r>
            <a:r>
              <a:rPr dirty="0" sz="1000" spc="-20">
                <a:latin typeface="Tahoma"/>
                <a:cs typeface="Tahoma"/>
              </a:rPr>
              <a:t>acol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-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Ingegneria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40">
                <a:latin typeface="Tahoma"/>
                <a:cs typeface="Tahoma"/>
              </a:rPr>
              <a:t>cu</a:t>
            </a:r>
            <a:r>
              <a:rPr dirty="0" sz="1000" spc="-1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er</a:t>
            </a:r>
            <a:r>
              <a:rPr dirty="0" sz="1000" spc="-9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gli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35">
                <a:latin typeface="Tahoma"/>
                <a:cs typeface="Tahoma"/>
              </a:rPr>
              <a:t>O</a:t>
            </a:r>
            <a:r>
              <a:rPr dirty="0" sz="1000" spc="-60">
                <a:latin typeface="Tahoma"/>
                <a:cs typeface="Tahoma"/>
              </a:rPr>
              <a:t>F</a:t>
            </a:r>
            <a:r>
              <a:rPr dirty="0" sz="1000" spc="6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(Obblighi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10">
                <a:latin typeface="Tahoma"/>
                <a:cs typeface="Tahoma"/>
              </a:rPr>
              <a:t>F</a:t>
            </a:r>
            <a:r>
              <a:rPr dirty="0" sz="1000" spc="-80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rmativi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Aggiuntivi)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Matematica.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1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 marR="83820">
              <a:lnSpc>
                <a:spcPct val="100000"/>
              </a:lnSpc>
            </a:pPr>
            <a:r>
              <a:rPr dirty="0" sz="1000" spc="35">
                <a:latin typeface="Tahoma"/>
                <a:cs typeface="Tahoma"/>
              </a:rPr>
              <a:t>L</a:t>
            </a:r>
            <a:r>
              <a:rPr dirty="0" baseline="27777" sz="1050" spc="120" i="1">
                <a:latin typeface="Gill Sans MT"/>
                <a:cs typeface="Gill Sans MT"/>
              </a:rPr>
              <a:t>/</a:t>
            </a:r>
            <a:r>
              <a:rPr dirty="0" sz="1000" spc="-30">
                <a:latin typeface="Tahoma"/>
                <a:cs typeface="Tahoma"/>
              </a:rPr>
              <a:t>attuale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n</a:t>
            </a:r>
            <a:r>
              <a:rPr dirty="0" sz="1000" spc="-8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rm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tiva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60">
                <a:latin typeface="Tahoma"/>
                <a:cs typeface="Tahoma"/>
              </a:rPr>
              <a:t>revede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chi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isc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-40">
                <a:latin typeface="Tahoma"/>
                <a:cs typeface="Tahoma"/>
              </a:rPr>
              <a:t>v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all</a:t>
            </a:r>
            <a:r>
              <a:rPr dirty="0" baseline="27777" sz="1050" spc="120" i="1">
                <a:latin typeface="Gill Sans MT"/>
                <a:cs typeface="Gill Sans MT"/>
              </a:rPr>
              <a:t>/</a:t>
            </a:r>
            <a:r>
              <a:rPr dirty="0" sz="1000" spc="-30">
                <a:latin typeface="Tahoma"/>
                <a:cs typeface="Tahoma"/>
              </a:rPr>
              <a:t>universi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a</a:t>
            </a:r>
            <a:r>
              <a:rPr dirty="0" sz="1000" spc="-50">
                <a:latin typeface="Tahoma"/>
                <a:cs typeface="Tahoma"/>
              </a:rPr>
              <a:t>`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dimostri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non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avere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renze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gravi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(debiti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rmativi)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materie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rio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rso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studi.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2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780415">
              <a:lnSpc>
                <a:spcPct val="100000"/>
              </a:lnSpc>
            </a:pPr>
            <a:r>
              <a:rPr dirty="0" spc="-110"/>
              <a:t>Sezione</a:t>
            </a:r>
            <a:r>
              <a:rPr dirty="0" spc="10"/>
              <a:t> </a:t>
            </a:r>
            <a:r>
              <a:rPr dirty="0" spc="-140"/>
              <a:t>2:</a:t>
            </a:r>
            <a:r>
              <a:rPr dirty="0" spc="185"/>
              <a:t> </a:t>
            </a:r>
            <a:r>
              <a:rPr dirty="0" spc="-75"/>
              <a:t>Alge</a:t>
            </a:r>
            <a:r>
              <a:rPr dirty="0" spc="-130"/>
              <a:t>b</a:t>
            </a:r>
            <a:r>
              <a:rPr dirty="0" spc="-95"/>
              <a:t>ra</a:t>
            </a:r>
          </a:p>
        </p:txBody>
      </p:sp>
      <p:sp>
        <p:nvSpPr>
          <p:cNvPr id="3" name="object 3"/>
          <p:cNvSpPr/>
          <p:nvPr/>
        </p:nvSpPr>
        <p:spPr>
          <a:xfrm>
            <a:off x="260083" y="1142644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60083" y="1611261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60083" y="2079879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60083" y="2548509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5"/>
              <a:t>I</a:t>
            </a:r>
            <a:r>
              <a:rPr dirty="0" spc="15"/>
              <a:t> </a:t>
            </a:r>
            <a:r>
              <a:rPr dirty="0" spc="-30"/>
              <a:t>contenuti</a:t>
            </a:r>
            <a:r>
              <a:rPr dirty="0" spc="20"/>
              <a:t> </a:t>
            </a:r>
            <a:r>
              <a:rPr dirty="0" spc="-20"/>
              <a:t>di</a:t>
            </a:r>
            <a:r>
              <a:rPr dirty="0" spc="15"/>
              <a:t> </a:t>
            </a:r>
            <a:r>
              <a:rPr dirty="0" spc="-45"/>
              <a:t>questa</a:t>
            </a:r>
            <a:r>
              <a:rPr dirty="0" spc="15"/>
              <a:t> </a:t>
            </a:r>
            <a:r>
              <a:rPr dirty="0" spc="-50"/>
              <a:t>sezione</a:t>
            </a:r>
            <a:r>
              <a:rPr dirty="0" spc="20"/>
              <a:t> </a:t>
            </a:r>
            <a:r>
              <a:rPr dirty="0" spc="-55"/>
              <a:t>sono</a:t>
            </a: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1450">
              <a:latin typeface="Times New Roman"/>
              <a:cs typeface="Times New Roman"/>
            </a:endParaRPr>
          </a:p>
          <a:p>
            <a:pPr marL="265430" marR="181610">
              <a:lnSpc>
                <a:spcPct val="100000"/>
              </a:lnSpc>
            </a:pPr>
            <a:r>
              <a:rPr dirty="0" spc="-25"/>
              <a:t>Alge</a:t>
            </a:r>
            <a:r>
              <a:rPr dirty="0" spc="-60"/>
              <a:t>b</a:t>
            </a:r>
            <a:r>
              <a:rPr dirty="0" spc="-40"/>
              <a:t>ra</a:t>
            </a:r>
            <a:r>
              <a:rPr dirty="0" spc="15"/>
              <a:t> </a:t>
            </a:r>
            <a:r>
              <a:rPr dirty="0" spc="-65"/>
              <a:t>1:</a:t>
            </a:r>
            <a:r>
              <a:rPr dirty="0" spc="130"/>
              <a:t> </a:t>
            </a:r>
            <a:r>
              <a:rPr dirty="0" spc="-25"/>
              <a:t>Alge</a:t>
            </a:r>
            <a:r>
              <a:rPr dirty="0" spc="-60"/>
              <a:t>b</a:t>
            </a:r>
            <a:r>
              <a:rPr dirty="0" spc="-40"/>
              <a:t>ra</a:t>
            </a:r>
            <a:r>
              <a:rPr dirty="0" spc="15"/>
              <a:t> </a:t>
            </a:r>
            <a:r>
              <a:rPr dirty="0" spc="-40"/>
              <a:t>dei</a:t>
            </a:r>
            <a:r>
              <a:rPr dirty="0" spc="20"/>
              <a:t> </a:t>
            </a:r>
            <a:r>
              <a:rPr dirty="0" spc="-20"/>
              <a:t>p</a:t>
            </a:r>
            <a:r>
              <a:rPr dirty="0" spc="-30"/>
              <a:t>olinomi,</a:t>
            </a:r>
            <a:r>
              <a:rPr dirty="0" spc="20"/>
              <a:t> </a:t>
            </a:r>
            <a:r>
              <a:rPr dirty="0" spc="-35"/>
              <a:t>alg</a:t>
            </a:r>
            <a:r>
              <a:rPr dirty="0" spc="-75"/>
              <a:t>o</a:t>
            </a:r>
            <a:r>
              <a:rPr dirty="0" spc="-20"/>
              <a:t>ritmo</a:t>
            </a:r>
            <a:r>
              <a:rPr dirty="0" spc="15"/>
              <a:t> </a:t>
            </a:r>
            <a:r>
              <a:rPr dirty="0" spc="-20"/>
              <a:t>di</a:t>
            </a:r>
            <a:r>
              <a:rPr dirty="0" spc="20"/>
              <a:t> </a:t>
            </a:r>
            <a:r>
              <a:rPr dirty="0" spc="-35"/>
              <a:t>divisione</a:t>
            </a:r>
            <a:r>
              <a:rPr dirty="0" spc="15"/>
              <a:t> </a:t>
            </a:r>
            <a:r>
              <a:rPr dirty="0" spc="-85"/>
              <a:t>e</a:t>
            </a:r>
            <a:r>
              <a:rPr dirty="0" spc="15"/>
              <a:t> </a:t>
            </a:r>
            <a:r>
              <a:rPr dirty="0" spc="-45"/>
              <a:t>regola</a:t>
            </a:r>
            <a:r>
              <a:rPr dirty="0" spc="15"/>
              <a:t> </a:t>
            </a:r>
            <a:r>
              <a:rPr dirty="0" spc="-20"/>
              <a:t>di</a:t>
            </a:r>
            <a:r>
              <a:rPr dirty="0" spc="15"/>
              <a:t> </a:t>
            </a:r>
            <a:r>
              <a:rPr dirty="0" spc="-20"/>
              <a:t>Ruffini,</a:t>
            </a:r>
            <a:r>
              <a:rPr dirty="0" spc="-20"/>
              <a:t> </a:t>
            </a:r>
            <a:r>
              <a:rPr dirty="0" spc="-15"/>
              <a:t>fatt</a:t>
            </a:r>
            <a:r>
              <a:rPr dirty="0" spc="-50"/>
              <a:t>o</a:t>
            </a:r>
            <a:r>
              <a:rPr dirty="0" spc="-30"/>
              <a:t>rizzazione.</a:t>
            </a: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100">
              <a:latin typeface="Times New Roman"/>
              <a:cs typeface="Times New Roman"/>
            </a:endParaRPr>
          </a:p>
          <a:p>
            <a:pPr marL="265430" marR="5080">
              <a:lnSpc>
                <a:spcPct val="100000"/>
              </a:lnSpc>
            </a:pPr>
            <a:r>
              <a:rPr dirty="0" spc="-25"/>
              <a:t>Alge</a:t>
            </a:r>
            <a:r>
              <a:rPr dirty="0" spc="-60"/>
              <a:t>b</a:t>
            </a:r>
            <a:r>
              <a:rPr dirty="0" spc="-40"/>
              <a:t>ra</a:t>
            </a:r>
            <a:r>
              <a:rPr dirty="0" spc="15"/>
              <a:t> </a:t>
            </a:r>
            <a:r>
              <a:rPr dirty="0" spc="-65"/>
              <a:t>2:</a:t>
            </a:r>
            <a:r>
              <a:rPr dirty="0" spc="130"/>
              <a:t> </a:t>
            </a:r>
            <a:r>
              <a:rPr dirty="0" spc="-25"/>
              <a:t>Equazioni</a:t>
            </a:r>
            <a:r>
              <a:rPr dirty="0" spc="20"/>
              <a:t> </a:t>
            </a:r>
            <a:r>
              <a:rPr dirty="0" spc="-50"/>
              <a:t>alge</a:t>
            </a:r>
            <a:r>
              <a:rPr dirty="0" spc="-90"/>
              <a:t>b</a:t>
            </a:r>
            <a:r>
              <a:rPr dirty="0" spc="-35"/>
              <a:t>riche</a:t>
            </a:r>
            <a:r>
              <a:rPr dirty="0" spc="20"/>
              <a:t> </a:t>
            </a:r>
            <a:r>
              <a:rPr dirty="0" spc="-85"/>
              <a:t>e</a:t>
            </a:r>
            <a:r>
              <a:rPr dirty="0" spc="15"/>
              <a:t> </a:t>
            </a:r>
            <a:r>
              <a:rPr dirty="0" spc="-50"/>
              <a:t>non</a:t>
            </a:r>
            <a:r>
              <a:rPr dirty="0" spc="15"/>
              <a:t> </a:t>
            </a:r>
            <a:r>
              <a:rPr dirty="0" spc="-50"/>
              <a:t>alge</a:t>
            </a:r>
            <a:r>
              <a:rPr dirty="0" spc="-90"/>
              <a:t>b</a:t>
            </a:r>
            <a:r>
              <a:rPr dirty="0" spc="-35"/>
              <a:t>riche</a:t>
            </a:r>
            <a:r>
              <a:rPr dirty="0" spc="-30"/>
              <a:t>,</a:t>
            </a:r>
            <a:r>
              <a:rPr dirty="0" spc="15"/>
              <a:t> </a:t>
            </a:r>
            <a:r>
              <a:rPr dirty="0" spc="-40"/>
              <a:t>equazioni</a:t>
            </a:r>
            <a:r>
              <a:rPr dirty="0" spc="20"/>
              <a:t> </a:t>
            </a:r>
            <a:r>
              <a:rPr dirty="0" spc="-20"/>
              <a:t>di</a:t>
            </a:r>
            <a:r>
              <a:rPr dirty="0" spc="15"/>
              <a:t> </a:t>
            </a:r>
            <a:r>
              <a:rPr dirty="0" spc="-50"/>
              <a:t>secondo,</a:t>
            </a:r>
            <a:r>
              <a:rPr dirty="0" spc="20"/>
              <a:t> </a:t>
            </a:r>
            <a:r>
              <a:rPr dirty="0" spc="-35"/>
              <a:t>terzo</a:t>
            </a:r>
            <a:r>
              <a:rPr dirty="0" spc="-25"/>
              <a:t> </a:t>
            </a:r>
            <a:r>
              <a:rPr dirty="0" spc="-85"/>
              <a:t>e</a:t>
            </a:r>
            <a:r>
              <a:rPr dirty="0" spc="15"/>
              <a:t> </a:t>
            </a:r>
            <a:r>
              <a:rPr dirty="0" spc="-45"/>
              <a:t>qu</a:t>
            </a:r>
            <a:r>
              <a:rPr dirty="0" spc="-75"/>
              <a:t>a</a:t>
            </a:r>
            <a:r>
              <a:rPr dirty="0" spc="-20"/>
              <a:t>rto</a:t>
            </a:r>
            <a:r>
              <a:rPr dirty="0" spc="15"/>
              <a:t> </a:t>
            </a:r>
            <a:r>
              <a:rPr dirty="0" spc="-50"/>
              <a:t>grado</a:t>
            </a:r>
            <a:r>
              <a:rPr dirty="0" spc="20"/>
              <a:t> </a:t>
            </a:r>
            <a:r>
              <a:rPr dirty="0" spc="-40"/>
              <a:t>con</a:t>
            </a:r>
            <a:r>
              <a:rPr dirty="0" spc="15"/>
              <a:t> </a:t>
            </a:r>
            <a:r>
              <a:rPr dirty="0" spc="-25"/>
              <a:t>f</a:t>
            </a:r>
            <a:r>
              <a:rPr dirty="0" spc="-70"/>
              <a:t>o</a:t>
            </a:r>
            <a:r>
              <a:rPr dirty="0" spc="-45"/>
              <a:t>rmule</a:t>
            </a:r>
            <a:r>
              <a:rPr dirty="0" spc="15"/>
              <a:t> </a:t>
            </a:r>
            <a:r>
              <a:rPr dirty="0" spc="-30"/>
              <a:t>risolutive,</a:t>
            </a:r>
            <a:r>
              <a:rPr dirty="0" spc="15"/>
              <a:t> </a:t>
            </a:r>
            <a:r>
              <a:rPr dirty="0" spc="-40"/>
              <a:t>equazioni</a:t>
            </a:r>
            <a:r>
              <a:rPr dirty="0" spc="20"/>
              <a:t> </a:t>
            </a:r>
            <a:r>
              <a:rPr dirty="0" spc="-50"/>
              <a:t>d</a:t>
            </a:r>
            <a:r>
              <a:rPr dirty="0" spc="5"/>
              <a:t>i</a:t>
            </a:r>
            <a:r>
              <a:rPr dirty="0" spc="20"/>
              <a:t> </a:t>
            </a:r>
            <a:r>
              <a:rPr dirty="0" spc="-50"/>
              <a:t>grado</a:t>
            </a:r>
            <a:r>
              <a:rPr dirty="0" spc="20"/>
              <a:t> </a:t>
            </a:r>
            <a:r>
              <a:rPr dirty="0" spc="-55"/>
              <a:t>su</a:t>
            </a:r>
            <a:r>
              <a:rPr dirty="0" spc="-35"/>
              <a:t>p</a:t>
            </a:r>
            <a:r>
              <a:rPr dirty="0" spc="-35"/>
              <a:t>eri</a:t>
            </a:r>
            <a:r>
              <a:rPr dirty="0" spc="-80"/>
              <a:t>o</a:t>
            </a:r>
            <a:r>
              <a:rPr dirty="0" spc="-50"/>
              <a:t>re.</a:t>
            </a: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100">
              <a:latin typeface="Times New Roman"/>
              <a:cs typeface="Times New Roman"/>
            </a:endParaRPr>
          </a:p>
          <a:p>
            <a:pPr marL="265430" marR="124460">
              <a:lnSpc>
                <a:spcPct val="100000"/>
              </a:lnSpc>
            </a:pPr>
            <a:r>
              <a:rPr dirty="0" spc="-25"/>
              <a:t>Alge</a:t>
            </a:r>
            <a:r>
              <a:rPr dirty="0" spc="-60"/>
              <a:t>b</a:t>
            </a:r>
            <a:r>
              <a:rPr dirty="0" spc="-40"/>
              <a:t>ra</a:t>
            </a:r>
            <a:r>
              <a:rPr dirty="0" spc="15"/>
              <a:t> </a:t>
            </a:r>
            <a:r>
              <a:rPr dirty="0" spc="-65"/>
              <a:t>3:</a:t>
            </a:r>
            <a:r>
              <a:rPr dirty="0" spc="130"/>
              <a:t> </a:t>
            </a:r>
            <a:r>
              <a:rPr dirty="0" spc="-30"/>
              <a:t>Disequazioni</a:t>
            </a:r>
            <a:r>
              <a:rPr dirty="0" spc="20"/>
              <a:t> </a:t>
            </a:r>
            <a:r>
              <a:rPr dirty="0" spc="-50"/>
              <a:t>alge</a:t>
            </a:r>
            <a:r>
              <a:rPr dirty="0" spc="-90"/>
              <a:t>b</a:t>
            </a:r>
            <a:r>
              <a:rPr dirty="0" spc="-35"/>
              <a:t>riche,</a:t>
            </a:r>
            <a:r>
              <a:rPr dirty="0" spc="20"/>
              <a:t> </a:t>
            </a:r>
            <a:r>
              <a:rPr dirty="0" spc="-40"/>
              <a:t>disequazioni</a:t>
            </a:r>
            <a:r>
              <a:rPr dirty="0" spc="15"/>
              <a:t> </a:t>
            </a:r>
            <a:r>
              <a:rPr dirty="0" spc="-35"/>
              <a:t>line</a:t>
            </a:r>
            <a:r>
              <a:rPr dirty="0" spc="-75"/>
              <a:t>a</a:t>
            </a:r>
            <a:r>
              <a:rPr dirty="0" spc="-10"/>
              <a:t>ri</a:t>
            </a:r>
            <a:r>
              <a:rPr dirty="0" spc="15"/>
              <a:t> </a:t>
            </a:r>
            <a:r>
              <a:rPr dirty="0" spc="-85"/>
              <a:t>e</a:t>
            </a:r>
            <a:r>
              <a:rPr dirty="0" spc="20"/>
              <a:t> </a:t>
            </a:r>
            <a:r>
              <a:rPr dirty="0" spc="-20"/>
              <a:t>di</a:t>
            </a:r>
            <a:r>
              <a:rPr dirty="0" spc="15"/>
              <a:t> </a:t>
            </a:r>
            <a:r>
              <a:rPr dirty="0" spc="-55"/>
              <a:t>secondo</a:t>
            </a:r>
            <a:r>
              <a:rPr dirty="0" spc="15"/>
              <a:t> </a:t>
            </a:r>
            <a:r>
              <a:rPr dirty="0" spc="-45"/>
              <a:t>grado,</a:t>
            </a:r>
            <a:r>
              <a:rPr dirty="0" spc="-30"/>
              <a:t> </a:t>
            </a:r>
            <a:r>
              <a:rPr dirty="0" spc="-40"/>
              <a:t>disequazioni</a:t>
            </a:r>
            <a:r>
              <a:rPr dirty="0" spc="15"/>
              <a:t> </a:t>
            </a:r>
            <a:r>
              <a:rPr dirty="0" spc="-20"/>
              <a:t>in</a:t>
            </a:r>
            <a:r>
              <a:rPr dirty="0" spc="20"/>
              <a:t> </a:t>
            </a:r>
            <a:r>
              <a:rPr dirty="0" spc="-25"/>
              <a:t>f</a:t>
            </a:r>
            <a:r>
              <a:rPr dirty="0" spc="-80"/>
              <a:t>o</a:t>
            </a:r>
            <a:r>
              <a:rPr dirty="0" spc="-45"/>
              <a:t>rma</a:t>
            </a:r>
            <a:r>
              <a:rPr dirty="0" spc="15"/>
              <a:t> </a:t>
            </a:r>
            <a:r>
              <a:rPr dirty="0" spc="-20"/>
              <a:t>di</a:t>
            </a:r>
            <a:r>
              <a:rPr dirty="0" spc="15"/>
              <a:t> </a:t>
            </a:r>
            <a:r>
              <a:rPr dirty="0" spc="-75"/>
              <a:t>p</a:t>
            </a:r>
            <a:r>
              <a:rPr dirty="0" spc="-30"/>
              <a:t>r</a:t>
            </a:r>
            <a:r>
              <a:rPr dirty="0" spc="-25"/>
              <a:t>o</a:t>
            </a:r>
            <a:r>
              <a:rPr dirty="0" spc="-20"/>
              <a:t>dotto</a:t>
            </a:r>
            <a:r>
              <a:rPr dirty="0" spc="15"/>
              <a:t> </a:t>
            </a:r>
            <a:r>
              <a:rPr dirty="0" spc="-85"/>
              <a:t>e</a:t>
            </a:r>
            <a:r>
              <a:rPr dirty="0" spc="15"/>
              <a:t> </a:t>
            </a:r>
            <a:r>
              <a:rPr dirty="0" spc="-40"/>
              <a:t>rap</a:t>
            </a:r>
            <a:r>
              <a:rPr dirty="0" spc="-20"/>
              <a:t>p</a:t>
            </a:r>
            <a:r>
              <a:rPr dirty="0" spc="-80"/>
              <a:t>o</a:t>
            </a:r>
            <a:r>
              <a:rPr dirty="0" spc="-20"/>
              <a:t>rto,</a:t>
            </a:r>
            <a:r>
              <a:rPr dirty="0" spc="15"/>
              <a:t> </a:t>
            </a:r>
            <a:r>
              <a:rPr dirty="0" spc="-35"/>
              <a:t>sistemi</a:t>
            </a:r>
            <a:r>
              <a:rPr dirty="0" spc="20"/>
              <a:t> </a:t>
            </a:r>
            <a:r>
              <a:rPr dirty="0" spc="-20"/>
              <a:t>di</a:t>
            </a:r>
            <a:r>
              <a:rPr dirty="0" spc="15"/>
              <a:t> </a:t>
            </a:r>
            <a:r>
              <a:rPr dirty="0" spc="-35"/>
              <a:t>disequazioni.</a:t>
            </a: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100">
              <a:latin typeface="Times New Roman"/>
              <a:cs typeface="Times New Roman"/>
            </a:endParaRPr>
          </a:p>
          <a:p>
            <a:pPr marL="265430">
              <a:lnSpc>
                <a:spcPct val="100000"/>
              </a:lnSpc>
            </a:pPr>
            <a:r>
              <a:rPr dirty="0" spc="-25"/>
              <a:t>Alge</a:t>
            </a:r>
            <a:r>
              <a:rPr dirty="0" spc="-60"/>
              <a:t>b</a:t>
            </a:r>
            <a:r>
              <a:rPr dirty="0" spc="-40"/>
              <a:t>ra</a:t>
            </a:r>
            <a:r>
              <a:rPr dirty="0" spc="15"/>
              <a:t> </a:t>
            </a:r>
            <a:r>
              <a:rPr dirty="0" spc="-65"/>
              <a:t>4:</a:t>
            </a:r>
            <a:r>
              <a:rPr dirty="0" spc="130"/>
              <a:t> </a:t>
            </a:r>
            <a:r>
              <a:rPr dirty="0" spc="-25"/>
              <a:t>Equazioni</a:t>
            </a:r>
            <a:r>
              <a:rPr dirty="0" spc="20"/>
              <a:t> </a:t>
            </a:r>
            <a:r>
              <a:rPr dirty="0" spc="-85"/>
              <a:t>e</a:t>
            </a:r>
            <a:r>
              <a:rPr dirty="0" spc="15"/>
              <a:t> </a:t>
            </a:r>
            <a:r>
              <a:rPr dirty="0" spc="-50"/>
              <a:t>dise</a:t>
            </a:r>
            <a:r>
              <a:rPr dirty="0" spc="-50"/>
              <a:t>q</a:t>
            </a:r>
            <a:r>
              <a:rPr dirty="0" spc="-30"/>
              <a:t>uazioni</a:t>
            </a:r>
            <a:r>
              <a:rPr dirty="0" spc="20"/>
              <a:t> </a:t>
            </a:r>
            <a:r>
              <a:rPr dirty="0" spc="-20"/>
              <a:t>irrazionali</a:t>
            </a:r>
            <a:r>
              <a:rPr dirty="0" spc="15"/>
              <a:t> </a:t>
            </a:r>
            <a:r>
              <a:rPr dirty="0" spc="-85"/>
              <a:t>e</a:t>
            </a:r>
            <a:r>
              <a:rPr dirty="0" spc="15"/>
              <a:t> </a:t>
            </a:r>
            <a:r>
              <a:rPr dirty="0" spc="-40"/>
              <a:t>con</a:t>
            </a:r>
            <a:r>
              <a:rPr dirty="0" spc="20"/>
              <a:t> </a:t>
            </a:r>
            <a:r>
              <a:rPr dirty="0" spc="-30"/>
              <a:t>val</a:t>
            </a:r>
            <a:r>
              <a:rPr dirty="0" spc="-70"/>
              <a:t>o</a:t>
            </a:r>
            <a:r>
              <a:rPr dirty="0" spc="-10"/>
              <a:t>ri</a:t>
            </a:r>
            <a:r>
              <a:rPr dirty="0" spc="15"/>
              <a:t> </a:t>
            </a:r>
            <a:r>
              <a:rPr dirty="0" spc="-30"/>
              <a:t>assoluti.</a:t>
            </a:r>
          </a:p>
        </p:txBody>
      </p:sp>
      <p:sp>
        <p:nvSpPr>
          <p:cNvPr id="8" name="object 8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7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780415">
              <a:lnSpc>
                <a:spcPct val="100000"/>
              </a:lnSpc>
            </a:pPr>
            <a:r>
              <a:rPr dirty="0" spc="-110"/>
              <a:t>Sezione</a:t>
            </a:r>
            <a:r>
              <a:rPr dirty="0" spc="10"/>
              <a:t> </a:t>
            </a:r>
            <a:r>
              <a:rPr dirty="0" spc="-140"/>
              <a:t>2:</a:t>
            </a:r>
            <a:r>
              <a:rPr dirty="0" spc="185"/>
              <a:t> </a:t>
            </a:r>
            <a:r>
              <a:rPr dirty="0" spc="-75"/>
              <a:t>Alge</a:t>
            </a:r>
            <a:r>
              <a:rPr dirty="0" spc="-130"/>
              <a:t>b</a:t>
            </a:r>
            <a:r>
              <a:rPr dirty="0" spc="-95"/>
              <a:t>ra</a:t>
            </a:r>
          </a:p>
        </p:txBody>
      </p:sp>
      <p:sp>
        <p:nvSpPr>
          <p:cNvPr id="3" name="object 3"/>
          <p:cNvSpPr/>
          <p:nvPr/>
        </p:nvSpPr>
        <p:spPr>
          <a:xfrm>
            <a:off x="260083" y="1142644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60083" y="1611261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60083" y="2079879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60083" y="2548509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5"/>
              <a:t>I</a:t>
            </a:r>
            <a:r>
              <a:rPr dirty="0" spc="15"/>
              <a:t> </a:t>
            </a:r>
            <a:r>
              <a:rPr dirty="0" spc="-30"/>
              <a:t>contenuti</a:t>
            </a:r>
            <a:r>
              <a:rPr dirty="0" spc="20"/>
              <a:t> </a:t>
            </a:r>
            <a:r>
              <a:rPr dirty="0" spc="-20"/>
              <a:t>di</a:t>
            </a:r>
            <a:r>
              <a:rPr dirty="0" spc="15"/>
              <a:t> </a:t>
            </a:r>
            <a:r>
              <a:rPr dirty="0" spc="-45"/>
              <a:t>questa</a:t>
            </a:r>
            <a:r>
              <a:rPr dirty="0" spc="15"/>
              <a:t> </a:t>
            </a:r>
            <a:r>
              <a:rPr dirty="0" spc="-50"/>
              <a:t>sezione</a:t>
            </a:r>
            <a:r>
              <a:rPr dirty="0" spc="20"/>
              <a:t> </a:t>
            </a:r>
            <a:r>
              <a:rPr dirty="0" spc="-55"/>
              <a:t>sono</a:t>
            </a: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1450">
              <a:latin typeface="Times New Roman"/>
              <a:cs typeface="Times New Roman"/>
            </a:endParaRPr>
          </a:p>
          <a:p>
            <a:pPr marL="265430" marR="181610">
              <a:lnSpc>
                <a:spcPct val="100000"/>
              </a:lnSpc>
            </a:pPr>
            <a:r>
              <a:rPr dirty="0" spc="-25"/>
              <a:t>Alge</a:t>
            </a:r>
            <a:r>
              <a:rPr dirty="0" spc="-60"/>
              <a:t>b</a:t>
            </a:r>
            <a:r>
              <a:rPr dirty="0" spc="-40"/>
              <a:t>ra</a:t>
            </a:r>
            <a:r>
              <a:rPr dirty="0" spc="15"/>
              <a:t> </a:t>
            </a:r>
            <a:r>
              <a:rPr dirty="0" spc="-65"/>
              <a:t>1:</a:t>
            </a:r>
            <a:r>
              <a:rPr dirty="0" spc="130"/>
              <a:t> </a:t>
            </a:r>
            <a:r>
              <a:rPr dirty="0" spc="-25"/>
              <a:t>Alge</a:t>
            </a:r>
            <a:r>
              <a:rPr dirty="0" spc="-60"/>
              <a:t>b</a:t>
            </a:r>
            <a:r>
              <a:rPr dirty="0" spc="-40"/>
              <a:t>ra</a:t>
            </a:r>
            <a:r>
              <a:rPr dirty="0" spc="15"/>
              <a:t> </a:t>
            </a:r>
            <a:r>
              <a:rPr dirty="0" spc="-40"/>
              <a:t>dei</a:t>
            </a:r>
            <a:r>
              <a:rPr dirty="0" spc="20"/>
              <a:t> </a:t>
            </a:r>
            <a:r>
              <a:rPr dirty="0" spc="-20"/>
              <a:t>p</a:t>
            </a:r>
            <a:r>
              <a:rPr dirty="0" spc="-30"/>
              <a:t>olinomi,</a:t>
            </a:r>
            <a:r>
              <a:rPr dirty="0" spc="20"/>
              <a:t> </a:t>
            </a:r>
            <a:r>
              <a:rPr dirty="0" spc="-35"/>
              <a:t>alg</a:t>
            </a:r>
            <a:r>
              <a:rPr dirty="0" spc="-75"/>
              <a:t>o</a:t>
            </a:r>
            <a:r>
              <a:rPr dirty="0" spc="-20"/>
              <a:t>ritmo</a:t>
            </a:r>
            <a:r>
              <a:rPr dirty="0" spc="15"/>
              <a:t> </a:t>
            </a:r>
            <a:r>
              <a:rPr dirty="0" spc="-20"/>
              <a:t>di</a:t>
            </a:r>
            <a:r>
              <a:rPr dirty="0" spc="20"/>
              <a:t> </a:t>
            </a:r>
            <a:r>
              <a:rPr dirty="0" spc="-35"/>
              <a:t>divisione</a:t>
            </a:r>
            <a:r>
              <a:rPr dirty="0" spc="15"/>
              <a:t> </a:t>
            </a:r>
            <a:r>
              <a:rPr dirty="0" spc="-85"/>
              <a:t>e</a:t>
            </a:r>
            <a:r>
              <a:rPr dirty="0" spc="15"/>
              <a:t> </a:t>
            </a:r>
            <a:r>
              <a:rPr dirty="0" spc="-45"/>
              <a:t>regola</a:t>
            </a:r>
            <a:r>
              <a:rPr dirty="0" spc="15"/>
              <a:t> </a:t>
            </a:r>
            <a:r>
              <a:rPr dirty="0" spc="-20"/>
              <a:t>di</a:t>
            </a:r>
            <a:r>
              <a:rPr dirty="0" spc="15"/>
              <a:t> </a:t>
            </a:r>
            <a:r>
              <a:rPr dirty="0" spc="-20"/>
              <a:t>Ruffini,</a:t>
            </a:r>
            <a:r>
              <a:rPr dirty="0" spc="-20"/>
              <a:t> </a:t>
            </a:r>
            <a:r>
              <a:rPr dirty="0" spc="-15"/>
              <a:t>fatt</a:t>
            </a:r>
            <a:r>
              <a:rPr dirty="0" spc="-50"/>
              <a:t>o</a:t>
            </a:r>
            <a:r>
              <a:rPr dirty="0" spc="-30"/>
              <a:t>rizzazione.</a:t>
            </a: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100">
              <a:latin typeface="Times New Roman"/>
              <a:cs typeface="Times New Roman"/>
            </a:endParaRPr>
          </a:p>
          <a:p>
            <a:pPr marL="265430" marR="5080">
              <a:lnSpc>
                <a:spcPct val="100000"/>
              </a:lnSpc>
            </a:pPr>
            <a:r>
              <a:rPr dirty="0" spc="-25"/>
              <a:t>Alge</a:t>
            </a:r>
            <a:r>
              <a:rPr dirty="0" spc="-60"/>
              <a:t>b</a:t>
            </a:r>
            <a:r>
              <a:rPr dirty="0" spc="-40"/>
              <a:t>ra</a:t>
            </a:r>
            <a:r>
              <a:rPr dirty="0" spc="15"/>
              <a:t> </a:t>
            </a:r>
            <a:r>
              <a:rPr dirty="0" spc="-65"/>
              <a:t>2:</a:t>
            </a:r>
            <a:r>
              <a:rPr dirty="0" spc="130"/>
              <a:t> </a:t>
            </a:r>
            <a:r>
              <a:rPr dirty="0" spc="-25"/>
              <a:t>Equazioni</a:t>
            </a:r>
            <a:r>
              <a:rPr dirty="0" spc="20"/>
              <a:t> </a:t>
            </a:r>
            <a:r>
              <a:rPr dirty="0" spc="-50"/>
              <a:t>alge</a:t>
            </a:r>
            <a:r>
              <a:rPr dirty="0" spc="-90"/>
              <a:t>b</a:t>
            </a:r>
            <a:r>
              <a:rPr dirty="0" spc="-35"/>
              <a:t>riche</a:t>
            </a:r>
            <a:r>
              <a:rPr dirty="0" spc="20"/>
              <a:t> </a:t>
            </a:r>
            <a:r>
              <a:rPr dirty="0" spc="-85"/>
              <a:t>e</a:t>
            </a:r>
            <a:r>
              <a:rPr dirty="0" spc="15"/>
              <a:t> </a:t>
            </a:r>
            <a:r>
              <a:rPr dirty="0" spc="-50"/>
              <a:t>non</a:t>
            </a:r>
            <a:r>
              <a:rPr dirty="0" spc="15"/>
              <a:t> </a:t>
            </a:r>
            <a:r>
              <a:rPr dirty="0" spc="-50"/>
              <a:t>alge</a:t>
            </a:r>
            <a:r>
              <a:rPr dirty="0" spc="-90"/>
              <a:t>b</a:t>
            </a:r>
            <a:r>
              <a:rPr dirty="0" spc="-35"/>
              <a:t>riche</a:t>
            </a:r>
            <a:r>
              <a:rPr dirty="0" spc="-30"/>
              <a:t>,</a:t>
            </a:r>
            <a:r>
              <a:rPr dirty="0" spc="15"/>
              <a:t> </a:t>
            </a:r>
            <a:r>
              <a:rPr dirty="0" spc="-40"/>
              <a:t>equazioni</a:t>
            </a:r>
            <a:r>
              <a:rPr dirty="0" spc="20"/>
              <a:t> </a:t>
            </a:r>
            <a:r>
              <a:rPr dirty="0" spc="-20"/>
              <a:t>di</a:t>
            </a:r>
            <a:r>
              <a:rPr dirty="0" spc="15"/>
              <a:t> </a:t>
            </a:r>
            <a:r>
              <a:rPr dirty="0" spc="-50"/>
              <a:t>secondo,</a:t>
            </a:r>
            <a:r>
              <a:rPr dirty="0" spc="20"/>
              <a:t> </a:t>
            </a:r>
            <a:r>
              <a:rPr dirty="0" spc="-35"/>
              <a:t>terzo</a:t>
            </a:r>
            <a:r>
              <a:rPr dirty="0" spc="-25"/>
              <a:t> </a:t>
            </a:r>
            <a:r>
              <a:rPr dirty="0" spc="-85"/>
              <a:t>e</a:t>
            </a:r>
            <a:r>
              <a:rPr dirty="0" spc="15"/>
              <a:t> </a:t>
            </a:r>
            <a:r>
              <a:rPr dirty="0" spc="-45"/>
              <a:t>qu</a:t>
            </a:r>
            <a:r>
              <a:rPr dirty="0" spc="-75"/>
              <a:t>a</a:t>
            </a:r>
            <a:r>
              <a:rPr dirty="0" spc="-20"/>
              <a:t>rto</a:t>
            </a:r>
            <a:r>
              <a:rPr dirty="0" spc="15"/>
              <a:t> </a:t>
            </a:r>
            <a:r>
              <a:rPr dirty="0" spc="-50"/>
              <a:t>grado</a:t>
            </a:r>
            <a:r>
              <a:rPr dirty="0" spc="20"/>
              <a:t> </a:t>
            </a:r>
            <a:r>
              <a:rPr dirty="0" spc="-40"/>
              <a:t>con</a:t>
            </a:r>
            <a:r>
              <a:rPr dirty="0" spc="15"/>
              <a:t> </a:t>
            </a:r>
            <a:r>
              <a:rPr dirty="0" spc="-25"/>
              <a:t>f</a:t>
            </a:r>
            <a:r>
              <a:rPr dirty="0" spc="-70"/>
              <a:t>o</a:t>
            </a:r>
            <a:r>
              <a:rPr dirty="0" spc="-45"/>
              <a:t>rmule</a:t>
            </a:r>
            <a:r>
              <a:rPr dirty="0" spc="15"/>
              <a:t> </a:t>
            </a:r>
            <a:r>
              <a:rPr dirty="0" spc="-30"/>
              <a:t>risolutive,</a:t>
            </a:r>
            <a:r>
              <a:rPr dirty="0" spc="15"/>
              <a:t> </a:t>
            </a:r>
            <a:r>
              <a:rPr dirty="0" spc="-40"/>
              <a:t>equazioni</a:t>
            </a:r>
            <a:r>
              <a:rPr dirty="0" spc="20"/>
              <a:t> </a:t>
            </a:r>
            <a:r>
              <a:rPr dirty="0" spc="-50"/>
              <a:t>d</a:t>
            </a:r>
            <a:r>
              <a:rPr dirty="0" spc="5"/>
              <a:t>i</a:t>
            </a:r>
            <a:r>
              <a:rPr dirty="0" spc="20"/>
              <a:t> </a:t>
            </a:r>
            <a:r>
              <a:rPr dirty="0" spc="-50"/>
              <a:t>grado</a:t>
            </a:r>
            <a:r>
              <a:rPr dirty="0" spc="20"/>
              <a:t> </a:t>
            </a:r>
            <a:r>
              <a:rPr dirty="0" spc="-55"/>
              <a:t>su</a:t>
            </a:r>
            <a:r>
              <a:rPr dirty="0" spc="-35"/>
              <a:t>p</a:t>
            </a:r>
            <a:r>
              <a:rPr dirty="0" spc="-35"/>
              <a:t>eri</a:t>
            </a:r>
            <a:r>
              <a:rPr dirty="0" spc="-80"/>
              <a:t>o</a:t>
            </a:r>
            <a:r>
              <a:rPr dirty="0" spc="-50"/>
              <a:t>re.</a:t>
            </a: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100">
              <a:latin typeface="Times New Roman"/>
              <a:cs typeface="Times New Roman"/>
            </a:endParaRPr>
          </a:p>
          <a:p>
            <a:pPr marL="265430" marR="124460">
              <a:lnSpc>
                <a:spcPct val="100000"/>
              </a:lnSpc>
            </a:pPr>
            <a:r>
              <a:rPr dirty="0" spc="-25"/>
              <a:t>Alge</a:t>
            </a:r>
            <a:r>
              <a:rPr dirty="0" spc="-60"/>
              <a:t>b</a:t>
            </a:r>
            <a:r>
              <a:rPr dirty="0" spc="-40"/>
              <a:t>ra</a:t>
            </a:r>
            <a:r>
              <a:rPr dirty="0" spc="15"/>
              <a:t> </a:t>
            </a:r>
            <a:r>
              <a:rPr dirty="0" spc="-65"/>
              <a:t>3:</a:t>
            </a:r>
            <a:r>
              <a:rPr dirty="0" spc="130"/>
              <a:t> </a:t>
            </a:r>
            <a:r>
              <a:rPr dirty="0" spc="-30"/>
              <a:t>Disequazioni</a:t>
            </a:r>
            <a:r>
              <a:rPr dirty="0" spc="20"/>
              <a:t> </a:t>
            </a:r>
            <a:r>
              <a:rPr dirty="0" spc="-50"/>
              <a:t>alge</a:t>
            </a:r>
            <a:r>
              <a:rPr dirty="0" spc="-90"/>
              <a:t>b</a:t>
            </a:r>
            <a:r>
              <a:rPr dirty="0" spc="-35"/>
              <a:t>riche,</a:t>
            </a:r>
            <a:r>
              <a:rPr dirty="0" spc="20"/>
              <a:t> </a:t>
            </a:r>
            <a:r>
              <a:rPr dirty="0" spc="-40"/>
              <a:t>disequazioni</a:t>
            </a:r>
            <a:r>
              <a:rPr dirty="0" spc="15"/>
              <a:t> </a:t>
            </a:r>
            <a:r>
              <a:rPr dirty="0" spc="-35"/>
              <a:t>line</a:t>
            </a:r>
            <a:r>
              <a:rPr dirty="0" spc="-75"/>
              <a:t>a</a:t>
            </a:r>
            <a:r>
              <a:rPr dirty="0" spc="-10"/>
              <a:t>ri</a:t>
            </a:r>
            <a:r>
              <a:rPr dirty="0" spc="15"/>
              <a:t> </a:t>
            </a:r>
            <a:r>
              <a:rPr dirty="0" spc="-85"/>
              <a:t>e</a:t>
            </a:r>
            <a:r>
              <a:rPr dirty="0" spc="20"/>
              <a:t> </a:t>
            </a:r>
            <a:r>
              <a:rPr dirty="0" spc="-20"/>
              <a:t>di</a:t>
            </a:r>
            <a:r>
              <a:rPr dirty="0" spc="15"/>
              <a:t> </a:t>
            </a:r>
            <a:r>
              <a:rPr dirty="0" spc="-55"/>
              <a:t>secondo</a:t>
            </a:r>
            <a:r>
              <a:rPr dirty="0" spc="15"/>
              <a:t> </a:t>
            </a:r>
            <a:r>
              <a:rPr dirty="0" spc="-45"/>
              <a:t>grado,</a:t>
            </a:r>
            <a:r>
              <a:rPr dirty="0" spc="-30"/>
              <a:t> </a:t>
            </a:r>
            <a:r>
              <a:rPr dirty="0" spc="-40"/>
              <a:t>disequazioni</a:t>
            </a:r>
            <a:r>
              <a:rPr dirty="0" spc="15"/>
              <a:t> </a:t>
            </a:r>
            <a:r>
              <a:rPr dirty="0" spc="-20"/>
              <a:t>in</a:t>
            </a:r>
            <a:r>
              <a:rPr dirty="0" spc="20"/>
              <a:t> </a:t>
            </a:r>
            <a:r>
              <a:rPr dirty="0" spc="-25"/>
              <a:t>f</a:t>
            </a:r>
            <a:r>
              <a:rPr dirty="0" spc="-80"/>
              <a:t>o</a:t>
            </a:r>
            <a:r>
              <a:rPr dirty="0" spc="-45"/>
              <a:t>rma</a:t>
            </a:r>
            <a:r>
              <a:rPr dirty="0" spc="15"/>
              <a:t> </a:t>
            </a:r>
            <a:r>
              <a:rPr dirty="0" spc="-20"/>
              <a:t>di</a:t>
            </a:r>
            <a:r>
              <a:rPr dirty="0" spc="15"/>
              <a:t> </a:t>
            </a:r>
            <a:r>
              <a:rPr dirty="0" spc="-75"/>
              <a:t>p</a:t>
            </a:r>
            <a:r>
              <a:rPr dirty="0" spc="-30"/>
              <a:t>r</a:t>
            </a:r>
            <a:r>
              <a:rPr dirty="0" spc="-25"/>
              <a:t>o</a:t>
            </a:r>
            <a:r>
              <a:rPr dirty="0" spc="-20"/>
              <a:t>dotto</a:t>
            </a:r>
            <a:r>
              <a:rPr dirty="0" spc="15"/>
              <a:t> </a:t>
            </a:r>
            <a:r>
              <a:rPr dirty="0" spc="-85"/>
              <a:t>e</a:t>
            </a:r>
            <a:r>
              <a:rPr dirty="0" spc="15"/>
              <a:t> </a:t>
            </a:r>
            <a:r>
              <a:rPr dirty="0" spc="-40"/>
              <a:t>rap</a:t>
            </a:r>
            <a:r>
              <a:rPr dirty="0" spc="-20"/>
              <a:t>p</a:t>
            </a:r>
            <a:r>
              <a:rPr dirty="0" spc="-80"/>
              <a:t>o</a:t>
            </a:r>
            <a:r>
              <a:rPr dirty="0" spc="-20"/>
              <a:t>rto,</a:t>
            </a:r>
            <a:r>
              <a:rPr dirty="0" spc="15"/>
              <a:t> </a:t>
            </a:r>
            <a:r>
              <a:rPr dirty="0" spc="-35"/>
              <a:t>sistemi</a:t>
            </a:r>
            <a:r>
              <a:rPr dirty="0" spc="20"/>
              <a:t> </a:t>
            </a:r>
            <a:r>
              <a:rPr dirty="0" spc="-20"/>
              <a:t>di</a:t>
            </a:r>
            <a:r>
              <a:rPr dirty="0" spc="15"/>
              <a:t> </a:t>
            </a:r>
            <a:r>
              <a:rPr dirty="0" spc="-35"/>
              <a:t>disequazioni.</a:t>
            </a: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100">
              <a:latin typeface="Times New Roman"/>
              <a:cs typeface="Times New Roman"/>
            </a:endParaRPr>
          </a:p>
          <a:p>
            <a:pPr marL="265430">
              <a:lnSpc>
                <a:spcPct val="100000"/>
              </a:lnSpc>
            </a:pPr>
            <a:r>
              <a:rPr dirty="0" spc="-25"/>
              <a:t>Alge</a:t>
            </a:r>
            <a:r>
              <a:rPr dirty="0" spc="-60"/>
              <a:t>b</a:t>
            </a:r>
            <a:r>
              <a:rPr dirty="0" spc="-40"/>
              <a:t>ra</a:t>
            </a:r>
            <a:r>
              <a:rPr dirty="0" spc="15"/>
              <a:t> </a:t>
            </a:r>
            <a:r>
              <a:rPr dirty="0" spc="-65"/>
              <a:t>4:</a:t>
            </a:r>
            <a:r>
              <a:rPr dirty="0" spc="130"/>
              <a:t> </a:t>
            </a:r>
            <a:r>
              <a:rPr dirty="0" spc="-25"/>
              <a:t>Equazioni</a:t>
            </a:r>
            <a:r>
              <a:rPr dirty="0" spc="20"/>
              <a:t> </a:t>
            </a:r>
            <a:r>
              <a:rPr dirty="0" spc="-85"/>
              <a:t>e</a:t>
            </a:r>
            <a:r>
              <a:rPr dirty="0" spc="15"/>
              <a:t> </a:t>
            </a:r>
            <a:r>
              <a:rPr dirty="0" spc="-50"/>
              <a:t>dise</a:t>
            </a:r>
            <a:r>
              <a:rPr dirty="0" spc="-50"/>
              <a:t>q</a:t>
            </a:r>
            <a:r>
              <a:rPr dirty="0" spc="-30"/>
              <a:t>uazioni</a:t>
            </a:r>
            <a:r>
              <a:rPr dirty="0" spc="20"/>
              <a:t> </a:t>
            </a:r>
            <a:r>
              <a:rPr dirty="0" spc="-20"/>
              <a:t>irrazionali</a:t>
            </a:r>
            <a:r>
              <a:rPr dirty="0" spc="15"/>
              <a:t> </a:t>
            </a:r>
            <a:r>
              <a:rPr dirty="0" spc="-85"/>
              <a:t>e</a:t>
            </a:r>
            <a:r>
              <a:rPr dirty="0" spc="15"/>
              <a:t> </a:t>
            </a:r>
            <a:r>
              <a:rPr dirty="0" spc="-40"/>
              <a:t>con</a:t>
            </a:r>
            <a:r>
              <a:rPr dirty="0" spc="20"/>
              <a:t> </a:t>
            </a:r>
            <a:r>
              <a:rPr dirty="0" spc="-30"/>
              <a:t>val</a:t>
            </a:r>
            <a:r>
              <a:rPr dirty="0" spc="-70"/>
              <a:t>o</a:t>
            </a:r>
            <a:r>
              <a:rPr dirty="0" spc="-10"/>
              <a:t>ri</a:t>
            </a:r>
            <a:r>
              <a:rPr dirty="0" spc="15"/>
              <a:t> </a:t>
            </a:r>
            <a:r>
              <a:rPr dirty="0" spc="-30"/>
              <a:t>assoluti.</a:t>
            </a:r>
          </a:p>
        </p:txBody>
      </p:sp>
      <p:sp>
        <p:nvSpPr>
          <p:cNvPr id="8" name="object 8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7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08811" y="505260"/>
            <a:ext cx="2190115" cy="244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110">
                <a:solidFill>
                  <a:srgbClr val="E50000"/>
                </a:solidFill>
                <a:latin typeface="Tahoma"/>
                <a:cs typeface="Tahoma"/>
              </a:rPr>
              <a:t>Sezione</a:t>
            </a:r>
            <a:r>
              <a:rPr dirty="0" sz="1700" spc="10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140">
                <a:solidFill>
                  <a:srgbClr val="E50000"/>
                </a:solidFill>
                <a:latin typeface="Tahoma"/>
                <a:cs typeface="Tahoma"/>
              </a:rPr>
              <a:t>3:</a:t>
            </a:r>
            <a:r>
              <a:rPr dirty="0" sz="1700" spc="18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40">
                <a:solidFill>
                  <a:srgbClr val="E50000"/>
                </a:solidFill>
                <a:latin typeface="Tahoma"/>
                <a:cs typeface="Tahoma"/>
              </a:rPr>
              <a:t>T</a:t>
            </a:r>
            <a:r>
              <a:rPr dirty="0" sz="1700" spc="-90">
                <a:solidFill>
                  <a:srgbClr val="E50000"/>
                </a:solidFill>
                <a:latin typeface="Tahoma"/>
                <a:cs typeface="Tahoma"/>
              </a:rPr>
              <a:t>rigonometria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8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08811" y="517960"/>
            <a:ext cx="2190115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110">
                <a:solidFill>
                  <a:srgbClr val="E50000"/>
                </a:solidFill>
                <a:latin typeface="Tahoma"/>
                <a:cs typeface="Tahoma"/>
              </a:rPr>
              <a:t>Sezione</a:t>
            </a:r>
            <a:r>
              <a:rPr dirty="0" sz="1700" spc="10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140">
                <a:solidFill>
                  <a:srgbClr val="E50000"/>
                </a:solidFill>
                <a:latin typeface="Tahoma"/>
                <a:cs typeface="Tahoma"/>
              </a:rPr>
              <a:t>3:</a:t>
            </a:r>
            <a:r>
              <a:rPr dirty="0" sz="1700" spc="18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40">
                <a:solidFill>
                  <a:srgbClr val="E50000"/>
                </a:solidFill>
                <a:latin typeface="Tahoma"/>
                <a:cs typeface="Tahoma"/>
              </a:rPr>
              <a:t>T</a:t>
            </a:r>
            <a:r>
              <a:rPr dirty="0" sz="1700" spc="-90">
                <a:solidFill>
                  <a:srgbClr val="E50000"/>
                </a:solidFill>
                <a:latin typeface="Tahoma"/>
                <a:cs typeface="Tahoma"/>
              </a:rPr>
              <a:t>rigonometria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830" y="890864"/>
            <a:ext cx="181800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contenuti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8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08811" y="517960"/>
            <a:ext cx="2190115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110">
                <a:solidFill>
                  <a:srgbClr val="E50000"/>
                </a:solidFill>
                <a:latin typeface="Tahoma"/>
                <a:cs typeface="Tahoma"/>
              </a:rPr>
              <a:t>Sezione</a:t>
            </a:r>
            <a:r>
              <a:rPr dirty="0" sz="1700" spc="10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140">
                <a:solidFill>
                  <a:srgbClr val="E50000"/>
                </a:solidFill>
                <a:latin typeface="Tahoma"/>
                <a:cs typeface="Tahoma"/>
              </a:rPr>
              <a:t>3:</a:t>
            </a:r>
            <a:r>
              <a:rPr dirty="0" sz="1700" spc="18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40">
                <a:solidFill>
                  <a:srgbClr val="E50000"/>
                </a:solidFill>
                <a:latin typeface="Tahoma"/>
                <a:cs typeface="Tahoma"/>
              </a:rPr>
              <a:t>T</a:t>
            </a:r>
            <a:r>
              <a:rPr dirty="0" sz="1700" spc="-90">
                <a:solidFill>
                  <a:srgbClr val="E50000"/>
                </a:solidFill>
                <a:latin typeface="Tahoma"/>
                <a:cs typeface="Tahoma"/>
              </a:rPr>
              <a:t>rigonometria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60083" y="1324838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890864"/>
            <a:ext cx="3318510" cy="506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contenuti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1450">
              <a:latin typeface="Times New Roman"/>
              <a:cs typeface="Times New Roman"/>
            </a:endParaRPr>
          </a:p>
          <a:p>
            <a:pPr marL="265430">
              <a:lnSpc>
                <a:spcPct val="100000"/>
              </a:lnSpc>
            </a:pPr>
            <a:r>
              <a:rPr dirty="0" sz="1000" spc="5">
                <a:latin typeface="Tahoma"/>
                <a:cs typeface="Tahoma"/>
              </a:rPr>
              <a:t>T</a:t>
            </a:r>
            <a:r>
              <a:rPr dirty="0" sz="1000" spc="-35">
                <a:latin typeface="Tahoma"/>
                <a:cs typeface="Tahoma"/>
              </a:rPr>
              <a:t>rigonometria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1: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Goniometri</a:t>
            </a:r>
            <a:r>
              <a:rPr dirty="0" sz="1000" spc="-35">
                <a:latin typeface="Tahoma"/>
                <a:cs typeface="Tahoma"/>
              </a:rPr>
              <a:t>a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funzioni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trigonometriche.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8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08811" y="517960"/>
            <a:ext cx="2190115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110">
                <a:solidFill>
                  <a:srgbClr val="E50000"/>
                </a:solidFill>
                <a:latin typeface="Tahoma"/>
                <a:cs typeface="Tahoma"/>
              </a:rPr>
              <a:t>Sezione</a:t>
            </a:r>
            <a:r>
              <a:rPr dirty="0" sz="1700" spc="10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140">
                <a:solidFill>
                  <a:srgbClr val="E50000"/>
                </a:solidFill>
                <a:latin typeface="Tahoma"/>
                <a:cs typeface="Tahoma"/>
              </a:rPr>
              <a:t>3:</a:t>
            </a:r>
            <a:r>
              <a:rPr dirty="0" sz="1700" spc="18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40">
                <a:solidFill>
                  <a:srgbClr val="E50000"/>
                </a:solidFill>
                <a:latin typeface="Tahoma"/>
                <a:cs typeface="Tahoma"/>
              </a:rPr>
              <a:t>T</a:t>
            </a:r>
            <a:r>
              <a:rPr dirty="0" sz="1700" spc="-90">
                <a:solidFill>
                  <a:srgbClr val="E50000"/>
                </a:solidFill>
                <a:latin typeface="Tahoma"/>
                <a:cs typeface="Tahoma"/>
              </a:rPr>
              <a:t>rigonometria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60083" y="1324838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60083" y="1641627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3830" y="890864"/>
            <a:ext cx="3342640" cy="8229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contenuti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endParaRPr sz="1000">
              <a:latin typeface="Tahoma"/>
              <a:cs typeface="Tahoma"/>
            </a:endParaRPr>
          </a:p>
          <a:p>
            <a:pPr marL="265430" marR="5080">
              <a:lnSpc>
                <a:spcPct val="207900"/>
              </a:lnSpc>
              <a:spcBef>
                <a:spcPts val="395"/>
              </a:spcBef>
            </a:pPr>
            <a:r>
              <a:rPr dirty="0" sz="1000" spc="5">
                <a:latin typeface="Tahoma"/>
                <a:cs typeface="Tahoma"/>
              </a:rPr>
              <a:t>T</a:t>
            </a:r>
            <a:r>
              <a:rPr dirty="0" sz="1000" spc="-35">
                <a:latin typeface="Tahoma"/>
                <a:cs typeface="Tahoma"/>
              </a:rPr>
              <a:t>rigonometria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1: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Goniometri</a:t>
            </a:r>
            <a:r>
              <a:rPr dirty="0" sz="1000" spc="-35">
                <a:latin typeface="Tahoma"/>
                <a:cs typeface="Tahoma"/>
              </a:rPr>
              <a:t>a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funzioni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trigonometriche.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T</a:t>
            </a:r>
            <a:r>
              <a:rPr dirty="0" sz="1000" spc="-35">
                <a:latin typeface="Tahoma"/>
                <a:cs typeface="Tahoma"/>
              </a:rPr>
              <a:t>rigonometria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2: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5">
                <a:latin typeface="Tahoma"/>
                <a:cs typeface="Tahoma"/>
              </a:rPr>
              <a:t>Pro</a:t>
            </a:r>
            <a:r>
              <a:rPr dirty="0" sz="1000" spc="-4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45">
                <a:latin typeface="Tahoma"/>
                <a:cs typeface="Tahoma"/>
              </a:rPr>
              <a:t>ie</a:t>
            </a:r>
            <a:r>
              <a:rPr dirty="0" sz="1000" spc="1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funzioni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trigonometriche.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8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08811" y="517960"/>
            <a:ext cx="2190115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110">
                <a:solidFill>
                  <a:srgbClr val="E50000"/>
                </a:solidFill>
                <a:latin typeface="Tahoma"/>
                <a:cs typeface="Tahoma"/>
              </a:rPr>
              <a:t>Sezione</a:t>
            </a:r>
            <a:r>
              <a:rPr dirty="0" sz="1700" spc="10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140">
                <a:solidFill>
                  <a:srgbClr val="E50000"/>
                </a:solidFill>
                <a:latin typeface="Tahoma"/>
                <a:cs typeface="Tahoma"/>
              </a:rPr>
              <a:t>3:</a:t>
            </a:r>
            <a:r>
              <a:rPr dirty="0" sz="1700" spc="18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40">
                <a:solidFill>
                  <a:srgbClr val="E50000"/>
                </a:solidFill>
                <a:latin typeface="Tahoma"/>
                <a:cs typeface="Tahoma"/>
              </a:rPr>
              <a:t>T</a:t>
            </a:r>
            <a:r>
              <a:rPr dirty="0" sz="1700" spc="-90">
                <a:solidFill>
                  <a:srgbClr val="E50000"/>
                </a:solidFill>
                <a:latin typeface="Tahoma"/>
                <a:cs typeface="Tahoma"/>
              </a:rPr>
              <a:t>rigonometria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60083" y="1324838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60083" y="1641627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60083" y="1958416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13830" y="890864"/>
            <a:ext cx="4034790" cy="1139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contenuti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endParaRPr sz="1000">
              <a:latin typeface="Tahoma"/>
              <a:cs typeface="Tahoma"/>
            </a:endParaRPr>
          </a:p>
          <a:p>
            <a:pPr marL="265430" marR="5080">
              <a:lnSpc>
                <a:spcPct val="207900"/>
              </a:lnSpc>
              <a:spcBef>
                <a:spcPts val="395"/>
              </a:spcBef>
            </a:pPr>
            <a:r>
              <a:rPr dirty="0" sz="1000" spc="5">
                <a:latin typeface="Tahoma"/>
                <a:cs typeface="Tahoma"/>
              </a:rPr>
              <a:t>T</a:t>
            </a:r>
            <a:r>
              <a:rPr dirty="0" sz="1000" spc="-35">
                <a:latin typeface="Tahoma"/>
                <a:cs typeface="Tahoma"/>
              </a:rPr>
              <a:t>rigonometria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1: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Goniometri</a:t>
            </a:r>
            <a:r>
              <a:rPr dirty="0" sz="1000" spc="-35">
                <a:latin typeface="Tahoma"/>
                <a:cs typeface="Tahoma"/>
              </a:rPr>
              <a:t>a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funzioni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trigonometriche.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T</a:t>
            </a:r>
            <a:r>
              <a:rPr dirty="0" sz="1000" spc="-35">
                <a:latin typeface="Tahoma"/>
                <a:cs typeface="Tahoma"/>
              </a:rPr>
              <a:t>rigonometria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2: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5">
                <a:latin typeface="Tahoma"/>
                <a:cs typeface="Tahoma"/>
              </a:rPr>
              <a:t>Pro</a:t>
            </a:r>
            <a:r>
              <a:rPr dirty="0" sz="1000" spc="-4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45">
                <a:latin typeface="Tahoma"/>
                <a:cs typeface="Tahoma"/>
              </a:rPr>
              <a:t>ie</a:t>
            </a:r>
            <a:r>
              <a:rPr dirty="0" sz="1000" spc="1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funzioni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trigonometriche.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T</a:t>
            </a:r>
            <a:r>
              <a:rPr dirty="0" sz="1000" spc="-35">
                <a:latin typeface="Tahoma"/>
                <a:cs typeface="Tahoma"/>
              </a:rPr>
              <a:t>rigonometria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3: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10">
                <a:latin typeface="Tahoma"/>
                <a:cs typeface="Tahoma"/>
              </a:rPr>
              <a:t>F</a:t>
            </a:r>
            <a:r>
              <a:rPr dirty="0" sz="1000" spc="-8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rmule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ap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licazioni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funzioni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trigonometriche.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8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08811" y="517960"/>
            <a:ext cx="2190115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110">
                <a:solidFill>
                  <a:srgbClr val="E50000"/>
                </a:solidFill>
                <a:latin typeface="Tahoma"/>
                <a:cs typeface="Tahoma"/>
              </a:rPr>
              <a:t>Sezione</a:t>
            </a:r>
            <a:r>
              <a:rPr dirty="0" sz="1700" spc="10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140">
                <a:solidFill>
                  <a:srgbClr val="E50000"/>
                </a:solidFill>
                <a:latin typeface="Tahoma"/>
                <a:cs typeface="Tahoma"/>
              </a:rPr>
              <a:t>3:</a:t>
            </a:r>
            <a:r>
              <a:rPr dirty="0" sz="1700" spc="18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40">
                <a:solidFill>
                  <a:srgbClr val="E50000"/>
                </a:solidFill>
                <a:latin typeface="Tahoma"/>
                <a:cs typeface="Tahoma"/>
              </a:rPr>
              <a:t>T</a:t>
            </a:r>
            <a:r>
              <a:rPr dirty="0" sz="1700" spc="-90">
                <a:solidFill>
                  <a:srgbClr val="E50000"/>
                </a:solidFill>
                <a:latin typeface="Tahoma"/>
                <a:cs typeface="Tahoma"/>
              </a:rPr>
              <a:t>rigonometria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60083" y="1324838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60083" y="1641627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60083" y="1958416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60083" y="2275205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3830" y="890864"/>
            <a:ext cx="4034790" cy="14566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contenuti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endParaRPr sz="1000">
              <a:latin typeface="Tahoma"/>
              <a:cs typeface="Tahoma"/>
            </a:endParaRPr>
          </a:p>
          <a:p>
            <a:pPr marL="265430" marR="5080">
              <a:lnSpc>
                <a:spcPct val="207900"/>
              </a:lnSpc>
              <a:spcBef>
                <a:spcPts val="395"/>
              </a:spcBef>
            </a:pPr>
            <a:r>
              <a:rPr dirty="0" sz="1000" spc="5">
                <a:latin typeface="Tahoma"/>
                <a:cs typeface="Tahoma"/>
              </a:rPr>
              <a:t>T</a:t>
            </a:r>
            <a:r>
              <a:rPr dirty="0" sz="1000" spc="-35">
                <a:latin typeface="Tahoma"/>
                <a:cs typeface="Tahoma"/>
              </a:rPr>
              <a:t>rigonometria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1: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Goniometri</a:t>
            </a:r>
            <a:r>
              <a:rPr dirty="0" sz="1000" spc="-35">
                <a:latin typeface="Tahoma"/>
                <a:cs typeface="Tahoma"/>
              </a:rPr>
              <a:t>a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funzioni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trigonometriche.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T</a:t>
            </a:r>
            <a:r>
              <a:rPr dirty="0" sz="1000" spc="-35">
                <a:latin typeface="Tahoma"/>
                <a:cs typeface="Tahoma"/>
              </a:rPr>
              <a:t>rigonometria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2: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5">
                <a:latin typeface="Tahoma"/>
                <a:cs typeface="Tahoma"/>
              </a:rPr>
              <a:t>Pro</a:t>
            </a:r>
            <a:r>
              <a:rPr dirty="0" sz="1000" spc="-4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45">
                <a:latin typeface="Tahoma"/>
                <a:cs typeface="Tahoma"/>
              </a:rPr>
              <a:t>ie</a:t>
            </a:r>
            <a:r>
              <a:rPr dirty="0" sz="1000" spc="1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funzioni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trigonometriche.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T</a:t>
            </a:r>
            <a:r>
              <a:rPr dirty="0" sz="1000" spc="-35">
                <a:latin typeface="Tahoma"/>
                <a:cs typeface="Tahoma"/>
              </a:rPr>
              <a:t>rigonometria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3: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10">
                <a:latin typeface="Tahoma"/>
                <a:cs typeface="Tahoma"/>
              </a:rPr>
              <a:t>F</a:t>
            </a:r>
            <a:r>
              <a:rPr dirty="0" sz="1000" spc="-8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rmule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ap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licazioni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funzioni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trigonometriche.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T</a:t>
            </a:r>
            <a:r>
              <a:rPr dirty="0" sz="1000" spc="-35">
                <a:latin typeface="Tahoma"/>
                <a:cs typeface="Tahoma"/>
              </a:rPr>
              <a:t>rigonometria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4: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Equazioni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disequazioni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trigonometriche.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8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08811" y="517960"/>
            <a:ext cx="2190115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110">
                <a:solidFill>
                  <a:srgbClr val="E50000"/>
                </a:solidFill>
                <a:latin typeface="Tahoma"/>
                <a:cs typeface="Tahoma"/>
              </a:rPr>
              <a:t>Sezione</a:t>
            </a:r>
            <a:r>
              <a:rPr dirty="0" sz="1700" spc="10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140">
                <a:solidFill>
                  <a:srgbClr val="E50000"/>
                </a:solidFill>
                <a:latin typeface="Tahoma"/>
                <a:cs typeface="Tahoma"/>
              </a:rPr>
              <a:t>3:</a:t>
            </a:r>
            <a:r>
              <a:rPr dirty="0" sz="1700" spc="18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40">
                <a:solidFill>
                  <a:srgbClr val="E50000"/>
                </a:solidFill>
                <a:latin typeface="Tahoma"/>
                <a:cs typeface="Tahoma"/>
              </a:rPr>
              <a:t>T</a:t>
            </a:r>
            <a:r>
              <a:rPr dirty="0" sz="1700" spc="-90">
                <a:solidFill>
                  <a:srgbClr val="E50000"/>
                </a:solidFill>
                <a:latin typeface="Tahoma"/>
                <a:cs typeface="Tahoma"/>
              </a:rPr>
              <a:t>rigonometria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60083" y="1324838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60083" y="1641627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60083" y="1958416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60083" y="2275205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3830" y="890864"/>
            <a:ext cx="4034790" cy="14566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contenuti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endParaRPr sz="1000">
              <a:latin typeface="Tahoma"/>
              <a:cs typeface="Tahoma"/>
            </a:endParaRPr>
          </a:p>
          <a:p>
            <a:pPr marL="265430" marR="5080">
              <a:lnSpc>
                <a:spcPct val="207900"/>
              </a:lnSpc>
              <a:spcBef>
                <a:spcPts val="395"/>
              </a:spcBef>
            </a:pPr>
            <a:r>
              <a:rPr dirty="0" sz="1000" spc="5">
                <a:latin typeface="Tahoma"/>
                <a:cs typeface="Tahoma"/>
              </a:rPr>
              <a:t>T</a:t>
            </a:r>
            <a:r>
              <a:rPr dirty="0" sz="1000" spc="-35">
                <a:latin typeface="Tahoma"/>
                <a:cs typeface="Tahoma"/>
              </a:rPr>
              <a:t>rigonometria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1: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Goniometri</a:t>
            </a:r>
            <a:r>
              <a:rPr dirty="0" sz="1000" spc="-35">
                <a:latin typeface="Tahoma"/>
                <a:cs typeface="Tahoma"/>
              </a:rPr>
              <a:t>a</a:t>
            </a:r>
            <a:r>
              <a:rPr dirty="0" sz="1000" spc="2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funzioni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trigonometriche.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T</a:t>
            </a:r>
            <a:r>
              <a:rPr dirty="0" sz="1000" spc="-35">
                <a:latin typeface="Tahoma"/>
                <a:cs typeface="Tahoma"/>
              </a:rPr>
              <a:t>rigonometria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2: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5">
                <a:latin typeface="Tahoma"/>
                <a:cs typeface="Tahoma"/>
              </a:rPr>
              <a:t>Pro</a:t>
            </a:r>
            <a:r>
              <a:rPr dirty="0" sz="1000" spc="-4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45">
                <a:latin typeface="Tahoma"/>
                <a:cs typeface="Tahoma"/>
              </a:rPr>
              <a:t>ie</a:t>
            </a:r>
            <a:r>
              <a:rPr dirty="0" sz="1000" spc="1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funzioni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trigonometriche.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T</a:t>
            </a:r>
            <a:r>
              <a:rPr dirty="0" sz="1000" spc="-35">
                <a:latin typeface="Tahoma"/>
                <a:cs typeface="Tahoma"/>
              </a:rPr>
              <a:t>rigonometria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3: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10">
                <a:latin typeface="Tahoma"/>
                <a:cs typeface="Tahoma"/>
              </a:rPr>
              <a:t>F</a:t>
            </a:r>
            <a:r>
              <a:rPr dirty="0" sz="1000" spc="-8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rmule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ap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licazioni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funzioni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trigonometriche.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T</a:t>
            </a:r>
            <a:r>
              <a:rPr dirty="0" sz="1000" spc="-35">
                <a:latin typeface="Tahoma"/>
                <a:cs typeface="Tahoma"/>
              </a:rPr>
              <a:t>rigonometria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4: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Equazioni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disequazioni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trigonometriche.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8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1974" y="383797"/>
            <a:ext cx="3084195" cy="244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110">
                <a:solidFill>
                  <a:srgbClr val="E50000"/>
                </a:solidFill>
                <a:latin typeface="Tahoma"/>
                <a:cs typeface="Tahoma"/>
              </a:rPr>
              <a:t>Sezione</a:t>
            </a:r>
            <a:r>
              <a:rPr dirty="0" sz="1700" spc="10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140">
                <a:solidFill>
                  <a:srgbClr val="E50000"/>
                </a:solidFill>
                <a:latin typeface="Tahoma"/>
                <a:cs typeface="Tahoma"/>
              </a:rPr>
              <a:t>4:</a:t>
            </a:r>
            <a:r>
              <a:rPr dirty="0" sz="1700" spc="18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80">
                <a:solidFill>
                  <a:srgbClr val="E50000"/>
                </a:solidFill>
                <a:latin typeface="Tahoma"/>
                <a:cs typeface="Tahoma"/>
              </a:rPr>
              <a:t>Es</a:t>
            </a:r>
            <a:r>
              <a:rPr dirty="0" sz="1700" spc="-40">
                <a:solidFill>
                  <a:srgbClr val="E50000"/>
                </a:solidFill>
                <a:latin typeface="Tahoma"/>
                <a:cs typeface="Tahoma"/>
              </a:rPr>
              <a:t>p</a:t>
            </a:r>
            <a:r>
              <a:rPr dirty="0" sz="1700" spc="-80">
                <a:solidFill>
                  <a:srgbClr val="E50000"/>
                </a:solidFill>
                <a:latin typeface="Tahoma"/>
                <a:cs typeface="Tahoma"/>
              </a:rPr>
              <a:t>onenziali</a:t>
            </a:r>
            <a:r>
              <a:rPr dirty="0" sz="1700" spc="1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180">
                <a:solidFill>
                  <a:srgbClr val="E50000"/>
                </a:solidFill>
                <a:latin typeface="Tahoma"/>
                <a:cs typeface="Tahoma"/>
              </a:rPr>
              <a:t>e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95">
                <a:solidFill>
                  <a:srgbClr val="E50000"/>
                </a:solidFill>
                <a:latin typeface="Tahoma"/>
                <a:cs typeface="Tahoma"/>
              </a:rPr>
              <a:t>Log</a:t>
            </a:r>
            <a:r>
              <a:rPr dirty="0" sz="1700" spc="-140">
                <a:solidFill>
                  <a:srgbClr val="E50000"/>
                </a:solidFill>
                <a:latin typeface="Tahoma"/>
                <a:cs typeface="Tahoma"/>
              </a:rPr>
              <a:t>a</a:t>
            </a:r>
            <a:r>
              <a:rPr dirty="0" sz="1700" spc="-50">
                <a:solidFill>
                  <a:srgbClr val="E50000"/>
                </a:solidFill>
                <a:latin typeface="Tahoma"/>
                <a:cs typeface="Tahoma"/>
              </a:rPr>
              <a:t>ritmi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9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89810" y="695862"/>
            <a:ext cx="828675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110">
                <a:solidFill>
                  <a:srgbClr val="E50000"/>
                </a:solidFill>
                <a:latin typeface="Tahoma"/>
                <a:cs typeface="Tahoma"/>
              </a:rPr>
              <a:t>Premessa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0312" y="1068753"/>
            <a:ext cx="4347210" cy="12020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5875" marR="5080">
              <a:lnSpc>
                <a:spcPct val="100000"/>
              </a:lnSpc>
            </a:pPr>
            <a:r>
              <a:rPr dirty="0" sz="1000" spc="-35">
                <a:latin typeface="Tahoma"/>
                <a:cs typeface="Tahoma"/>
              </a:rPr>
              <a:t>Questo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rso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nasce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dall</a:t>
            </a:r>
            <a:r>
              <a:rPr dirty="0" baseline="27777" sz="1050" spc="120" i="1">
                <a:latin typeface="Gill Sans MT"/>
                <a:cs typeface="Gill Sans MT"/>
              </a:rPr>
              <a:t>/</a:t>
            </a:r>
            <a:r>
              <a:rPr dirty="0" sz="1000" spc="-30">
                <a:latin typeface="Tahoma"/>
                <a:cs typeface="Tahoma"/>
              </a:rPr>
              <a:t>intento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aiut</a:t>
            </a:r>
            <a:r>
              <a:rPr dirty="0" sz="1000" spc="-6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gli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studenti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affrontano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10">
                <a:latin typeface="Tahoma"/>
                <a:cs typeface="Tahoma"/>
              </a:rPr>
              <a:t>F</a:t>
            </a:r>
            <a:r>
              <a:rPr dirty="0" sz="1000" spc="-20">
                <a:latin typeface="Tahoma"/>
                <a:cs typeface="Tahoma"/>
              </a:rPr>
              <a:t>acol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-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Ingegneria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40">
                <a:latin typeface="Tahoma"/>
                <a:cs typeface="Tahoma"/>
              </a:rPr>
              <a:t>cu</a:t>
            </a:r>
            <a:r>
              <a:rPr dirty="0" sz="1000" spc="-1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er</a:t>
            </a:r>
            <a:r>
              <a:rPr dirty="0" sz="1000" spc="-9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gli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35">
                <a:latin typeface="Tahoma"/>
                <a:cs typeface="Tahoma"/>
              </a:rPr>
              <a:t>O</a:t>
            </a:r>
            <a:r>
              <a:rPr dirty="0" sz="1000" spc="-60">
                <a:latin typeface="Tahoma"/>
                <a:cs typeface="Tahoma"/>
              </a:rPr>
              <a:t>F</a:t>
            </a:r>
            <a:r>
              <a:rPr dirty="0" sz="1000" spc="6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(Obblighi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10">
                <a:latin typeface="Tahoma"/>
                <a:cs typeface="Tahoma"/>
              </a:rPr>
              <a:t>F</a:t>
            </a:r>
            <a:r>
              <a:rPr dirty="0" sz="1000" spc="-80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rmativi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Aggiuntivi)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Matematica.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1"/>
              </a:spcBef>
            </a:pPr>
            <a:endParaRPr sz="1000">
              <a:latin typeface="Times New Roman"/>
              <a:cs typeface="Times New Roman"/>
            </a:endParaRPr>
          </a:p>
          <a:p>
            <a:pPr marL="15875" marR="24765">
              <a:lnSpc>
                <a:spcPct val="100000"/>
              </a:lnSpc>
            </a:pPr>
            <a:r>
              <a:rPr dirty="0" sz="1000" spc="35">
                <a:latin typeface="Tahoma"/>
                <a:cs typeface="Tahoma"/>
              </a:rPr>
              <a:t>L</a:t>
            </a:r>
            <a:r>
              <a:rPr dirty="0" baseline="27777" sz="1050" spc="120" i="1">
                <a:latin typeface="Gill Sans MT"/>
                <a:cs typeface="Gill Sans MT"/>
              </a:rPr>
              <a:t>/</a:t>
            </a:r>
            <a:r>
              <a:rPr dirty="0" sz="1000" spc="-30">
                <a:latin typeface="Tahoma"/>
                <a:cs typeface="Tahoma"/>
              </a:rPr>
              <a:t>attuale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n</a:t>
            </a:r>
            <a:r>
              <a:rPr dirty="0" sz="1000" spc="-8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rm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tiva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60">
                <a:latin typeface="Tahoma"/>
                <a:cs typeface="Tahoma"/>
              </a:rPr>
              <a:t>revede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che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chi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isc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-40">
                <a:latin typeface="Tahoma"/>
                <a:cs typeface="Tahoma"/>
              </a:rPr>
              <a:t>v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all</a:t>
            </a:r>
            <a:r>
              <a:rPr dirty="0" baseline="27777" sz="1050" spc="120" i="1">
                <a:latin typeface="Gill Sans MT"/>
                <a:cs typeface="Gill Sans MT"/>
              </a:rPr>
              <a:t>/</a:t>
            </a:r>
            <a:r>
              <a:rPr dirty="0" sz="1000" spc="-30">
                <a:latin typeface="Tahoma"/>
                <a:cs typeface="Tahoma"/>
              </a:rPr>
              <a:t>universi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a</a:t>
            </a:r>
            <a:r>
              <a:rPr dirty="0" sz="1000" spc="-50">
                <a:latin typeface="Tahoma"/>
                <a:cs typeface="Tahoma"/>
              </a:rPr>
              <a:t>`</a:t>
            </a:r>
            <a:r>
              <a:rPr dirty="0" sz="1000" spc="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dimostri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non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avere</a:t>
            </a:r>
            <a:r>
              <a:rPr dirty="0" sz="1000" spc="-4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renze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gravi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(debiti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20">
                <a:latin typeface="Tahoma"/>
                <a:cs typeface="Tahoma"/>
              </a:rPr>
              <a:t>rmativi)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materie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5">
                <a:latin typeface="Tahoma"/>
                <a:cs typeface="Tahoma"/>
              </a:rPr>
              <a:t>rio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rso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studi.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1"/>
              </a:spcBef>
            </a:pPr>
            <a:endParaRPr sz="1000">
              <a:latin typeface="Times New Roman"/>
              <a:cs typeface="Times New Roman"/>
            </a:endParaRPr>
          </a:p>
          <a:p>
            <a:pPr marL="15875">
              <a:lnSpc>
                <a:spcPts val="1200"/>
              </a:lnSpc>
            </a:pPr>
            <a:r>
              <a:rPr dirty="0" sz="1000" spc="-75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p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rticol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10">
                <a:latin typeface="Tahoma"/>
                <a:cs typeface="Tahoma"/>
              </a:rPr>
              <a:t>F</a:t>
            </a:r>
            <a:r>
              <a:rPr dirty="0" sz="1000" spc="-20">
                <a:latin typeface="Tahoma"/>
                <a:cs typeface="Tahoma"/>
              </a:rPr>
              <a:t>acol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Ingegneria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conoscenza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matematica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endParaRPr sz="1000">
              <a:latin typeface="Tahoma"/>
              <a:cs typeface="Tahoma"/>
            </a:endParaRPr>
          </a:p>
          <a:p>
            <a:pPr marL="12700">
              <a:lnSpc>
                <a:spcPts val="1200"/>
              </a:lnSpc>
            </a:pPr>
            <a:r>
              <a:rPr dirty="0" sz="1000" spc="-525">
                <a:latin typeface="Tahoma"/>
                <a:cs typeface="Tahoma"/>
              </a:rPr>
              <a:t>`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ritenuta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nece</a:t>
            </a:r>
            <a:r>
              <a:rPr dirty="0" sz="1000" spc="-60">
                <a:latin typeface="Tahoma"/>
                <a:cs typeface="Tahoma"/>
              </a:rPr>
              <a:t>ss</a:t>
            </a:r>
            <a:r>
              <a:rPr dirty="0" sz="1000" spc="-100">
                <a:latin typeface="Tahoma"/>
                <a:cs typeface="Tahoma"/>
              </a:rPr>
              <a:t>a</a:t>
            </a:r>
            <a:r>
              <a:rPr dirty="0" sz="1000" spc="-25">
                <a:latin typeface="Tahoma"/>
                <a:cs typeface="Tahoma"/>
              </a:rPr>
              <a:t>ria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er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oter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affront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successo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15">
                <a:latin typeface="Tahoma"/>
                <a:cs typeface="Tahoma"/>
              </a:rPr>
              <a:t>rofitto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0">
                <a:latin typeface="Tahoma"/>
                <a:cs typeface="Tahoma"/>
              </a:rPr>
              <a:t>t</a:t>
            </a:r>
            <a:r>
              <a:rPr dirty="0" sz="1000" spc="-25">
                <a:latin typeface="Tahoma"/>
                <a:cs typeface="Tahoma"/>
              </a:rPr>
              <a:t>a</a:t>
            </a:r>
            <a:r>
              <a:rPr dirty="0" sz="1000" spc="5">
                <a:latin typeface="Tahoma"/>
                <a:cs typeface="Tahoma"/>
              </a:rPr>
              <a:t>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studi.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2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1974" y="396497"/>
            <a:ext cx="3084195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110">
                <a:solidFill>
                  <a:srgbClr val="E50000"/>
                </a:solidFill>
                <a:latin typeface="Tahoma"/>
                <a:cs typeface="Tahoma"/>
              </a:rPr>
              <a:t>Sezione</a:t>
            </a:r>
            <a:r>
              <a:rPr dirty="0" sz="1700" spc="10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140">
                <a:solidFill>
                  <a:srgbClr val="E50000"/>
                </a:solidFill>
                <a:latin typeface="Tahoma"/>
                <a:cs typeface="Tahoma"/>
              </a:rPr>
              <a:t>4:</a:t>
            </a:r>
            <a:r>
              <a:rPr dirty="0" sz="1700" spc="18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80">
                <a:solidFill>
                  <a:srgbClr val="E50000"/>
                </a:solidFill>
                <a:latin typeface="Tahoma"/>
                <a:cs typeface="Tahoma"/>
              </a:rPr>
              <a:t>Es</a:t>
            </a:r>
            <a:r>
              <a:rPr dirty="0" sz="1700" spc="-40">
                <a:solidFill>
                  <a:srgbClr val="E50000"/>
                </a:solidFill>
                <a:latin typeface="Tahoma"/>
                <a:cs typeface="Tahoma"/>
              </a:rPr>
              <a:t>p</a:t>
            </a:r>
            <a:r>
              <a:rPr dirty="0" sz="1700" spc="-80">
                <a:solidFill>
                  <a:srgbClr val="E50000"/>
                </a:solidFill>
                <a:latin typeface="Tahoma"/>
                <a:cs typeface="Tahoma"/>
              </a:rPr>
              <a:t>onenziali</a:t>
            </a:r>
            <a:r>
              <a:rPr dirty="0" sz="1700" spc="1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180">
                <a:solidFill>
                  <a:srgbClr val="E50000"/>
                </a:solidFill>
                <a:latin typeface="Tahoma"/>
                <a:cs typeface="Tahoma"/>
              </a:rPr>
              <a:t>e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95">
                <a:solidFill>
                  <a:srgbClr val="E50000"/>
                </a:solidFill>
                <a:latin typeface="Tahoma"/>
                <a:cs typeface="Tahoma"/>
              </a:rPr>
              <a:t>Log</a:t>
            </a:r>
            <a:r>
              <a:rPr dirty="0" sz="1700" spc="-140">
                <a:solidFill>
                  <a:srgbClr val="E50000"/>
                </a:solidFill>
                <a:latin typeface="Tahoma"/>
                <a:cs typeface="Tahoma"/>
              </a:rPr>
              <a:t>a</a:t>
            </a:r>
            <a:r>
              <a:rPr dirty="0" sz="1700" spc="-50">
                <a:solidFill>
                  <a:srgbClr val="E50000"/>
                </a:solidFill>
                <a:latin typeface="Tahoma"/>
                <a:cs typeface="Tahoma"/>
              </a:rPr>
              <a:t>ritmi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830" y="769402"/>
            <a:ext cx="181800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contenuti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9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1974" y="396497"/>
            <a:ext cx="3084195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110">
                <a:solidFill>
                  <a:srgbClr val="E50000"/>
                </a:solidFill>
                <a:latin typeface="Tahoma"/>
                <a:cs typeface="Tahoma"/>
              </a:rPr>
              <a:t>Sezione</a:t>
            </a:r>
            <a:r>
              <a:rPr dirty="0" sz="1700" spc="10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140">
                <a:solidFill>
                  <a:srgbClr val="E50000"/>
                </a:solidFill>
                <a:latin typeface="Tahoma"/>
                <a:cs typeface="Tahoma"/>
              </a:rPr>
              <a:t>4:</a:t>
            </a:r>
            <a:r>
              <a:rPr dirty="0" sz="1700" spc="18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80">
                <a:solidFill>
                  <a:srgbClr val="E50000"/>
                </a:solidFill>
                <a:latin typeface="Tahoma"/>
                <a:cs typeface="Tahoma"/>
              </a:rPr>
              <a:t>Es</a:t>
            </a:r>
            <a:r>
              <a:rPr dirty="0" sz="1700" spc="-40">
                <a:solidFill>
                  <a:srgbClr val="E50000"/>
                </a:solidFill>
                <a:latin typeface="Tahoma"/>
                <a:cs typeface="Tahoma"/>
              </a:rPr>
              <a:t>p</a:t>
            </a:r>
            <a:r>
              <a:rPr dirty="0" sz="1700" spc="-80">
                <a:solidFill>
                  <a:srgbClr val="E50000"/>
                </a:solidFill>
                <a:latin typeface="Tahoma"/>
                <a:cs typeface="Tahoma"/>
              </a:rPr>
              <a:t>onenziali</a:t>
            </a:r>
            <a:r>
              <a:rPr dirty="0" sz="1700" spc="1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180">
                <a:solidFill>
                  <a:srgbClr val="E50000"/>
                </a:solidFill>
                <a:latin typeface="Tahoma"/>
                <a:cs typeface="Tahoma"/>
              </a:rPr>
              <a:t>e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95">
                <a:solidFill>
                  <a:srgbClr val="E50000"/>
                </a:solidFill>
                <a:latin typeface="Tahoma"/>
                <a:cs typeface="Tahoma"/>
              </a:rPr>
              <a:t>Log</a:t>
            </a:r>
            <a:r>
              <a:rPr dirty="0" sz="1700" spc="-140">
                <a:solidFill>
                  <a:srgbClr val="E50000"/>
                </a:solidFill>
                <a:latin typeface="Tahoma"/>
                <a:cs typeface="Tahoma"/>
              </a:rPr>
              <a:t>a</a:t>
            </a:r>
            <a:r>
              <a:rPr dirty="0" sz="1700" spc="-50">
                <a:solidFill>
                  <a:srgbClr val="E50000"/>
                </a:solidFill>
                <a:latin typeface="Tahoma"/>
                <a:cs typeface="Tahoma"/>
              </a:rPr>
              <a:t>ritmi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60083" y="1203375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769402"/>
            <a:ext cx="3897629" cy="658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contenuti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1450">
              <a:latin typeface="Times New Roman"/>
              <a:cs typeface="Times New Roman"/>
            </a:endParaRPr>
          </a:p>
          <a:p>
            <a:pPr marL="265430" marR="508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Es</a:t>
            </a:r>
            <a:r>
              <a:rPr dirty="0" sz="1000" spc="-5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onenziale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30">
                <a:latin typeface="Tahoma"/>
                <a:cs typeface="Tahoma"/>
              </a:rPr>
              <a:t>L</a:t>
            </a:r>
            <a:r>
              <a:rPr dirty="0" sz="1000" spc="-55">
                <a:latin typeface="Tahoma"/>
                <a:cs typeface="Tahoma"/>
              </a:rPr>
              <a:t>og</a:t>
            </a:r>
            <a:r>
              <a:rPr dirty="0" sz="1000" spc="-8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1: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Defini</a:t>
            </a:r>
            <a:r>
              <a:rPr dirty="0" sz="1000" spc="-15">
                <a:latin typeface="Tahoma"/>
                <a:cs typeface="Tahoma"/>
              </a:rPr>
              <a:t>z</a:t>
            </a:r>
            <a:r>
              <a:rPr dirty="0" sz="1000" spc="-30">
                <a:latin typeface="Tahoma"/>
                <a:cs typeface="Tahoma"/>
              </a:rPr>
              <a:t>io</a:t>
            </a:r>
            <a:r>
              <a:rPr dirty="0" sz="1000" spc="-45">
                <a:latin typeface="Tahoma"/>
                <a:cs typeface="Tahoma"/>
              </a:rPr>
              <a:t>n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onenziali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5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ritmi.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9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1974" y="396497"/>
            <a:ext cx="3084195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110">
                <a:solidFill>
                  <a:srgbClr val="E50000"/>
                </a:solidFill>
                <a:latin typeface="Tahoma"/>
                <a:cs typeface="Tahoma"/>
              </a:rPr>
              <a:t>Sezione</a:t>
            </a:r>
            <a:r>
              <a:rPr dirty="0" sz="1700" spc="10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140">
                <a:solidFill>
                  <a:srgbClr val="E50000"/>
                </a:solidFill>
                <a:latin typeface="Tahoma"/>
                <a:cs typeface="Tahoma"/>
              </a:rPr>
              <a:t>4:</a:t>
            </a:r>
            <a:r>
              <a:rPr dirty="0" sz="1700" spc="18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80">
                <a:solidFill>
                  <a:srgbClr val="E50000"/>
                </a:solidFill>
                <a:latin typeface="Tahoma"/>
                <a:cs typeface="Tahoma"/>
              </a:rPr>
              <a:t>Es</a:t>
            </a:r>
            <a:r>
              <a:rPr dirty="0" sz="1700" spc="-40">
                <a:solidFill>
                  <a:srgbClr val="E50000"/>
                </a:solidFill>
                <a:latin typeface="Tahoma"/>
                <a:cs typeface="Tahoma"/>
              </a:rPr>
              <a:t>p</a:t>
            </a:r>
            <a:r>
              <a:rPr dirty="0" sz="1700" spc="-80">
                <a:solidFill>
                  <a:srgbClr val="E50000"/>
                </a:solidFill>
                <a:latin typeface="Tahoma"/>
                <a:cs typeface="Tahoma"/>
              </a:rPr>
              <a:t>onenziali</a:t>
            </a:r>
            <a:r>
              <a:rPr dirty="0" sz="1700" spc="1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180">
                <a:solidFill>
                  <a:srgbClr val="E50000"/>
                </a:solidFill>
                <a:latin typeface="Tahoma"/>
                <a:cs typeface="Tahoma"/>
              </a:rPr>
              <a:t>e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95">
                <a:solidFill>
                  <a:srgbClr val="E50000"/>
                </a:solidFill>
                <a:latin typeface="Tahoma"/>
                <a:cs typeface="Tahoma"/>
              </a:rPr>
              <a:t>Log</a:t>
            </a:r>
            <a:r>
              <a:rPr dirty="0" sz="1700" spc="-140">
                <a:solidFill>
                  <a:srgbClr val="E50000"/>
                </a:solidFill>
                <a:latin typeface="Tahoma"/>
                <a:cs typeface="Tahoma"/>
              </a:rPr>
              <a:t>a</a:t>
            </a:r>
            <a:r>
              <a:rPr dirty="0" sz="1700" spc="-50">
                <a:solidFill>
                  <a:srgbClr val="E50000"/>
                </a:solidFill>
                <a:latin typeface="Tahoma"/>
                <a:cs typeface="Tahoma"/>
              </a:rPr>
              <a:t>ritmi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60083" y="1203375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60083" y="1671993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3830" y="769402"/>
            <a:ext cx="4242435" cy="1127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contenuti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1450">
              <a:latin typeface="Times New Roman"/>
              <a:cs typeface="Times New Roman"/>
            </a:endParaRPr>
          </a:p>
          <a:p>
            <a:pPr marL="265430" marR="34925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Es</a:t>
            </a:r>
            <a:r>
              <a:rPr dirty="0" sz="1000" spc="-5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onenziale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30">
                <a:latin typeface="Tahoma"/>
                <a:cs typeface="Tahoma"/>
              </a:rPr>
              <a:t>L</a:t>
            </a:r>
            <a:r>
              <a:rPr dirty="0" sz="1000" spc="-55">
                <a:latin typeface="Tahoma"/>
                <a:cs typeface="Tahoma"/>
              </a:rPr>
              <a:t>og</a:t>
            </a:r>
            <a:r>
              <a:rPr dirty="0" sz="1000" spc="-8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1: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Defini</a:t>
            </a:r>
            <a:r>
              <a:rPr dirty="0" sz="1000" spc="-15">
                <a:latin typeface="Tahoma"/>
                <a:cs typeface="Tahoma"/>
              </a:rPr>
              <a:t>z</a:t>
            </a:r>
            <a:r>
              <a:rPr dirty="0" sz="1000" spc="-30">
                <a:latin typeface="Tahoma"/>
                <a:cs typeface="Tahoma"/>
              </a:rPr>
              <a:t>io</a:t>
            </a:r>
            <a:r>
              <a:rPr dirty="0" sz="1000" spc="-45">
                <a:latin typeface="Tahoma"/>
                <a:cs typeface="Tahoma"/>
              </a:rPr>
              <a:t>n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onenziali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5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ritmi.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100">
              <a:latin typeface="Times New Roman"/>
              <a:cs typeface="Times New Roman"/>
            </a:endParaRPr>
          </a:p>
          <a:p>
            <a:pPr marL="265430" marR="508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Es</a:t>
            </a:r>
            <a:r>
              <a:rPr dirty="0" sz="1000" spc="-5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onenziale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30">
                <a:latin typeface="Tahoma"/>
                <a:cs typeface="Tahoma"/>
              </a:rPr>
              <a:t>L</a:t>
            </a:r>
            <a:r>
              <a:rPr dirty="0" sz="1000" spc="-55">
                <a:latin typeface="Tahoma"/>
                <a:cs typeface="Tahoma"/>
              </a:rPr>
              <a:t>og</a:t>
            </a:r>
            <a:r>
              <a:rPr dirty="0" sz="1000" spc="-8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2: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Curve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onenziali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35">
                <a:latin typeface="Tahoma"/>
                <a:cs typeface="Tahoma"/>
              </a:rPr>
              <a:t>ritmiche: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5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relativi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grafici.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9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1974" y="396497"/>
            <a:ext cx="3084195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110">
                <a:solidFill>
                  <a:srgbClr val="E50000"/>
                </a:solidFill>
                <a:latin typeface="Tahoma"/>
                <a:cs typeface="Tahoma"/>
              </a:rPr>
              <a:t>Sezione</a:t>
            </a:r>
            <a:r>
              <a:rPr dirty="0" sz="1700" spc="10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140">
                <a:solidFill>
                  <a:srgbClr val="E50000"/>
                </a:solidFill>
                <a:latin typeface="Tahoma"/>
                <a:cs typeface="Tahoma"/>
              </a:rPr>
              <a:t>4:</a:t>
            </a:r>
            <a:r>
              <a:rPr dirty="0" sz="1700" spc="18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80">
                <a:solidFill>
                  <a:srgbClr val="E50000"/>
                </a:solidFill>
                <a:latin typeface="Tahoma"/>
                <a:cs typeface="Tahoma"/>
              </a:rPr>
              <a:t>Es</a:t>
            </a:r>
            <a:r>
              <a:rPr dirty="0" sz="1700" spc="-40">
                <a:solidFill>
                  <a:srgbClr val="E50000"/>
                </a:solidFill>
                <a:latin typeface="Tahoma"/>
                <a:cs typeface="Tahoma"/>
              </a:rPr>
              <a:t>p</a:t>
            </a:r>
            <a:r>
              <a:rPr dirty="0" sz="1700" spc="-80">
                <a:solidFill>
                  <a:srgbClr val="E50000"/>
                </a:solidFill>
                <a:latin typeface="Tahoma"/>
                <a:cs typeface="Tahoma"/>
              </a:rPr>
              <a:t>onenziali</a:t>
            </a:r>
            <a:r>
              <a:rPr dirty="0" sz="1700" spc="1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180">
                <a:solidFill>
                  <a:srgbClr val="E50000"/>
                </a:solidFill>
                <a:latin typeface="Tahoma"/>
                <a:cs typeface="Tahoma"/>
              </a:rPr>
              <a:t>e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95">
                <a:solidFill>
                  <a:srgbClr val="E50000"/>
                </a:solidFill>
                <a:latin typeface="Tahoma"/>
                <a:cs typeface="Tahoma"/>
              </a:rPr>
              <a:t>Log</a:t>
            </a:r>
            <a:r>
              <a:rPr dirty="0" sz="1700" spc="-140">
                <a:solidFill>
                  <a:srgbClr val="E50000"/>
                </a:solidFill>
                <a:latin typeface="Tahoma"/>
                <a:cs typeface="Tahoma"/>
              </a:rPr>
              <a:t>a</a:t>
            </a:r>
            <a:r>
              <a:rPr dirty="0" sz="1700" spc="-50">
                <a:solidFill>
                  <a:srgbClr val="E50000"/>
                </a:solidFill>
                <a:latin typeface="Tahoma"/>
                <a:cs typeface="Tahoma"/>
              </a:rPr>
              <a:t>ritmi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60083" y="1203375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60083" y="1671993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60083" y="2140610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13830" y="769402"/>
            <a:ext cx="4242435" cy="14439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contenuti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1450">
              <a:latin typeface="Times New Roman"/>
              <a:cs typeface="Times New Roman"/>
            </a:endParaRPr>
          </a:p>
          <a:p>
            <a:pPr marL="265430" marR="34925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Es</a:t>
            </a:r>
            <a:r>
              <a:rPr dirty="0" sz="1000" spc="-5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onenziale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30">
                <a:latin typeface="Tahoma"/>
                <a:cs typeface="Tahoma"/>
              </a:rPr>
              <a:t>L</a:t>
            </a:r>
            <a:r>
              <a:rPr dirty="0" sz="1000" spc="-55">
                <a:latin typeface="Tahoma"/>
                <a:cs typeface="Tahoma"/>
              </a:rPr>
              <a:t>og</a:t>
            </a:r>
            <a:r>
              <a:rPr dirty="0" sz="1000" spc="-8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1: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Defini</a:t>
            </a:r>
            <a:r>
              <a:rPr dirty="0" sz="1000" spc="-15">
                <a:latin typeface="Tahoma"/>
                <a:cs typeface="Tahoma"/>
              </a:rPr>
              <a:t>z</a:t>
            </a:r>
            <a:r>
              <a:rPr dirty="0" sz="1000" spc="-30">
                <a:latin typeface="Tahoma"/>
                <a:cs typeface="Tahoma"/>
              </a:rPr>
              <a:t>io</a:t>
            </a:r>
            <a:r>
              <a:rPr dirty="0" sz="1000" spc="-45">
                <a:latin typeface="Tahoma"/>
                <a:cs typeface="Tahoma"/>
              </a:rPr>
              <a:t>n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onenziali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5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ritmi.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100">
              <a:latin typeface="Times New Roman"/>
              <a:cs typeface="Times New Roman"/>
            </a:endParaRPr>
          </a:p>
          <a:p>
            <a:pPr marL="265430" marR="508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Es</a:t>
            </a:r>
            <a:r>
              <a:rPr dirty="0" sz="1000" spc="-5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onenziale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30">
                <a:latin typeface="Tahoma"/>
                <a:cs typeface="Tahoma"/>
              </a:rPr>
              <a:t>L</a:t>
            </a:r>
            <a:r>
              <a:rPr dirty="0" sz="1000" spc="-55">
                <a:latin typeface="Tahoma"/>
                <a:cs typeface="Tahoma"/>
              </a:rPr>
              <a:t>og</a:t>
            </a:r>
            <a:r>
              <a:rPr dirty="0" sz="1000" spc="-8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2: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Curve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onenziali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35">
                <a:latin typeface="Tahoma"/>
                <a:cs typeface="Tahoma"/>
              </a:rPr>
              <a:t>ritmiche: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5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relativi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grafici.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100">
              <a:latin typeface="Times New Roman"/>
              <a:cs typeface="Times New Roman"/>
            </a:endParaRPr>
          </a:p>
          <a:p>
            <a:pPr marL="26543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Es</a:t>
            </a:r>
            <a:r>
              <a:rPr dirty="0" sz="1000" spc="-5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onenziale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30">
                <a:latin typeface="Tahoma"/>
                <a:cs typeface="Tahoma"/>
              </a:rPr>
              <a:t>L</a:t>
            </a:r>
            <a:r>
              <a:rPr dirty="0" sz="1000" spc="-55">
                <a:latin typeface="Tahoma"/>
                <a:cs typeface="Tahoma"/>
              </a:rPr>
              <a:t>og</a:t>
            </a:r>
            <a:r>
              <a:rPr dirty="0" sz="1000" spc="-8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3: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Equazioni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60">
                <a:latin typeface="Tahoma"/>
                <a:cs typeface="Tahoma"/>
              </a:rPr>
              <a:t>n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50">
                <a:latin typeface="Tahoma"/>
                <a:cs typeface="Tahoma"/>
              </a:rPr>
              <a:t>n</a:t>
            </a:r>
            <a:r>
              <a:rPr dirty="0" sz="1000" spc="-15">
                <a:latin typeface="Tahoma"/>
                <a:cs typeface="Tahoma"/>
              </a:rPr>
              <a:t>z</a:t>
            </a:r>
            <a:r>
              <a:rPr dirty="0" sz="1000" spc="-15">
                <a:latin typeface="Tahoma"/>
                <a:cs typeface="Tahoma"/>
              </a:rPr>
              <a:t>i</a:t>
            </a:r>
            <a:r>
              <a:rPr dirty="0" sz="1000" spc="-40">
                <a:latin typeface="Tahoma"/>
                <a:cs typeface="Tahoma"/>
              </a:rPr>
              <a:t>a</a:t>
            </a:r>
            <a:r>
              <a:rPr dirty="0" sz="1000" spc="5">
                <a:latin typeface="Tahoma"/>
                <a:cs typeface="Tahoma"/>
              </a:rPr>
              <a:t>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ritmiche.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9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61974" y="396497"/>
            <a:ext cx="3084195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110">
                <a:solidFill>
                  <a:srgbClr val="E50000"/>
                </a:solidFill>
                <a:latin typeface="Tahoma"/>
                <a:cs typeface="Tahoma"/>
              </a:rPr>
              <a:t>Sezione</a:t>
            </a:r>
            <a:r>
              <a:rPr dirty="0" sz="1700" spc="10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140">
                <a:solidFill>
                  <a:srgbClr val="E50000"/>
                </a:solidFill>
                <a:latin typeface="Tahoma"/>
                <a:cs typeface="Tahoma"/>
              </a:rPr>
              <a:t>4:</a:t>
            </a:r>
            <a:r>
              <a:rPr dirty="0" sz="1700" spc="18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80">
                <a:solidFill>
                  <a:srgbClr val="E50000"/>
                </a:solidFill>
                <a:latin typeface="Tahoma"/>
                <a:cs typeface="Tahoma"/>
              </a:rPr>
              <a:t>Es</a:t>
            </a:r>
            <a:r>
              <a:rPr dirty="0" sz="1700" spc="-40">
                <a:solidFill>
                  <a:srgbClr val="E50000"/>
                </a:solidFill>
                <a:latin typeface="Tahoma"/>
                <a:cs typeface="Tahoma"/>
              </a:rPr>
              <a:t>p</a:t>
            </a:r>
            <a:r>
              <a:rPr dirty="0" sz="1700" spc="-80">
                <a:solidFill>
                  <a:srgbClr val="E50000"/>
                </a:solidFill>
                <a:latin typeface="Tahoma"/>
                <a:cs typeface="Tahoma"/>
              </a:rPr>
              <a:t>onenziali</a:t>
            </a:r>
            <a:r>
              <a:rPr dirty="0" sz="1700" spc="1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180">
                <a:solidFill>
                  <a:srgbClr val="E50000"/>
                </a:solidFill>
                <a:latin typeface="Tahoma"/>
                <a:cs typeface="Tahoma"/>
              </a:rPr>
              <a:t>e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95">
                <a:solidFill>
                  <a:srgbClr val="E50000"/>
                </a:solidFill>
                <a:latin typeface="Tahoma"/>
                <a:cs typeface="Tahoma"/>
              </a:rPr>
              <a:t>Log</a:t>
            </a:r>
            <a:r>
              <a:rPr dirty="0" sz="1700" spc="-140">
                <a:solidFill>
                  <a:srgbClr val="E50000"/>
                </a:solidFill>
                <a:latin typeface="Tahoma"/>
                <a:cs typeface="Tahoma"/>
              </a:rPr>
              <a:t>a</a:t>
            </a:r>
            <a:r>
              <a:rPr dirty="0" sz="1700" spc="-50">
                <a:solidFill>
                  <a:srgbClr val="E50000"/>
                </a:solidFill>
                <a:latin typeface="Tahoma"/>
                <a:cs typeface="Tahoma"/>
              </a:rPr>
              <a:t>ritmi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60083" y="1203375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60083" y="1671993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60083" y="2140610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60083" y="2457399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3830" y="769402"/>
            <a:ext cx="4242435" cy="17602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contenuti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1450">
              <a:latin typeface="Times New Roman"/>
              <a:cs typeface="Times New Roman"/>
            </a:endParaRPr>
          </a:p>
          <a:p>
            <a:pPr marL="265430" marR="34925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Es</a:t>
            </a:r>
            <a:r>
              <a:rPr dirty="0" sz="1000" spc="-5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onenziale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30">
                <a:latin typeface="Tahoma"/>
                <a:cs typeface="Tahoma"/>
              </a:rPr>
              <a:t>L</a:t>
            </a:r>
            <a:r>
              <a:rPr dirty="0" sz="1000" spc="-55">
                <a:latin typeface="Tahoma"/>
                <a:cs typeface="Tahoma"/>
              </a:rPr>
              <a:t>og</a:t>
            </a:r>
            <a:r>
              <a:rPr dirty="0" sz="1000" spc="-8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1: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Defini</a:t>
            </a:r>
            <a:r>
              <a:rPr dirty="0" sz="1000" spc="-15">
                <a:latin typeface="Tahoma"/>
                <a:cs typeface="Tahoma"/>
              </a:rPr>
              <a:t>z</a:t>
            </a:r>
            <a:r>
              <a:rPr dirty="0" sz="1000" spc="-30">
                <a:latin typeface="Tahoma"/>
                <a:cs typeface="Tahoma"/>
              </a:rPr>
              <a:t>io</a:t>
            </a:r>
            <a:r>
              <a:rPr dirty="0" sz="1000" spc="-45">
                <a:latin typeface="Tahoma"/>
                <a:cs typeface="Tahoma"/>
              </a:rPr>
              <a:t>n</a:t>
            </a:r>
            <a:r>
              <a:rPr dirty="0" sz="1000" spc="5">
                <a:latin typeface="Tahoma"/>
                <a:cs typeface="Tahoma"/>
              </a:rPr>
              <a:t>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onenziali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5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ritmi.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100">
              <a:latin typeface="Times New Roman"/>
              <a:cs typeface="Times New Roman"/>
            </a:endParaRPr>
          </a:p>
          <a:p>
            <a:pPr marL="265430" marR="508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Es</a:t>
            </a:r>
            <a:r>
              <a:rPr dirty="0" sz="1000" spc="-5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onenziale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30">
                <a:latin typeface="Tahoma"/>
                <a:cs typeface="Tahoma"/>
              </a:rPr>
              <a:t>L</a:t>
            </a:r>
            <a:r>
              <a:rPr dirty="0" sz="1000" spc="-55">
                <a:latin typeface="Tahoma"/>
                <a:cs typeface="Tahoma"/>
              </a:rPr>
              <a:t>og</a:t>
            </a:r>
            <a:r>
              <a:rPr dirty="0" sz="1000" spc="-8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2: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Curve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onenziali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35">
                <a:latin typeface="Tahoma"/>
                <a:cs typeface="Tahoma"/>
              </a:rPr>
              <a:t>ritmiche: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40">
                <a:latin typeface="Tahoma"/>
                <a:cs typeface="Tahoma"/>
              </a:rPr>
              <a:t>ro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rie</a:t>
            </a:r>
            <a:r>
              <a:rPr dirty="0" sz="1000" spc="-30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5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relativi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grafici.</a:t>
            </a:r>
            <a:endParaRPr sz="1000">
              <a:latin typeface="Tahoma"/>
              <a:cs typeface="Tahoma"/>
            </a:endParaRPr>
          </a:p>
          <a:p>
            <a:pPr marL="265430" marR="267970">
              <a:lnSpc>
                <a:spcPct val="207900"/>
              </a:lnSpc>
            </a:pPr>
            <a:r>
              <a:rPr dirty="0" sz="1000" spc="-30">
                <a:latin typeface="Tahoma"/>
                <a:cs typeface="Tahoma"/>
              </a:rPr>
              <a:t>Es</a:t>
            </a:r>
            <a:r>
              <a:rPr dirty="0" sz="1000" spc="-5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onenziale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30">
                <a:latin typeface="Tahoma"/>
                <a:cs typeface="Tahoma"/>
              </a:rPr>
              <a:t>L</a:t>
            </a:r>
            <a:r>
              <a:rPr dirty="0" sz="1000" spc="-55">
                <a:latin typeface="Tahoma"/>
                <a:cs typeface="Tahoma"/>
              </a:rPr>
              <a:t>og</a:t>
            </a:r>
            <a:r>
              <a:rPr dirty="0" sz="1000" spc="-8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3: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Equazioni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60">
                <a:latin typeface="Tahoma"/>
                <a:cs typeface="Tahoma"/>
              </a:rPr>
              <a:t>n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-50">
                <a:latin typeface="Tahoma"/>
                <a:cs typeface="Tahoma"/>
              </a:rPr>
              <a:t>n</a:t>
            </a:r>
            <a:r>
              <a:rPr dirty="0" sz="1000" spc="-15">
                <a:latin typeface="Tahoma"/>
                <a:cs typeface="Tahoma"/>
              </a:rPr>
              <a:t>z</a:t>
            </a:r>
            <a:r>
              <a:rPr dirty="0" sz="1000" spc="-15">
                <a:latin typeface="Tahoma"/>
                <a:cs typeface="Tahoma"/>
              </a:rPr>
              <a:t>i</a:t>
            </a:r>
            <a:r>
              <a:rPr dirty="0" sz="1000" spc="-40">
                <a:latin typeface="Tahoma"/>
                <a:cs typeface="Tahoma"/>
              </a:rPr>
              <a:t>a</a:t>
            </a:r>
            <a:r>
              <a:rPr dirty="0" sz="1000" spc="5">
                <a:latin typeface="Tahoma"/>
                <a:cs typeface="Tahoma"/>
              </a:rPr>
              <a:t>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ritmiche.</a:t>
            </a:r>
            <a:r>
              <a:rPr dirty="0" sz="1000" spc="-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Es</a:t>
            </a:r>
            <a:r>
              <a:rPr dirty="0" sz="1000" spc="-5">
                <a:latin typeface="Tahoma"/>
                <a:cs typeface="Tahoma"/>
              </a:rPr>
              <a:t>p</a:t>
            </a:r>
            <a:r>
              <a:rPr dirty="0" sz="1000" spc="-45">
                <a:latin typeface="Tahoma"/>
                <a:cs typeface="Tahoma"/>
              </a:rPr>
              <a:t>onenziale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30">
                <a:latin typeface="Tahoma"/>
                <a:cs typeface="Tahoma"/>
              </a:rPr>
              <a:t>L</a:t>
            </a:r>
            <a:r>
              <a:rPr dirty="0" sz="1000" spc="-55">
                <a:latin typeface="Tahoma"/>
                <a:cs typeface="Tahoma"/>
              </a:rPr>
              <a:t>og</a:t>
            </a:r>
            <a:r>
              <a:rPr dirty="0" sz="1000" spc="-85">
                <a:latin typeface="Tahoma"/>
                <a:cs typeface="Tahoma"/>
              </a:rPr>
              <a:t>a</a:t>
            </a:r>
            <a:r>
              <a:rPr dirty="0" sz="1000" spc="-20">
                <a:latin typeface="Tahoma"/>
                <a:cs typeface="Tahoma"/>
              </a:rPr>
              <a:t>ritmo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4: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Dise</a:t>
            </a:r>
            <a:r>
              <a:rPr dirty="0" sz="1000" spc="-45">
                <a:latin typeface="Tahoma"/>
                <a:cs typeface="Tahoma"/>
              </a:rPr>
              <a:t>q</a:t>
            </a:r>
            <a:r>
              <a:rPr dirty="0" sz="1000" spc="-50">
                <a:latin typeface="Tahoma"/>
                <a:cs typeface="Tahoma"/>
              </a:rPr>
              <a:t>u</a:t>
            </a:r>
            <a:r>
              <a:rPr dirty="0" sz="1000" spc="-30">
                <a:latin typeface="Tahoma"/>
                <a:cs typeface="Tahoma"/>
              </a:rPr>
              <a:t>azioni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onenziali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ritmiche.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9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10"/>
              <a:t>Sezione</a:t>
            </a:r>
            <a:r>
              <a:rPr dirty="0" spc="10"/>
              <a:t> </a:t>
            </a:r>
            <a:r>
              <a:rPr dirty="0" spc="-140"/>
              <a:t>5:</a:t>
            </a:r>
            <a:r>
              <a:rPr dirty="0" spc="185"/>
              <a:t> </a:t>
            </a:r>
            <a:r>
              <a:rPr dirty="0" spc="-100"/>
              <a:t>Geometri</a:t>
            </a:r>
            <a:r>
              <a:rPr dirty="0" spc="-100"/>
              <a:t>a</a:t>
            </a:r>
            <a:r>
              <a:rPr dirty="0" spc="15"/>
              <a:t> </a:t>
            </a:r>
            <a:r>
              <a:rPr dirty="0" spc="-65"/>
              <a:t>analitica</a:t>
            </a:r>
            <a:r>
              <a:rPr dirty="0" spc="5"/>
              <a:t> </a:t>
            </a:r>
            <a:r>
              <a:rPr dirty="0" spc="-100"/>
              <a:t>piana</a:t>
            </a:r>
          </a:p>
        </p:txBody>
      </p:sp>
      <p:sp>
        <p:nvSpPr>
          <p:cNvPr id="3" name="object 3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326149" y="3367563"/>
            <a:ext cx="23876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10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10"/>
              <a:t>Sezione</a:t>
            </a:r>
            <a:r>
              <a:rPr dirty="0" spc="10"/>
              <a:t> </a:t>
            </a:r>
            <a:r>
              <a:rPr dirty="0" spc="-140"/>
              <a:t>5:</a:t>
            </a:r>
            <a:r>
              <a:rPr dirty="0" spc="185"/>
              <a:t> </a:t>
            </a:r>
            <a:r>
              <a:rPr dirty="0" spc="-100"/>
              <a:t>Geometri</a:t>
            </a:r>
            <a:r>
              <a:rPr dirty="0" spc="-100"/>
              <a:t>a</a:t>
            </a:r>
            <a:r>
              <a:rPr dirty="0" spc="15"/>
              <a:t> </a:t>
            </a:r>
            <a:r>
              <a:rPr dirty="0" spc="-65"/>
              <a:t>analitica</a:t>
            </a:r>
            <a:r>
              <a:rPr dirty="0" spc="5"/>
              <a:t> </a:t>
            </a:r>
            <a:r>
              <a:rPr dirty="0" spc="-100"/>
              <a:t>piana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3830" y="708658"/>
            <a:ext cx="1818005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contenuti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326149" y="3367563"/>
            <a:ext cx="23876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10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10"/>
              <a:t>Sezione</a:t>
            </a:r>
            <a:r>
              <a:rPr dirty="0" spc="10"/>
              <a:t> </a:t>
            </a:r>
            <a:r>
              <a:rPr dirty="0" spc="-140"/>
              <a:t>5:</a:t>
            </a:r>
            <a:r>
              <a:rPr dirty="0" spc="185"/>
              <a:t> </a:t>
            </a:r>
            <a:r>
              <a:rPr dirty="0" spc="-100"/>
              <a:t>Geometri</a:t>
            </a:r>
            <a:r>
              <a:rPr dirty="0" spc="-100"/>
              <a:t>a</a:t>
            </a:r>
            <a:r>
              <a:rPr dirty="0" spc="15"/>
              <a:t> </a:t>
            </a:r>
            <a:r>
              <a:rPr dirty="0" spc="-65"/>
              <a:t>analitica</a:t>
            </a:r>
            <a:r>
              <a:rPr dirty="0" spc="5"/>
              <a:t> </a:t>
            </a:r>
            <a:r>
              <a:rPr dirty="0" spc="-100"/>
              <a:t>piana</a:t>
            </a:r>
          </a:p>
        </p:txBody>
      </p:sp>
      <p:sp>
        <p:nvSpPr>
          <p:cNvPr id="3" name="object 3"/>
          <p:cNvSpPr/>
          <p:nvPr/>
        </p:nvSpPr>
        <p:spPr>
          <a:xfrm>
            <a:off x="260083" y="1142644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708658"/>
            <a:ext cx="4242435" cy="6584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contenuti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1450">
              <a:latin typeface="Times New Roman"/>
              <a:cs typeface="Times New Roman"/>
            </a:endParaRPr>
          </a:p>
          <a:p>
            <a:pPr marL="265430" marR="5080">
              <a:lnSpc>
                <a:spcPct val="100000"/>
              </a:lnSpc>
            </a:pPr>
            <a:r>
              <a:rPr dirty="0" sz="1000" spc="-45">
                <a:latin typeface="Tahoma"/>
                <a:cs typeface="Tahoma"/>
              </a:rPr>
              <a:t>Geometri</a:t>
            </a:r>
            <a:r>
              <a:rPr dirty="0" sz="1000" spc="-4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1: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Intr</a:t>
            </a:r>
            <a:r>
              <a:rPr dirty="0" sz="1000" spc="-25">
                <a:latin typeface="Tahoma"/>
                <a:cs typeface="Tahoma"/>
              </a:rPr>
              <a:t>o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-40">
                <a:latin typeface="Tahoma"/>
                <a:cs typeface="Tahoma"/>
              </a:rPr>
              <a:t>uzione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retta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piano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rte</a:t>
            </a:r>
            <a:r>
              <a:rPr dirty="0" sz="1000" spc="-40">
                <a:latin typeface="Tahoma"/>
                <a:cs typeface="Tahoma"/>
              </a:rPr>
              <a:t>siano,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distanza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fra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due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punti,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punto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m</a:t>
            </a:r>
            <a:r>
              <a:rPr dirty="0" sz="1000" spc="-45">
                <a:latin typeface="Tahoma"/>
                <a:cs typeface="Tahoma"/>
              </a:rPr>
              <a:t>edio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se</a:t>
            </a:r>
            <a:r>
              <a:rPr dirty="0" sz="1000" spc="-45">
                <a:latin typeface="Tahoma"/>
                <a:cs typeface="Tahoma"/>
              </a:rPr>
              <a:t>gmento.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326149" y="3367563"/>
            <a:ext cx="23876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10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10"/>
              <a:t>Sezione</a:t>
            </a:r>
            <a:r>
              <a:rPr dirty="0" spc="10"/>
              <a:t> </a:t>
            </a:r>
            <a:r>
              <a:rPr dirty="0" spc="-140"/>
              <a:t>5:</a:t>
            </a:r>
            <a:r>
              <a:rPr dirty="0" spc="185"/>
              <a:t> </a:t>
            </a:r>
            <a:r>
              <a:rPr dirty="0" spc="-100"/>
              <a:t>Geometri</a:t>
            </a:r>
            <a:r>
              <a:rPr dirty="0" spc="-100"/>
              <a:t>a</a:t>
            </a:r>
            <a:r>
              <a:rPr dirty="0" spc="15"/>
              <a:t> </a:t>
            </a:r>
            <a:r>
              <a:rPr dirty="0" spc="-65"/>
              <a:t>analitica</a:t>
            </a:r>
            <a:r>
              <a:rPr dirty="0" spc="5"/>
              <a:t> </a:t>
            </a:r>
            <a:r>
              <a:rPr dirty="0" spc="-100"/>
              <a:t>piana</a:t>
            </a:r>
          </a:p>
        </p:txBody>
      </p:sp>
      <p:sp>
        <p:nvSpPr>
          <p:cNvPr id="3" name="object 3"/>
          <p:cNvSpPr/>
          <p:nvPr/>
        </p:nvSpPr>
        <p:spPr>
          <a:xfrm>
            <a:off x="260083" y="1142644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60083" y="1611261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113830" y="708658"/>
            <a:ext cx="4302760" cy="11271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contenuti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1450">
              <a:latin typeface="Times New Roman"/>
              <a:cs typeface="Times New Roman"/>
            </a:endParaRPr>
          </a:p>
          <a:p>
            <a:pPr marL="265430" marR="65405">
              <a:lnSpc>
                <a:spcPct val="100000"/>
              </a:lnSpc>
            </a:pPr>
            <a:r>
              <a:rPr dirty="0" sz="1000" spc="-45">
                <a:latin typeface="Tahoma"/>
                <a:cs typeface="Tahoma"/>
              </a:rPr>
              <a:t>Geometri</a:t>
            </a:r>
            <a:r>
              <a:rPr dirty="0" sz="1000" spc="-4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1: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Intr</a:t>
            </a:r>
            <a:r>
              <a:rPr dirty="0" sz="1000" spc="-25">
                <a:latin typeface="Tahoma"/>
                <a:cs typeface="Tahoma"/>
              </a:rPr>
              <a:t>o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-40">
                <a:latin typeface="Tahoma"/>
                <a:cs typeface="Tahoma"/>
              </a:rPr>
              <a:t>uzione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retta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piano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rte</a:t>
            </a:r>
            <a:r>
              <a:rPr dirty="0" sz="1000" spc="-40">
                <a:latin typeface="Tahoma"/>
                <a:cs typeface="Tahoma"/>
              </a:rPr>
              <a:t>siano,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distanza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fra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due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punti,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punto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m</a:t>
            </a:r>
            <a:r>
              <a:rPr dirty="0" sz="1000" spc="-45">
                <a:latin typeface="Tahoma"/>
                <a:cs typeface="Tahoma"/>
              </a:rPr>
              <a:t>edio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se</a:t>
            </a:r>
            <a:r>
              <a:rPr dirty="0" sz="1000" spc="-45">
                <a:latin typeface="Tahoma"/>
                <a:cs typeface="Tahoma"/>
              </a:rPr>
              <a:t>gmento.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100">
              <a:latin typeface="Times New Roman"/>
              <a:cs typeface="Times New Roman"/>
            </a:endParaRPr>
          </a:p>
          <a:p>
            <a:pPr marL="265430" marR="5080">
              <a:lnSpc>
                <a:spcPct val="100000"/>
              </a:lnSpc>
            </a:pPr>
            <a:r>
              <a:rPr dirty="0" sz="1000" spc="-45">
                <a:latin typeface="Tahoma"/>
                <a:cs typeface="Tahoma"/>
              </a:rPr>
              <a:t>Geometri</a:t>
            </a:r>
            <a:r>
              <a:rPr dirty="0" sz="1000" spc="-4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2: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Equazione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una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retta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piano,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rette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p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35">
                <a:latin typeface="Tahoma"/>
                <a:cs typeface="Tahoma"/>
              </a:rPr>
              <a:t>rallele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ed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o</a:t>
            </a:r>
            <a:r>
              <a:rPr dirty="0" sz="1000" spc="-25">
                <a:latin typeface="Tahoma"/>
                <a:cs typeface="Tahoma"/>
              </a:rPr>
              <a:t>rtogonali,</a:t>
            </a:r>
            <a:r>
              <a:rPr dirty="0" sz="1000" spc="-20">
                <a:latin typeface="Tahoma"/>
                <a:cs typeface="Tahoma"/>
              </a:rPr>
              <a:t> </a:t>
            </a:r>
            <a:r>
              <a:rPr dirty="0" sz="1000" spc="-70">
                <a:latin typeface="Tahoma"/>
                <a:cs typeface="Tahoma"/>
              </a:rPr>
              <a:t>asse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segmento,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inters</a:t>
            </a:r>
            <a:r>
              <a:rPr dirty="0" sz="1000" spc="-55">
                <a:latin typeface="Tahoma"/>
                <a:cs typeface="Tahoma"/>
              </a:rPr>
              <a:t>e</a:t>
            </a:r>
            <a:r>
              <a:rPr dirty="0" sz="1000" spc="-25">
                <a:latin typeface="Tahoma"/>
                <a:cs typeface="Tahoma"/>
              </a:rPr>
              <a:t>zio</a:t>
            </a:r>
            <a:r>
              <a:rPr dirty="0" sz="1000" spc="-40">
                <a:latin typeface="Tahoma"/>
                <a:cs typeface="Tahoma"/>
              </a:rPr>
              <a:t>n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rette.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326149" y="3367563"/>
            <a:ext cx="23876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10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10"/>
              <a:t>Sezione</a:t>
            </a:r>
            <a:r>
              <a:rPr dirty="0" spc="10"/>
              <a:t> </a:t>
            </a:r>
            <a:r>
              <a:rPr dirty="0" spc="-140"/>
              <a:t>5:</a:t>
            </a:r>
            <a:r>
              <a:rPr dirty="0" spc="185"/>
              <a:t> </a:t>
            </a:r>
            <a:r>
              <a:rPr dirty="0" spc="-100"/>
              <a:t>Geometri</a:t>
            </a:r>
            <a:r>
              <a:rPr dirty="0" spc="-100"/>
              <a:t>a</a:t>
            </a:r>
            <a:r>
              <a:rPr dirty="0" spc="15"/>
              <a:t> </a:t>
            </a:r>
            <a:r>
              <a:rPr dirty="0" spc="-65"/>
              <a:t>analitica</a:t>
            </a:r>
            <a:r>
              <a:rPr dirty="0" spc="5"/>
              <a:t> </a:t>
            </a:r>
            <a:r>
              <a:rPr dirty="0" spc="-100"/>
              <a:t>piana</a:t>
            </a:r>
          </a:p>
        </p:txBody>
      </p:sp>
      <p:sp>
        <p:nvSpPr>
          <p:cNvPr id="3" name="object 3"/>
          <p:cNvSpPr/>
          <p:nvPr/>
        </p:nvSpPr>
        <p:spPr>
          <a:xfrm>
            <a:off x="260083" y="1142644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60083" y="1611261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60083" y="2079879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13830" y="708658"/>
            <a:ext cx="4302760" cy="15957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105">
                <a:latin typeface="Tahoma"/>
                <a:cs typeface="Tahoma"/>
              </a:rPr>
              <a:t>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contenuti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1450">
              <a:latin typeface="Times New Roman"/>
              <a:cs typeface="Times New Roman"/>
            </a:endParaRPr>
          </a:p>
          <a:p>
            <a:pPr marL="265430" marR="65405">
              <a:lnSpc>
                <a:spcPct val="100000"/>
              </a:lnSpc>
            </a:pPr>
            <a:r>
              <a:rPr dirty="0" sz="1000" spc="-45">
                <a:latin typeface="Tahoma"/>
                <a:cs typeface="Tahoma"/>
              </a:rPr>
              <a:t>Geometri</a:t>
            </a:r>
            <a:r>
              <a:rPr dirty="0" sz="1000" spc="-4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1: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Intr</a:t>
            </a:r>
            <a:r>
              <a:rPr dirty="0" sz="1000" spc="-25">
                <a:latin typeface="Tahoma"/>
                <a:cs typeface="Tahoma"/>
              </a:rPr>
              <a:t>o</a:t>
            </a:r>
            <a:r>
              <a:rPr dirty="0" sz="1000" spc="-50">
                <a:latin typeface="Tahoma"/>
                <a:cs typeface="Tahoma"/>
              </a:rPr>
              <a:t>d</a:t>
            </a:r>
            <a:r>
              <a:rPr dirty="0" sz="1000" spc="-40">
                <a:latin typeface="Tahoma"/>
                <a:cs typeface="Tahoma"/>
              </a:rPr>
              <a:t>uzione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retta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al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piano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rte</a:t>
            </a:r>
            <a:r>
              <a:rPr dirty="0" sz="1000" spc="-40">
                <a:latin typeface="Tahoma"/>
                <a:cs typeface="Tahoma"/>
              </a:rPr>
              <a:t>siano,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distanza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fra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due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punti,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punto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m</a:t>
            </a:r>
            <a:r>
              <a:rPr dirty="0" sz="1000" spc="-45">
                <a:latin typeface="Tahoma"/>
                <a:cs typeface="Tahoma"/>
              </a:rPr>
              <a:t>edio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se</a:t>
            </a:r>
            <a:r>
              <a:rPr dirty="0" sz="1000" spc="-45">
                <a:latin typeface="Tahoma"/>
                <a:cs typeface="Tahoma"/>
              </a:rPr>
              <a:t>gmento.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100">
              <a:latin typeface="Times New Roman"/>
              <a:cs typeface="Times New Roman"/>
            </a:endParaRPr>
          </a:p>
          <a:p>
            <a:pPr marL="265430" marR="5080">
              <a:lnSpc>
                <a:spcPct val="100000"/>
              </a:lnSpc>
            </a:pPr>
            <a:r>
              <a:rPr dirty="0" sz="1000" spc="-45">
                <a:latin typeface="Tahoma"/>
                <a:cs typeface="Tahoma"/>
              </a:rPr>
              <a:t>Geometri</a:t>
            </a:r>
            <a:r>
              <a:rPr dirty="0" sz="1000" spc="-4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2: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Equazione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una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retta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piano,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rette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p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35">
                <a:latin typeface="Tahoma"/>
                <a:cs typeface="Tahoma"/>
              </a:rPr>
              <a:t>rallele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ed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0">
                <a:latin typeface="Tahoma"/>
                <a:cs typeface="Tahoma"/>
              </a:rPr>
              <a:t>o</a:t>
            </a:r>
            <a:r>
              <a:rPr dirty="0" sz="1000" spc="-25">
                <a:latin typeface="Tahoma"/>
                <a:cs typeface="Tahoma"/>
              </a:rPr>
              <a:t>rtogonali,</a:t>
            </a:r>
            <a:r>
              <a:rPr dirty="0" sz="1000" spc="-20">
                <a:latin typeface="Tahoma"/>
                <a:cs typeface="Tahoma"/>
              </a:rPr>
              <a:t> </a:t>
            </a:r>
            <a:r>
              <a:rPr dirty="0" sz="1000" spc="-70">
                <a:latin typeface="Tahoma"/>
                <a:cs typeface="Tahoma"/>
              </a:rPr>
              <a:t>asse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segmento,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inters</a:t>
            </a:r>
            <a:r>
              <a:rPr dirty="0" sz="1000" spc="-55">
                <a:latin typeface="Tahoma"/>
                <a:cs typeface="Tahoma"/>
              </a:rPr>
              <a:t>e</a:t>
            </a:r>
            <a:r>
              <a:rPr dirty="0" sz="1000" spc="-25">
                <a:latin typeface="Tahoma"/>
                <a:cs typeface="Tahoma"/>
              </a:rPr>
              <a:t>zio</a:t>
            </a:r>
            <a:r>
              <a:rPr dirty="0" sz="1000" spc="-40">
                <a:latin typeface="Tahoma"/>
                <a:cs typeface="Tahoma"/>
              </a:rPr>
              <a:t>n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rette.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100">
              <a:latin typeface="Times New Roman"/>
              <a:cs typeface="Times New Roman"/>
            </a:endParaRPr>
          </a:p>
          <a:p>
            <a:pPr marL="265430" marR="208279">
              <a:lnSpc>
                <a:spcPct val="100000"/>
              </a:lnSpc>
            </a:pPr>
            <a:r>
              <a:rPr dirty="0" sz="1000" spc="-45">
                <a:latin typeface="Tahoma"/>
                <a:cs typeface="Tahoma"/>
              </a:rPr>
              <a:t>Geometri</a:t>
            </a:r>
            <a:r>
              <a:rPr dirty="0" sz="1000" spc="-4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3:</a:t>
            </a:r>
            <a:r>
              <a:rPr dirty="0" sz="1000" spc="13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Distanza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punto-retta,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semipiani,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intr</a:t>
            </a:r>
            <a:r>
              <a:rPr dirty="0" sz="100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duzione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alle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coniche:</a:t>
            </a:r>
            <a:r>
              <a:rPr dirty="0" sz="1000" spc="-3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coniche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degeneri,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p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40">
                <a:latin typeface="Tahoma"/>
                <a:cs typeface="Tahoma"/>
              </a:rPr>
              <a:t>ra</a:t>
            </a:r>
            <a:r>
              <a:rPr dirty="0" sz="1000" spc="-20">
                <a:latin typeface="Tahoma"/>
                <a:cs typeface="Tahoma"/>
              </a:rPr>
              <a:t>b</a:t>
            </a:r>
            <a:r>
              <a:rPr dirty="0" sz="1000" spc="-30">
                <a:latin typeface="Tahoma"/>
                <a:cs typeface="Tahoma"/>
              </a:rPr>
              <a:t>ola.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326149" y="3367563"/>
            <a:ext cx="23876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10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830" y="327264"/>
            <a:ext cx="4324350" cy="30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difficol</a:t>
            </a:r>
            <a:r>
              <a:rPr dirty="0" sz="1000" spc="-25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su</a:t>
            </a:r>
            <a:r>
              <a:rPr dirty="0" sz="1000" spc="-3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eramento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tes</a:t>
            </a:r>
            <a:r>
              <a:rPr dirty="0" sz="1000" spc="20">
                <a:latin typeface="Tahoma"/>
                <a:cs typeface="Tahoma"/>
              </a:rPr>
              <a:t>t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</a:t>
            </a:r>
            <a:r>
              <a:rPr dirty="0" baseline="27777" sz="1050" spc="120" i="1">
                <a:latin typeface="Gill Sans MT"/>
                <a:cs typeface="Gill Sans MT"/>
              </a:rPr>
              <a:t>/</a:t>
            </a:r>
            <a:r>
              <a:rPr dirty="0" sz="1000" spc="-55">
                <a:latin typeface="Tahoma"/>
                <a:cs typeface="Tahoma"/>
              </a:rPr>
              <a:t>ingresso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solito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attribui</a:t>
            </a:r>
            <a:r>
              <a:rPr dirty="0" sz="1000" spc="-20">
                <a:latin typeface="Tahoma"/>
                <a:cs typeface="Tahoma"/>
              </a:rPr>
              <a:t>r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due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fatt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35">
                <a:latin typeface="Tahoma"/>
                <a:cs typeface="Tahoma"/>
              </a:rPr>
              <a:t>ri: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3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10"/>
              <a:t>Sezione</a:t>
            </a:r>
            <a:r>
              <a:rPr dirty="0" spc="10"/>
              <a:t> </a:t>
            </a:r>
            <a:r>
              <a:rPr dirty="0" spc="-140"/>
              <a:t>5:</a:t>
            </a:r>
            <a:r>
              <a:rPr dirty="0" spc="185"/>
              <a:t> </a:t>
            </a:r>
            <a:r>
              <a:rPr dirty="0" spc="-100"/>
              <a:t>Geometri</a:t>
            </a:r>
            <a:r>
              <a:rPr dirty="0" spc="-100"/>
              <a:t>a</a:t>
            </a:r>
            <a:r>
              <a:rPr dirty="0" spc="15"/>
              <a:t> </a:t>
            </a:r>
            <a:r>
              <a:rPr dirty="0" spc="-65"/>
              <a:t>analitica</a:t>
            </a:r>
            <a:r>
              <a:rPr dirty="0" spc="5"/>
              <a:t> </a:t>
            </a:r>
            <a:r>
              <a:rPr dirty="0" spc="-100"/>
              <a:t>piana</a:t>
            </a:r>
          </a:p>
        </p:txBody>
      </p:sp>
      <p:sp>
        <p:nvSpPr>
          <p:cNvPr id="3" name="object 3"/>
          <p:cNvSpPr/>
          <p:nvPr/>
        </p:nvSpPr>
        <p:spPr>
          <a:xfrm>
            <a:off x="260083" y="1142644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60083" y="1611261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60083" y="2079879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60083" y="2548509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5"/>
              <a:t>I</a:t>
            </a:r>
            <a:r>
              <a:rPr dirty="0" spc="15"/>
              <a:t> </a:t>
            </a:r>
            <a:r>
              <a:rPr dirty="0" spc="-30"/>
              <a:t>contenuti</a:t>
            </a:r>
            <a:r>
              <a:rPr dirty="0" spc="20"/>
              <a:t> </a:t>
            </a:r>
            <a:r>
              <a:rPr dirty="0" spc="-20"/>
              <a:t>di</a:t>
            </a:r>
            <a:r>
              <a:rPr dirty="0" spc="15"/>
              <a:t> </a:t>
            </a:r>
            <a:r>
              <a:rPr dirty="0" spc="-45"/>
              <a:t>questa</a:t>
            </a:r>
            <a:r>
              <a:rPr dirty="0" spc="15"/>
              <a:t> </a:t>
            </a:r>
            <a:r>
              <a:rPr dirty="0" spc="-50"/>
              <a:t>sezione</a:t>
            </a:r>
            <a:r>
              <a:rPr dirty="0" spc="20"/>
              <a:t> </a:t>
            </a:r>
            <a:r>
              <a:rPr dirty="0" spc="-55"/>
              <a:t>sono</a:t>
            </a: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1450">
              <a:latin typeface="Times New Roman"/>
              <a:cs typeface="Times New Roman"/>
            </a:endParaRPr>
          </a:p>
          <a:p>
            <a:pPr marL="265430" marR="65405">
              <a:lnSpc>
                <a:spcPct val="100000"/>
              </a:lnSpc>
            </a:pPr>
            <a:r>
              <a:rPr dirty="0" spc="-45"/>
              <a:t>Geometri</a:t>
            </a:r>
            <a:r>
              <a:rPr dirty="0" spc="-40"/>
              <a:t>a</a:t>
            </a:r>
            <a:r>
              <a:rPr dirty="0" spc="20"/>
              <a:t> </a:t>
            </a:r>
            <a:r>
              <a:rPr dirty="0" spc="-65"/>
              <a:t>1:</a:t>
            </a:r>
            <a:r>
              <a:rPr dirty="0" spc="130"/>
              <a:t> </a:t>
            </a:r>
            <a:r>
              <a:rPr dirty="0" spc="-40"/>
              <a:t>Intr</a:t>
            </a:r>
            <a:r>
              <a:rPr dirty="0" spc="-25"/>
              <a:t>o</a:t>
            </a:r>
            <a:r>
              <a:rPr dirty="0" spc="-50"/>
              <a:t>d</a:t>
            </a:r>
            <a:r>
              <a:rPr dirty="0" spc="-40"/>
              <a:t>uzione</a:t>
            </a:r>
            <a:r>
              <a:rPr dirty="0" spc="15"/>
              <a:t> </a:t>
            </a:r>
            <a:r>
              <a:rPr dirty="0" spc="-25"/>
              <a:t>alla</a:t>
            </a:r>
            <a:r>
              <a:rPr dirty="0" spc="20"/>
              <a:t> </a:t>
            </a:r>
            <a:r>
              <a:rPr dirty="0" spc="-25"/>
              <a:t>retta</a:t>
            </a:r>
            <a:r>
              <a:rPr dirty="0" spc="15"/>
              <a:t> </a:t>
            </a:r>
            <a:r>
              <a:rPr dirty="0" spc="-85"/>
              <a:t>e</a:t>
            </a:r>
            <a:r>
              <a:rPr dirty="0" spc="20"/>
              <a:t> </a:t>
            </a:r>
            <a:r>
              <a:rPr dirty="0" spc="-25"/>
              <a:t>al</a:t>
            </a:r>
            <a:r>
              <a:rPr dirty="0" spc="15"/>
              <a:t> </a:t>
            </a:r>
            <a:r>
              <a:rPr dirty="0" spc="-35"/>
              <a:t>piano</a:t>
            </a:r>
            <a:r>
              <a:rPr dirty="0" spc="15"/>
              <a:t> </a:t>
            </a:r>
            <a:r>
              <a:rPr dirty="0" spc="-35"/>
              <a:t>c</a:t>
            </a:r>
            <a:r>
              <a:rPr dirty="0" spc="-70"/>
              <a:t>a</a:t>
            </a:r>
            <a:r>
              <a:rPr dirty="0" spc="-30"/>
              <a:t>rte</a:t>
            </a:r>
            <a:r>
              <a:rPr dirty="0" spc="-40"/>
              <a:t>siano,</a:t>
            </a:r>
            <a:r>
              <a:rPr dirty="0" spc="15"/>
              <a:t> </a:t>
            </a:r>
            <a:r>
              <a:rPr dirty="0" spc="-35"/>
              <a:t>distanza</a:t>
            </a:r>
            <a:r>
              <a:rPr dirty="0" spc="15"/>
              <a:t> </a:t>
            </a:r>
            <a:r>
              <a:rPr dirty="0" spc="-30"/>
              <a:t>fra</a:t>
            </a:r>
            <a:r>
              <a:rPr dirty="0" spc="15"/>
              <a:t> </a:t>
            </a:r>
            <a:r>
              <a:rPr dirty="0" spc="-60"/>
              <a:t>due</a:t>
            </a:r>
            <a:r>
              <a:rPr dirty="0" spc="-35"/>
              <a:t> </a:t>
            </a:r>
            <a:r>
              <a:rPr dirty="0" spc="-25"/>
              <a:t>punti,</a:t>
            </a:r>
            <a:r>
              <a:rPr dirty="0" spc="15"/>
              <a:t> </a:t>
            </a:r>
            <a:r>
              <a:rPr dirty="0" spc="-35"/>
              <a:t>punto</a:t>
            </a:r>
            <a:r>
              <a:rPr dirty="0" spc="15"/>
              <a:t> </a:t>
            </a:r>
            <a:r>
              <a:rPr dirty="0" spc="-55"/>
              <a:t>m</a:t>
            </a:r>
            <a:r>
              <a:rPr dirty="0" spc="-45"/>
              <a:t>edio</a:t>
            </a:r>
            <a:r>
              <a:rPr dirty="0" spc="15"/>
              <a:t> </a:t>
            </a:r>
            <a:r>
              <a:rPr dirty="0" spc="-20"/>
              <a:t>di</a:t>
            </a:r>
            <a:r>
              <a:rPr dirty="0" spc="15"/>
              <a:t> </a:t>
            </a:r>
            <a:r>
              <a:rPr dirty="0" spc="-45"/>
              <a:t>un</a:t>
            </a:r>
            <a:r>
              <a:rPr dirty="0" spc="15"/>
              <a:t> </a:t>
            </a:r>
            <a:r>
              <a:rPr dirty="0" spc="-80"/>
              <a:t>se</a:t>
            </a:r>
            <a:r>
              <a:rPr dirty="0" spc="-45"/>
              <a:t>gmento.</a:t>
            </a: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100">
              <a:latin typeface="Times New Roman"/>
              <a:cs typeface="Times New Roman"/>
            </a:endParaRPr>
          </a:p>
          <a:p>
            <a:pPr marL="265430" marR="5080">
              <a:lnSpc>
                <a:spcPct val="100000"/>
              </a:lnSpc>
            </a:pPr>
            <a:r>
              <a:rPr dirty="0" spc="-45"/>
              <a:t>Geometri</a:t>
            </a:r>
            <a:r>
              <a:rPr dirty="0" spc="-40"/>
              <a:t>a</a:t>
            </a:r>
            <a:r>
              <a:rPr dirty="0" spc="20"/>
              <a:t> </a:t>
            </a:r>
            <a:r>
              <a:rPr dirty="0" spc="-65"/>
              <a:t>2:</a:t>
            </a:r>
            <a:r>
              <a:rPr dirty="0" spc="130"/>
              <a:t> </a:t>
            </a:r>
            <a:r>
              <a:rPr dirty="0" spc="-35"/>
              <a:t>Equazione</a:t>
            </a:r>
            <a:r>
              <a:rPr dirty="0" spc="20"/>
              <a:t> </a:t>
            </a:r>
            <a:r>
              <a:rPr dirty="0" spc="-20"/>
              <a:t>di</a:t>
            </a:r>
            <a:r>
              <a:rPr dirty="0" spc="15"/>
              <a:t> </a:t>
            </a:r>
            <a:r>
              <a:rPr dirty="0" spc="-50"/>
              <a:t>una</a:t>
            </a:r>
            <a:r>
              <a:rPr dirty="0" spc="20"/>
              <a:t> </a:t>
            </a:r>
            <a:r>
              <a:rPr dirty="0" spc="-25"/>
              <a:t>retta</a:t>
            </a:r>
            <a:r>
              <a:rPr dirty="0" spc="15"/>
              <a:t> </a:t>
            </a:r>
            <a:r>
              <a:rPr dirty="0" spc="-45"/>
              <a:t>nel</a:t>
            </a:r>
            <a:r>
              <a:rPr dirty="0" spc="15"/>
              <a:t> </a:t>
            </a:r>
            <a:r>
              <a:rPr dirty="0" spc="-40"/>
              <a:t>piano,</a:t>
            </a:r>
            <a:r>
              <a:rPr dirty="0" spc="15"/>
              <a:t> </a:t>
            </a:r>
            <a:r>
              <a:rPr dirty="0" spc="-30"/>
              <a:t>rette</a:t>
            </a:r>
            <a:r>
              <a:rPr dirty="0" spc="15"/>
              <a:t> </a:t>
            </a:r>
            <a:r>
              <a:rPr dirty="0" spc="-45"/>
              <a:t>p</a:t>
            </a:r>
            <a:r>
              <a:rPr dirty="0" spc="-75"/>
              <a:t>a</a:t>
            </a:r>
            <a:r>
              <a:rPr dirty="0" spc="-35"/>
              <a:t>rallele</a:t>
            </a:r>
            <a:r>
              <a:rPr dirty="0" spc="15"/>
              <a:t> </a:t>
            </a:r>
            <a:r>
              <a:rPr dirty="0" spc="-65"/>
              <a:t>ed</a:t>
            </a:r>
            <a:r>
              <a:rPr dirty="0" spc="20"/>
              <a:t> </a:t>
            </a:r>
            <a:r>
              <a:rPr dirty="0" spc="-80"/>
              <a:t>o</a:t>
            </a:r>
            <a:r>
              <a:rPr dirty="0" spc="-25"/>
              <a:t>rtogonali,</a:t>
            </a:r>
            <a:r>
              <a:rPr dirty="0" spc="-20"/>
              <a:t> </a:t>
            </a:r>
            <a:r>
              <a:rPr dirty="0" spc="-70"/>
              <a:t>asse</a:t>
            </a:r>
            <a:r>
              <a:rPr dirty="0" spc="15"/>
              <a:t> </a:t>
            </a:r>
            <a:r>
              <a:rPr dirty="0" spc="-20"/>
              <a:t>di</a:t>
            </a:r>
            <a:r>
              <a:rPr dirty="0" spc="20"/>
              <a:t> </a:t>
            </a:r>
            <a:r>
              <a:rPr dirty="0" spc="-45"/>
              <a:t>un</a:t>
            </a:r>
            <a:r>
              <a:rPr dirty="0" spc="15"/>
              <a:t> </a:t>
            </a:r>
            <a:r>
              <a:rPr dirty="0" spc="-55"/>
              <a:t>segmento,</a:t>
            </a:r>
            <a:r>
              <a:rPr dirty="0" spc="15"/>
              <a:t> </a:t>
            </a:r>
            <a:r>
              <a:rPr dirty="0" spc="-40"/>
              <a:t>inters</a:t>
            </a:r>
            <a:r>
              <a:rPr dirty="0" spc="-55"/>
              <a:t>e</a:t>
            </a:r>
            <a:r>
              <a:rPr dirty="0" spc="-25"/>
              <a:t>zio</a:t>
            </a:r>
            <a:r>
              <a:rPr dirty="0" spc="-40"/>
              <a:t>n</a:t>
            </a:r>
            <a:r>
              <a:rPr dirty="0" spc="-85"/>
              <a:t>e</a:t>
            </a:r>
            <a:r>
              <a:rPr dirty="0" spc="20"/>
              <a:t> </a:t>
            </a:r>
            <a:r>
              <a:rPr dirty="0" spc="-20"/>
              <a:t>di</a:t>
            </a:r>
            <a:r>
              <a:rPr dirty="0" spc="15"/>
              <a:t> </a:t>
            </a:r>
            <a:r>
              <a:rPr dirty="0" spc="-30"/>
              <a:t>rette.</a:t>
            </a: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100">
              <a:latin typeface="Times New Roman"/>
              <a:cs typeface="Times New Roman"/>
            </a:endParaRPr>
          </a:p>
          <a:p>
            <a:pPr marL="265430" marR="208279">
              <a:lnSpc>
                <a:spcPct val="100000"/>
              </a:lnSpc>
            </a:pPr>
            <a:r>
              <a:rPr dirty="0" spc="-45"/>
              <a:t>Geometri</a:t>
            </a:r>
            <a:r>
              <a:rPr dirty="0" spc="-40"/>
              <a:t>a</a:t>
            </a:r>
            <a:r>
              <a:rPr dirty="0" spc="20"/>
              <a:t> </a:t>
            </a:r>
            <a:r>
              <a:rPr dirty="0" spc="-65"/>
              <a:t>3:</a:t>
            </a:r>
            <a:r>
              <a:rPr dirty="0" spc="130"/>
              <a:t> </a:t>
            </a:r>
            <a:r>
              <a:rPr dirty="0" spc="-20"/>
              <a:t>Distanza</a:t>
            </a:r>
            <a:r>
              <a:rPr dirty="0" spc="20"/>
              <a:t> </a:t>
            </a:r>
            <a:r>
              <a:rPr dirty="0" spc="-30"/>
              <a:t>punto-retta,</a:t>
            </a:r>
            <a:r>
              <a:rPr dirty="0" spc="15"/>
              <a:t> </a:t>
            </a:r>
            <a:r>
              <a:rPr dirty="0" spc="-40"/>
              <a:t>semipiani,</a:t>
            </a:r>
            <a:r>
              <a:rPr dirty="0" spc="20"/>
              <a:t> </a:t>
            </a:r>
            <a:r>
              <a:rPr dirty="0" spc="-15"/>
              <a:t>intr</a:t>
            </a:r>
            <a:r>
              <a:rPr dirty="0"/>
              <a:t>o</a:t>
            </a:r>
            <a:r>
              <a:rPr dirty="0" spc="-40"/>
              <a:t>duzione</a:t>
            </a:r>
            <a:r>
              <a:rPr dirty="0" spc="15"/>
              <a:t> </a:t>
            </a:r>
            <a:r>
              <a:rPr dirty="0" spc="-35"/>
              <a:t>alle</a:t>
            </a:r>
            <a:r>
              <a:rPr dirty="0" spc="15"/>
              <a:t> </a:t>
            </a:r>
            <a:r>
              <a:rPr dirty="0" spc="-45"/>
              <a:t>coniche:</a:t>
            </a:r>
            <a:r>
              <a:rPr dirty="0" spc="-30"/>
              <a:t> </a:t>
            </a:r>
            <a:r>
              <a:rPr dirty="0" spc="-40"/>
              <a:t>coniche</a:t>
            </a:r>
            <a:r>
              <a:rPr dirty="0" spc="15"/>
              <a:t> </a:t>
            </a:r>
            <a:r>
              <a:rPr dirty="0" spc="-55"/>
              <a:t>degeneri,</a:t>
            </a:r>
            <a:r>
              <a:rPr dirty="0" spc="15"/>
              <a:t> </a:t>
            </a:r>
            <a:r>
              <a:rPr dirty="0" spc="-45"/>
              <a:t>p</a:t>
            </a:r>
            <a:r>
              <a:rPr dirty="0" spc="-75"/>
              <a:t>a</a:t>
            </a:r>
            <a:r>
              <a:rPr dirty="0" spc="-40"/>
              <a:t>ra</a:t>
            </a:r>
            <a:r>
              <a:rPr dirty="0" spc="-20"/>
              <a:t>b</a:t>
            </a:r>
            <a:r>
              <a:rPr dirty="0" spc="-30"/>
              <a:t>ola.</a:t>
            </a: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100">
              <a:latin typeface="Times New Roman"/>
              <a:cs typeface="Times New Roman"/>
            </a:endParaRPr>
          </a:p>
          <a:p>
            <a:pPr marL="265430">
              <a:lnSpc>
                <a:spcPct val="100000"/>
              </a:lnSpc>
            </a:pPr>
            <a:r>
              <a:rPr dirty="0" spc="-45"/>
              <a:t>Geometri</a:t>
            </a:r>
            <a:r>
              <a:rPr dirty="0" spc="-40"/>
              <a:t>a</a:t>
            </a:r>
            <a:r>
              <a:rPr dirty="0" spc="20"/>
              <a:t> </a:t>
            </a:r>
            <a:r>
              <a:rPr dirty="0" spc="-65"/>
              <a:t>4:</a:t>
            </a:r>
            <a:r>
              <a:rPr dirty="0" spc="130"/>
              <a:t> </a:t>
            </a:r>
            <a:r>
              <a:rPr dirty="0" spc="-30"/>
              <a:t>Ellisse,</a:t>
            </a:r>
            <a:r>
              <a:rPr dirty="0" spc="20"/>
              <a:t> </a:t>
            </a:r>
            <a:r>
              <a:rPr dirty="0" spc="-10"/>
              <a:t>i</a:t>
            </a:r>
            <a:r>
              <a:rPr dirty="0"/>
              <a:t>p</a:t>
            </a:r>
            <a:r>
              <a:rPr dirty="0" spc="-45"/>
              <a:t>er</a:t>
            </a:r>
            <a:r>
              <a:rPr dirty="0" spc="-35"/>
              <a:t>b</a:t>
            </a:r>
            <a:r>
              <a:rPr dirty="0" spc="-40"/>
              <a:t>ole,</a:t>
            </a:r>
            <a:r>
              <a:rPr dirty="0" spc="20"/>
              <a:t> </a:t>
            </a:r>
            <a:r>
              <a:rPr dirty="0" spc="-40"/>
              <a:t>intersezione</a:t>
            </a:r>
            <a:r>
              <a:rPr dirty="0" spc="15"/>
              <a:t> </a:t>
            </a:r>
            <a:r>
              <a:rPr dirty="0" spc="-55"/>
              <a:t>re</a:t>
            </a:r>
            <a:r>
              <a:rPr dirty="0"/>
              <a:t>tt</a:t>
            </a:r>
            <a:r>
              <a:rPr dirty="0" spc="-5"/>
              <a:t>a</a:t>
            </a:r>
            <a:r>
              <a:rPr dirty="0" spc="-35"/>
              <a:t>-</a:t>
            </a:r>
            <a:r>
              <a:rPr dirty="0" spc="-35"/>
              <a:t>conica.</a:t>
            </a:r>
          </a:p>
        </p:txBody>
      </p:sp>
      <p:sp>
        <p:nvSpPr>
          <p:cNvPr id="8" name="object 8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326149" y="3367563"/>
            <a:ext cx="23876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10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64271" y="378552"/>
            <a:ext cx="1679575" cy="244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65">
                <a:solidFill>
                  <a:srgbClr val="E50000"/>
                </a:solidFill>
                <a:latin typeface="Tahoma"/>
                <a:cs typeface="Tahoma"/>
              </a:rPr>
              <a:t>Esercizi</a:t>
            </a:r>
            <a:r>
              <a:rPr dirty="0" sz="1700" spc="10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60">
                <a:solidFill>
                  <a:srgbClr val="E50000"/>
                </a:solidFill>
                <a:latin typeface="Tahoma"/>
                <a:cs typeface="Tahoma"/>
              </a:rPr>
              <a:t>di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90">
                <a:solidFill>
                  <a:srgbClr val="E50000"/>
                </a:solidFill>
                <a:latin typeface="Tahoma"/>
                <a:cs typeface="Tahoma"/>
              </a:rPr>
              <a:t>riepilogo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326149" y="3367563"/>
            <a:ext cx="23876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11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64271" y="391252"/>
            <a:ext cx="1679575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65">
                <a:solidFill>
                  <a:srgbClr val="E50000"/>
                </a:solidFill>
                <a:latin typeface="Tahoma"/>
                <a:cs typeface="Tahoma"/>
              </a:rPr>
              <a:t>Esercizi</a:t>
            </a:r>
            <a:r>
              <a:rPr dirty="0" sz="1700" spc="10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60">
                <a:solidFill>
                  <a:srgbClr val="E50000"/>
                </a:solidFill>
                <a:latin typeface="Tahoma"/>
                <a:cs typeface="Tahoma"/>
              </a:rPr>
              <a:t>di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90">
                <a:solidFill>
                  <a:srgbClr val="E50000"/>
                </a:solidFill>
                <a:latin typeface="Tahoma"/>
                <a:cs typeface="Tahoma"/>
              </a:rPr>
              <a:t>riepilogo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13830" y="764144"/>
            <a:ext cx="4166870" cy="127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75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resentate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lezioni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riepilogo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contenenti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v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test.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4326149" y="3367563"/>
            <a:ext cx="23876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11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64271" y="391252"/>
            <a:ext cx="1679575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65">
                <a:solidFill>
                  <a:srgbClr val="E50000"/>
                </a:solidFill>
                <a:latin typeface="Tahoma"/>
                <a:cs typeface="Tahoma"/>
              </a:rPr>
              <a:t>Esercizi</a:t>
            </a:r>
            <a:r>
              <a:rPr dirty="0" sz="1700" spc="10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60">
                <a:solidFill>
                  <a:srgbClr val="E50000"/>
                </a:solidFill>
                <a:latin typeface="Tahoma"/>
                <a:cs typeface="Tahoma"/>
              </a:rPr>
              <a:t>di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90">
                <a:solidFill>
                  <a:srgbClr val="E50000"/>
                </a:solidFill>
                <a:latin typeface="Tahoma"/>
                <a:cs typeface="Tahoma"/>
              </a:rPr>
              <a:t>riepilogo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60083" y="1198130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 txBox="1"/>
          <p:nvPr/>
        </p:nvSpPr>
        <p:spPr>
          <a:xfrm>
            <a:off x="113830" y="764144"/>
            <a:ext cx="4166870" cy="5067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75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resentate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lezioni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riepilogo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contenenti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v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test.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1"/>
              </a:spcBef>
            </a:pPr>
            <a:endParaRPr sz="1450">
              <a:latin typeface="Times New Roman"/>
              <a:cs typeface="Times New Roman"/>
            </a:endParaRPr>
          </a:p>
          <a:p>
            <a:pPr marL="265430">
              <a:lnSpc>
                <a:spcPct val="100000"/>
              </a:lnSpc>
            </a:pPr>
            <a:r>
              <a:rPr dirty="0" sz="1000" spc="-25">
                <a:latin typeface="Tahoma"/>
                <a:cs typeface="Tahoma"/>
              </a:rPr>
              <a:t>Esercizi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riepilogo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su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logica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te</a:t>
            </a:r>
            <a:r>
              <a:rPr dirty="0" sz="1000" spc="-75">
                <a:latin typeface="Tahoma"/>
                <a:cs typeface="Tahoma"/>
              </a:rPr>
              <a:t>o</a:t>
            </a:r>
            <a:r>
              <a:rPr dirty="0" sz="1000" spc="-25">
                <a:latin typeface="Tahoma"/>
                <a:cs typeface="Tahoma"/>
              </a:rPr>
              <a:t>ria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degli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insiemi.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9" name="object 9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4326149" y="3367563"/>
            <a:ext cx="23876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11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64271" y="391252"/>
            <a:ext cx="1679575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65">
                <a:solidFill>
                  <a:srgbClr val="E50000"/>
                </a:solidFill>
                <a:latin typeface="Tahoma"/>
                <a:cs typeface="Tahoma"/>
              </a:rPr>
              <a:t>Esercizi</a:t>
            </a:r>
            <a:r>
              <a:rPr dirty="0" sz="1700" spc="10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60">
                <a:solidFill>
                  <a:srgbClr val="E50000"/>
                </a:solidFill>
                <a:latin typeface="Tahoma"/>
                <a:cs typeface="Tahoma"/>
              </a:rPr>
              <a:t>di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90">
                <a:solidFill>
                  <a:srgbClr val="E50000"/>
                </a:solidFill>
                <a:latin typeface="Tahoma"/>
                <a:cs typeface="Tahoma"/>
              </a:rPr>
              <a:t>riepilogo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60083" y="1198130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60083" y="1514919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55486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75"/>
              <a:t>In</a:t>
            </a:r>
            <a:r>
              <a:rPr dirty="0" spc="15"/>
              <a:t> </a:t>
            </a:r>
            <a:r>
              <a:rPr dirty="0" spc="-45"/>
              <a:t>questa</a:t>
            </a:r>
            <a:r>
              <a:rPr dirty="0" spc="15"/>
              <a:t> </a:t>
            </a:r>
            <a:r>
              <a:rPr dirty="0" spc="-50"/>
              <a:t>sezione</a:t>
            </a:r>
            <a:r>
              <a:rPr dirty="0" spc="20"/>
              <a:t> </a:t>
            </a:r>
            <a:r>
              <a:rPr dirty="0" spc="-55"/>
              <a:t>sono</a:t>
            </a:r>
            <a:r>
              <a:rPr dirty="0" spc="15"/>
              <a:t> </a:t>
            </a:r>
            <a:r>
              <a:rPr dirty="0" spc="-75"/>
              <a:t>p</a:t>
            </a:r>
            <a:r>
              <a:rPr dirty="0" spc="-50"/>
              <a:t>resentate</a:t>
            </a:r>
            <a:r>
              <a:rPr dirty="0" spc="15"/>
              <a:t> </a:t>
            </a:r>
            <a:r>
              <a:rPr dirty="0" spc="-45"/>
              <a:t>delle</a:t>
            </a:r>
            <a:r>
              <a:rPr dirty="0" spc="15"/>
              <a:t> </a:t>
            </a:r>
            <a:r>
              <a:rPr dirty="0" spc="-25"/>
              <a:t>lezioni</a:t>
            </a:r>
            <a:r>
              <a:rPr dirty="0" spc="15"/>
              <a:t> </a:t>
            </a:r>
            <a:r>
              <a:rPr dirty="0" spc="-20"/>
              <a:t>di</a:t>
            </a:r>
            <a:r>
              <a:rPr dirty="0" spc="15"/>
              <a:t> </a:t>
            </a:r>
            <a:r>
              <a:rPr dirty="0" spc="-30"/>
              <a:t>riepilogo</a:t>
            </a:r>
            <a:r>
              <a:rPr dirty="0" spc="15"/>
              <a:t> </a:t>
            </a:r>
            <a:r>
              <a:rPr dirty="0" spc="-35"/>
              <a:t>contenenti</a:t>
            </a:r>
            <a:r>
              <a:rPr dirty="0" spc="20"/>
              <a:t> </a:t>
            </a:r>
            <a:r>
              <a:rPr dirty="0" spc="-45"/>
              <a:t>v</a:t>
            </a:r>
            <a:r>
              <a:rPr dirty="0" spc="-80"/>
              <a:t>a</a:t>
            </a:r>
            <a:r>
              <a:rPr dirty="0" spc="-10"/>
              <a:t>ri</a:t>
            </a:r>
            <a:r>
              <a:rPr dirty="0" spc="15"/>
              <a:t> </a:t>
            </a:r>
            <a:r>
              <a:rPr dirty="0" spc="-30"/>
              <a:t>test.</a:t>
            </a:r>
          </a:p>
          <a:p>
            <a:pPr marL="265430" marR="1207135">
              <a:lnSpc>
                <a:spcPct val="207900"/>
              </a:lnSpc>
              <a:spcBef>
                <a:spcPts val="395"/>
              </a:spcBef>
            </a:pPr>
            <a:r>
              <a:rPr dirty="0" spc="-25"/>
              <a:t>Esercizi</a:t>
            </a:r>
            <a:r>
              <a:rPr dirty="0" spc="20"/>
              <a:t> </a:t>
            </a:r>
            <a:r>
              <a:rPr dirty="0" spc="-20"/>
              <a:t>di</a:t>
            </a:r>
            <a:r>
              <a:rPr dirty="0" spc="20"/>
              <a:t> </a:t>
            </a:r>
            <a:r>
              <a:rPr dirty="0" spc="-30"/>
              <a:t>riepilogo</a:t>
            </a:r>
            <a:r>
              <a:rPr dirty="0" spc="15"/>
              <a:t> </a:t>
            </a:r>
            <a:r>
              <a:rPr dirty="0" spc="-60"/>
              <a:t>su</a:t>
            </a:r>
            <a:r>
              <a:rPr dirty="0" spc="15"/>
              <a:t> </a:t>
            </a:r>
            <a:r>
              <a:rPr dirty="0" spc="-30"/>
              <a:t>logica</a:t>
            </a:r>
            <a:r>
              <a:rPr dirty="0" spc="15"/>
              <a:t> </a:t>
            </a:r>
            <a:r>
              <a:rPr dirty="0" spc="-85"/>
              <a:t>e</a:t>
            </a:r>
            <a:r>
              <a:rPr dirty="0" spc="15"/>
              <a:t> </a:t>
            </a:r>
            <a:r>
              <a:rPr dirty="0" spc="-35"/>
              <a:t>te</a:t>
            </a:r>
            <a:r>
              <a:rPr dirty="0" spc="-75"/>
              <a:t>o</a:t>
            </a:r>
            <a:r>
              <a:rPr dirty="0" spc="-25"/>
              <a:t>ria</a:t>
            </a:r>
            <a:r>
              <a:rPr dirty="0" spc="20"/>
              <a:t> </a:t>
            </a:r>
            <a:r>
              <a:rPr dirty="0" spc="-35"/>
              <a:t>degli</a:t>
            </a:r>
            <a:r>
              <a:rPr dirty="0" spc="15"/>
              <a:t> </a:t>
            </a:r>
            <a:r>
              <a:rPr dirty="0" spc="-35"/>
              <a:t>insiemi.</a:t>
            </a:r>
            <a:r>
              <a:rPr dirty="0" spc="-25"/>
              <a:t> </a:t>
            </a:r>
            <a:r>
              <a:rPr dirty="0" spc="-25"/>
              <a:t>Esercizi</a:t>
            </a:r>
            <a:r>
              <a:rPr dirty="0" spc="20"/>
              <a:t> </a:t>
            </a:r>
            <a:r>
              <a:rPr dirty="0" spc="-20"/>
              <a:t>di</a:t>
            </a:r>
            <a:r>
              <a:rPr dirty="0" spc="20"/>
              <a:t> </a:t>
            </a:r>
            <a:r>
              <a:rPr dirty="0" spc="-30"/>
              <a:t>riepilogo</a:t>
            </a:r>
            <a:r>
              <a:rPr dirty="0" spc="15"/>
              <a:t> </a:t>
            </a:r>
            <a:r>
              <a:rPr dirty="0" spc="-60"/>
              <a:t>su</a:t>
            </a:r>
            <a:r>
              <a:rPr dirty="0" spc="15"/>
              <a:t> </a:t>
            </a:r>
            <a:r>
              <a:rPr dirty="0" spc="-50"/>
              <a:t>alge</a:t>
            </a:r>
            <a:r>
              <a:rPr dirty="0" spc="-90"/>
              <a:t>b</a:t>
            </a:r>
            <a:r>
              <a:rPr dirty="0" spc="-30"/>
              <a:t>r</a:t>
            </a:r>
            <a:r>
              <a:rPr dirty="0" spc="-50"/>
              <a:t>a</a:t>
            </a:r>
            <a:r>
              <a:rPr dirty="0" spc="-30"/>
              <a:t>.</a:t>
            </a:r>
          </a:p>
        </p:txBody>
      </p:sp>
      <p:sp>
        <p:nvSpPr>
          <p:cNvPr id="6" name="object 6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4326149" y="3367563"/>
            <a:ext cx="23876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11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64271" y="391252"/>
            <a:ext cx="1679575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65">
                <a:solidFill>
                  <a:srgbClr val="E50000"/>
                </a:solidFill>
                <a:latin typeface="Tahoma"/>
                <a:cs typeface="Tahoma"/>
              </a:rPr>
              <a:t>Esercizi</a:t>
            </a:r>
            <a:r>
              <a:rPr dirty="0" sz="1700" spc="10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60">
                <a:solidFill>
                  <a:srgbClr val="E50000"/>
                </a:solidFill>
                <a:latin typeface="Tahoma"/>
                <a:cs typeface="Tahoma"/>
              </a:rPr>
              <a:t>di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90">
                <a:solidFill>
                  <a:srgbClr val="E50000"/>
                </a:solidFill>
                <a:latin typeface="Tahoma"/>
                <a:cs typeface="Tahoma"/>
              </a:rPr>
              <a:t>riepilogo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60083" y="1198130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60083" y="1514919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60083" y="1831708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113830" y="764144"/>
            <a:ext cx="4166870" cy="11398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75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resentate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lezioni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riepilogo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contenenti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v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test.</a:t>
            </a:r>
            <a:endParaRPr sz="1000">
              <a:latin typeface="Tahoma"/>
              <a:cs typeface="Tahoma"/>
            </a:endParaRPr>
          </a:p>
          <a:p>
            <a:pPr marL="265430" marR="1207135">
              <a:lnSpc>
                <a:spcPct val="207900"/>
              </a:lnSpc>
              <a:spcBef>
                <a:spcPts val="395"/>
              </a:spcBef>
            </a:pPr>
            <a:r>
              <a:rPr dirty="0" sz="1000" spc="-25">
                <a:latin typeface="Tahoma"/>
                <a:cs typeface="Tahoma"/>
              </a:rPr>
              <a:t>Esercizi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riepilogo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su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logica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te</a:t>
            </a:r>
            <a:r>
              <a:rPr dirty="0" sz="1000" spc="-75">
                <a:latin typeface="Tahoma"/>
                <a:cs typeface="Tahoma"/>
              </a:rPr>
              <a:t>o</a:t>
            </a:r>
            <a:r>
              <a:rPr dirty="0" sz="1000" spc="-25">
                <a:latin typeface="Tahoma"/>
                <a:cs typeface="Tahoma"/>
              </a:rPr>
              <a:t>ria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degli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insiemi.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Esercizi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riepilogo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su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alge</a:t>
            </a:r>
            <a:r>
              <a:rPr dirty="0" sz="1000" spc="-90">
                <a:latin typeface="Tahoma"/>
                <a:cs typeface="Tahoma"/>
              </a:rPr>
              <a:t>b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100">
              <a:latin typeface="Times New Roman"/>
              <a:cs typeface="Times New Roman"/>
            </a:endParaRPr>
          </a:p>
          <a:p>
            <a:pPr marL="265430">
              <a:lnSpc>
                <a:spcPct val="100000"/>
              </a:lnSpc>
            </a:pPr>
            <a:r>
              <a:rPr dirty="0" sz="1000" spc="-25">
                <a:latin typeface="Tahoma"/>
                <a:cs typeface="Tahoma"/>
              </a:rPr>
              <a:t>Esercizi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riepilogo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su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trigonometria.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326149" y="3367563"/>
            <a:ext cx="23876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11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64271" y="391252"/>
            <a:ext cx="1679575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65">
                <a:solidFill>
                  <a:srgbClr val="E50000"/>
                </a:solidFill>
                <a:latin typeface="Tahoma"/>
                <a:cs typeface="Tahoma"/>
              </a:rPr>
              <a:t>Esercizi</a:t>
            </a:r>
            <a:r>
              <a:rPr dirty="0" sz="1700" spc="10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60">
                <a:solidFill>
                  <a:srgbClr val="E50000"/>
                </a:solidFill>
                <a:latin typeface="Tahoma"/>
                <a:cs typeface="Tahoma"/>
              </a:rPr>
              <a:t>di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90">
                <a:solidFill>
                  <a:srgbClr val="E50000"/>
                </a:solidFill>
                <a:latin typeface="Tahoma"/>
                <a:cs typeface="Tahoma"/>
              </a:rPr>
              <a:t>riepilogo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60083" y="1198130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60083" y="1514919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60083" y="1831708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60083" y="2148497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3830" y="764144"/>
            <a:ext cx="4166870" cy="145669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75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resentate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lezioni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riepilogo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contenenti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v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test.</a:t>
            </a:r>
            <a:endParaRPr sz="1000">
              <a:latin typeface="Tahoma"/>
              <a:cs typeface="Tahoma"/>
            </a:endParaRPr>
          </a:p>
          <a:p>
            <a:pPr marL="265430" marR="1207135">
              <a:lnSpc>
                <a:spcPct val="207900"/>
              </a:lnSpc>
              <a:spcBef>
                <a:spcPts val="395"/>
              </a:spcBef>
            </a:pPr>
            <a:r>
              <a:rPr dirty="0" sz="1000" spc="-25">
                <a:latin typeface="Tahoma"/>
                <a:cs typeface="Tahoma"/>
              </a:rPr>
              <a:t>Esercizi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riepilogo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su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logica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te</a:t>
            </a:r>
            <a:r>
              <a:rPr dirty="0" sz="1000" spc="-75">
                <a:latin typeface="Tahoma"/>
                <a:cs typeface="Tahoma"/>
              </a:rPr>
              <a:t>o</a:t>
            </a:r>
            <a:r>
              <a:rPr dirty="0" sz="1000" spc="-25">
                <a:latin typeface="Tahoma"/>
                <a:cs typeface="Tahoma"/>
              </a:rPr>
              <a:t>ria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degli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insiemi.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Esercizi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riepilogo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su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alge</a:t>
            </a:r>
            <a:r>
              <a:rPr dirty="0" sz="1000" spc="-90">
                <a:latin typeface="Tahoma"/>
                <a:cs typeface="Tahoma"/>
              </a:rPr>
              <a:t>b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100">
              <a:latin typeface="Times New Roman"/>
              <a:cs typeface="Times New Roman"/>
            </a:endParaRPr>
          </a:p>
          <a:p>
            <a:pPr marL="265430">
              <a:lnSpc>
                <a:spcPct val="100000"/>
              </a:lnSpc>
            </a:pPr>
            <a:r>
              <a:rPr dirty="0" sz="1000" spc="-25">
                <a:latin typeface="Tahoma"/>
                <a:cs typeface="Tahoma"/>
              </a:rPr>
              <a:t>Esercizi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riepilogo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su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trigonometria.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100">
              <a:latin typeface="Times New Roman"/>
              <a:cs typeface="Times New Roman"/>
            </a:endParaRPr>
          </a:p>
          <a:p>
            <a:pPr marL="265430">
              <a:lnSpc>
                <a:spcPct val="100000"/>
              </a:lnSpc>
            </a:pPr>
            <a:r>
              <a:rPr dirty="0" sz="1000" spc="-25">
                <a:latin typeface="Tahoma"/>
                <a:cs typeface="Tahoma"/>
              </a:rPr>
              <a:t>Esercizi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riepilogo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su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onenziali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ritmi.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4326149" y="3367563"/>
            <a:ext cx="23876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11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64271" y="391252"/>
            <a:ext cx="1679575" cy="219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700" spc="-65">
                <a:solidFill>
                  <a:srgbClr val="E50000"/>
                </a:solidFill>
                <a:latin typeface="Tahoma"/>
                <a:cs typeface="Tahoma"/>
              </a:rPr>
              <a:t>Esercizi</a:t>
            </a:r>
            <a:r>
              <a:rPr dirty="0" sz="1700" spc="10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60">
                <a:solidFill>
                  <a:srgbClr val="E50000"/>
                </a:solidFill>
                <a:latin typeface="Tahoma"/>
                <a:cs typeface="Tahoma"/>
              </a:rPr>
              <a:t>di</a:t>
            </a:r>
            <a:r>
              <a:rPr dirty="0" sz="1700" spc="5">
                <a:solidFill>
                  <a:srgbClr val="E50000"/>
                </a:solidFill>
                <a:latin typeface="Tahoma"/>
                <a:cs typeface="Tahoma"/>
              </a:rPr>
              <a:t> </a:t>
            </a:r>
            <a:r>
              <a:rPr dirty="0" sz="1700" spc="-90">
                <a:solidFill>
                  <a:srgbClr val="E50000"/>
                </a:solidFill>
                <a:latin typeface="Tahoma"/>
                <a:cs typeface="Tahoma"/>
              </a:rPr>
              <a:t>riepilogo</a:t>
            </a:r>
            <a:endParaRPr sz="17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60083" y="1198130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260083" y="1514919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60083" y="1831708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260083" y="2148497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260083" y="2465285"/>
            <a:ext cx="56515" cy="0"/>
          </a:xfrm>
          <a:custGeom>
            <a:avLst/>
            <a:gdLst/>
            <a:ahLst/>
            <a:cxnLst/>
            <a:rect l="l" t="t" r="r" b="b"/>
            <a:pathLst>
              <a:path w="56514" h="0">
                <a:moveTo>
                  <a:pt x="0" y="0"/>
                </a:moveTo>
                <a:lnTo>
                  <a:pt x="56235" y="0"/>
                </a:lnTo>
              </a:path>
            </a:pathLst>
          </a:custGeom>
          <a:ln w="57505">
            <a:solidFill>
              <a:srgbClr val="3333B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13830" y="764144"/>
            <a:ext cx="4166870" cy="17735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000" spc="-75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questa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sezione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resentate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delle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lezioni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riepilogo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contenenti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v</a:t>
            </a:r>
            <a:r>
              <a:rPr dirty="0" sz="1000" spc="-80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test.</a:t>
            </a:r>
            <a:endParaRPr sz="1000">
              <a:latin typeface="Tahoma"/>
              <a:cs typeface="Tahoma"/>
            </a:endParaRPr>
          </a:p>
          <a:p>
            <a:pPr marL="265430" marR="1207135">
              <a:lnSpc>
                <a:spcPct val="207900"/>
              </a:lnSpc>
              <a:spcBef>
                <a:spcPts val="395"/>
              </a:spcBef>
            </a:pPr>
            <a:r>
              <a:rPr dirty="0" sz="1000" spc="-25">
                <a:latin typeface="Tahoma"/>
                <a:cs typeface="Tahoma"/>
              </a:rPr>
              <a:t>Esercizi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riepilogo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su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logica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te</a:t>
            </a:r>
            <a:r>
              <a:rPr dirty="0" sz="1000" spc="-75">
                <a:latin typeface="Tahoma"/>
                <a:cs typeface="Tahoma"/>
              </a:rPr>
              <a:t>o</a:t>
            </a:r>
            <a:r>
              <a:rPr dirty="0" sz="1000" spc="-25">
                <a:latin typeface="Tahoma"/>
                <a:cs typeface="Tahoma"/>
              </a:rPr>
              <a:t>ria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degli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insiemi.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Esercizi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riepilogo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su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alge</a:t>
            </a:r>
            <a:r>
              <a:rPr dirty="0" sz="1000" spc="-90">
                <a:latin typeface="Tahoma"/>
                <a:cs typeface="Tahoma"/>
              </a:rPr>
              <a:t>b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30">
                <a:latin typeface="Tahoma"/>
                <a:cs typeface="Tahoma"/>
              </a:rPr>
              <a:t>.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29"/>
              </a:spcBef>
            </a:pPr>
            <a:endParaRPr sz="1100">
              <a:latin typeface="Times New Roman"/>
              <a:cs typeface="Times New Roman"/>
            </a:endParaRPr>
          </a:p>
          <a:p>
            <a:pPr marL="265430">
              <a:lnSpc>
                <a:spcPct val="100000"/>
              </a:lnSpc>
            </a:pPr>
            <a:r>
              <a:rPr dirty="0" sz="1000" spc="-25">
                <a:latin typeface="Tahoma"/>
                <a:cs typeface="Tahoma"/>
              </a:rPr>
              <a:t>Esercizi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riepilogo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su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trigonometria.</a:t>
            </a:r>
            <a:endParaRPr sz="1000">
              <a:latin typeface="Tahoma"/>
              <a:cs typeface="Tahoma"/>
            </a:endParaRPr>
          </a:p>
          <a:p>
            <a:pPr marL="265430" marR="1403985">
              <a:lnSpc>
                <a:spcPct val="207900"/>
              </a:lnSpc>
            </a:pPr>
            <a:r>
              <a:rPr dirty="0" sz="1000" spc="-25">
                <a:latin typeface="Tahoma"/>
                <a:cs typeface="Tahoma"/>
              </a:rPr>
              <a:t>Esercizi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riepilogo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su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es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30">
                <a:latin typeface="Tahoma"/>
                <a:cs typeface="Tahoma"/>
              </a:rPr>
              <a:t>onenziali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log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5">
                <a:latin typeface="Tahoma"/>
                <a:cs typeface="Tahoma"/>
              </a:rPr>
              <a:t>ritmi.</a:t>
            </a:r>
            <a:r>
              <a:rPr dirty="0" sz="1000" spc="-10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Esercizi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riepilogo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su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0">
                <a:latin typeface="Tahoma"/>
                <a:cs typeface="Tahoma"/>
              </a:rPr>
              <a:t>geome</a:t>
            </a:r>
            <a:r>
              <a:rPr dirty="0" sz="1000">
                <a:latin typeface="Tahoma"/>
                <a:cs typeface="Tahoma"/>
              </a:rPr>
              <a:t>t</a:t>
            </a:r>
            <a:r>
              <a:rPr dirty="0" sz="1000" spc="-5">
                <a:latin typeface="Tahoma"/>
                <a:cs typeface="Tahoma"/>
              </a:rPr>
              <a:t>r</a:t>
            </a:r>
            <a:r>
              <a:rPr dirty="0" sz="1000" spc="-25">
                <a:latin typeface="Tahoma"/>
                <a:cs typeface="Tahoma"/>
              </a:rPr>
              <a:t>ia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analitica.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4326149" y="3367563"/>
            <a:ext cx="238760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11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830" y="327264"/>
            <a:ext cx="4324350" cy="6076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difficol</a:t>
            </a:r>
            <a:r>
              <a:rPr dirty="0" sz="1000" spc="-25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su</a:t>
            </a:r>
            <a:r>
              <a:rPr dirty="0" sz="1000" spc="-3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eramento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tes</a:t>
            </a:r>
            <a:r>
              <a:rPr dirty="0" sz="1000" spc="20">
                <a:latin typeface="Tahoma"/>
                <a:cs typeface="Tahoma"/>
              </a:rPr>
              <a:t>t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</a:t>
            </a:r>
            <a:r>
              <a:rPr dirty="0" baseline="27777" sz="1050" spc="120" i="1">
                <a:latin typeface="Gill Sans MT"/>
                <a:cs typeface="Gill Sans MT"/>
              </a:rPr>
              <a:t>/</a:t>
            </a:r>
            <a:r>
              <a:rPr dirty="0" sz="1000" spc="-55">
                <a:latin typeface="Tahoma"/>
                <a:cs typeface="Tahoma"/>
              </a:rPr>
              <a:t>ingresso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solito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attribui</a:t>
            </a:r>
            <a:r>
              <a:rPr dirty="0" sz="1000" spc="-20">
                <a:latin typeface="Tahoma"/>
                <a:cs typeface="Tahoma"/>
              </a:rPr>
              <a:t>r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due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fatt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35">
                <a:latin typeface="Tahoma"/>
                <a:cs typeface="Tahoma"/>
              </a:rPr>
              <a:t>ri: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1"/>
              </a:spcBef>
            </a:pP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l</a:t>
            </a:r>
            <a:r>
              <a:rPr dirty="0" sz="1000" spc="-25">
                <a:latin typeface="Tahoma"/>
                <a:cs typeface="Tahoma"/>
              </a:rPr>
              <a:t>ato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mancanza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una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solida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rerequisiti,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3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830" y="327264"/>
            <a:ext cx="4324350" cy="91122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difficol</a:t>
            </a:r>
            <a:r>
              <a:rPr dirty="0" sz="1000" spc="-25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su</a:t>
            </a:r>
            <a:r>
              <a:rPr dirty="0" sz="1000" spc="-3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eramento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tes</a:t>
            </a:r>
            <a:r>
              <a:rPr dirty="0" sz="1000" spc="20">
                <a:latin typeface="Tahoma"/>
                <a:cs typeface="Tahoma"/>
              </a:rPr>
              <a:t>t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</a:t>
            </a:r>
            <a:r>
              <a:rPr dirty="0" baseline="27777" sz="1050" spc="120" i="1">
                <a:latin typeface="Gill Sans MT"/>
                <a:cs typeface="Gill Sans MT"/>
              </a:rPr>
              <a:t>/</a:t>
            </a:r>
            <a:r>
              <a:rPr dirty="0" sz="1000" spc="-55">
                <a:latin typeface="Tahoma"/>
                <a:cs typeface="Tahoma"/>
              </a:rPr>
              <a:t>ingresso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solito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attribui</a:t>
            </a:r>
            <a:r>
              <a:rPr dirty="0" sz="1000" spc="-20">
                <a:latin typeface="Tahoma"/>
                <a:cs typeface="Tahoma"/>
              </a:rPr>
              <a:t>r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due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fatt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35">
                <a:latin typeface="Tahoma"/>
                <a:cs typeface="Tahoma"/>
              </a:rPr>
              <a:t>ri:</a:t>
            </a:r>
            <a:endParaRPr sz="1000">
              <a:latin typeface="Tahoma"/>
              <a:cs typeface="Tahoma"/>
            </a:endParaRPr>
          </a:p>
          <a:p>
            <a:pPr marL="12700" marR="1202055">
              <a:lnSpc>
                <a:spcPct val="199200"/>
              </a:lnSpc>
            </a:pP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l</a:t>
            </a:r>
            <a:r>
              <a:rPr dirty="0" sz="1000" spc="-25">
                <a:latin typeface="Tahoma"/>
                <a:cs typeface="Tahoma"/>
              </a:rPr>
              <a:t>ato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mancanza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una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solida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rerequisiti,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dall</a:t>
            </a:r>
            <a:r>
              <a:rPr dirty="0" baseline="27777" sz="1050" spc="120" i="1">
                <a:latin typeface="Gill Sans MT"/>
                <a:cs typeface="Gill Sans MT"/>
              </a:rPr>
              <a:t>/</a:t>
            </a:r>
            <a:r>
              <a:rPr dirty="0" sz="1000" spc="-20">
                <a:latin typeface="Tahoma"/>
                <a:cs typeface="Tahoma"/>
              </a:rPr>
              <a:t>altro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45">
                <a:latin typeface="Tahoma"/>
                <a:cs typeface="Tahoma"/>
              </a:rPr>
              <a:t>renza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met</a:t>
            </a:r>
            <a:r>
              <a:rPr dirty="0" sz="1000" spc="-15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rig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logico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rmale.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3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830" y="327264"/>
            <a:ext cx="4324350" cy="15189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1000" spc="-30">
                <a:latin typeface="Tahoma"/>
                <a:cs typeface="Tahoma"/>
              </a:rPr>
              <a:t>Le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difficol</a:t>
            </a:r>
            <a:r>
              <a:rPr dirty="0" sz="1000" spc="-25">
                <a:latin typeface="Tahoma"/>
                <a:cs typeface="Tahoma"/>
              </a:rPr>
              <a:t>t</a:t>
            </a:r>
            <a:r>
              <a:rPr dirty="0" sz="1000" spc="-540">
                <a:latin typeface="Tahoma"/>
                <a:cs typeface="Tahoma"/>
              </a:rPr>
              <a:t>`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nel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su</a:t>
            </a:r>
            <a:r>
              <a:rPr dirty="0" sz="1000" spc="-35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eramento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tes</a:t>
            </a:r>
            <a:r>
              <a:rPr dirty="0" sz="1000" spc="20">
                <a:latin typeface="Tahoma"/>
                <a:cs typeface="Tahoma"/>
              </a:rPr>
              <a:t>t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</a:t>
            </a:r>
            <a:r>
              <a:rPr dirty="0" baseline="27777" sz="1050" spc="120" i="1">
                <a:latin typeface="Gill Sans MT"/>
                <a:cs typeface="Gill Sans MT"/>
              </a:rPr>
              <a:t>/</a:t>
            </a:r>
            <a:r>
              <a:rPr dirty="0" sz="1000" spc="-55">
                <a:latin typeface="Tahoma"/>
                <a:cs typeface="Tahoma"/>
              </a:rPr>
              <a:t>ingresso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sono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solito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attribui</a:t>
            </a:r>
            <a:r>
              <a:rPr dirty="0" sz="1000" spc="-20">
                <a:latin typeface="Tahoma"/>
                <a:cs typeface="Tahoma"/>
              </a:rPr>
              <a:t>r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due</a:t>
            </a:r>
            <a:r>
              <a:rPr dirty="0" sz="1000" spc="-35">
                <a:latin typeface="Tahoma"/>
                <a:cs typeface="Tahoma"/>
              </a:rPr>
              <a:t> </a:t>
            </a:r>
            <a:r>
              <a:rPr dirty="0" sz="1000" spc="-15">
                <a:latin typeface="Tahoma"/>
                <a:cs typeface="Tahoma"/>
              </a:rPr>
              <a:t>fatt</a:t>
            </a:r>
            <a:r>
              <a:rPr dirty="0" sz="1000" spc="-50">
                <a:latin typeface="Tahoma"/>
                <a:cs typeface="Tahoma"/>
              </a:rPr>
              <a:t>o</a:t>
            </a:r>
            <a:r>
              <a:rPr dirty="0" sz="1000" spc="-35">
                <a:latin typeface="Tahoma"/>
                <a:cs typeface="Tahoma"/>
              </a:rPr>
              <a:t>ri:</a:t>
            </a:r>
            <a:endParaRPr sz="1000">
              <a:latin typeface="Tahoma"/>
              <a:cs typeface="Tahoma"/>
            </a:endParaRPr>
          </a:p>
          <a:p>
            <a:pPr marL="12700" marR="1202055">
              <a:lnSpc>
                <a:spcPct val="199200"/>
              </a:lnSpc>
            </a:pPr>
            <a:r>
              <a:rPr dirty="0" sz="1000" spc="-45">
                <a:latin typeface="Tahoma"/>
                <a:cs typeface="Tahoma"/>
              </a:rPr>
              <a:t>da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un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l</a:t>
            </a:r>
            <a:r>
              <a:rPr dirty="0" sz="1000" spc="-25">
                <a:latin typeface="Tahoma"/>
                <a:cs typeface="Tahoma"/>
              </a:rPr>
              <a:t>ato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mancanza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una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solida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5">
                <a:latin typeface="Tahoma"/>
                <a:cs typeface="Tahoma"/>
              </a:rPr>
              <a:t>base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rerequisiti,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dall</a:t>
            </a:r>
            <a:r>
              <a:rPr dirty="0" baseline="27777" sz="1050" spc="120" i="1">
                <a:latin typeface="Gill Sans MT"/>
                <a:cs typeface="Gill Sans MT"/>
              </a:rPr>
              <a:t>/</a:t>
            </a:r>
            <a:r>
              <a:rPr dirty="0" sz="1000" spc="-20">
                <a:latin typeface="Tahoma"/>
                <a:cs typeface="Tahoma"/>
              </a:rPr>
              <a:t>altro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la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</a:t>
            </a:r>
            <a:r>
              <a:rPr dirty="0" sz="1000" spc="-70">
                <a:latin typeface="Tahoma"/>
                <a:cs typeface="Tahoma"/>
              </a:rPr>
              <a:t>a</a:t>
            </a:r>
            <a:r>
              <a:rPr dirty="0" sz="1000" spc="-45">
                <a:latin typeface="Tahoma"/>
                <a:cs typeface="Tahoma"/>
              </a:rPr>
              <a:t>renza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met</a:t>
            </a:r>
            <a:r>
              <a:rPr dirty="0" sz="1000" spc="-15">
                <a:latin typeface="Tahoma"/>
                <a:cs typeface="Tahoma"/>
              </a:rPr>
              <a:t>o</a:t>
            </a:r>
            <a:r>
              <a:rPr dirty="0" sz="1000" spc="-45">
                <a:latin typeface="Tahoma"/>
                <a:cs typeface="Tahoma"/>
              </a:rPr>
              <a:t>do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rig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logico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5">
                <a:latin typeface="Tahoma"/>
                <a:cs typeface="Tahoma"/>
              </a:rPr>
              <a:t>f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40">
                <a:latin typeface="Tahoma"/>
                <a:cs typeface="Tahoma"/>
              </a:rPr>
              <a:t>rmale.</a:t>
            </a:r>
            <a:endParaRPr sz="1000">
              <a:latin typeface="Tahoma"/>
              <a:cs typeface="Tahoma"/>
            </a:endParaRPr>
          </a:p>
          <a:p>
            <a:pPr>
              <a:lnSpc>
                <a:spcPct val="100000"/>
              </a:lnSpc>
              <a:spcBef>
                <a:spcPts val="41"/>
              </a:spcBef>
            </a:pPr>
            <a:endParaRPr sz="1000">
              <a:latin typeface="Times New Roman"/>
              <a:cs typeface="Times New Roman"/>
            </a:endParaRPr>
          </a:p>
          <a:p>
            <a:pPr algn="just" marL="12700" marR="78740">
              <a:lnSpc>
                <a:spcPct val="100000"/>
              </a:lnSpc>
            </a:pPr>
            <a:r>
              <a:rPr dirty="0" sz="1000" spc="-25">
                <a:latin typeface="Tahoma"/>
                <a:cs typeface="Tahoma"/>
              </a:rPr>
              <a:t>Questi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60">
                <a:latin typeface="Tahoma"/>
                <a:cs typeface="Tahoma"/>
              </a:rPr>
              <a:t>due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as</a:t>
            </a:r>
            <a:r>
              <a:rPr dirty="0" sz="1000" spc="-35">
                <a:latin typeface="Tahoma"/>
                <a:cs typeface="Tahoma"/>
              </a:rPr>
              <a:t>p</a:t>
            </a:r>
            <a:r>
              <a:rPr dirty="0" sz="1000" spc="-10">
                <a:latin typeface="Tahoma"/>
                <a:cs typeface="Tahoma"/>
              </a:rPr>
              <a:t>etti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55">
                <a:latin typeface="Tahoma"/>
                <a:cs typeface="Tahoma"/>
              </a:rPr>
              <a:t>ossono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in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taluni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casi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regiudic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5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nche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5">
                <a:latin typeface="Tahoma"/>
                <a:cs typeface="Tahoma"/>
              </a:rPr>
              <a:t>il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buon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andamento</a:t>
            </a:r>
            <a:r>
              <a:rPr dirty="0" sz="1000" spc="-35">
                <a:latin typeface="Tahoma"/>
                <a:cs typeface="Tahoma"/>
              </a:rPr>
              <a:t> degli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studi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dei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20">
                <a:latin typeface="Tahoma"/>
                <a:cs typeface="Tahoma"/>
              </a:rPr>
              <a:t>rimi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anni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universit</a:t>
            </a:r>
            <a:r>
              <a:rPr dirty="0" sz="1000" spc="-75">
                <a:latin typeface="Tahoma"/>
                <a:cs typeface="Tahoma"/>
              </a:rPr>
              <a:t>a</a:t>
            </a:r>
            <a:r>
              <a:rPr dirty="0" sz="1000" spc="-10">
                <a:latin typeface="Tahoma"/>
                <a:cs typeface="Tahoma"/>
              </a:rPr>
              <a:t>ri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85">
                <a:latin typeface="Tahoma"/>
                <a:cs typeface="Tahoma"/>
              </a:rPr>
              <a:t>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p</a:t>
            </a:r>
            <a:r>
              <a:rPr dirty="0" sz="1000" spc="-80">
                <a:latin typeface="Tahoma"/>
                <a:cs typeface="Tahoma"/>
              </a:rPr>
              <a:t>o</a:t>
            </a:r>
            <a:r>
              <a:rPr dirty="0" sz="1000" spc="-30">
                <a:latin typeface="Tahoma"/>
                <a:cs typeface="Tahoma"/>
              </a:rPr>
              <a:t>r</a:t>
            </a:r>
            <a:r>
              <a:rPr dirty="0" sz="1000" spc="-10">
                <a:latin typeface="Tahoma"/>
                <a:cs typeface="Tahoma"/>
              </a:rPr>
              <a:t>t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-55">
                <a:latin typeface="Tahoma"/>
                <a:cs typeface="Tahoma"/>
              </a:rPr>
              <a:t>re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a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5">
                <a:latin typeface="Tahoma"/>
                <a:cs typeface="Tahoma"/>
              </a:rPr>
              <a:t>dol</a:t>
            </a:r>
            <a:r>
              <a:rPr dirty="0" sz="1000" spc="-70">
                <a:latin typeface="Tahoma"/>
                <a:cs typeface="Tahoma"/>
              </a:rPr>
              <a:t>o</a:t>
            </a:r>
            <a:r>
              <a:rPr dirty="0" sz="1000" spc="-35">
                <a:latin typeface="Tahoma"/>
                <a:cs typeface="Tahoma"/>
              </a:rPr>
              <a:t>rosi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5">
                <a:latin typeface="Tahoma"/>
                <a:cs typeface="Tahoma"/>
              </a:rPr>
              <a:t>abbandoni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20">
                <a:latin typeface="Tahoma"/>
                <a:cs typeface="Tahoma"/>
              </a:rPr>
              <a:t>di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studi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ur</a:t>
            </a:r>
            <a:r>
              <a:rPr dirty="0" sz="1000" spc="-25">
                <a:latin typeface="Tahoma"/>
                <a:cs typeface="Tahoma"/>
              </a:rPr>
              <a:t> </a:t>
            </a:r>
            <a:r>
              <a:rPr dirty="0" sz="1000" spc="-75">
                <a:latin typeface="Tahoma"/>
                <a:cs typeface="Tahoma"/>
              </a:rPr>
              <a:t>p</a:t>
            </a:r>
            <a:r>
              <a:rPr dirty="0" sz="1000" spc="-35">
                <a:latin typeface="Tahoma"/>
                <a:cs typeface="Tahoma"/>
              </a:rPr>
              <a:t>rescelti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40">
                <a:latin typeface="Tahoma"/>
                <a:cs typeface="Tahoma"/>
              </a:rPr>
              <a:t>con</a:t>
            </a:r>
            <a:r>
              <a:rPr dirty="0" sz="1000" spc="15">
                <a:latin typeface="Tahoma"/>
                <a:cs typeface="Tahoma"/>
              </a:rPr>
              <a:t> </a:t>
            </a:r>
            <a:r>
              <a:rPr dirty="0" sz="1000" spc="-30">
                <a:latin typeface="Tahoma"/>
                <a:cs typeface="Tahoma"/>
              </a:rPr>
              <a:t>tante</a:t>
            </a:r>
            <a:r>
              <a:rPr dirty="0" sz="1000" spc="20">
                <a:latin typeface="Tahoma"/>
                <a:cs typeface="Tahoma"/>
              </a:rPr>
              <a:t> </a:t>
            </a:r>
            <a:r>
              <a:rPr dirty="0" sz="1000" spc="-50">
                <a:latin typeface="Tahoma"/>
                <a:cs typeface="Tahoma"/>
              </a:rPr>
              <a:t>s</a:t>
            </a:r>
            <a:r>
              <a:rPr dirty="0" sz="1000" spc="-40">
                <a:latin typeface="Tahoma"/>
                <a:cs typeface="Tahoma"/>
              </a:rPr>
              <a:t>p</a:t>
            </a:r>
            <a:r>
              <a:rPr dirty="0" sz="1000" spc="-50">
                <a:latin typeface="Tahoma"/>
                <a:cs typeface="Tahoma"/>
              </a:rPr>
              <a:t>eranze.</a:t>
            </a:r>
            <a:endParaRPr sz="1000">
              <a:latin typeface="Tahoma"/>
              <a:cs typeface="Tahom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5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</a:path>
            </a:pathLst>
          </a:custGeom>
          <a:solidFill>
            <a:srgbClr val="4747B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535976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8484D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3071952" y="3364623"/>
            <a:ext cx="1536065" cy="91440"/>
          </a:xfrm>
          <a:custGeom>
            <a:avLst/>
            <a:gdLst/>
            <a:ahLst/>
            <a:cxnLst/>
            <a:rect l="l" t="t" r="r" b="b"/>
            <a:pathLst>
              <a:path w="1536064" h="91439">
                <a:moveTo>
                  <a:pt x="0" y="91376"/>
                </a:moveTo>
                <a:lnTo>
                  <a:pt x="1535976" y="91376"/>
                </a:lnTo>
                <a:lnTo>
                  <a:pt x="1535976" y="0"/>
                </a:lnTo>
                <a:lnTo>
                  <a:pt x="0" y="0"/>
                </a:lnTo>
                <a:lnTo>
                  <a:pt x="0" y="91376"/>
                </a:lnTo>
                <a:close/>
              </a:path>
            </a:pathLst>
          </a:custGeom>
          <a:solidFill>
            <a:srgbClr val="ADADE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>
            <a:spLocks noGrp="1"/>
          </p:cNvSpPr>
          <p:nvPr>
            <p:ph type="ftr" idx="5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10"/>
              <a:t>Lezione</a:t>
            </a:r>
            <a:r>
              <a:rPr dirty="0" spc="25"/>
              <a:t> </a:t>
            </a:r>
            <a:r>
              <a:rPr dirty="0" spc="-10"/>
              <a:t>intr</a:t>
            </a:r>
            <a:r>
              <a:rPr dirty="0"/>
              <a:t>o</a:t>
            </a:r>
            <a:r>
              <a:rPr dirty="0" spc="-10"/>
              <a:t>duttiva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idx="6" sz="half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/>
              <a:t>Octo</a:t>
            </a:r>
            <a:r>
              <a:rPr dirty="0" spc="10"/>
              <a:t>b</a:t>
            </a:r>
            <a:r>
              <a:rPr dirty="0" spc="-30"/>
              <a:t>er</a:t>
            </a:r>
            <a:r>
              <a:rPr dirty="0" spc="25"/>
              <a:t> </a:t>
            </a:r>
            <a:r>
              <a:rPr dirty="0" spc="-15"/>
              <a:t>13,</a:t>
            </a:r>
            <a:r>
              <a:rPr dirty="0" spc="25"/>
              <a:t> </a:t>
            </a:r>
            <a:r>
              <a:rPr dirty="0"/>
              <a:t>2017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4359754" y="3367563"/>
            <a:ext cx="205104" cy="889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00">
                <a:latin typeface="Trebuchet MS"/>
                <a:cs typeface="Trebuchet MS"/>
              </a:rPr>
              <a:t>3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/</a:t>
            </a:r>
            <a:r>
              <a:rPr dirty="0" sz="500" spc="25">
                <a:latin typeface="Trebuchet MS"/>
                <a:cs typeface="Trebuchet MS"/>
              </a:rPr>
              <a:t> </a:t>
            </a:r>
            <a:r>
              <a:rPr dirty="0" sz="500">
                <a:latin typeface="Trebuchet MS"/>
                <a:cs typeface="Trebuchet MS"/>
              </a:rPr>
              <a:t>11</a:t>
            </a:r>
            <a:endParaRPr sz="500">
              <a:latin typeface="Trebuchet MS"/>
              <a:cs typeface="Trebuchet MS"/>
            </a:endParaRPr>
          </a:p>
        </p:txBody>
      </p:sp>
    </p:spTree>
  </p:cSld>
  <p:clrMapOvr>
    <a:masterClrMapping/>
  </p:clrMapOvr>
  <p:transition spd="fast">
    <p:cut thruBlk="0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Lezione introduttiva</dc:title>
  <dcterms:created xsi:type="dcterms:W3CDTF">2023-04-06T10:13:37Z</dcterms:created>
  <dcterms:modified xsi:type="dcterms:W3CDTF">2023-04-06T10:13:37Z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2017-10-13T00:00:00Z</vt:filetime>
  </property>
  <property fmtid="{D5CDD505-2E9C-101B-9397-08002B2CF9AE}" pid="3" name="LastSaved">
    <vt:filetime>2023-04-06T00:00:00Z</vt:filetime>
  </property>
</Properties>
</file>