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324351"/>
            <a:ext cx="808979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8972" y="1487406"/>
            <a:ext cx="7906054" cy="4796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76446" y="4554213"/>
            <a:ext cx="169100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7073" y="5026006"/>
            <a:ext cx="231267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L’ar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della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to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ica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Analis</a:t>
            </a:r>
            <a:r>
              <a:rPr dirty="0" spc="-10"/>
              <a:t>i</a:t>
            </a:r>
            <a:r>
              <a:rPr dirty="0" spc="5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5"/>
              <a:t>testo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38125">
              <a:lnSpc>
                <a:spcPct val="100000"/>
              </a:lnSpc>
            </a:pPr>
            <a:r>
              <a:rPr dirty="0" spc="-5" i="1">
                <a:latin typeface="Franklin Gothic Book"/>
                <a:cs typeface="Franklin Gothic Book"/>
              </a:rPr>
              <a:t>N</a:t>
            </a:r>
            <a:r>
              <a:rPr dirty="0" spc="-5" i="1">
                <a:latin typeface="Franklin Gothic Book"/>
                <a:cs typeface="Franklin Gothic Book"/>
              </a:rPr>
              <a:t>e</a:t>
            </a:r>
            <a:r>
              <a:rPr dirty="0" spc="-5" i="1">
                <a:latin typeface="Franklin Gothic Book"/>
                <a:cs typeface="Franklin Gothic Book"/>
              </a:rPr>
              <a:t>l</a:t>
            </a:r>
            <a:r>
              <a:rPr dirty="0" spc="-15" i="1">
                <a:latin typeface="Franklin Gothic Book"/>
                <a:cs typeface="Franklin Gothic Book"/>
              </a:rPr>
              <a:t> </a:t>
            </a:r>
            <a:r>
              <a:rPr dirty="0" spc="5" i="1">
                <a:latin typeface="Franklin Gothic Book"/>
                <a:cs typeface="Franklin Gothic Book"/>
              </a:rPr>
              <a:t>l</a:t>
            </a:r>
            <a:r>
              <a:rPr dirty="0" spc="-10" i="1">
                <a:latin typeface="Franklin Gothic Book"/>
                <a:cs typeface="Franklin Gothic Book"/>
              </a:rPr>
              <a:t>im</a:t>
            </a:r>
            <a:r>
              <a:rPr dirty="0" spc="-5" i="1">
                <a:latin typeface="Franklin Gothic Book"/>
                <a:cs typeface="Franklin Gothic Book"/>
              </a:rPr>
              <a:t>b</a:t>
            </a:r>
            <a:r>
              <a:rPr dirty="0" spc="-10" i="1">
                <a:latin typeface="Franklin Gothic Book"/>
                <a:cs typeface="Franklin Gothic Book"/>
              </a:rPr>
              <a:t>o</a:t>
            </a:r>
            <a:r>
              <a:rPr dirty="0" spc="-25" i="1">
                <a:latin typeface="Franklin Gothic Book"/>
                <a:cs typeface="Franklin Gothic Book"/>
              </a:rPr>
              <a:t> </a:t>
            </a:r>
            <a:r>
              <a:rPr dirty="0" spc="0" i="1">
                <a:latin typeface="Franklin Gothic Book"/>
                <a:cs typeface="Franklin Gothic Book"/>
              </a:rPr>
              <a:t>d</a:t>
            </a:r>
            <a:r>
              <a:rPr dirty="0" spc="-5" i="1">
                <a:latin typeface="Franklin Gothic Book"/>
                <a:cs typeface="Franklin Gothic Book"/>
              </a:rPr>
              <a:t>e</a:t>
            </a:r>
            <a:r>
              <a:rPr dirty="0" spc="-5" i="1">
                <a:latin typeface="Franklin Gothic Book"/>
                <a:cs typeface="Franklin Gothic Book"/>
              </a:rPr>
              <a:t>l</a:t>
            </a:r>
            <a:r>
              <a:rPr dirty="0" spc="-25" i="1">
                <a:latin typeface="Franklin Gothic Book"/>
                <a:cs typeface="Franklin Gothic Book"/>
              </a:rPr>
              <a:t> </a:t>
            </a:r>
            <a:r>
              <a:rPr dirty="0" i="1">
                <a:latin typeface="Franklin Gothic Book"/>
                <a:cs typeface="Franklin Gothic Book"/>
              </a:rPr>
              <a:t>g</a:t>
            </a:r>
            <a:r>
              <a:rPr dirty="0" spc="5" i="1">
                <a:latin typeface="Franklin Gothic Book"/>
                <a:cs typeface="Franklin Gothic Book"/>
              </a:rPr>
              <a:t>i</a:t>
            </a:r>
            <a:r>
              <a:rPr dirty="0" spc="-5" i="1">
                <a:latin typeface="Franklin Gothic Book"/>
                <a:cs typeface="Franklin Gothic Book"/>
              </a:rPr>
              <a:t>a</a:t>
            </a:r>
            <a:r>
              <a:rPr dirty="0" spc="-5" i="1">
                <a:latin typeface="Franklin Gothic Book"/>
                <a:cs typeface="Franklin Gothic Book"/>
              </a:rPr>
              <a:t>l</a:t>
            </a:r>
            <a:r>
              <a:rPr dirty="0" spc="-15" i="1">
                <a:latin typeface="Franklin Gothic Book"/>
                <a:cs typeface="Franklin Gothic Book"/>
              </a:rPr>
              <a:t>l</a:t>
            </a:r>
            <a:r>
              <a:rPr dirty="0" spc="-10" i="1">
                <a:latin typeface="Franklin Gothic Book"/>
                <a:cs typeface="Franklin Gothic Book"/>
              </a:rPr>
              <a:t>o</a:t>
            </a:r>
            <a:r>
              <a:rPr dirty="0" spc="-10" i="1">
                <a:latin typeface="Franklin Gothic Book"/>
                <a:cs typeface="Franklin Gothic Book"/>
              </a:rPr>
              <a:t> </a:t>
            </a:r>
            <a:r>
              <a:rPr dirty="0"/>
              <a:t>(M</a:t>
            </a:r>
            <a:r>
              <a:rPr dirty="0" spc="5"/>
              <a:t>i</a:t>
            </a:r>
            <a:r>
              <a:rPr dirty="0"/>
              <a:t>c</a:t>
            </a:r>
            <a:r>
              <a:rPr dirty="0" spc="-10"/>
              <a:t>he</a:t>
            </a:r>
            <a:r>
              <a:rPr dirty="0" spc="5"/>
              <a:t>l</a:t>
            </a:r>
            <a:r>
              <a:rPr dirty="0" spc="-10"/>
              <a:t>e</a:t>
            </a:r>
            <a:r>
              <a:rPr dirty="0" spc="-35"/>
              <a:t> </a:t>
            </a:r>
            <a:r>
              <a:rPr dirty="0"/>
              <a:t>S</a:t>
            </a:r>
            <a:r>
              <a:rPr dirty="0" spc="-5"/>
              <a:t>e</a:t>
            </a:r>
            <a:r>
              <a:rPr dirty="0"/>
              <a:t>r</a:t>
            </a:r>
            <a:r>
              <a:rPr dirty="0" spc="-10"/>
              <a:t>r</a:t>
            </a:r>
            <a:r>
              <a:rPr dirty="0" spc="-5"/>
              <a:t>a</a:t>
            </a:r>
            <a:r>
              <a:rPr dirty="0" spc="-5"/>
              <a:t>,</a:t>
            </a:r>
            <a:r>
              <a:rPr dirty="0" spc="-35"/>
              <a:t> </a:t>
            </a:r>
            <a:r>
              <a:rPr dirty="0"/>
              <a:t>«</a:t>
            </a:r>
            <a:r>
              <a:rPr dirty="0" spc="-5"/>
              <a:t>L</a:t>
            </a:r>
            <a:r>
              <a:rPr dirty="0" spc="-10"/>
              <a:t>a</a:t>
            </a:r>
            <a:r>
              <a:rPr dirty="0" spc="-25"/>
              <a:t> </a:t>
            </a:r>
            <a:r>
              <a:rPr dirty="0" spc="0"/>
              <a:t>R</a:t>
            </a:r>
            <a:r>
              <a:rPr dirty="0" spc="-5"/>
              <a:t>ep</a:t>
            </a:r>
            <a:r>
              <a:rPr dirty="0"/>
              <a:t>u</a:t>
            </a:r>
            <a:r>
              <a:rPr dirty="0" spc="-10"/>
              <a:t>bbl</a:t>
            </a:r>
            <a:r>
              <a:rPr dirty="0" spc="-15"/>
              <a:t>i</a:t>
            </a:r>
            <a:r>
              <a:rPr dirty="0"/>
              <a:t>c</a:t>
            </a:r>
            <a:r>
              <a:rPr dirty="0" spc="-10"/>
              <a:t>a»,</a:t>
            </a:r>
            <a:r>
              <a:rPr dirty="0" spc="-35"/>
              <a:t> </a:t>
            </a:r>
            <a:r>
              <a:rPr dirty="0"/>
              <a:t>3</a:t>
            </a:r>
            <a:r>
              <a:rPr dirty="0" spc="-10"/>
              <a:t>0</a:t>
            </a:r>
            <a:r>
              <a:rPr dirty="0" spc="-5"/>
              <a:t> </a:t>
            </a:r>
            <a:r>
              <a:rPr dirty="0" spc="-10"/>
              <a:t>1</a:t>
            </a:r>
            <a:r>
              <a:rPr dirty="0" spc="-5"/>
              <a:t> </a:t>
            </a:r>
            <a:r>
              <a:rPr dirty="0"/>
              <a:t>2009</a:t>
            </a:r>
            <a:r>
              <a:rPr dirty="0" spc="-5"/>
              <a:t>)</a:t>
            </a:r>
          </a:p>
          <a:p>
            <a:pPr marL="225425">
              <a:lnSpc>
                <a:spcPct val="100000"/>
              </a:lnSpc>
            </a:pPr>
          </a:p>
          <a:p>
            <a:pPr marL="238125" marR="5080">
              <a:lnSpc>
                <a:spcPct val="114599"/>
              </a:lnSpc>
              <a:spcBef>
                <a:spcPts val="1130"/>
              </a:spcBef>
            </a:pPr>
            <a:r>
              <a:rPr dirty="0" spc="-15" b="0">
                <a:latin typeface="Franklin Gothic Book"/>
                <a:cs typeface="Franklin Gothic Book"/>
              </a:rPr>
              <a:t>M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ra</a:t>
            </a:r>
            <a:r>
              <a:rPr dirty="0" spc="-20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ile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ese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5" b="0">
                <a:latin typeface="Franklin Gothic Book"/>
                <a:cs typeface="Franklin Gothic Book"/>
              </a:rPr>
              <a:t>p</a:t>
            </a:r>
            <a:r>
              <a:rPr dirty="0" spc="-10" b="0">
                <a:latin typeface="Franklin Gothic Book"/>
                <a:cs typeface="Franklin Gothic Book"/>
              </a:rPr>
              <a:t>io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colla</a:t>
            </a:r>
            <a:r>
              <a:rPr dirty="0" spc="-20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or</a:t>
            </a:r>
            <a:r>
              <a:rPr dirty="0" spc="-15" b="0">
                <a:latin typeface="Franklin Gothic Book"/>
                <a:cs typeface="Franklin Gothic Book"/>
              </a:rPr>
              <a:t>azion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4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tra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pu</a:t>
            </a:r>
            <a:r>
              <a:rPr dirty="0" spc="-20" b="0">
                <a:latin typeface="Franklin Gothic Book"/>
                <a:cs typeface="Franklin Gothic Book"/>
              </a:rPr>
              <a:t>b</a:t>
            </a:r>
            <a:r>
              <a:rPr dirty="0" spc="-15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lico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vato</a:t>
            </a:r>
            <a:r>
              <a:rPr dirty="0" spc="-5" b="0">
                <a:latin typeface="Franklin Gothic Book"/>
                <a:cs typeface="Franklin Gothic Book"/>
              </a:rPr>
              <a:t>,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il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us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ness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dei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se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af</a:t>
            </a:r>
            <a:r>
              <a:rPr dirty="0" spc="-15" b="0">
                <a:latin typeface="Franklin Gothic Book"/>
                <a:cs typeface="Franklin Gothic Book"/>
              </a:rPr>
              <a:t>o</a:t>
            </a:r>
            <a:r>
              <a:rPr dirty="0" spc="-5" b="0">
                <a:latin typeface="Franklin Gothic Book"/>
                <a:cs typeface="Franklin Gothic Book"/>
              </a:rPr>
              <a:t>ri</a:t>
            </a:r>
            <a:r>
              <a:rPr dirty="0" spc="-10" b="0">
                <a:latin typeface="Franklin Gothic Book"/>
                <a:cs typeface="Franklin Gothic Book"/>
              </a:rPr>
              <a:t> truccati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av</a:t>
            </a:r>
            <a:r>
              <a:rPr dirty="0" spc="-15" b="0">
                <a:latin typeface="Franklin Gothic Book"/>
                <a:cs typeface="Franklin Gothic Book"/>
              </a:rPr>
              <a:t>ev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40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il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non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</a:t>
            </a:r>
            <a:r>
              <a:rPr dirty="0" spc="-10" b="0">
                <a:latin typeface="Franklin Gothic Book"/>
                <a:cs typeface="Franklin Gothic Book"/>
              </a:rPr>
              <a:t>iccolo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torto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di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fondarsi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su</a:t>
            </a:r>
            <a:r>
              <a:rPr dirty="0" spc="-2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una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frode.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isogna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conoscer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5" b="0">
                <a:latin typeface="Franklin Gothic Book"/>
                <a:cs typeface="Franklin Gothic Book"/>
              </a:rPr>
              <a:t>li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una</a:t>
            </a:r>
            <a:r>
              <a:rPr dirty="0" spc="-10" b="0">
                <a:latin typeface="Franklin Gothic Book"/>
                <a:cs typeface="Franklin Gothic Book"/>
              </a:rPr>
              <a:t> sud</a:t>
            </a:r>
            <a:r>
              <a:rPr dirty="0" spc="-5" b="0">
                <a:latin typeface="Franklin Gothic Book"/>
                <a:cs typeface="Franklin Gothic Book"/>
              </a:rPr>
              <a:t>d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5" b="0">
                <a:latin typeface="Franklin Gothic Book"/>
                <a:cs typeface="Franklin Gothic Book"/>
              </a:rPr>
              <a:t>v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-15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-35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olto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ampia</a:t>
            </a:r>
            <a:r>
              <a:rPr dirty="0" spc="-5" b="0">
                <a:latin typeface="Franklin Gothic Book"/>
                <a:cs typeface="Franklin Gothic Book"/>
              </a:rPr>
              <a:t>,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q</a:t>
            </a:r>
            <a:r>
              <a:rPr dirty="0" spc="-20" b="0">
                <a:latin typeface="Franklin Gothic Book"/>
                <a:cs typeface="Franklin Gothic Book"/>
              </a:rPr>
              <a:t>u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si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ma</a:t>
            </a:r>
            <a:r>
              <a:rPr dirty="0" spc="-10" b="0">
                <a:latin typeface="Franklin Gothic Book"/>
                <a:cs typeface="Franklin Gothic Book"/>
              </a:rPr>
              <a:t>est</a:t>
            </a:r>
            <a:r>
              <a:rPr dirty="0" spc="-20" b="0">
                <a:latin typeface="Franklin Gothic Book"/>
                <a:cs typeface="Franklin Gothic Book"/>
              </a:rPr>
              <a:t>o</a:t>
            </a:r>
            <a:r>
              <a:rPr dirty="0" spc="-10" b="0">
                <a:latin typeface="Franklin Gothic Book"/>
                <a:cs typeface="Franklin Gothic Book"/>
              </a:rPr>
              <a:t>sa,</a:t>
            </a:r>
            <a:r>
              <a:rPr dirty="0" spc="2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del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ltolto.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C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u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da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n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5" b="0">
                <a:latin typeface="Franklin Gothic Book"/>
                <a:cs typeface="Franklin Gothic Book"/>
              </a:rPr>
              <a:t>va</a:t>
            </a:r>
            <a:r>
              <a:rPr dirty="0" spc="-5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50" b="0">
                <a:latin typeface="Franklin Gothic Book"/>
                <a:cs typeface="Franklin Gothic Book"/>
              </a:rPr>
              <a:t> </a:t>
            </a:r>
            <a:r>
              <a:rPr dirty="0" b="0">
                <a:latin typeface="Franklin Gothic Book"/>
                <a:cs typeface="Franklin Gothic Book"/>
              </a:rPr>
              <a:t>i </a:t>
            </a:r>
            <a:r>
              <a:rPr dirty="0" spc="-15" b="0">
                <a:latin typeface="Franklin Gothic Book"/>
                <a:cs typeface="Franklin Gothic Book"/>
              </a:rPr>
              <a:t>C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uni,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qu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li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le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contr</a:t>
            </a:r>
            <a:r>
              <a:rPr dirty="0" spc="-15" b="0">
                <a:latin typeface="Franklin Gothic Book"/>
                <a:cs typeface="Franklin Gothic Book"/>
              </a:rPr>
              <a:t>avvenzion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2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stanno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d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venta</a:t>
            </a:r>
            <a:r>
              <a:rPr dirty="0" spc="-10" b="0">
                <a:latin typeface="Franklin Gothic Book"/>
                <a:cs typeface="Franklin Gothic Book"/>
              </a:rPr>
              <a:t>ndo</a:t>
            </a:r>
            <a:r>
              <a:rPr dirty="0" spc="2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una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ver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propr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tassa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(altr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che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Ici),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tra</a:t>
            </a:r>
            <a:r>
              <a:rPr dirty="0" spc="-5" b="0">
                <a:latin typeface="Franklin Gothic Book"/>
                <a:cs typeface="Franklin Gothic Book"/>
              </a:rPr>
              <a:t> l</a:t>
            </a:r>
            <a:r>
              <a:rPr dirty="0" spc="-15" b="0">
                <a:latin typeface="Franklin Gothic Book"/>
                <a:cs typeface="Franklin Gothic Book"/>
              </a:rPr>
              <a:t>'a</a:t>
            </a:r>
            <a:r>
              <a:rPr dirty="0" spc="-10" b="0">
                <a:latin typeface="Franklin Gothic Book"/>
                <a:cs typeface="Franklin Gothic Book"/>
              </a:rPr>
              <a:t>ltro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decisa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ente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feder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lista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dunque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fedel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</a:t>
            </a:r>
            <a:r>
              <a:rPr dirty="0" spc="-5" b="0">
                <a:latin typeface="Franklin Gothic Book"/>
                <a:cs typeface="Franklin Gothic Book"/>
              </a:rPr>
              <a:t>s</a:t>
            </a:r>
            <a:r>
              <a:rPr dirty="0" spc="-10" b="0">
                <a:latin typeface="Franklin Gothic Book"/>
                <a:cs typeface="Franklin Gothic Book"/>
              </a:rPr>
              <a:t>ima</a:t>
            </a:r>
            <a:r>
              <a:rPr dirty="0" spc="-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alla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ine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.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C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u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dag</a:t>
            </a:r>
            <a:r>
              <a:rPr dirty="0" spc="-20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ava</a:t>
            </a:r>
            <a:r>
              <a:rPr dirty="0" spc="4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la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tta</a:t>
            </a:r>
            <a:r>
              <a:rPr dirty="0" spc="-10" b="0">
                <a:latin typeface="Franklin Gothic Book"/>
                <a:cs typeface="Franklin Gothic Book"/>
              </a:rPr>
              <a:t> fornitr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ce,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ch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</a:t>
            </a:r>
            <a:r>
              <a:rPr dirty="0" spc="-5" b="0">
                <a:latin typeface="Franklin Gothic Book"/>
                <a:cs typeface="Franklin Gothic Book"/>
              </a:rPr>
              <a:t>s</a:t>
            </a:r>
            <a:r>
              <a:rPr dirty="0" spc="-10" b="0">
                <a:latin typeface="Franklin Gothic Book"/>
                <a:cs typeface="Franklin Gothic Book"/>
              </a:rPr>
              <a:t>à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se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lo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slo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an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pe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sedur</a:t>
            </a:r>
            <a:r>
              <a:rPr dirty="0" spc="-5" b="0">
                <a:latin typeface="Franklin Gothic Book"/>
                <a:cs typeface="Franklin Gothic Book"/>
              </a:rPr>
              <a:t>r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gl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asses</a:t>
            </a:r>
            <a:r>
              <a:rPr dirty="0" spc="-5" b="0">
                <a:latin typeface="Franklin Gothic Book"/>
                <a:cs typeface="Franklin Gothic Book"/>
              </a:rPr>
              <a:t>s</a:t>
            </a:r>
            <a:r>
              <a:rPr dirty="0" spc="-10" b="0">
                <a:latin typeface="Franklin Gothic Book"/>
                <a:cs typeface="Franklin Gothic Book"/>
              </a:rPr>
              <a:t>ori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ra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"il</a:t>
            </a:r>
            <a:r>
              <a:rPr dirty="0" spc="-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mio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sem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foro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è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</a:t>
            </a:r>
            <a:r>
              <a:rPr dirty="0" spc="-10" b="0">
                <a:latin typeface="Franklin Gothic Book"/>
                <a:cs typeface="Franklin Gothic Book"/>
              </a:rPr>
              <a:t>iù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v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loce</a:t>
            </a:r>
            <a:r>
              <a:rPr dirty="0" spc="-10" b="0">
                <a:latin typeface="Franklin Gothic Book"/>
                <a:cs typeface="Franklin Gothic Book"/>
              </a:rPr>
              <a:t> del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tu</a:t>
            </a:r>
            <a:r>
              <a:rPr dirty="0" spc="-15" b="0">
                <a:latin typeface="Franklin Gothic Book"/>
                <a:cs typeface="Franklin Gothic Book"/>
              </a:rPr>
              <a:t>o</a:t>
            </a:r>
            <a:r>
              <a:rPr dirty="0" spc="-5" b="0">
                <a:latin typeface="Franklin Gothic Book"/>
                <a:cs typeface="Franklin Gothic Book"/>
              </a:rPr>
              <a:t>".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C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gu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dag</a:t>
            </a:r>
            <a:r>
              <a:rPr dirty="0" spc="-20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av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5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le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soc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età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inc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cate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riscuotere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5" b="0">
                <a:latin typeface="Franklin Gothic Book"/>
                <a:cs typeface="Franklin Gothic Book"/>
              </a:rPr>
              <a:t>m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nde:</a:t>
            </a:r>
            <a:r>
              <a:rPr dirty="0" spc="40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g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5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ellotti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del</a:t>
            </a:r>
            <a:r>
              <a:rPr dirty="0" spc="-10" b="0">
                <a:latin typeface="Franklin Gothic Book"/>
                <a:cs typeface="Franklin Gothic Book"/>
              </a:rPr>
              <a:t> nostro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te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5" b="0">
                <a:latin typeface="Franklin Gothic Book"/>
                <a:cs typeface="Franklin Gothic Book"/>
              </a:rPr>
              <a:t>po</a:t>
            </a:r>
            <a:r>
              <a:rPr dirty="0" spc="-5" b="0">
                <a:latin typeface="Franklin Gothic Book"/>
                <a:cs typeface="Franklin Gothic Book"/>
              </a:rPr>
              <a:t>.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Arresti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domiciliari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pe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'</a:t>
            </a:r>
            <a:r>
              <a:rPr dirty="0" spc="-10" b="0">
                <a:latin typeface="Franklin Gothic Book"/>
                <a:cs typeface="Franklin Gothic Book"/>
              </a:rPr>
              <a:t>invent</a:t>
            </a:r>
            <a:r>
              <a:rPr dirty="0" spc="-15" b="0">
                <a:latin typeface="Franklin Gothic Book"/>
                <a:cs typeface="Franklin Gothic Book"/>
              </a:rPr>
              <a:t>o</a:t>
            </a:r>
            <a:r>
              <a:rPr dirty="0" spc="-10" b="0">
                <a:latin typeface="Franklin Gothic Book"/>
                <a:cs typeface="Franklin Gothic Book"/>
              </a:rPr>
              <a:t>re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del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arching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15" b="0">
                <a:latin typeface="Franklin Gothic Book"/>
                <a:cs typeface="Franklin Gothic Book"/>
              </a:rPr>
              <a:t>gn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3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(u</a:t>
            </a:r>
            <a:r>
              <a:rPr dirty="0" spc="-10" b="0">
                <a:latin typeface="Franklin Gothic Book"/>
                <a:cs typeface="Franklin Gothic Book"/>
              </a:rPr>
              <a:t>n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</a:t>
            </a:r>
            <a:r>
              <a:rPr dirty="0" spc="-10" b="0">
                <a:latin typeface="Franklin Gothic Book"/>
                <a:cs typeface="Franklin Gothic Book"/>
              </a:rPr>
              <a:t>iccolo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softw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re</a:t>
            </a:r>
            <a:r>
              <a:rPr dirty="0" spc="-10" b="0">
                <a:latin typeface="Franklin Gothic Book"/>
                <a:cs typeface="Franklin Gothic Book"/>
              </a:rPr>
              <a:t> faci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da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tarocc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re</a:t>
            </a:r>
            <a:r>
              <a:rPr dirty="0" spc="4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co</a:t>
            </a:r>
            <a:r>
              <a:rPr dirty="0" spc="-20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il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car</a:t>
            </a:r>
            <a:r>
              <a:rPr dirty="0" spc="-20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urat</a:t>
            </a:r>
            <a:r>
              <a:rPr dirty="0" spc="-15" b="0">
                <a:latin typeface="Franklin Gothic Book"/>
                <a:cs typeface="Franklin Gothic Book"/>
              </a:rPr>
              <a:t>o</a:t>
            </a:r>
            <a:r>
              <a:rPr dirty="0" spc="-10" b="0">
                <a:latin typeface="Franklin Gothic Book"/>
                <a:cs typeface="Franklin Gothic Book"/>
              </a:rPr>
              <a:t>re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un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otorino),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raffica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di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incr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mina</a:t>
            </a:r>
            <a:r>
              <a:rPr dirty="0" spc="-20" b="0">
                <a:latin typeface="Franklin Gothic Book"/>
                <a:cs typeface="Franklin Gothic Book"/>
              </a:rPr>
              <a:t>z</a:t>
            </a:r>
            <a:r>
              <a:rPr dirty="0" spc="-10" b="0">
                <a:latin typeface="Franklin Gothic Book"/>
                <a:cs typeface="Franklin Gothic Book"/>
              </a:rPr>
              <a:t>ioni</a:t>
            </a:r>
            <a:r>
              <a:rPr dirty="0" spc="-2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per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  </a:t>
            </a:r>
            <a:r>
              <a:rPr dirty="0" spc="-10" b="0">
                <a:latin typeface="Franklin Gothic Book"/>
                <a:cs typeface="Franklin Gothic Book"/>
              </a:rPr>
              <a:t>nu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oli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di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v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gi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urb</a:t>
            </a:r>
            <a:r>
              <a:rPr dirty="0" spc="-2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ni,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min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strat</a:t>
            </a:r>
            <a:r>
              <a:rPr dirty="0" spc="-20" b="0">
                <a:latin typeface="Franklin Gothic Book"/>
                <a:cs typeface="Franklin Gothic Book"/>
              </a:rPr>
              <a:t>o</a:t>
            </a:r>
            <a:r>
              <a:rPr dirty="0" spc="-5" b="0">
                <a:latin typeface="Franklin Gothic Book"/>
                <a:cs typeface="Franklin Gothic Book"/>
              </a:rPr>
              <a:t>ri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soc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età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conc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s</a:t>
            </a:r>
            <a:r>
              <a:rPr dirty="0" spc="-5" b="0">
                <a:latin typeface="Franklin Gothic Book"/>
                <a:cs typeface="Franklin Gothic Book"/>
              </a:rPr>
              <a:t>s</a:t>
            </a:r>
            <a:r>
              <a:rPr dirty="0" spc="-10" b="0">
                <a:latin typeface="Franklin Gothic Book"/>
                <a:cs typeface="Franklin Gothic Book"/>
              </a:rPr>
              <a:t>ion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e,</a:t>
            </a:r>
            <a:r>
              <a:rPr dirty="0" spc="2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che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ad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ni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ulta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scossa</a:t>
            </a:r>
            <a:r>
              <a:rPr dirty="0" spc="-10" b="0">
                <a:latin typeface="Franklin Gothic Book"/>
                <a:cs typeface="Franklin Gothic Book"/>
              </a:rPr>
              <a:t> acc</a:t>
            </a:r>
            <a:r>
              <a:rPr dirty="0" spc="-15" b="0">
                <a:latin typeface="Franklin Gothic Book"/>
                <a:cs typeface="Franklin Gothic Book"/>
              </a:rPr>
              <a:t>u</a:t>
            </a:r>
            <a:r>
              <a:rPr dirty="0" spc="-10" b="0">
                <a:latin typeface="Franklin Gothic Book"/>
                <a:cs typeface="Franklin Gothic Book"/>
              </a:rPr>
              <a:t>mulano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cent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s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mi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pe</a:t>
            </a:r>
            <a:r>
              <a:rPr dirty="0" spc="-10" b="0">
                <a:latin typeface="Franklin Gothic Book"/>
                <a:cs typeface="Franklin Gothic Book"/>
              </a:rPr>
              <a:t>r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il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serv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gi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reso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un'a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min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stra</a:t>
            </a:r>
            <a:r>
              <a:rPr dirty="0" spc="-20" b="0">
                <a:latin typeface="Franklin Gothic Book"/>
                <a:cs typeface="Franklin Gothic Book"/>
              </a:rPr>
              <a:t>z</a:t>
            </a:r>
            <a:r>
              <a:rPr dirty="0" spc="-10" b="0">
                <a:latin typeface="Franklin Gothic Book"/>
                <a:cs typeface="Franklin Gothic Book"/>
              </a:rPr>
              <a:t>ione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pu</a:t>
            </a:r>
            <a:r>
              <a:rPr dirty="0" spc="-20" b="0">
                <a:latin typeface="Franklin Gothic Book"/>
                <a:cs typeface="Franklin Gothic Book"/>
              </a:rPr>
              <a:t>b</a:t>
            </a:r>
            <a:r>
              <a:rPr dirty="0" spc="-15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lica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che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qu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si</a:t>
            </a:r>
            <a:r>
              <a:rPr dirty="0" spc="-10" b="0">
                <a:latin typeface="Franklin Gothic Book"/>
                <a:cs typeface="Franklin Gothic Book"/>
              </a:rPr>
              <a:t> ovun</a:t>
            </a:r>
            <a:r>
              <a:rPr dirty="0" spc="-20" b="0">
                <a:latin typeface="Franklin Gothic Book"/>
                <a:cs typeface="Franklin Gothic Book"/>
              </a:rPr>
              <a:t>q</a:t>
            </a:r>
            <a:r>
              <a:rPr dirty="0" spc="-10" b="0">
                <a:latin typeface="Franklin Gothic Book"/>
                <a:cs typeface="Franklin Gothic Book"/>
              </a:rPr>
              <a:t>ue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dele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le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sue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fu</a:t>
            </a:r>
            <a:r>
              <a:rPr dirty="0" spc="-15" b="0">
                <a:latin typeface="Franklin Gothic Book"/>
                <a:cs typeface="Franklin Gothic Book"/>
              </a:rPr>
              <a:t>nzion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s</a:t>
            </a:r>
            <a:r>
              <a:rPr dirty="0" spc="-10" b="0">
                <a:latin typeface="Franklin Gothic Book"/>
                <a:cs typeface="Franklin Gothic Book"/>
              </a:rPr>
              <a:t>ocietà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pu</a:t>
            </a:r>
            <a:r>
              <a:rPr dirty="0" spc="-20" b="0">
                <a:latin typeface="Franklin Gothic Book"/>
                <a:cs typeface="Franklin Gothic Book"/>
              </a:rPr>
              <a:t>b</a:t>
            </a:r>
            <a:r>
              <a:rPr dirty="0" spc="-15" b="0">
                <a:latin typeface="Franklin Gothic Book"/>
                <a:cs typeface="Franklin Gothic Book"/>
              </a:rPr>
              <a:t>b</a:t>
            </a:r>
            <a:r>
              <a:rPr dirty="0" spc="-5" b="0">
                <a:latin typeface="Franklin Gothic Book"/>
                <a:cs typeface="Franklin Gothic Book"/>
              </a:rPr>
              <a:t>lic</a:t>
            </a:r>
            <a:r>
              <a:rPr dirty="0" spc="5" b="0">
                <a:latin typeface="Franklin Gothic Book"/>
                <a:cs typeface="Franklin Gothic Book"/>
              </a:rPr>
              <a:t>o</a:t>
            </a:r>
            <a:r>
              <a:rPr dirty="0" spc="-15" b="0">
                <a:latin typeface="Franklin Gothic Book"/>
                <a:cs typeface="Franklin Gothic Book"/>
              </a:rPr>
              <a:t>-pr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vat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non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sempre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vocat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3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s</a:t>
            </a:r>
            <a:r>
              <a:rPr dirty="0" spc="-10" b="0">
                <a:latin typeface="Franklin Gothic Book"/>
                <a:cs typeface="Franklin Gothic Book"/>
              </a:rPr>
              <a:t>ervire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 cittadini.</a:t>
            </a:r>
            <a:r>
              <a:rPr dirty="0" spc="-20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Il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stema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(gi</a:t>
            </a:r>
            <a:r>
              <a:rPr dirty="0" spc="-10" b="0">
                <a:latin typeface="Franklin Gothic Book"/>
                <a:cs typeface="Franklin Gothic Book"/>
              </a:rPr>
              <a:t>à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smascherato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dal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assoc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a</a:t>
            </a:r>
            <a:r>
              <a:rPr dirty="0" spc="-20" b="0">
                <a:latin typeface="Franklin Gothic Book"/>
                <a:cs typeface="Franklin Gothic Book"/>
              </a:rPr>
              <a:t>z</a:t>
            </a:r>
            <a:r>
              <a:rPr dirty="0" spc="-10" b="0">
                <a:latin typeface="Franklin Gothic Book"/>
                <a:cs typeface="Franklin Gothic Book"/>
              </a:rPr>
              <a:t>ioni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dei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co</a:t>
            </a:r>
            <a:r>
              <a:rPr dirty="0" spc="-20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sum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tori,</a:t>
            </a:r>
            <a:r>
              <a:rPr dirty="0" spc="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so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adesso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un</a:t>
            </a:r>
            <a:r>
              <a:rPr dirty="0" spc="-10" b="0">
                <a:latin typeface="Franklin Gothic Book"/>
                <a:cs typeface="Franklin Gothic Book"/>
              </a:rPr>
              <a:t>t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l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suo</a:t>
            </a:r>
            <a:r>
              <a:rPr dirty="0" spc="-1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</a:t>
            </a:r>
            <a:r>
              <a:rPr dirty="0" spc="-20" b="0">
                <a:latin typeface="Franklin Gothic Book"/>
                <a:cs typeface="Franklin Gothic Book"/>
              </a:rPr>
              <a:t>p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logo</a:t>
            </a:r>
            <a:r>
              <a:rPr dirty="0" spc="10" b="0">
                <a:latin typeface="Franklin Gothic Book"/>
                <a:cs typeface="Franklin Gothic Book"/>
              </a:rPr>
              <a:t> 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struttorio)</a:t>
            </a:r>
            <a:r>
              <a:rPr dirty="0" spc="-3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era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20" b="0">
                <a:latin typeface="Franklin Gothic Book"/>
                <a:cs typeface="Franklin Gothic Book"/>
              </a:rPr>
              <a:t>m</a:t>
            </a:r>
            <a:r>
              <a:rPr dirty="0" spc="-10" b="0">
                <a:latin typeface="Franklin Gothic Book"/>
                <a:cs typeface="Franklin Gothic Book"/>
              </a:rPr>
              <a:t>olto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se</a:t>
            </a:r>
            <a:r>
              <a:rPr dirty="0" spc="-25" b="0">
                <a:latin typeface="Franklin Gothic Book"/>
                <a:cs typeface="Franklin Gothic Book"/>
              </a:rPr>
              <a:t>m</a:t>
            </a:r>
            <a:r>
              <a:rPr dirty="0" spc="-15" b="0">
                <a:latin typeface="Franklin Gothic Book"/>
                <a:cs typeface="Franklin Gothic Book"/>
              </a:rPr>
              <a:t>pl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c</a:t>
            </a:r>
            <a:r>
              <a:rPr dirty="0" spc="-20" b="0">
                <a:latin typeface="Franklin Gothic Book"/>
                <a:cs typeface="Franklin Gothic Book"/>
              </a:rPr>
              <a:t>e</a:t>
            </a:r>
            <a:r>
              <a:rPr dirty="0" spc="-5" b="0">
                <a:latin typeface="Franklin Gothic Book"/>
                <a:cs typeface="Franklin Gothic Book"/>
              </a:rPr>
              <a:t>.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25" b="0">
                <a:latin typeface="Franklin Gothic Book"/>
                <a:cs typeface="Franklin Gothic Book"/>
              </a:rPr>
              <a:t>N</a:t>
            </a:r>
            <a:r>
              <a:rPr dirty="0" spc="-10" b="0">
                <a:latin typeface="Franklin Gothic Book"/>
                <a:cs typeface="Franklin Gothic Book"/>
              </a:rPr>
              <a:t>ella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trinità</a:t>
            </a:r>
            <a:r>
              <a:rPr dirty="0" spc="-3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verd</a:t>
            </a:r>
            <a:r>
              <a:rPr dirty="0" spc="5" b="0">
                <a:latin typeface="Franklin Gothic Book"/>
                <a:cs typeface="Franklin Gothic Book"/>
              </a:rPr>
              <a:t>e</a:t>
            </a:r>
            <a:r>
              <a:rPr dirty="0" spc="-10" b="0">
                <a:latin typeface="Franklin Gothic Book"/>
                <a:cs typeface="Franklin Gothic Book"/>
              </a:rPr>
              <a:t>-</a:t>
            </a:r>
            <a:r>
              <a:rPr dirty="0" spc="-20" b="0">
                <a:latin typeface="Franklin Gothic Book"/>
                <a:cs typeface="Franklin Gothic Book"/>
              </a:rPr>
              <a:t>g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a</a:t>
            </a:r>
            <a:r>
              <a:rPr dirty="0" spc="-5" b="0">
                <a:latin typeface="Franklin Gothic Book"/>
                <a:cs typeface="Franklin Gothic Book"/>
              </a:rPr>
              <a:t>l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o</a:t>
            </a:r>
            <a:r>
              <a:rPr dirty="0" spc="-10" b="0">
                <a:latin typeface="Franklin Gothic Book"/>
                <a:cs typeface="Franklin Gothic Book"/>
              </a:rPr>
              <a:t>-</a:t>
            </a:r>
            <a:r>
              <a:rPr dirty="0" spc="-10" b="0">
                <a:latin typeface="Franklin Gothic Book"/>
                <a:cs typeface="Franklin Gothic Book"/>
              </a:rPr>
              <a:t>rosso</a:t>
            </a:r>
            <a:r>
              <a:rPr dirty="0" spc="2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si</a:t>
            </a:r>
            <a:r>
              <a:rPr dirty="0" spc="-1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è</a:t>
            </a:r>
            <a:r>
              <a:rPr dirty="0" spc="-10" b="0">
                <a:latin typeface="Franklin Gothic Book"/>
                <a:cs typeface="Franklin Gothic Book"/>
              </a:rPr>
              <a:t> ind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5" b="0">
                <a:latin typeface="Franklin Gothic Book"/>
                <a:cs typeface="Franklin Gothic Book"/>
              </a:rPr>
              <a:t>v</a:t>
            </a:r>
            <a:r>
              <a:rPr dirty="0" b="0">
                <a:latin typeface="Franklin Gothic Book"/>
                <a:cs typeface="Franklin Gothic Book"/>
              </a:rPr>
              <a:t>i</a:t>
            </a:r>
            <a:r>
              <a:rPr dirty="0" spc="-10" b="0">
                <a:latin typeface="Franklin Gothic Book"/>
                <a:cs typeface="Franklin Gothic Book"/>
              </a:rPr>
              <a:t>duato</a:t>
            </a:r>
            <a:r>
              <a:rPr dirty="0" spc="-25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l</a:t>
            </a:r>
            <a:r>
              <a:rPr dirty="0" spc="-15" b="0">
                <a:latin typeface="Franklin Gothic Book"/>
                <a:cs typeface="Franklin Gothic Book"/>
              </a:rPr>
              <a:t>'a</a:t>
            </a:r>
            <a:r>
              <a:rPr dirty="0" spc="-10" b="0">
                <a:latin typeface="Franklin Gothic Book"/>
                <a:cs typeface="Franklin Gothic Book"/>
              </a:rPr>
              <a:t>nello</a:t>
            </a:r>
            <a:r>
              <a:rPr dirty="0" spc="-5" b="0">
                <a:latin typeface="Franklin Gothic Book"/>
                <a:cs typeface="Franklin Gothic Book"/>
              </a:rPr>
              <a:t> </a:t>
            </a:r>
            <a:r>
              <a:rPr dirty="0" spc="-10" b="0">
                <a:latin typeface="Franklin Gothic Book"/>
                <a:cs typeface="Franklin Gothic Book"/>
              </a:rPr>
              <a:t>de</a:t>
            </a:r>
            <a:r>
              <a:rPr dirty="0" spc="-15" b="0">
                <a:latin typeface="Franklin Gothic Book"/>
                <a:cs typeface="Franklin Gothic Book"/>
              </a:rPr>
              <a:t>b</a:t>
            </a:r>
            <a:r>
              <a:rPr dirty="0" spc="-10" b="0">
                <a:latin typeface="Franklin Gothic Book"/>
                <a:cs typeface="Franklin Gothic Book"/>
              </a:rPr>
              <a:t>ole,</a:t>
            </a:r>
            <a:r>
              <a:rPr dirty="0" spc="20" b="0">
                <a:latin typeface="Franklin Gothic Book"/>
                <a:cs typeface="Franklin Gothic Book"/>
              </a:rPr>
              <a:t> </a:t>
            </a:r>
            <a:r>
              <a:rPr dirty="0" spc="-5" b="0">
                <a:latin typeface="Franklin Gothic Book"/>
                <a:cs typeface="Franklin Gothic Book"/>
              </a:rPr>
              <a:t>l</a:t>
            </a:r>
            <a:r>
              <a:rPr dirty="0" spc="-15" b="0">
                <a:latin typeface="Franklin Gothic Book"/>
                <a:cs typeface="Franklin Gothic Book"/>
              </a:rPr>
              <a:t>'effimero</a:t>
            </a:r>
            <a:r>
              <a:rPr dirty="0" spc="-5" b="0">
                <a:latin typeface="Franklin Gothic Book"/>
                <a:cs typeface="Franklin Gothic Book"/>
              </a:rPr>
              <a:t>,</a:t>
            </a:r>
            <a:r>
              <a:rPr dirty="0" spc="5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m</a:t>
            </a:r>
            <a:r>
              <a:rPr dirty="0" spc="-20" b="0">
                <a:latin typeface="Franklin Gothic Book"/>
                <a:cs typeface="Franklin Gothic Book"/>
              </a:rPr>
              <a:t>a</a:t>
            </a:r>
            <a:r>
              <a:rPr dirty="0" spc="-10" b="0">
                <a:latin typeface="Franklin Gothic Book"/>
                <a:cs typeface="Franklin Gothic Book"/>
              </a:rPr>
              <a:t>ni</a:t>
            </a:r>
            <a:r>
              <a:rPr dirty="0" spc="-15" b="0">
                <a:latin typeface="Franklin Gothic Book"/>
                <a:cs typeface="Franklin Gothic Book"/>
              </a:rPr>
              <a:t>polab</a:t>
            </a:r>
            <a:r>
              <a:rPr dirty="0" spc="-10" b="0">
                <a:latin typeface="Franklin Gothic Book"/>
                <a:cs typeface="Franklin Gothic Book"/>
              </a:rPr>
              <a:t>ile</a:t>
            </a:r>
            <a:r>
              <a:rPr dirty="0" b="0">
                <a:latin typeface="Franklin Gothic Book"/>
                <a:cs typeface="Franklin Gothic Book"/>
              </a:rPr>
              <a:t> </a:t>
            </a:r>
            <a:r>
              <a:rPr dirty="0" spc="-15" b="0">
                <a:latin typeface="Franklin Gothic Book"/>
                <a:cs typeface="Franklin Gothic Book"/>
              </a:rPr>
              <a:t>gial</a:t>
            </a:r>
            <a:r>
              <a:rPr dirty="0" b="0">
                <a:latin typeface="Franklin Gothic Book"/>
                <a:cs typeface="Franklin Gothic Book"/>
              </a:rPr>
              <a:t>l</a:t>
            </a:r>
            <a:r>
              <a:rPr dirty="0" spc="-10" b="0">
                <a:latin typeface="Franklin Gothic Book"/>
                <a:cs typeface="Franklin Gothic Book"/>
              </a:rPr>
              <a:t>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487406"/>
            <a:ext cx="7652384" cy="442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</a:pPr>
            <a:r>
              <a:rPr dirty="0" sz="1600" spc="-10">
                <a:latin typeface="Franklin Gothic Book"/>
                <a:cs typeface="Franklin Gothic Book"/>
              </a:rPr>
              <a:t>Quel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transeu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rosso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dagli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uto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ilisti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italia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perch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</a:t>
            </a:r>
            <a:r>
              <a:rPr dirty="0" sz="1600" spc="-15">
                <a:latin typeface="Franklin Gothic Book"/>
                <a:cs typeface="Franklin Gothic Book"/>
              </a:rPr>
              <a:t>pen</a:t>
            </a:r>
            <a:r>
              <a:rPr dirty="0" sz="1600" spc="-10">
                <a:latin typeface="Franklin Gothic Book"/>
                <a:cs typeface="Franklin Gothic Book"/>
              </a:rPr>
              <a:t>de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giu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locca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avvia,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prem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puni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dunque</a:t>
            </a:r>
            <a:r>
              <a:rPr dirty="0" sz="1600" spc="-10">
                <a:latin typeface="Franklin Gothic Book"/>
                <a:cs typeface="Franklin Gothic Book"/>
              </a:rPr>
              <a:t> 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scre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lità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</a:t>
            </a:r>
            <a:r>
              <a:rPr dirty="0" sz="1600" spc="-15">
                <a:latin typeface="Franklin Gothic Book"/>
                <a:cs typeface="Franklin Gothic Book"/>
              </a:rPr>
              <a:t>'a</a:t>
            </a:r>
            <a:r>
              <a:rPr dirty="0" sz="1600" spc="-10">
                <a:latin typeface="Franklin Gothic Book"/>
                <a:cs typeface="Franklin Gothic Book"/>
              </a:rPr>
              <a:t>uto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ilista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adora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interpr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10">
                <a:latin typeface="Franklin Gothic Book"/>
                <a:cs typeface="Franklin Gothic Book"/>
              </a:rPr>
              <a:t>lta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10">
                <a:latin typeface="Franklin Gothic Book"/>
                <a:cs typeface="Franklin Gothic Book"/>
              </a:rPr>
              <a:t>lta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norm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seconda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circostan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degli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um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ri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("p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perch</a:t>
            </a:r>
            <a:r>
              <a:rPr dirty="0" sz="1600" spc="-10">
                <a:latin typeface="Franklin Gothic Book"/>
                <a:cs typeface="Franklin Gothic Book"/>
              </a:rPr>
              <a:t>é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frett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",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"mi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fer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>
                <a:latin typeface="Franklin Gothic Book"/>
                <a:cs typeface="Franklin Gothic Book"/>
              </a:rPr>
              <a:t> 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 spc="-15">
                <a:latin typeface="Franklin Gothic Book"/>
                <a:cs typeface="Franklin Gothic Book"/>
              </a:rPr>
              <a:t>"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"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lero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pi</a:t>
            </a:r>
            <a:r>
              <a:rPr dirty="0" sz="1600" spc="-10">
                <a:latin typeface="Franklin Gothic Book"/>
                <a:cs typeface="Franklin Gothic Book"/>
              </a:rPr>
              <a:t>rla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dav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 inch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",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Eb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reve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iallo,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'</a:t>
            </a:r>
            <a:r>
              <a:rPr dirty="0" sz="1600" spc="-10">
                <a:latin typeface="Franklin Gothic Book"/>
                <a:cs typeface="Franklin Gothic Book"/>
              </a:rPr>
              <a:t>italia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indugia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gic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istante,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nfern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stava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durne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durata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imi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secondi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15">
                <a:latin typeface="Franklin Gothic Book"/>
                <a:cs typeface="Franklin Gothic Book"/>
              </a:rPr>
              <a:t>evo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po:</a:t>
            </a:r>
            <a:endParaRPr sz="1600">
              <a:latin typeface="Franklin Gothic Book"/>
              <a:cs typeface="Franklin Gothic Book"/>
            </a:endParaRPr>
          </a:p>
          <a:p>
            <a:pPr marL="12700" marR="17145">
              <a:lnSpc>
                <a:spcPct val="114599"/>
              </a:lnSpc>
              <a:spcBef>
                <a:spcPts val="5"/>
              </a:spcBef>
            </a:pP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nuncio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rosso,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rapinoso,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10">
                <a:latin typeface="Franklin Gothic Book"/>
                <a:cs typeface="Franklin Gothic Book"/>
              </a:rPr>
              <a:t> nef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sto.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Ed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cco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'a</a:t>
            </a:r>
            <a:r>
              <a:rPr dirty="0" sz="1600" spc="-10">
                <a:latin typeface="Franklin Gothic Book"/>
                <a:cs typeface="Franklin Gothic Book"/>
              </a:rPr>
              <a:t>uto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ilista,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sorpreso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ntre</a:t>
            </a:r>
            <a:r>
              <a:rPr dirty="0" sz="1600" spc="-5">
                <a:latin typeface="Franklin Gothic Book"/>
                <a:cs typeface="Franklin Gothic Book"/>
              </a:rPr>
              <a:t> l'a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reva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prot</a:t>
            </a:r>
            <a:r>
              <a:rPr dirty="0" sz="1600" spc="-20">
                <a:latin typeface="Franklin Gothic Book"/>
                <a:cs typeface="Franklin Gothic Book"/>
              </a:rPr>
              <a:t>egg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nsito,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ritrova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n-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ola,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niente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-grav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rantita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colto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fla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rante</a:t>
            </a:r>
            <a:r>
              <a:rPr dirty="0" sz="1600" spc="-10">
                <a:latin typeface="Franklin Gothic Book"/>
                <a:cs typeface="Franklin Gothic Book"/>
              </a:rPr>
              <a:t> 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occhiute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telec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ne.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pen</a:t>
            </a:r>
            <a:r>
              <a:rPr dirty="0" sz="1600" spc="-10">
                <a:latin typeface="Franklin Gothic Book"/>
                <a:cs typeface="Franklin Gothic Book"/>
              </a:rPr>
              <a:t>sa,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terri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ile.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2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italia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a,</a:t>
            </a:r>
            <a:r>
              <a:rPr dirty="0" sz="1600" spc="-10">
                <a:latin typeface="Franklin Gothic Book"/>
                <a:cs typeface="Franklin Gothic Book"/>
              </a:rPr>
              <a:t> 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senso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lucra,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scandalosam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ell</a:t>
            </a:r>
            <a:r>
              <a:rPr dirty="0" sz="1600" spc="-10">
                <a:latin typeface="Franklin Gothic Book"/>
                <a:cs typeface="Franklin Gothic Book"/>
              </a:rPr>
              <a:t>'</a:t>
            </a:r>
            <a:r>
              <a:rPr dirty="0" sz="1600" spc="-10">
                <a:latin typeface="Franklin Gothic Book"/>
                <a:cs typeface="Franklin Gothic Book"/>
              </a:rPr>
              <a:t>iner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dono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hez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aiuta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ital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pare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tradim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iallo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-10">
                <a:latin typeface="Franklin Gothic Book"/>
                <a:cs typeface="Franklin Gothic Book"/>
              </a:rPr>
              <a:t> 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misure,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duc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osa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itud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sem</a:t>
            </a:r>
            <a:r>
              <a:rPr dirty="0" sz="1600" spc="3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fel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ci.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4702" y="1487406"/>
            <a:ext cx="7587615" cy="302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</a:pP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esiste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evidente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assert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verd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rosso,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-10">
                <a:latin typeface="Franklin Gothic Book"/>
                <a:cs typeface="Franklin Gothic Book"/>
              </a:rPr>
              <a:t> sem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parland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protesta</a:t>
            </a:r>
            <a:r>
              <a:rPr dirty="0" sz="1600" spc="-10">
                <a:latin typeface="Franklin Gothic Book"/>
                <a:cs typeface="Franklin Gothic Book"/>
              </a:rPr>
              <a:t>nti,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Europa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ottuso.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invece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catt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lico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lef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bvr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rat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ing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o),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utorio,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protetti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sam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frettoloso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Av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10">
                <a:latin typeface="Franklin Gothic Book"/>
                <a:cs typeface="Franklin Gothic Book"/>
              </a:rPr>
              <a:t>Glor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sopp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l'ord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impla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ab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stop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ello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rt.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rti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ma</a:t>
            </a:r>
            <a:r>
              <a:rPr dirty="0" sz="1600" spc="-10">
                <a:latin typeface="Franklin Gothic Book"/>
                <a:cs typeface="Franklin Gothic Book"/>
              </a:rPr>
              <a:t>fori</a:t>
            </a:r>
            <a:r>
              <a:rPr dirty="0" sz="1600" spc="-10">
                <a:latin typeface="Franklin Gothic Book"/>
                <a:cs typeface="Franklin Gothic Book"/>
              </a:rPr>
              <a:t> 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paion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proclama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</a:t>
            </a:r>
            <a:r>
              <a:rPr dirty="0" sz="1600" spc="-15">
                <a:latin typeface="Franklin Gothic Book"/>
                <a:cs typeface="Franklin Gothic Book"/>
              </a:rPr>
              <a:t>pen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nea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env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nuta</a:t>
            </a:r>
            <a:r>
              <a:rPr dirty="0" sz="1600" spc="-10">
                <a:latin typeface="Franklin Gothic Book"/>
                <a:cs typeface="Franklin Gothic Book"/>
              </a:rPr>
              <a:t> 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rfezione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codice.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potut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metterc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asc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zo</a:t>
            </a:r>
            <a:r>
              <a:rPr dirty="0" sz="1600" spc="-10">
                <a:latin typeface="Franklin Gothic Book"/>
                <a:cs typeface="Franklin Gothic Book"/>
              </a:rPr>
              <a:t>ni?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potut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deru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sereni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acc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leriamo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incrocio</a:t>
            </a:r>
            <a:r>
              <a:rPr dirty="0" sz="1600" spc="-10">
                <a:latin typeface="Franklin Gothic Book"/>
                <a:cs typeface="Franklin Gothic Book"/>
              </a:rPr>
              <a:t> telefon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cas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acc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ndendoci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rett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rancicando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'a</a:t>
            </a:r>
            <a:r>
              <a:rPr dirty="0" sz="1600" spc="-10">
                <a:latin typeface="Franklin Gothic Book"/>
                <a:cs typeface="Franklin Gothic Book"/>
              </a:rPr>
              <a:t>utor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q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rfino</a:t>
            </a:r>
            <a:r>
              <a:rPr dirty="0" sz="1600" spc="-5">
                <a:latin typeface="Franklin Gothic Book"/>
                <a:cs typeface="Franklin Gothic Book"/>
              </a:rPr>
              <a:t> 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volan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?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FIGURA</a:t>
            </a:r>
            <a:r>
              <a:rPr dirty="0" spc="-10"/>
              <a:t>L</a:t>
            </a:r>
            <a:r>
              <a:rPr dirty="0"/>
              <a:t>ITÀ</a:t>
            </a:r>
          </a:p>
          <a:p>
            <a:pPr marL="12700">
              <a:lnSpc>
                <a:spcPct val="100000"/>
              </a:lnSpc>
            </a:pPr>
            <a:r>
              <a:rPr dirty="0" spc="-15"/>
              <a:t>NELLA</a:t>
            </a:r>
            <a:r>
              <a:rPr dirty="0" spc="-15"/>
              <a:t> </a:t>
            </a:r>
            <a:r>
              <a:rPr dirty="0" spc="-15"/>
              <a:t>VITA</a:t>
            </a:r>
            <a:r>
              <a:rPr dirty="0" spc="10"/>
              <a:t> </a:t>
            </a:r>
            <a:r>
              <a:rPr dirty="0" spc="-15"/>
              <a:t>QUO</a:t>
            </a:r>
            <a:r>
              <a:rPr dirty="0" spc="-10"/>
              <a:t>T</a:t>
            </a:r>
            <a:r>
              <a:rPr dirty="0" spc="-15"/>
              <a:t>ID</a:t>
            </a:r>
            <a:r>
              <a:rPr dirty="0" spc="-20"/>
              <a:t>I</a:t>
            </a:r>
            <a:r>
              <a:rPr dirty="0" spc="-15"/>
              <a:t>ANA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159500"/>
            <a:ext cx="4558665" cy="3510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778125">
              <a:lnSpc>
                <a:spcPct val="134400"/>
              </a:lnSpc>
            </a:pPr>
            <a:r>
              <a:rPr dirty="0" sz="1600" i="1">
                <a:latin typeface="Franklin Gothic Book"/>
                <a:cs typeface="Franklin Gothic Book"/>
              </a:rPr>
              <a:t>Il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ollo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i="1">
                <a:latin typeface="Franklin Gothic Book"/>
                <a:cs typeface="Franklin Gothic Book"/>
              </a:rPr>
              <a:t>ell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bott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 Il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let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ume</a:t>
            </a:r>
            <a:r>
              <a:rPr dirty="0" sz="1600" spc="-15" i="1">
                <a:latin typeface="Franklin Gothic Book"/>
                <a:cs typeface="Franklin Gothic Book"/>
              </a:rPr>
              <a:t> M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rire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cal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ag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etti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buono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me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il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ne</a:t>
            </a:r>
            <a:endParaRPr sz="1600">
              <a:latin typeface="Franklin Gothic Book"/>
              <a:cs typeface="Franklin Gothic Book"/>
            </a:endParaRPr>
          </a:p>
          <a:p>
            <a:pPr marL="12700" marR="5080">
              <a:lnSpc>
                <a:spcPct val="134400"/>
              </a:lnSpc>
              <a:spcBef>
                <a:spcPts val="10"/>
              </a:spcBef>
            </a:pP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volp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maro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ne</a:t>
            </a:r>
            <a:r>
              <a:rPr dirty="0" sz="1600" spc="-10" i="1">
                <a:latin typeface="Franklin Gothic Book"/>
                <a:cs typeface="Franklin Gothic Book"/>
              </a:rPr>
              <a:t> fare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chiacc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iere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bere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iere</a:t>
            </a:r>
            <a:endParaRPr sz="1600">
              <a:latin typeface="Franklin Gothic Book"/>
              <a:cs typeface="Franklin Gothic Book"/>
            </a:endParaRPr>
          </a:p>
          <a:p>
            <a:pPr marL="12700" marR="2348230">
              <a:lnSpc>
                <a:spcPct val="134400"/>
              </a:lnSpc>
              <a:spcBef>
                <a:spcPts val="1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grand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stud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5" i="1">
                <a:latin typeface="Franklin Gothic Book"/>
                <a:cs typeface="Franklin Gothic Book"/>
              </a:rPr>
              <a:t>tt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leta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20"/>
              <a:t>r</a:t>
            </a:r>
            <a:r>
              <a:rPr dirty="0" spc="-10"/>
              <a:t>in</a:t>
            </a:r>
            <a:r>
              <a:rPr dirty="0" spc="-25"/>
              <a:t>n</a:t>
            </a:r>
            <a:r>
              <a:rPr dirty="0" spc="-15"/>
              <a:t>ovamento</a:t>
            </a:r>
            <a:r>
              <a:rPr dirty="0" spc="25"/>
              <a:t> </a:t>
            </a:r>
            <a:r>
              <a:rPr dirty="0" spc="-10"/>
              <a:t>della</a:t>
            </a:r>
            <a:r>
              <a:rPr dirty="0" spc="-10"/>
              <a:t> </a:t>
            </a:r>
            <a:r>
              <a:rPr dirty="0" spc="-10"/>
              <a:t>figuralità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1797565"/>
            <a:ext cx="3716020" cy="1301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i="1">
                <a:latin typeface="Franklin Gothic Book"/>
                <a:cs typeface="Franklin Gothic Book"/>
              </a:rPr>
              <a:t>S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re</a:t>
            </a:r>
            <a:r>
              <a:rPr dirty="0" sz="2000" spc="-5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fuo</a:t>
            </a:r>
            <a:r>
              <a:rPr dirty="0" sz="2000" spc="5" i="1">
                <a:latin typeface="Franklin Gothic Book"/>
                <a:cs typeface="Franklin Gothic Book"/>
              </a:rPr>
              <a:t>r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r>
              <a:rPr dirty="0" sz="2000" spc="-25" i="1">
                <a:latin typeface="Franklin Gothic Book"/>
                <a:cs typeface="Franklin Gothic Book"/>
              </a:rPr>
              <a:t> </a:t>
            </a:r>
            <a:r>
              <a:rPr dirty="0" sz="2000" spc="-5" i="1">
                <a:latin typeface="Franklin Gothic Book"/>
                <a:cs typeface="Franklin Gothic Book"/>
              </a:rPr>
              <a:t>co</a:t>
            </a:r>
            <a:r>
              <a:rPr dirty="0" sz="2000" spc="-10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e </a:t>
            </a:r>
            <a:r>
              <a:rPr dirty="0" sz="2000" spc="5" i="1">
                <a:latin typeface="Franklin Gothic Book"/>
                <a:cs typeface="Franklin Gothic Book"/>
              </a:rPr>
              <a:t>u</a:t>
            </a:r>
            <a:r>
              <a:rPr dirty="0" sz="2000" i="1">
                <a:latin typeface="Franklin Gothic Book"/>
                <a:cs typeface="Franklin Gothic Book"/>
              </a:rPr>
              <a:t>n</a:t>
            </a:r>
            <a:r>
              <a:rPr dirty="0" sz="2000" spc="-5" i="1">
                <a:latin typeface="Franklin Gothic Book"/>
                <a:cs typeface="Franklin Gothic Book"/>
              </a:rPr>
              <a:t> vas</a:t>
            </a:r>
            <a:r>
              <a:rPr dirty="0" sz="2000" i="1">
                <a:latin typeface="Franklin Gothic Book"/>
                <a:cs typeface="Franklin Gothic Book"/>
              </a:rPr>
              <a:t>o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di</a:t>
            </a:r>
            <a:r>
              <a:rPr dirty="0" sz="2000" spc="-5" i="1">
                <a:latin typeface="Franklin Gothic Book"/>
                <a:cs typeface="Franklin Gothic Book"/>
              </a:rPr>
              <a:t> ge</a:t>
            </a:r>
            <a:r>
              <a:rPr dirty="0" sz="2000" spc="5" i="1">
                <a:latin typeface="Franklin Gothic Book"/>
                <a:cs typeface="Franklin Gothic Book"/>
              </a:rPr>
              <a:t>r</a:t>
            </a:r>
            <a:r>
              <a:rPr dirty="0" sz="2000" spc="-5" i="1"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i="1">
                <a:latin typeface="Franklin Gothic Book"/>
                <a:cs typeface="Franklin Gothic Book"/>
              </a:rPr>
              <a:t>Q</a:t>
            </a:r>
            <a:r>
              <a:rPr dirty="0" sz="2000" spc="5" i="1">
                <a:latin typeface="Franklin Gothic Book"/>
                <a:cs typeface="Franklin Gothic Book"/>
              </a:rPr>
              <a:t>u</a:t>
            </a:r>
            <a:r>
              <a:rPr dirty="0" sz="2000" i="1">
                <a:latin typeface="Franklin Gothic Book"/>
                <a:cs typeface="Franklin Gothic Book"/>
              </a:rPr>
              <a:t>ella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spc="5" i="1">
                <a:latin typeface="Franklin Gothic Book"/>
                <a:cs typeface="Franklin Gothic Book"/>
              </a:rPr>
              <a:t>r</a:t>
            </a:r>
            <a:r>
              <a:rPr dirty="0" sz="2000" i="1">
                <a:latin typeface="Franklin Gothic Book"/>
                <a:cs typeface="Franklin Gothic Book"/>
              </a:rPr>
              <a:t>ag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zza è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un’autostrada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12420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figurali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registro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linguistico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63648" y="2284755"/>
            <a:ext cx="1837055" cy="606425"/>
          </a:xfrm>
          <a:custGeom>
            <a:avLst/>
            <a:gdLst/>
            <a:ahLst/>
            <a:cxnLst/>
            <a:rect l="l" t="t" r="r" b="b"/>
            <a:pathLst>
              <a:path w="1837054" h="606425">
                <a:moveTo>
                  <a:pt x="0" y="605891"/>
                </a:moveTo>
                <a:lnTo>
                  <a:pt x="1836674" y="605891"/>
                </a:lnTo>
                <a:lnTo>
                  <a:pt x="1836674" y="0"/>
                </a:lnTo>
                <a:lnTo>
                  <a:pt x="0" y="0"/>
                </a:lnTo>
                <a:lnTo>
                  <a:pt x="0" y="605891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63648" y="2284755"/>
            <a:ext cx="1837055" cy="606425"/>
          </a:xfrm>
          <a:custGeom>
            <a:avLst/>
            <a:gdLst/>
            <a:ahLst/>
            <a:cxnLst/>
            <a:rect l="l" t="t" r="r" b="b"/>
            <a:pathLst>
              <a:path w="1837054" h="606425">
                <a:moveTo>
                  <a:pt x="0" y="605891"/>
                </a:moveTo>
                <a:lnTo>
                  <a:pt x="1836674" y="605891"/>
                </a:lnTo>
                <a:lnTo>
                  <a:pt x="1836674" y="0"/>
                </a:lnTo>
                <a:lnTo>
                  <a:pt x="0" y="0"/>
                </a:lnTo>
                <a:lnTo>
                  <a:pt x="0" y="605891"/>
                </a:lnTo>
                <a:close/>
              </a:path>
            </a:pathLst>
          </a:custGeom>
          <a:ln w="25399">
            <a:solidFill>
              <a:srgbClr val="E7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45335" y="2254089"/>
            <a:ext cx="111188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Verdana"/>
                <a:cs typeface="Verdana"/>
              </a:rPr>
              <a:t>S</a:t>
            </a:r>
            <a:r>
              <a:rPr dirty="0" sz="1600" spc="-20">
                <a:latin typeface="Verdana"/>
                <a:cs typeface="Verdana"/>
              </a:rPr>
              <a:t>t</a:t>
            </a:r>
            <a:r>
              <a:rPr dirty="0" sz="1600" spc="-10">
                <a:latin typeface="Verdana"/>
                <a:cs typeface="Verdana"/>
              </a:rPr>
              <a:t>are</a:t>
            </a:r>
            <a:r>
              <a:rPr dirty="0" sz="1600" spc="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fuori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5335" y="2476846"/>
            <a:ext cx="1022985" cy="450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750"/>
              </a:lnSpc>
            </a:pPr>
            <a:r>
              <a:rPr dirty="0" sz="1600" spc="-10">
                <a:latin typeface="Verdana"/>
                <a:cs typeface="Verdana"/>
              </a:rPr>
              <a:t>co</a:t>
            </a:r>
            <a:r>
              <a:rPr dirty="0" sz="1600" spc="-25">
                <a:latin typeface="Verdana"/>
                <a:cs typeface="Verdana"/>
              </a:rPr>
              <a:t>m</a:t>
            </a:r>
            <a:r>
              <a:rPr dirty="0" sz="1600" spc="-10">
                <a:latin typeface="Verdana"/>
                <a:cs typeface="Verdana"/>
              </a:rPr>
              <a:t>e</a:t>
            </a:r>
            <a:r>
              <a:rPr dirty="0" sz="1600" spc="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una</a:t>
            </a:r>
            <a:r>
              <a:rPr dirty="0" sz="1600" spc="-10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zuc</a:t>
            </a:r>
            <a:r>
              <a:rPr dirty="0" sz="1600" spc="-20">
                <a:latin typeface="Verdana"/>
                <a:cs typeface="Verdana"/>
              </a:rPr>
              <a:t>c</a:t>
            </a:r>
            <a:r>
              <a:rPr dirty="0" sz="1600" spc="-10"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161" y="1171321"/>
            <a:ext cx="1981200" cy="1163320"/>
          </a:xfrm>
          <a:custGeom>
            <a:avLst/>
            <a:gdLst/>
            <a:ahLst/>
            <a:cxnLst/>
            <a:rect l="l" t="t" r="r" b="b"/>
            <a:pathLst>
              <a:path w="1981200" h="1163320">
                <a:moveTo>
                  <a:pt x="990511" y="0"/>
                </a:moveTo>
                <a:lnTo>
                  <a:pt x="909276" y="1927"/>
                </a:lnTo>
                <a:lnTo>
                  <a:pt x="829849" y="7610"/>
                </a:lnTo>
                <a:lnTo>
                  <a:pt x="752485" y="16899"/>
                </a:lnTo>
                <a:lnTo>
                  <a:pt x="677439" y="29644"/>
                </a:lnTo>
                <a:lnTo>
                  <a:pt x="604966" y="45696"/>
                </a:lnTo>
                <a:lnTo>
                  <a:pt x="535321" y="64904"/>
                </a:lnTo>
                <a:lnTo>
                  <a:pt x="468759" y="87118"/>
                </a:lnTo>
                <a:lnTo>
                  <a:pt x="405535" y="112190"/>
                </a:lnTo>
                <a:lnTo>
                  <a:pt x="345904" y="139970"/>
                </a:lnTo>
                <a:lnTo>
                  <a:pt x="290120" y="170307"/>
                </a:lnTo>
                <a:lnTo>
                  <a:pt x="238439" y="203051"/>
                </a:lnTo>
                <a:lnTo>
                  <a:pt x="191116" y="238054"/>
                </a:lnTo>
                <a:lnTo>
                  <a:pt x="148405" y="275166"/>
                </a:lnTo>
                <a:lnTo>
                  <a:pt x="110562" y="314236"/>
                </a:lnTo>
                <a:lnTo>
                  <a:pt x="77841" y="355115"/>
                </a:lnTo>
                <a:lnTo>
                  <a:pt x="50498" y="397654"/>
                </a:lnTo>
                <a:lnTo>
                  <a:pt x="28787" y="441702"/>
                </a:lnTo>
                <a:lnTo>
                  <a:pt x="12964" y="487110"/>
                </a:lnTo>
                <a:lnTo>
                  <a:pt x="3283" y="533727"/>
                </a:lnTo>
                <a:lnTo>
                  <a:pt x="0" y="581405"/>
                </a:lnTo>
                <a:lnTo>
                  <a:pt x="3283" y="629101"/>
                </a:lnTo>
                <a:lnTo>
                  <a:pt x="12964" y="675732"/>
                </a:lnTo>
                <a:lnTo>
                  <a:pt x="28787" y="721151"/>
                </a:lnTo>
                <a:lnTo>
                  <a:pt x="50498" y="765206"/>
                </a:lnTo>
                <a:lnTo>
                  <a:pt x="77841" y="807749"/>
                </a:lnTo>
                <a:lnTo>
                  <a:pt x="110562" y="848631"/>
                </a:lnTo>
                <a:lnTo>
                  <a:pt x="148405" y="887701"/>
                </a:lnTo>
                <a:lnTo>
                  <a:pt x="191116" y="924811"/>
                </a:lnTo>
                <a:lnTo>
                  <a:pt x="238439" y="959812"/>
                </a:lnTo>
                <a:lnTo>
                  <a:pt x="290120" y="992552"/>
                </a:lnTo>
                <a:lnTo>
                  <a:pt x="345904" y="1022884"/>
                </a:lnTo>
                <a:lnTo>
                  <a:pt x="405535" y="1050657"/>
                </a:lnTo>
                <a:lnTo>
                  <a:pt x="468759" y="1075723"/>
                </a:lnTo>
                <a:lnTo>
                  <a:pt x="535321" y="1097931"/>
                </a:lnTo>
                <a:lnTo>
                  <a:pt x="604966" y="1117133"/>
                </a:lnTo>
                <a:lnTo>
                  <a:pt x="677439" y="1133179"/>
                </a:lnTo>
                <a:lnTo>
                  <a:pt x="752485" y="1145919"/>
                </a:lnTo>
                <a:lnTo>
                  <a:pt x="829849" y="1155204"/>
                </a:lnTo>
                <a:lnTo>
                  <a:pt x="909276" y="1160885"/>
                </a:lnTo>
                <a:lnTo>
                  <a:pt x="990511" y="1162812"/>
                </a:lnTo>
                <a:lnTo>
                  <a:pt x="1071758" y="1160885"/>
                </a:lnTo>
                <a:lnTo>
                  <a:pt x="1151197" y="1155204"/>
                </a:lnTo>
                <a:lnTo>
                  <a:pt x="1228571" y="1145919"/>
                </a:lnTo>
                <a:lnTo>
                  <a:pt x="1303626" y="1133179"/>
                </a:lnTo>
                <a:lnTo>
                  <a:pt x="1376106" y="1117133"/>
                </a:lnTo>
                <a:lnTo>
                  <a:pt x="1445758" y="1097931"/>
                </a:lnTo>
                <a:lnTo>
                  <a:pt x="1512326" y="1075723"/>
                </a:lnTo>
                <a:lnTo>
                  <a:pt x="1575556" y="1050657"/>
                </a:lnTo>
                <a:lnTo>
                  <a:pt x="1635192" y="1022884"/>
                </a:lnTo>
                <a:lnTo>
                  <a:pt x="1690979" y="992552"/>
                </a:lnTo>
                <a:lnTo>
                  <a:pt x="1742663" y="959812"/>
                </a:lnTo>
                <a:lnTo>
                  <a:pt x="1789989" y="924811"/>
                </a:lnTo>
                <a:lnTo>
                  <a:pt x="1832701" y="887701"/>
                </a:lnTo>
                <a:lnTo>
                  <a:pt x="1870546" y="848631"/>
                </a:lnTo>
                <a:lnTo>
                  <a:pt x="1903268" y="807749"/>
                </a:lnTo>
                <a:lnTo>
                  <a:pt x="1930611" y="765206"/>
                </a:lnTo>
                <a:lnTo>
                  <a:pt x="1952322" y="721151"/>
                </a:lnTo>
                <a:lnTo>
                  <a:pt x="1968146" y="675732"/>
                </a:lnTo>
                <a:lnTo>
                  <a:pt x="1977827" y="629101"/>
                </a:lnTo>
                <a:lnTo>
                  <a:pt x="1981111" y="581405"/>
                </a:lnTo>
                <a:lnTo>
                  <a:pt x="1977827" y="533727"/>
                </a:lnTo>
                <a:lnTo>
                  <a:pt x="1968146" y="487110"/>
                </a:lnTo>
                <a:lnTo>
                  <a:pt x="1952322" y="441702"/>
                </a:lnTo>
                <a:lnTo>
                  <a:pt x="1930611" y="397654"/>
                </a:lnTo>
                <a:lnTo>
                  <a:pt x="1903268" y="355115"/>
                </a:lnTo>
                <a:lnTo>
                  <a:pt x="1870546" y="314236"/>
                </a:lnTo>
                <a:lnTo>
                  <a:pt x="1832701" y="275166"/>
                </a:lnTo>
                <a:lnTo>
                  <a:pt x="1789989" y="238054"/>
                </a:lnTo>
                <a:lnTo>
                  <a:pt x="1742663" y="203051"/>
                </a:lnTo>
                <a:lnTo>
                  <a:pt x="1690979" y="170306"/>
                </a:lnTo>
                <a:lnTo>
                  <a:pt x="1635192" y="139970"/>
                </a:lnTo>
                <a:lnTo>
                  <a:pt x="1575556" y="112190"/>
                </a:lnTo>
                <a:lnTo>
                  <a:pt x="1512326" y="87118"/>
                </a:lnTo>
                <a:lnTo>
                  <a:pt x="1445758" y="64904"/>
                </a:lnTo>
                <a:lnTo>
                  <a:pt x="1376106" y="45696"/>
                </a:lnTo>
                <a:lnTo>
                  <a:pt x="1303626" y="29644"/>
                </a:lnTo>
                <a:lnTo>
                  <a:pt x="1228571" y="16899"/>
                </a:lnTo>
                <a:lnTo>
                  <a:pt x="1151197" y="7610"/>
                </a:lnTo>
                <a:lnTo>
                  <a:pt x="1071758" y="1927"/>
                </a:lnTo>
                <a:lnTo>
                  <a:pt x="99051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61" y="1171321"/>
            <a:ext cx="1981200" cy="1163320"/>
          </a:xfrm>
          <a:custGeom>
            <a:avLst/>
            <a:gdLst/>
            <a:ahLst/>
            <a:cxnLst/>
            <a:rect l="l" t="t" r="r" b="b"/>
            <a:pathLst>
              <a:path w="1981200" h="1163320">
                <a:moveTo>
                  <a:pt x="0" y="581405"/>
                </a:moveTo>
                <a:lnTo>
                  <a:pt x="3283" y="533727"/>
                </a:lnTo>
                <a:lnTo>
                  <a:pt x="12964" y="487110"/>
                </a:lnTo>
                <a:lnTo>
                  <a:pt x="28787" y="441702"/>
                </a:lnTo>
                <a:lnTo>
                  <a:pt x="50498" y="397654"/>
                </a:lnTo>
                <a:lnTo>
                  <a:pt x="77841" y="355115"/>
                </a:lnTo>
                <a:lnTo>
                  <a:pt x="110562" y="314236"/>
                </a:lnTo>
                <a:lnTo>
                  <a:pt x="148405" y="275166"/>
                </a:lnTo>
                <a:lnTo>
                  <a:pt x="191116" y="238054"/>
                </a:lnTo>
                <a:lnTo>
                  <a:pt x="238439" y="203051"/>
                </a:lnTo>
                <a:lnTo>
                  <a:pt x="290120" y="170307"/>
                </a:lnTo>
                <a:lnTo>
                  <a:pt x="345904" y="139970"/>
                </a:lnTo>
                <a:lnTo>
                  <a:pt x="405535" y="112190"/>
                </a:lnTo>
                <a:lnTo>
                  <a:pt x="468759" y="87118"/>
                </a:lnTo>
                <a:lnTo>
                  <a:pt x="535321" y="64904"/>
                </a:lnTo>
                <a:lnTo>
                  <a:pt x="604966" y="45696"/>
                </a:lnTo>
                <a:lnTo>
                  <a:pt x="677439" y="29644"/>
                </a:lnTo>
                <a:lnTo>
                  <a:pt x="752485" y="16899"/>
                </a:lnTo>
                <a:lnTo>
                  <a:pt x="829849" y="7610"/>
                </a:lnTo>
                <a:lnTo>
                  <a:pt x="909276" y="1927"/>
                </a:lnTo>
                <a:lnTo>
                  <a:pt x="990511" y="0"/>
                </a:lnTo>
                <a:lnTo>
                  <a:pt x="1071758" y="1927"/>
                </a:lnTo>
                <a:lnTo>
                  <a:pt x="1151197" y="7610"/>
                </a:lnTo>
                <a:lnTo>
                  <a:pt x="1228571" y="16899"/>
                </a:lnTo>
                <a:lnTo>
                  <a:pt x="1303626" y="29644"/>
                </a:lnTo>
                <a:lnTo>
                  <a:pt x="1376106" y="45696"/>
                </a:lnTo>
                <a:lnTo>
                  <a:pt x="1445758" y="64904"/>
                </a:lnTo>
                <a:lnTo>
                  <a:pt x="1512326" y="87118"/>
                </a:lnTo>
                <a:lnTo>
                  <a:pt x="1575556" y="112190"/>
                </a:lnTo>
                <a:lnTo>
                  <a:pt x="1635192" y="139970"/>
                </a:lnTo>
                <a:lnTo>
                  <a:pt x="1690979" y="170306"/>
                </a:lnTo>
                <a:lnTo>
                  <a:pt x="1742663" y="203051"/>
                </a:lnTo>
                <a:lnTo>
                  <a:pt x="1789989" y="238054"/>
                </a:lnTo>
                <a:lnTo>
                  <a:pt x="1832701" y="275166"/>
                </a:lnTo>
                <a:lnTo>
                  <a:pt x="1870546" y="314236"/>
                </a:lnTo>
                <a:lnTo>
                  <a:pt x="1903268" y="355115"/>
                </a:lnTo>
                <a:lnTo>
                  <a:pt x="1930611" y="397654"/>
                </a:lnTo>
                <a:lnTo>
                  <a:pt x="1952322" y="441702"/>
                </a:lnTo>
                <a:lnTo>
                  <a:pt x="1968146" y="487110"/>
                </a:lnTo>
                <a:lnTo>
                  <a:pt x="1977827" y="533727"/>
                </a:lnTo>
                <a:lnTo>
                  <a:pt x="1981111" y="581405"/>
                </a:lnTo>
                <a:lnTo>
                  <a:pt x="1977827" y="629101"/>
                </a:lnTo>
                <a:lnTo>
                  <a:pt x="1968146" y="675732"/>
                </a:lnTo>
                <a:lnTo>
                  <a:pt x="1952322" y="721151"/>
                </a:lnTo>
                <a:lnTo>
                  <a:pt x="1930611" y="765206"/>
                </a:lnTo>
                <a:lnTo>
                  <a:pt x="1903268" y="807749"/>
                </a:lnTo>
                <a:lnTo>
                  <a:pt x="1870546" y="848631"/>
                </a:lnTo>
                <a:lnTo>
                  <a:pt x="1832701" y="887701"/>
                </a:lnTo>
                <a:lnTo>
                  <a:pt x="1789989" y="924811"/>
                </a:lnTo>
                <a:lnTo>
                  <a:pt x="1742663" y="959812"/>
                </a:lnTo>
                <a:lnTo>
                  <a:pt x="1690979" y="992552"/>
                </a:lnTo>
                <a:lnTo>
                  <a:pt x="1635192" y="1022884"/>
                </a:lnTo>
                <a:lnTo>
                  <a:pt x="1575556" y="1050657"/>
                </a:lnTo>
                <a:lnTo>
                  <a:pt x="1512326" y="1075723"/>
                </a:lnTo>
                <a:lnTo>
                  <a:pt x="1445758" y="1097931"/>
                </a:lnTo>
                <a:lnTo>
                  <a:pt x="1376106" y="1117133"/>
                </a:lnTo>
                <a:lnTo>
                  <a:pt x="1303626" y="1133179"/>
                </a:lnTo>
                <a:lnTo>
                  <a:pt x="1228571" y="1145919"/>
                </a:lnTo>
                <a:lnTo>
                  <a:pt x="1151197" y="1155204"/>
                </a:lnTo>
                <a:lnTo>
                  <a:pt x="1071758" y="1160885"/>
                </a:lnTo>
                <a:lnTo>
                  <a:pt x="990511" y="1162812"/>
                </a:lnTo>
                <a:lnTo>
                  <a:pt x="909276" y="1160885"/>
                </a:lnTo>
                <a:lnTo>
                  <a:pt x="829849" y="1155204"/>
                </a:lnTo>
                <a:lnTo>
                  <a:pt x="752485" y="1145919"/>
                </a:lnTo>
                <a:lnTo>
                  <a:pt x="677439" y="1133179"/>
                </a:lnTo>
                <a:lnTo>
                  <a:pt x="604966" y="1117133"/>
                </a:lnTo>
                <a:lnTo>
                  <a:pt x="535321" y="1097931"/>
                </a:lnTo>
                <a:lnTo>
                  <a:pt x="468759" y="1075723"/>
                </a:lnTo>
                <a:lnTo>
                  <a:pt x="405535" y="1050657"/>
                </a:lnTo>
                <a:lnTo>
                  <a:pt x="345904" y="1022884"/>
                </a:lnTo>
                <a:lnTo>
                  <a:pt x="290120" y="992552"/>
                </a:lnTo>
                <a:lnTo>
                  <a:pt x="238439" y="959812"/>
                </a:lnTo>
                <a:lnTo>
                  <a:pt x="191116" y="924811"/>
                </a:lnTo>
                <a:lnTo>
                  <a:pt x="148405" y="887701"/>
                </a:lnTo>
                <a:lnTo>
                  <a:pt x="110562" y="848631"/>
                </a:lnTo>
                <a:lnTo>
                  <a:pt x="77841" y="807749"/>
                </a:lnTo>
                <a:lnTo>
                  <a:pt x="50498" y="765206"/>
                </a:lnTo>
                <a:lnTo>
                  <a:pt x="28787" y="721151"/>
                </a:lnTo>
                <a:lnTo>
                  <a:pt x="12964" y="675732"/>
                </a:lnTo>
                <a:lnTo>
                  <a:pt x="3283" y="629101"/>
                </a:lnTo>
                <a:lnTo>
                  <a:pt x="0" y="58140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38301" y="1641440"/>
            <a:ext cx="12192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Si</a:t>
            </a:r>
            <a:r>
              <a:rPr dirty="0" sz="1600" spc="-35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dirty="0" sz="1600" spc="-2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600" spc="-15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udine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35396" y="1462201"/>
            <a:ext cx="2211070" cy="640080"/>
          </a:xfrm>
          <a:custGeom>
            <a:avLst/>
            <a:gdLst/>
            <a:ahLst/>
            <a:cxnLst/>
            <a:rect l="l" t="t" r="r" b="b"/>
            <a:pathLst>
              <a:path w="2211070" h="640080">
                <a:moveTo>
                  <a:pt x="0" y="639902"/>
                </a:moveTo>
                <a:lnTo>
                  <a:pt x="2210943" y="639902"/>
                </a:lnTo>
                <a:lnTo>
                  <a:pt x="2210943" y="0"/>
                </a:lnTo>
                <a:lnTo>
                  <a:pt x="0" y="0"/>
                </a:lnTo>
                <a:lnTo>
                  <a:pt x="0" y="639902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35396" y="1462201"/>
            <a:ext cx="2211070" cy="640080"/>
          </a:xfrm>
          <a:custGeom>
            <a:avLst/>
            <a:gdLst/>
            <a:ahLst/>
            <a:cxnLst/>
            <a:rect l="l" t="t" r="r" b="b"/>
            <a:pathLst>
              <a:path w="2211070" h="640080">
                <a:moveTo>
                  <a:pt x="0" y="639902"/>
                </a:moveTo>
                <a:lnTo>
                  <a:pt x="2210943" y="639902"/>
                </a:lnTo>
                <a:lnTo>
                  <a:pt x="2210943" y="0"/>
                </a:lnTo>
                <a:lnTo>
                  <a:pt x="0" y="0"/>
                </a:lnTo>
                <a:lnTo>
                  <a:pt x="0" y="639902"/>
                </a:lnTo>
                <a:close/>
              </a:path>
            </a:pathLst>
          </a:custGeom>
          <a:ln w="25399">
            <a:solidFill>
              <a:srgbClr val="E7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677280" y="1559779"/>
            <a:ext cx="1367790" cy="450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750"/>
              </a:lnSpc>
            </a:pPr>
            <a:r>
              <a:rPr dirty="0" sz="1600" spc="-55">
                <a:latin typeface="Verdana"/>
                <a:cs typeface="Verdana"/>
              </a:rPr>
              <a:t>F</a:t>
            </a:r>
            <a:r>
              <a:rPr dirty="0" sz="1600" spc="-10">
                <a:latin typeface="Verdana"/>
                <a:cs typeface="Verdana"/>
              </a:rPr>
              <a:t>erro</a:t>
            </a:r>
            <a:r>
              <a:rPr dirty="0" sz="1600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(au</a:t>
            </a:r>
            <a:r>
              <a:rPr dirty="0" sz="1600" spc="-20">
                <a:latin typeface="Verdana"/>
                <a:cs typeface="Verdana"/>
              </a:rPr>
              <a:t>t</a:t>
            </a:r>
            <a:r>
              <a:rPr dirty="0" sz="1600" spc="-10">
                <a:latin typeface="Verdana"/>
                <a:cs typeface="Verdana"/>
              </a:rPr>
              <a:t>o</a:t>
            </a:r>
            <a:r>
              <a:rPr dirty="0" sz="1600" spc="2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m</a:t>
            </a:r>
            <a:r>
              <a:rPr dirty="0" sz="1600" spc="-10">
                <a:latin typeface="Verdana"/>
                <a:cs typeface="Verdana"/>
              </a:rPr>
              <a:t>oto)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32376" y="2338374"/>
            <a:ext cx="2802890" cy="669290"/>
          </a:xfrm>
          <a:custGeom>
            <a:avLst/>
            <a:gdLst/>
            <a:ahLst/>
            <a:cxnLst/>
            <a:rect l="l" t="t" r="r" b="b"/>
            <a:pathLst>
              <a:path w="2802890" h="669289">
                <a:moveTo>
                  <a:pt x="0" y="668858"/>
                </a:moveTo>
                <a:lnTo>
                  <a:pt x="2802508" y="668858"/>
                </a:lnTo>
                <a:lnTo>
                  <a:pt x="2802508" y="0"/>
                </a:lnTo>
                <a:lnTo>
                  <a:pt x="0" y="0"/>
                </a:lnTo>
                <a:lnTo>
                  <a:pt x="0" y="668858"/>
                </a:lnTo>
                <a:close/>
              </a:path>
            </a:pathLst>
          </a:custGeom>
          <a:ln w="25399">
            <a:solidFill>
              <a:srgbClr val="E7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532376" y="2338374"/>
            <a:ext cx="2802890" cy="669290"/>
          </a:xfrm>
          <a:prstGeom prst="rect">
            <a:avLst/>
          </a:prstGeom>
          <a:solidFill>
            <a:srgbClr val="E7F3F4"/>
          </a:solidFill>
        </p:spPr>
        <p:txBody>
          <a:bodyPr wrap="square" lIns="0" tIns="0" rIns="0" bIns="0" rtlCol="0" vert="horz">
            <a:spAutoFit/>
          </a:bodyPr>
          <a:lstStyle/>
          <a:p>
            <a:pPr marL="448945" marR="168910">
              <a:lnSpc>
                <a:spcPts val="1750"/>
              </a:lnSpc>
            </a:pPr>
            <a:r>
              <a:rPr dirty="0" sz="1600" spc="-55">
                <a:latin typeface="Verdana"/>
                <a:cs typeface="Verdana"/>
              </a:rPr>
              <a:t>Z</a:t>
            </a:r>
            <a:r>
              <a:rPr dirty="0" sz="1600" spc="-10">
                <a:latin typeface="Verdana"/>
                <a:cs typeface="Verdana"/>
              </a:rPr>
              <a:t>ain</a:t>
            </a:r>
            <a:r>
              <a:rPr dirty="0" sz="1600" spc="-25">
                <a:latin typeface="Verdana"/>
                <a:cs typeface="Verdana"/>
              </a:rPr>
              <a:t>e</a:t>
            </a:r>
            <a:r>
              <a:rPr dirty="0" sz="1600" spc="-15">
                <a:latin typeface="Verdana"/>
                <a:cs typeface="Verdana"/>
              </a:rPr>
              <a:t>tt</a:t>
            </a:r>
            <a:r>
              <a:rPr dirty="0" sz="1600" spc="-10">
                <a:latin typeface="Verdana"/>
                <a:cs typeface="Verdana"/>
              </a:rPr>
              <a:t>o</a:t>
            </a:r>
            <a:r>
              <a:rPr dirty="0" sz="1600" spc="25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(</a:t>
            </a:r>
            <a:r>
              <a:rPr dirty="0" sz="1600" spc="-40">
                <a:latin typeface="Verdana"/>
                <a:cs typeface="Verdana"/>
              </a:rPr>
              <a:t>r</a:t>
            </a:r>
            <a:r>
              <a:rPr dirty="0" sz="1600" spc="-10">
                <a:latin typeface="Verdana"/>
                <a:cs typeface="Verdana"/>
              </a:rPr>
              <a:t>agaz</a:t>
            </a:r>
            <a:r>
              <a:rPr dirty="0" sz="1600" spc="-15">
                <a:latin typeface="Verdana"/>
                <a:cs typeface="Verdana"/>
              </a:rPr>
              <a:t>z</a:t>
            </a:r>
            <a:r>
              <a:rPr dirty="0" sz="1600" spc="-10">
                <a:latin typeface="Verdana"/>
                <a:cs typeface="Verdana"/>
              </a:rPr>
              <a:t>a</a:t>
            </a:r>
            <a:r>
              <a:rPr dirty="0" sz="1600" spc="15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di</a:t>
            </a:r>
            <a:r>
              <a:rPr dirty="0" sz="1600" spc="-1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s</a:t>
            </a:r>
            <a:r>
              <a:rPr dirty="0" sz="1600" spc="-20">
                <a:latin typeface="Verdana"/>
                <a:cs typeface="Verdana"/>
              </a:rPr>
              <a:t>c</a:t>
            </a:r>
            <a:r>
              <a:rPr dirty="0" sz="1600" spc="-10">
                <a:latin typeface="Verdana"/>
                <a:cs typeface="Verdana"/>
              </a:rPr>
              <a:t>uola</a:t>
            </a:r>
            <a:r>
              <a:rPr dirty="0" sz="1600" spc="1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con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l</a:t>
            </a:r>
            <a:r>
              <a:rPr dirty="0" sz="1600" spc="-10">
                <a:latin typeface="Verdana"/>
                <a:cs typeface="Verdana"/>
              </a:rPr>
              <a:t>a</a:t>
            </a:r>
            <a:r>
              <a:rPr dirty="0" sz="1600" spc="1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quale</a:t>
            </a:r>
            <a:r>
              <a:rPr dirty="0" sz="160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si</a:t>
            </a:r>
            <a:r>
              <a:rPr dirty="0" sz="1600" spc="-10">
                <a:latin typeface="Verdana"/>
                <a:cs typeface="Verdana"/>
              </a:rPr>
              <a:t> ha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una</a:t>
            </a:r>
            <a:r>
              <a:rPr dirty="0" sz="1600" spc="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relazione)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55517" y="1100074"/>
            <a:ext cx="2209800" cy="1163320"/>
          </a:xfrm>
          <a:custGeom>
            <a:avLst/>
            <a:gdLst/>
            <a:ahLst/>
            <a:cxnLst/>
            <a:rect l="l" t="t" r="r" b="b"/>
            <a:pathLst>
              <a:path w="2209800" h="1163320">
                <a:moveTo>
                  <a:pt x="1104900" y="0"/>
                </a:moveTo>
                <a:lnTo>
                  <a:pt x="1014278" y="1926"/>
                </a:lnTo>
                <a:lnTo>
                  <a:pt x="925675" y="7607"/>
                </a:lnTo>
                <a:lnTo>
                  <a:pt x="839374" y="16892"/>
                </a:lnTo>
                <a:lnTo>
                  <a:pt x="755660" y="29632"/>
                </a:lnTo>
                <a:lnTo>
                  <a:pt x="674816" y="45678"/>
                </a:lnTo>
                <a:lnTo>
                  <a:pt x="597127" y="64880"/>
                </a:lnTo>
                <a:lnTo>
                  <a:pt x="522878" y="87088"/>
                </a:lnTo>
                <a:lnTo>
                  <a:pt x="452353" y="112154"/>
                </a:lnTo>
                <a:lnTo>
                  <a:pt x="385836" y="139927"/>
                </a:lnTo>
                <a:lnTo>
                  <a:pt x="323611" y="170259"/>
                </a:lnTo>
                <a:lnTo>
                  <a:pt x="265963" y="202999"/>
                </a:lnTo>
                <a:lnTo>
                  <a:pt x="213177" y="238000"/>
                </a:lnTo>
                <a:lnTo>
                  <a:pt x="165535" y="275110"/>
                </a:lnTo>
                <a:lnTo>
                  <a:pt x="123323" y="314180"/>
                </a:lnTo>
                <a:lnTo>
                  <a:pt x="86826" y="355062"/>
                </a:lnTo>
                <a:lnTo>
                  <a:pt x="56327" y="397605"/>
                </a:lnTo>
                <a:lnTo>
                  <a:pt x="32110" y="441660"/>
                </a:lnTo>
                <a:lnTo>
                  <a:pt x="14460" y="487079"/>
                </a:lnTo>
                <a:lnTo>
                  <a:pt x="3662" y="533710"/>
                </a:lnTo>
                <a:lnTo>
                  <a:pt x="0" y="581405"/>
                </a:lnTo>
                <a:lnTo>
                  <a:pt x="3662" y="629084"/>
                </a:lnTo>
                <a:lnTo>
                  <a:pt x="14460" y="675701"/>
                </a:lnTo>
                <a:lnTo>
                  <a:pt x="32110" y="721109"/>
                </a:lnTo>
                <a:lnTo>
                  <a:pt x="56327" y="765157"/>
                </a:lnTo>
                <a:lnTo>
                  <a:pt x="86826" y="807696"/>
                </a:lnTo>
                <a:lnTo>
                  <a:pt x="123323" y="848575"/>
                </a:lnTo>
                <a:lnTo>
                  <a:pt x="165535" y="887645"/>
                </a:lnTo>
                <a:lnTo>
                  <a:pt x="213177" y="924757"/>
                </a:lnTo>
                <a:lnTo>
                  <a:pt x="265963" y="959760"/>
                </a:lnTo>
                <a:lnTo>
                  <a:pt x="323611" y="992505"/>
                </a:lnTo>
                <a:lnTo>
                  <a:pt x="385836" y="1022841"/>
                </a:lnTo>
                <a:lnTo>
                  <a:pt x="452353" y="1050621"/>
                </a:lnTo>
                <a:lnTo>
                  <a:pt x="522878" y="1075693"/>
                </a:lnTo>
                <a:lnTo>
                  <a:pt x="597127" y="1097907"/>
                </a:lnTo>
                <a:lnTo>
                  <a:pt x="674816" y="1117115"/>
                </a:lnTo>
                <a:lnTo>
                  <a:pt x="755660" y="1133167"/>
                </a:lnTo>
                <a:lnTo>
                  <a:pt x="839374" y="1145912"/>
                </a:lnTo>
                <a:lnTo>
                  <a:pt x="925675" y="1155201"/>
                </a:lnTo>
                <a:lnTo>
                  <a:pt x="1014278" y="1160884"/>
                </a:lnTo>
                <a:lnTo>
                  <a:pt x="1104900" y="1162812"/>
                </a:lnTo>
                <a:lnTo>
                  <a:pt x="1195521" y="1160884"/>
                </a:lnTo>
                <a:lnTo>
                  <a:pt x="1284124" y="1155201"/>
                </a:lnTo>
                <a:lnTo>
                  <a:pt x="1370425" y="1145912"/>
                </a:lnTo>
                <a:lnTo>
                  <a:pt x="1454139" y="1133167"/>
                </a:lnTo>
                <a:lnTo>
                  <a:pt x="1534983" y="1117115"/>
                </a:lnTo>
                <a:lnTo>
                  <a:pt x="1612672" y="1097907"/>
                </a:lnTo>
                <a:lnTo>
                  <a:pt x="1686921" y="1075693"/>
                </a:lnTo>
                <a:lnTo>
                  <a:pt x="1757446" y="1050621"/>
                </a:lnTo>
                <a:lnTo>
                  <a:pt x="1823963" y="1022841"/>
                </a:lnTo>
                <a:lnTo>
                  <a:pt x="1886188" y="992504"/>
                </a:lnTo>
                <a:lnTo>
                  <a:pt x="1943836" y="959760"/>
                </a:lnTo>
                <a:lnTo>
                  <a:pt x="1996622" y="924757"/>
                </a:lnTo>
                <a:lnTo>
                  <a:pt x="2044264" y="887645"/>
                </a:lnTo>
                <a:lnTo>
                  <a:pt x="2086476" y="848575"/>
                </a:lnTo>
                <a:lnTo>
                  <a:pt x="2122973" y="807696"/>
                </a:lnTo>
                <a:lnTo>
                  <a:pt x="2153472" y="765157"/>
                </a:lnTo>
                <a:lnTo>
                  <a:pt x="2177689" y="721109"/>
                </a:lnTo>
                <a:lnTo>
                  <a:pt x="2195339" y="675701"/>
                </a:lnTo>
                <a:lnTo>
                  <a:pt x="2206137" y="629084"/>
                </a:lnTo>
                <a:lnTo>
                  <a:pt x="2209800" y="581405"/>
                </a:lnTo>
                <a:lnTo>
                  <a:pt x="2206137" y="533710"/>
                </a:lnTo>
                <a:lnTo>
                  <a:pt x="2195339" y="487079"/>
                </a:lnTo>
                <a:lnTo>
                  <a:pt x="2177689" y="441660"/>
                </a:lnTo>
                <a:lnTo>
                  <a:pt x="2153472" y="397605"/>
                </a:lnTo>
                <a:lnTo>
                  <a:pt x="2122973" y="355062"/>
                </a:lnTo>
                <a:lnTo>
                  <a:pt x="2086476" y="314180"/>
                </a:lnTo>
                <a:lnTo>
                  <a:pt x="2044264" y="275110"/>
                </a:lnTo>
                <a:lnTo>
                  <a:pt x="1996622" y="238000"/>
                </a:lnTo>
                <a:lnTo>
                  <a:pt x="1943836" y="202999"/>
                </a:lnTo>
                <a:lnTo>
                  <a:pt x="1886188" y="170259"/>
                </a:lnTo>
                <a:lnTo>
                  <a:pt x="1823963" y="139927"/>
                </a:lnTo>
                <a:lnTo>
                  <a:pt x="1757446" y="112154"/>
                </a:lnTo>
                <a:lnTo>
                  <a:pt x="1686921" y="87088"/>
                </a:lnTo>
                <a:lnTo>
                  <a:pt x="1612672" y="64880"/>
                </a:lnTo>
                <a:lnTo>
                  <a:pt x="1534983" y="45678"/>
                </a:lnTo>
                <a:lnTo>
                  <a:pt x="1454139" y="29632"/>
                </a:lnTo>
                <a:lnTo>
                  <a:pt x="1370425" y="16892"/>
                </a:lnTo>
                <a:lnTo>
                  <a:pt x="1284124" y="7607"/>
                </a:lnTo>
                <a:lnTo>
                  <a:pt x="1195521" y="1926"/>
                </a:lnTo>
                <a:lnTo>
                  <a:pt x="11049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55517" y="1100074"/>
            <a:ext cx="2209800" cy="1163320"/>
          </a:xfrm>
          <a:custGeom>
            <a:avLst/>
            <a:gdLst/>
            <a:ahLst/>
            <a:cxnLst/>
            <a:rect l="l" t="t" r="r" b="b"/>
            <a:pathLst>
              <a:path w="2209800" h="1163320">
                <a:moveTo>
                  <a:pt x="0" y="581405"/>
                </a:moveTo>
                <a:lnTo>
                  <a:pt x="3662" y="533710"/>
                </a:lnTo>
                <a:lnTo>
                  <a:pt x="14460" y="487079"/>
                </a:lnTo>
                <a:lnTo>
                  <a:pt x="32110" y="441660"/>
                </a:lnTo>
                <a:lnTo>
                  <a:pt x="56327" y="397605"/>
                </a:lnTo>
                <a:lnTo>
                  <a:pt x="86826" y="355062"/>
                </a:lnTo>
                <a:lnTo>
                  <a:pt x="123323" y="314180"/>
                </a:lnTo>
                <a:lnTo>
                  <a:pt x="165535" y="275110"/>
                </a:lnTo>
                <a:lnTo>
                  <a:pt x="213177" y="238000"/>
                </a:lnTo>
                <a:lnTo>
                  <a:pt x="265963" y="202999"/>
                </a:lnTo>
                <a:lnTo>
                  <a:pt x="323611" y="170259"/>
                </a:lnTo>
                <a:lnTo>
                  <a:pt x="385836" y="139927"/>
                </a:lnTo>
                <a:lnTo>
                  <a:pt x="452353" y="112154"/>
                </a:lnTo>
                <a:lnTo>
                  <a:pt x="522878" y="87088"/>
                </a:lnTo>
                <a:lnTo>
                  <a:pt x="597127" y="64880"/>
                </a:lnTo>
                <a:lnTo>
                  <a:pt x="674816" y="45678"/>
                </a:lnTo>
                <a:lnTo>
                  <a:pt x="755660" y="29632"/>
                </a:lnTo>
                <a:lnTo>
                  <a:pt x="839374" y="16892"/>
                </a:lnTo>
                <a:lnTo>
                  <a:pt x="925675" y="7607"/>
                </a:lnTo>
                <a:lnTo>
                  <a:pt x="1014278" y="1926"/>
                </a:lnTo>
                <a:lnTo>
                  <a:pt x="1104900" y="0"/>
                </a:lnTo>
                <a:lnTo>
                  <a:pt x="1195521" y="1926"/>
                </a:lnTo>
                <a:lnTo>
                  <a:pt x="1284124" y="7607"/>
                </a:lnTo>
                <a:lnTo>
                  <a:pt x="1370425" y="16892"/>
                </a:lnTo>
                <a:lnTo>
                  <a:pt x="1454139" y="29632"/>
                </a:lnTo>
                <a:lnTo>
                  <a:pt x="1534983" y="45678"/>
                </a:lnTo>
                <a:lnTo>
                  <a:pt x="1612672" y="64880"/>
                </a:lnTo>
                <a:lnTo>
                  <a:pt x="1686921" y="87088"/>
                </a:lnTo>
                <a:lnTo>
                  <a:pt x="1757446" y="112154"/>
                </a:lnTo>
                <a:lnTo>
                  <a:pt x="1823963" y="139927"/>
                </a:lnTo>
                <a:lnTo>
                  <a:pt x="1886188" y="170259"/>
                </a:lnTo>
                <a:lnTo>
                  <a:pt x="1943836" y="202999"/>
                </a:lnTo>
                <a:lnTo>
                  <a:pt x="1996622" y="238000"/>
                </a:lnTo>
                <a:lnTo>
                  <a:pt x="2044264" y="275110"/>
                </a:lnTo>
                <a:lnTo>
                  <a:pt x="2086476" y="314180"/>
                </a:lnTo>
                <a:lnTo>
                  <a:pt x="2122973" y="355062"/>
                </a:lnTo>
                <a:lnTo>
                  <a:pt x="2153472" y="397605"/>
                </a:lnTo>
                <a:lnTo>
                  <a:pt x="2177689" y="441660"/>
                </a:lnTo>
                <a:lnTo>
                  <a:pt x="2195339" y="487079"/>
                </a:lnTo>
                <a:lnTo>
                  <a:pt x="2206137" y="533710"/>
                </a:lnTo>
                <a:lnTo>
                  <a:pt x="2209800" y="581405"/>
                </a:lnTo>
                <a:lnTo>
                  <a:pt x="2206137" y="629084"/>
                </a:lnTo>
                <a:lnTo>
                  <a:pt x="2195339" y="675701"/>
                </a:lnTo>
                <a:lnTo>
                  <a:pt x="2177689" y="721109"/>
                </a:lnTo>
                <a:lnTo>
                  <a:pt x="2153472" y="765157"/>
                </a:lnTo>
                <a:lnTo>
                  <a:pt x="2122973" y="807696"/>
                </a:lnTo>
                <a:lnTo>
                  <a:pt x="2086476" y="848575"/>
                </a:lnTo>
                <a:lnTo>
                  <a:pt x="2044264" y="887645"/>
                </a:lnTo>
                <a:lnTo>
                  <a:pt x="1996622" y="924757"/>
                </a:lnTo>
                <a:lnTo>
                  <a:pt x="1943836" y="959760"/>
                </a:lnTo>
                <a:lnTo>
                  <a:pt x="1886188" y="992504"/>
                </a:lnTo>
                <a:lnTo>
                  <a:pt x="1823963" y="1022841"/>
                </a:lnTo>
                <a:lnTo>
                  <a:pt x="1757446" y="1050621"/>
                </a:lnTo>
                <a:lnTo>
                  <a:pt x="1686921" y="1075693"/>
                </a:lnTo>
                <a:lnTo>
                  <a:pt x="1612672" y="1097907"/>
                </a:lnTo>
                <a:lnTo>
                  <a:pt x="1534983" y="1117115"/>
                </a:lnTo>
                <a:lnTo>
                  <a:pt x="1454139" y="1133167"/>
                </a:lnTo>
                <a:lnTo>
                  <a:pt x="1370425" y="1145912"/>
                </a:lnTo>
                <a:lnTo>
                  <a:pt x="1284124" y="1155201"/>
                </a:lnTo>
                <a:lnTo>
                  <a:pt x="1195521" y="1160884"/>
                </a:lnTo>
                <a:lnTo>
                  <a:pt x="1104900" y="1162812"/>
                </a:lnTo>
                <a:lnTo>
                  <a:pt x="1014278" y="1160884"/>
                </a:lnTo>
                <a:lnTo>
                  <a:pt x="925675" y="1155201"/>
                </a:lnTo>
                <a:lnTo>
                  <a:pt x="839374" y="1145912"/>
                </a:lnTo>
                <a:lnTo>
                  <a:pt x="755660" y="1133167"/>
                </a:lnTo>
                <a:lnTo>
                  <a:pt x="674816" y="1117115"/>
                </a:lnTo>
                <a:lnTo>
                  <a:pt x="597127" y="1097907"/>
                </a:lnTo>
                <a:lnTo>
                  <a:pt x="522878" y="1075693"/>
                </a:lnTo>
                <a:lnTo>
                  <a:pt x="452353" y="1050621"/>
                </a:lnTo>
                <a:lnTo>
                  <a:pt x="385836" y="1022841"/>
                </a:lnTo>
                <a:lnTo>
                  <a:pt x="323611" y="992505"/>
                </a:lnTo>
                <a:lnTo>
                  <a:pt x="265963" y="959760"/>
                </a:lnTo>
                <a:lnTo>
                  <a:pt x="213177" y="924757"/>
                </a:lnTo>
                <a:lnTo>
                  <a:pt x="165535" y="887645"/>
                </a:lnTo>
                <a:lnTo>
                  <a:pt x="123323" y="848575"/>
                </a:lnTo>
                <a:lnTo>
                  <a:pt x="86826" y="807696"/>
                </a:lnTo>
                <a:lnTo>
                  <a:pt x="56327" y="765157"/>
                </a:lnTo>
                <a:lnTo>
                  <a:pt x="32110" y="721109"/>
                </a:lnTo>
                <a:lnTo>
                  <a:pt x="14460" y="675701"/>
                </a:lnTo>
                <a:lnTo>
                  <a:pt x="3662" y="629084"/>
                </a:lnTo>
                <a:lnTo>
                  <a:pt x="0" y="58140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822953" y="1570066"/>
            <a:ext cx="10744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r>
              <a:rPr dirty="0" sz="1600" spc="-2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oni</a:t>
            </a:r>
            <a:r>
              <a:rPr dirty="0" sz="1600" spc="-20">
                <a:solidFill>
                  <a:srgbClr val="FFFFFF"/>
                </a:solidFill>
                <a:latin typeface="Verdana"/>
                <a:cs typeface="Verdana"/>
              </a:rPr>
              <a:t>mia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2657" y="4508093"/>
            <a:ext cx="2270760" cy="1897380"/>
          </a:xfrm>
          <a:custGeom>
            <a:avLst/>
            <a:gdLst/>
            <a:ahLst/>
            <a:cxnLst/>
            <a:rect l="l" t="t" r="r" b="b"/>
            <a:pathLst>
              <a:path w="2270760" h="1897379">
                <a:moveTo>
                  <a:pt x="0" y="1896999"/>
                </a:moveTo>
                <a:lnTo>
                  <a:pt x="2270506" y="1896999"/>
                </a:lnTo>
                <a:lnTo>
                  <a:pt x="2270506" y="0"/>
                </a:lnTo>
                <a:lnTo>
                  <a:pt x="0" y="0"/>
                </a:lnTo>
                <a:lnTo>
                  <a:pt x="0" y="1896999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92657" y="4508093"/>
            <a:ext cx="2270760" cy="1897380"/>
          </a:xfrm>
          <a:custGeom>
            <a:avLst/>
            <a:gdLst/>
            <a:ahLst/>
            <a:cxnLst/>
            <a:rect l="l" t="t" r="r" b="b"/>
            <a:pathLst>
              <a:path w="2270760" h="1897379">
                <a:moveTo>
                  <a:pt x="0" y="1896999"/>
                </a:moveTo>
                <a:lnTo>
                  <a:pt x="2270506" y="1896999"/>
                </a:lnTo>
                <a:lnTo>
                  <a:pt x="2270506" y="0"/>
                </a:lnTo>
                <a:lnTo>
                  <a:pt x="0" y="0"/>
                </a:lnTo>
                <a:lnTo>
                  <a:pt x="0" y="1896999"/>
                </a:lnTo>
                <a:close/>
              </a:path>
            </a:pathLst>
          </a:custGeom>
          <a:ln w="25400">
            <a:solidFill>
              <a:srgbClr val="E7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43406" y="4302345"/>
            <a:ext cx="1694814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Verdana"/>
                <a:cs typeface="Verdana"/>
              </a:rPr>
              <a:t>f</a:t>
            </a:r>
            <a:r>
              <a:rPr dirty="0" sz="1600" spc="-25">
                <a:latin typeface="Verdana"/>
                <a:cs typeface="Verdana"/>
              </a:rPr>
              <a:t>a</a:t>
            </a:r>
            <a:r>
              <a:rPr dirty="0" sz="1600" spc="-20">
                <a:latin typeface="Verdana"/>
                <a:cs typeface="Verdana"/>
              </a:rPr>
              <a:t>v</a:t>
            </a:r>
            <a:r>
              <a:rPr dirty="0" sz="1600" spc="-10">
                <a:latin typeface="Verdana"/>
                <a:cs typeface="Verdana"/>
              </a:rPr>
              <a:t>olos</a:t>
            </a:r>
            <a:r>
              <a:rPr dirty="0" sz="1600" spc="-40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>
                <a:latin typeface="Verdana"/>
                <a:cs typeface="Verdana"/>
              </a:rPr>
              <a:t> </a:t>
            </a:r>
            <a:r>
              <a:rPr dirty="0" sz="1600" spc="-30">
                <a:latin typeface="Verdana"/>
                <a:cs typeface="Verdana"/>
              </a:rPr>
              <a:t>m</a:t>
            </a:r>
            <a:r>
              <a:rPr dirty="0" sz="1600" spc="-10">
                <a:latin typeface="Verdana"/>
                <a:cs typeface="Verdana"/>
              </a:rPr>
              <a:t>i</a:t>
            </a:r>
            <a:r>
              <a:rPr dirty="0" sz="1600" spc="-20">
                <a:latin typeface="Verdana"/>
                <a:cs typeface="Verdana"/>
              </a:rPr>
              <a:t>t</a:t>
            </a:r>
            <a:r>
              <a:rPr dirty="0" sz="1600" spc="-10">
                <a:latin typeface="Verdana"/>
                <a:cs typeface="Verdana"/>
              </a:rPr>
              <a:t>i</a:t>
            </a:r>
            <a:r>
              <a:rPr dirty="0" sz="1600" spc="-20">
                <a:latin typeface="Verdana"/>
                <a:cs typeface="Verdana"/>
              </a:rPr>
              <a:t>c</a:t>
            </a:r>
            <a:r>
              <a:rPr dirty="0" sz="1600" spc="-35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43406" y="4525102"/>
            <a:ext cx="1691005" cy="2092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8575">
              <a:lnSpc>
                <a:spcPct val="90900"/>
              </a:lnSpc>
            </a:pPr>
            <a:r>
              <a:rPr dirty="0" sz="1600" spc="-10">
                <a:latin typeface="Verdana"/>
                <a:cs typeface="Verdana"/>
              </a:rPr>
              <a:t>s</a:t>
            </a:r>
            <a:r>
              <a:rPr dirty="0" sz="1600" spc="-20">
                <a:latin typeface="Verdana"/>
                <a:cs typeface="Verdana"/>
              </a:rPr>
              <a:t>t</a:t>
            </a:r>
            <a:r>
              <a:rPr dirty="0" sz="1600" spc="-10">
                <a:latin typeface="Verdana"/>
                <a:cs typeface="Verdana"/>
              </a:rPr>
              <a:t>upe</a:t>
            </a:r>
            <a:r>
              <a:rPr dirty="0" sz="1600" spc="-25">
                <a:latin typeface="Verdana"/>
                <a:cs typeface="Verdana"/>
              </a:rPr>
              <a:t>n</a:t>
            </a:r>
            <a:r>
              <a:rPr dirty="0" sz="1600" spc="-10">
                <a:latin typeface="Verdana"/>
                <a:cs typeface="Verdana"/>
              </a:rPr>
              <a:t>d</a:t>
            </a:r>
            <a:r>
              <a:rPr dirty="0" sz="1600" spc="-30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-10">
                <a:latin typeface="Verdana"/>
                <a:cs typeface="Verdana"/>
              </a:rPr>
              <a:t> paz</a:t>
            </a:r>
            <a:r>
              <a:rPr dirty="0" sz="1600" spc="-20">
                <a:latin typeface="Verdana"/>
                <a:cs typeface="Verdana"/>
              </a:rPr>
              <a:t>z</a:t>
            </a:r>
            <a:r>
              <a:rPr dirty="0" sz="1600" spc="-10">
                <a:latin typeface="Verdana"/>
                <a:cs typeface="Verdana"/>
              </a:rPr>
              <a:t>e</a:t>
            </a:r>
            <a:r>
              <a:rPr dirty="0" sz="1600" spc="-20">
                <a:latin typeface="Verdana"/>
                <a:cs typeface="Verdana"/>
              </a:rPr>
              <a:t>s</a:t>
            </a:r>
            <a:r>
              <a:rPr dirty="0" sz="1600" spc="-10">
                <a:latin typeface="Verdana"/>
                <a:cs typeface="Verdana"/>
              </a:rPr>
              <a:t>c</a:t>
            </a:r>
            <a:r>
              <a:rPr dirty="0" sz="1600" spc="-35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15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da</a:t>
            </a:r>
            <a:r>
              <a:rPr dirty="0" sz="1600" spc="-1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url</a:t>
            </a:r>
            <a:r>
              <a:rPr dirty="0" sz="1600" spc="-40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5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d</a:t>
            </a:r>
            <a:r>
              <a:rPr dirty="0" sz="1600" spc="-10">
                <a:latin typeface="Verdana"/>
                <a:cs typeface="Verdana"/>
              </a:rPr>
              <a:t>a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pau</a:t>
            </a:r>
            <a:r>
              <a:rPr dirty="0" sz="1600" spc="-35">
                <a:latin typeface="Verdana"/>
                <a:cs typeface="Verdana"/>
              </a:rPr>
              <a:t>r</a:t>
            </a:r>
            <a:r>
              <a:rPr dirty="0" sz="1600" spc="-10">
                <a:latin typeface="Verdana"/>
                <a:cs typeface="Verdana"/>
              </a:rPr>
              <a:t>a,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91200"/>
              </a:lnSpc>
              <a:spcBef>
                <a:spcPts val="685"/>
              </a:spcBef>
            </a:pPr>
            <a:r>
              <a:rPr dirty="0" sz="1600" spc="-10">
                <a:latin typeface="Verdana"/>
                <a:cs typeface="Verdana"/>
              </a:rPr>
              <a:t>atroc</a:t>
            </a:r>
            <a:r>
              <a:rPr dirty="0" sz="1600" spc="-20">
                <a:latin typeface="Verdana"/>
                <a:cs typeface="Verdana"/>
              </a:rPr>
              <a:t>e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1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be</a:t>
            </a:r>
            <a:r>
              <a:rPr dirty="0" sz="1600" spc="-15">
                <a:latin typeface="Verdana"/>
                <a:cs typeface="Verdana"/>
              </a:rPr>
              <a:t>stiale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-1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m</a:t>
            </a:r>
            <a:r>
              <a:rPr dirty="0" sz="1600" spc="-10">
                <a:latin typeface="Verdana"/>
                <a:cs typeface="Verdana"/>
              </a:rPr>
              <a:t>os</a:t>
            </a:r>
            <a:r>
              <a:rPr dirty="0" sz="1600" spc="-15">
                <a:latin typeface="Verdana"/>
                <a:cs typeface="Verdana"/>
              </a:rPr>
              <a:t>t</a:t>
            </a:r>
            <a:r>
              <a:rPr dirty="0" sz="1600" spc="-10">
                <a:latin typeface="Verdana"/>
                <a:cs typeface="Verdana"/>
              </a:rPr>
              <a:t>ruoso</a:t>
            </a:r>
            <a:r>
              <a:rPr dirty="0" sz="1600" spc="2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una</a:t>
            </a:r>
            <a:r>
              <a:rPr dirty="0" sz="1600" spc="-10">
                <a:latin typeface="Verdana"/>
                <a:cs typeface="Verdana"/>
              </a:rPr>
              <a:t> bo</a:t>
            </a:r>
            <a:r>
              <a:rPr dirty="0" sz="1600" spc="-20">
                <a:latin typeface="Verdana"/>
                <a:cs typeface="Verdana"/>
              </a:rPr>
              <a:t>mba,</a:t>
            </a:r>
            <a:r>
              <a:rPr dirty="0" sz="1600" spc="-1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al</a:t>
            </a:r>
            <a:r>
              <a:rPr dirty="0" sz="1600" spc="-20">
                <a:latin typeface="Verdana"/>
                <a:cs typeface="Verdana"/>
              </a:rPr>
              <a:t>l</a:t>
            </a:r>
            <a:r>
              <a:rPr dirty="0" sz="1600" spc="-15">
                <a:latin typeface="Verdana"/>
                <a:cs typeface="Verdana"/>
              </a:rPr>
              <a:t>u</a:t>
            </a:r>
            <a:r>
              <a:rPr dirty="0" sz="1600" spc="-20">
                <a:latin typeface="Verdana"/>
                <a:cs typeface="Verdana"/>
              </a:rPr>
              <a:t>c</a:t>
            </a:r>
            <a:r>
              <a:rPr dirty="0" sz="1600" spc="-10">
                <a:latin typeface="Verdana"/>
                <a:cs typeface="Verdana"/>
              </a:rPr>
              <a:t>i</a:t>
            </a:r>
            <a:r>
              <a:rPr dirty="0" sz="1600" spc="-25">
                <a:latin typeface="Verdana"/>
                <a:cs typeface="Verdana"/>
              </a:rPr>
              <a:t>n</a:t>
            </a:r>
            <a:r>
              <a:rPr dirty="0" sz="1600" spc="-10">
                <a:latin typeface="Verdana"/>
                <a:cs typeface="Verdana"/>
              </a:rPr>
              <a:t>an</a:t>
            </a:r>
            <a:r>
              <a:rPr dirty="0" sz="1600" spc="-20">
                <a:latin typeface="Verdana"/>
                <a:cs typeface="Verdana"/>
              </a:rPr>
              <a:t>t</a:t>
            </a:r>
            <a:r>
              <a:rPr dirty="0" sz="1600" spc="-10">
                <a:latin typeface="Verdana"/>
                <a:cs typeface="Verdana"/>
              </a:rPr>
              <a:t>e,</a:t>
            </a:r>
            <a:r>
              <a:rPr dirty="0" sz="1600" spc="-10">
                <a:latin typeface="Verdana"/>
                <a:cs typeface="Verdana"/>
              </a:rPr>
              <a:t> </a:t>
            </a:r>
            <a:r>
              <a:rPr dirty="0" sz="1600" spc="-15">
                <a:latin typeface="Verdana"/>
                <a:cs typeface="Verdana"/>
              </a:rPr>
              <a:t>mi</a:t>
            </a:r>
            <a:r>
              <a:rPr dirty="0" sz="1600" spc="-20">
                <a:latin typeface="Verdana"/>
                <a:cs typeface="Verdana"/>
              </a:rPr>
              <a:t>c</a:t>
            </a:r>
            <a:r>
              <a:rPr dirty="0" sz="1600" spc="-15">
                <a:latin typeface="Verdana"/>
                <a:cs typeface="Verdana"/>
              </a:rPr>
              <a:t>idial</a:t>
            </a:r>
            <a:r>
              <a:rPr dirty="0" sz="1600" spc="-10">
                <a:latin typeface="Verdana"/>
                <a:cs typeface="Verdana"/>
              </a:rPr>
              <a:t>e,</a:t>
            </a:r>
            <a:r>
              <a:rPr dirty="0" sz="1600" spc="-10">
                <a:latin typeface="Verdana"/>
                <a:cs typeface="Verdana"/>
              </a:rPr>
              <a:t> osc</a:t>
            </a:r>
            <a:r>
              <a:rPr dirty="0" sz="1600" spc="-20">
                <a:latin typeface="Verdana"/>
                <a:cs typeface="Verdana"/>
              </a:rPr>
              <a:t>e</a:t>
            </a:r>
            <a:r>
              <a:rPr dirty="0" sz="1600" spc="-15">
                <a:latin typeface="Verdana"/>
                <a:cs typeface="Verdana"/>
              </a:rPr>
              <a:t>n</a:t>
            </a:r>
            <a:r>
              <a:rPr dirty="0" sz="1600" spc="-35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1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paur</a:t>
            </a:r>
            <a:r>
              <a:rPr dirty="0" sz="1600" spc="-5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so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7431" y="3284982"/>
            <a:ext cx="2609215" cy="814069"/>
          </a:xfrm>
          <a:custGeom>
            <a:avLst/>
            <a:gdLst/>
            <a:ahLst/>
            <a:cxnLst/>
            <a:rect l="l" t="t" r="r" b="b"/>
            <a:pathLst>
              <a:path w="2609215" h="814070">
                <a:moveTo>
                  <a:pt x="1304632" y="0"/>
                </a:moveTo>
                <a:lnTo>
                  <a:pt x="1197631" y="1349"/>
                </a:lnTo>
                <a:lnTo>
                  <a:pt x="1093013" y="5327"/>
                </a:lnTo>
                <a:lnTo>
                  <a:pt x="991112" y="11830"/>
                </a:lnTo>
                <a:lnTo>
                  <a:pt x="892265" y="20751"/>
                </a:lnTo>
                <a:lnTo>
                  <a:pt x="796808" y="31988"/>
                </a:lnTo>
                <a:lnTo>
                  <a:pt x="705076" y="45434"/>
                </a:lnTo>
                <a:lnTo>
                  <a:pt x="617405" y="60985"/>
                </a:lnTo>
                <a:lnTo>
                  <a:pt x="534131" y="78536"/>
                </a:lnTo>
                <a:lnTo>
                  <a:pt x="455589" y="97983"/>
                </a:lnTo>
                <a:lnTo>
                  <a:pt x="382116" y="119221"/>
                </a:lnTo>
                <a:lnTo>
                  <a:pt x="314046" y="142144"/>
                </a:lnTo>
                <a:lnTo>
                  <a:pt x="251716" y="166649"/>
                </a:lnTo>
                <a:lnTo>
                  <a:pt x="195462" y="192630"/>
                </a:lnTo>
                <a:lnTo>
                  <a:pt x="145619" y="219983"/>
                </a:lnTo>
                <a:lnTo>
                  <a:pt x="102523" y="248602"/>
                </a:lnTo>
                <a:lnTo>
                  <a:pt x="66510" y="278383"/>
                </a:lnTo>
                <a:lnTo>
                  <a:pt x="37915" y="309222"/>
                </a:lnTo>
                <a:lnTo>
                  <a:pt x="4324" y="373653"/>
                </a:lnTo>
                <a:lnTo>
                  <a:pt x="0" y="407034"/>
                </a:lnTo>
                <a:lnTo>
                  <a:pt x="4324" y="440416"/>
                </a:lnTo>
                <a:lnTo>
                  <a:pt x="37915" y="504839"/>
                </a:lnTo>
                <a:lnTo>
                  <a:pt x="66510" y="535672"/>
                </a:lnTo>
                <a:lnTo>
                  <a:pt x="102523" y="565447"/>
                </a:lnTo>
                <a:lnTo>
                  <a:pt x="145619" y="594059"/>
                </a:lnTo>
                <a:lnTo>
                  <a:pt x="195462" y="621403"/>
                </a:lnTo>
                <a:lnTo>
                  <a:pt x="251716" y="647375"/>
                </a:lnTo>
                <a:lnTo>
                  <a:pt x="314046" y="671871"/>
                </a:lnTo>
                <a:lnTo>
                  <a:pt x="382116" y="694785"/>
                </a:lnTo>
                <a:lnTo>
                  <a:pt x="455589" y="716013"/>
                </a:lnTo>
                <a:lnTo>
                  <a:pt x="534131" y="735450"/>
                </a:lnTo>
                <a:lnTo>
                  <a:pt x="617405" y="752993"/>
                </a:lnTo>
                <a:lnTo>
                  <a:pt x="705076" y="768536"/>
                </a:lnTo>
                <a:lnTo>
                  <a:pt x="796808" y="781974"/>
                </a:lnTo>
                <a:lnTo>
                  <a:pt x="892265" y="793204"/>
                </a:lnTo>
                <a:lnTo>
                  <a:pt x="991112" y="802120"/>
                </a:lnTo>
                <a:lnTo>
                  <a:pt x="1093013" y="808618"/>
                </a:lnTo>
                <a:lnTo>
                  <a:pt x="1197631" y="812594"/>
                </a:lnTo>
                <a:lnTo>
                  <a:pt x="1304632" y="813942"/>
                </a:lnTo>
                <a:lnTo>
                  <a:pt x="1411624" y="812594"/>
                </a:lnTo>
                <a:lnTo>
                  <a:pt x="1516234" y="808618"/>
                </a:lnTo>
                <a:lnTo>
                  <a:pt x="1618127" y="802120"/>
                </a:lnTo>
                <a:lnTo>
                  <a:pt x="1716966" y="793204"/>
                </a:lnTo>
                <a:lnTo>
                  <a:pt x="1812416" y="781974"/>
                </a:lnTo>
                <a:lnTo>
                  <a:pt x="1904142" y="768536"/>
                </a:lnTo>
                <a:lnTo>
                  <a:pt x="1991807" y="752993"/>
                </a:lnTo>
                <a:lnTo>
                  <a:pt x="2075075" y="735450"/>
                </a:lnTo>
                <a:lnTo>
                  <a:pt x="2153612" y="716013"/>
                </a:lnTo>
                <a:lnTo>
                  <a:pt x="2227081" y="694785"/>
                </a:lnTo>
                <a:lnTo>
                  <a:pt x="2295146" y="671871"/>
                </a:lnTo>
                <a:lnTo>
                  <a:pt x="2357473" y="647375"/>
                </a:lnTo>
                <a:lnTo>
                  <a:pt x="2413724" y="621403"/>
                </a:lnTo>
                <a:lnTo>
                  <a:pt x="2463564" y="594059"/>
                </a:lnTo>
                <a:lnTo>
                  <a:pt x="2506658" y="565447"/>
                </a:lnTo>
                <a:lnTo>
                  <a:pt x="2542669" y="535672"/>
                </a:lnTo>
                <a:lnTo>
                  <a:pt x="2571262" y="504839"/>
                </a:lnTo>
                <a:lnTo>
                  <a:pt x="2604852" y="440416"/>
                </a:lnTo>
                <a:lnTo>
                  <a:pt x="2609176" y="407034"/>
                </a:lnTo>
                <a:lnTo>
                  <a:pt x="2604852" y="373653"/>
                </a:lnTo>
                <a:lnTo>
                  <a:pt x="2571262" y="309222"/>
                </a:lnTo>
                <a:lnTo>
                  <a:pt x="2542669" y="278383"/>
                </a:lnTo>
                <a:lnTo>
                  <a:pt x="2506658" y="248602"/>
                </a:lnTo>
                <a:lnTo>
                  <a:pt x="2463564" y="219983"/>
                </a:lnTo>
                <a:lnTo>
                  <a:pt x="2413724" y="192630"/>
                </a:lnTo>
                <a:lnTo>
                  <a:pt x="2357473" y="166649"/>
                </a:lnTo>
                <a:lnTo>
                  <a:pt x="2295146" y="142144"/>
                </a:lnTo>
                <a:lnTo>
                  <a:pt x="2227081" y="119221"/>
                </a:lnTo>
                <a:lnTo>
                  <a:pt x="2153612" y="97983"/>
                </a:lnTo>
                <a:lnTo>
                  <a:pt x="2075075" y="78536"/>
                </a:lnTo>
                <a:lnTo>
                  <a:pt x="1991807" y="60985"/>
                </a:lnTo>
                <a:lnTo>
                  <a:pt x="1904142" y="45434"/>
                </a:lnTo>
                <a:lnTo>
                  <a:pt x="1812416" y="31988"/>
                </a:lnTo>
                <a:lnTo>
                  <a:pt x="1716966" y="20751"/>
                </a:lnTo>
                <a:lnTo>
                  <a:pt x="1618127" y="11830"/>
                </a:lnTo>
                <a:lnTo>
                  <a:pt x="1516234" y="5327"/>
                </a:lnTo>
                <a:lnTo>
                  <a:pt x="1411624" y="1349"/>
                </a:lnTo>
                <a:lnTo>
                  <a:pt x="130463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77316" y="3581111"/>
            <a:ext cx="1809114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perb</a:t>
            </a:r>
            <a:r>
              <a:rPr dirty="0" sz="1600" spc="-5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600" spc="-15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z="1600" spc="-5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6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1600" spc="-2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fati</a:t>
            </a:r>
            <a:r>
              <a:rPr dirty="0" sz="1600" spc="-25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he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85107" y="4823231"/>
            <a:ext cx="3702050" cy="814705"/>
          </a:xfrm>
          <a:custGeom>
            <a:avLst/>
            <a:gdLst/>
            <a:ahLst/>
            <a:cxnLst/>
            <a:rect l="l" t="t" r="r" b="b"/>
            <a:pathLst>
              <a:path w="3702050" h="814704">
                <a:moveTo>
                  <a:pt x="0" y="814387"/>
                </a:moveTo>
                <a:lnTo>
                  <a:pt x="3701796" y="814387"/>
                </a:lnTo>
                <a:lnTo>
                  <a:pt x="3701796" y="0"/>
                </a:lnTo>
                <a:lnTo>
                  <a:pt x="0" y="0"/>
                </a:lnTo>
                <a:lnTo>
                  <a:pt x="0" y="814387"/>
                </a:lnTo>
                <a:close/>
              </a:path>
            </a:pathLst>
          </a:custGeom>
          <a:ln w="25400">
            <a:solidFill>
              <a:srgbClr val="E7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285107" y="4823231"/>
            <a:ext cx="3702050" cy="814705"/>
          </a:xfrm>
          <a:prstGeom prst="rect">
            <a:avLst/>
          </a:prstGeom>
          <a:solidFill>
            <a:srgbClr val="E7F3F4"/>
          </a:solidFill>
        </p:spPr>
        <p:txBody>
          <a:bodyPr wrap="square" lIns="0" tIns="0" rIns="0" bIns="0" rtlCol="0" vert="horz">
            <a:spAutoFit/>
          </a:bodyPr>
          <a:lstStyle/>
          <a:p>
            <a:pPr marL="592455">
              <a:lnSpc>
                <a:spcPts val="1835"/>
              </a:lnSpc>
            </a:pPr>
            <a:r>
              <a:rPr dirty="0" sz="1600" spc="-15">
                <a:latin typeface="Verdana"/>
                <a:cs typeface="Verdana"/>
              </a:rPr>
              <a:t>Am</a:t>
            </a:r>
            <a:r>
              <a:rPr dirty="0" sz="1600" spc="-20">
                <a:latin typeface="Verdana"/>
                <a:cs typeface="Verdana"/>
              </a:rPr>
              <a:t>e</a:t>
            </a:r>
            <a:r>
              <a:rPr dirty="0" sz="1600" spc="-15">
                <a:latin typeface="Verdana"/>
                <a:cs typeface="Verdana"/>
              </a:rPr>
              <a:t>ba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2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cozza,</a:t>
            </a:r>
            <a:r>
              <a:rPr dirty="0" sz="1600" spc="1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rosp</a:t>
            </a:r>
            <a:r>
              <a:rPr dirty="0" sz="1600" spc="-35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endParaRPr sz="1600">
              <a:latin typeface="Verdana"/>
              <a:cs typeface="Verdana"/>
            </a:endParaRPr>
          </a:p>
          <a:p>
            <a:pPr marL="592455">
              <a:lnSpc>
                <a:spcPts val="1835"/>
              </a:lnSpc>
            </a:pPr>
            <a:r>
              <a:rPr dirty="0" sz="1600" spc="-30">
                <a:latin typeface="Verdana"/>
                <a:cs typeface="Verdana"/>
              </a:rPr>
              <a:t>m</a:t>
            </a:r>
            <a:r>
              <a:rPr dirty="0" sz="1600" spc="-10">
                <a:latin typeface="Verdana"/>
                <a:cs typeface="Verdana"/>
              </a:rPr>
              <a:t>an</a:t>
            </a:r>
            <a:r>
              <a:rPr dirty="0" sz="1600" spc="-30">
                <a:latin typeface="Verdana"/>
                <a:cs typeface="Verdana"/>
              </a:rPr>
              <a:t>z</a:t>
            </a:r>
            <a:r>
              <a:rPr dirty="0" sz="1600" spc="-35">
                <a:latin typeface="Verdana"/>
                <a:cs typeface="Verdana"/>
              </a:rPr>
              <a:t>o</a:t>
            </a:r>
            <a:r>
              <a:rPr dirty="0" sz="1600" spc="-10">
                <a:latin typeface="Verdana"/>
                <a:cs typeface="Verdana"/>
              </a:rPr>
              <a:t>,</a:t>
            </a:r>
            <a:r>
              <a:rPr dirty="0" sz="1600" spc="15">
                <a:latin typeface="Verdana"/>
                <a:cs typeface="Verdana"/>
              </a:rPr>
              <a:t> </a:t>
            </a:r>
            <a:r>
              <a:rPr dirty="0" sz="1600" spc="-20">
                <a:latin typeface="Verdana"/>
                <a:cs typeface="Verdana"/>
              </a:rPr>
              <a:t>t</a:t>
            </a:r>
            <a:r>
              <a:rPr dirty="0" sz="1600" spc="-10">
                <a:latin typeface="Verdana"/>
                <a:cs typeface="Verdana"/>
              </a:rPr>
              <a:t>on</a:t>
            </a:r>
            <a:r>
              <a:rPr dirty="0" sz="1600" spc="-25">
                <a:latin typeface="Verdana"/>
                <a:cs typeface="Verdana"/>
              </a:rPr>
              <a:t>n</a:t>
            </a:r>
            <a:r>
              <a:rPr dirty="0" sz="1600" spc="-10"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28285" y="3691635"/>
            <a:ext cx="2398395" cy="814069"/>
          </a:xfrm>
          <a:custGeom>
            <a:avLst/>
            <a:gdLst/>
            <a:ahLst/>
            <a:cxnLst/>
            <a:rect l="l" t="t" r="r" b="b"/>
            <a:pathLst>
              <a:path w="2398395" h="814070">
                <a:moveTo>
                  <a:pt x="1199261" y="0"/>
                </a:moveTo>
                <a:lnTo>
                  <a:pt x="1100906" y="1349"/>
                </a:lnTo>
                <a:lnTo>
                  <a:pt x="1004741" y="5327"/>
                </a:lnTo>
                <a:lnTo>
                  <a:pt x="911073" y="11830"/>
                </a:lnTo>
                <a:lnTo>
                  <a:pt x="820212" y="20751"/>
                </a:lnTo>
                <a:lnTo>
                  <a:pt x="732466" y="31988"/>
                </a:lnTo>
                <a:lnTo>
                  <a:pt x="648144" y="45434"/>
                </a:lnTo>
                <a:lnTo>
                  <a:pt x="567554" y="60985"/>
                </a:lnTo>
                <a:lnTo>
                  <a:pt x="491005" y="78536"/>
                </a:lnTo>
                <a:lnTo>
                  <a:pt x="418806" y="97983"/>
                </a:lnTo>
                <a:lnTo>
                  <a:pt x="351266" y="119221"/>
                </a:lnTo>
                <a:lnTo>
                  <a:pt x="288693" y="142144"/>
                </a:lnTo>
                <a:lnTo>
                  <a:pt x="231396" y="166649"/>
                </a:lnTo>
                <a:lnTo>
                  <a:pt x="179683" y="192630"/>
                </a:lnTo>
                <a:lnTo>
                  <a:pt x="133864" y="219983"/>
                </a:lnTo>
                <a:lnTo>
                  <a:pt x="94247" y="248602"/>
                </a:lnTo>
                <a:lnTo>
                  <a:pt x="61141" y="278383"/>
                </a:lnTo>
                <a:lnTo>
                  <a:pt x="34855" y="309222"/>
                </a:lnTo>
                <a:lnTo>
                  <a:pt x="3975" y="373653"/>
                </a:lnTo>
                <a:lnTo>
                  <a:pt x="0" y="407034"/>
                </a:lnTo>
                <a:lnTo>
                  <a:pt x="3975" y="440416"/>
                </a:lnTo>
                <a:lnTo>
                  <a:pt x="34855" y="504847"/>
                </a:lnTo>
                <a:lnTo>
                  <a:pt x="61141" y="535685"/>
                </a:lnTo>
                <a:lnTo>
                  <a:pt x="94247" y="565467"/>
                </a:lnTo>
                <a:lnTo>
                  <a:pt x="133864" y="594086"/>
                </a:lnTo>
                <a:lnTo>
                  <a:pt x="179683" y="621439"/>
                </a:lnTo>
                <a:lnTo>
                  <a:pt x="231396" y="647420"/>
                </a:lnTo>
                <a:lnTo>
                  <a:pt x="288693" y="671925"/>
                </a:lnTo>
                <a:lnTo>
                  <a:pt x="351266" y="694848"/>
                </a:lnTo>
                <a:lnTo>
                  <a:pt x="418806" y="716086"/>
                </a:lnTo>
                <a:lnTo>
                  <a:pt x="491005" y="735533"/>
                </a:lnTo>
                <a:lnTo>
                  <a:pt x="567554" y="753084"/>
                </a:lnTo>
                <a:lnTo>
                  <a:pt x="648144" y="768635"/>
                </a:lnTo>
                <a:lnTo>
                  <a:pt x="732466" y="782081"/>
                </a:lnTo>
                <a:lnTo>
                  <a:pt x="820212" y="793318"/>
                </a:lnTo>
                <a:lnTo>
                  <a:pt x="911073" y="802239"/>
                </a:lnTo>
                <a:lnTo>
                  <a:pt x="1004741" y="808742"/>
                </a:lnTo>
                <a:lnTo>
                  <a:pt x="1100906" y="812720"/>
                </a:lnTo>
                <a:lnTo>
                  <a:pt x="1199261" y="814069"/>
                </a:lnTo>
                <a:lnTo>
                  <a:pt x="1297614" y="812720"/>
                </a:lnTo>
                <a:lnTo>
                  <a:pt x="1393776" y="808742"/>
                </a:lnTo>
                <a:lnTo>
                  <a:pt x="1487440" y="802239"/>
                </a:lnTo>
                <a:lnTo>
                  <a:pt x="1578296" y="793318"/>
                </a:lnTo>
                <a:lnTo>
                  <a:pt x="1666035" y="782081"/>
                </a:lnTo>
                <a:lnTo>
                  <a:pt x="1750350" y="768635"/>
                </a:lnTo>
                <a:lnTo>
                  <a:pt x="1830932" y="753084"/>
                </a:lnTo>
                <a:lnTo>
                  <a:pt x="1907471" y="735533"/>
                </a:lnTo>
                <a:lnTo>
                  <a:pt x="1979661" y="716086"/>
                </a:lnTo>
                <a:lnTo>
                  <a:pt x="2047192" y="694848"/>
                </a:lnTo>
                <a:lnTo>
                  <a:pt x="2109755" y="671925"/>
                </a:lnTo>
                <a:lnTo>
                  <a:pt x="2167043" y="647420"/>
                </a:lnTo>
                <a:lnTo>
                  <a:pt x="2218747" y="621439"/>
                </a:lnTo>
                <a:lnTo>
                  <a:pt x="2264557" y="594086"/>
                </a:lnTo>
                <a:lnTo>
                  <a:pt x="2304166" y="565467"/>
                </a:lnTo>
                <a:lnTo>
                  <a:pt x="2337266" y="535685"/>
                </a:lnTo>
                <a:lnTo>
                  <a:pt x="2363547" y="504847"/>
                </a:lnTo>
                <a:lnTo>
                  <a:pt x="2394420" y="440416"/>
                </a:lnTo>
                <a:lnTo>
                  <a:pt x="2398394" y="407034"/>
                </a:lnTo>
                <a:lnTo>
                  <a:pt x="2394420" y="373653"/>
                </a:lnTo>
                <a:lnTo>
                  <a:pt x="2363547" y="309222"/>
                </a:lnTo>
                <a:lnTo>
                  <a:pt x="2337266" y="278383"/>
                </a:lnTo>
                <a:lnTo>
                  <a:pt x="2304166" y="248602"/>
                </a:lnTo>
                <a:lnTo>
                  <a:pt x="2264557" y="219983"/>
                </a:lnTo>
                <a:lnTo>
                  <a:pt x="2218747" y="192630"/>
                </a:lnTo>
                <a:lnTo>
                  <a:pt x="2167043" y="166649"/>
                </a:lnTo>
                <a:lnTo>
                  <a:pt x="2109755" y="142144"/>
                </a:lnTo>
                <a:lnTo>
                  <a:pt x="2047192" y="119221"/>
                </a:lnTo>
                <a:lnTo>
                  <a:pt x="1979661" y="97983"/>
                </a:lnTo>
                <a:lnTo>
                  <a:pt x="1907471" y="78536"/>
                </a:lnTo>
                <a:lnTo>
                  <a:pt x="1830932" y="60985"/>
                </a:lnTo>
                <a:lnTo>
                  <a:pt x="1750350" y="45434"/>
                </a:lnTo>
                <a:lnTo>
                  <a:pt x="1666035" y="31988"/>
                </a:lnTo>
                <a:lnTo>
                  <a:pt x="1578296" y="20751"/>
                </a:lnTo>
                <a:lnTo>
                  <a:pt x="1487440" y="11830"/>
                </a:lnTo>
                <a:lnTo>
                  <a:pt x="1393776" y="5327"/>
                </a:lnTo>
                <a:lnTo>
                  <a:pt x="1297614" y="1349"/>
                </a:lnTo>
                <a:lnTo>
                  <a:pt x="119926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230114" y="3876514"/>
            <a:ext cx="1596390" cy="450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35"/>
              </a:lnSpc>
            </a:pPr>
            <a:r>
              <a:rPr dirty="0" sz="1600" spc="-15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z="1600" spc="-20">
                <a:solidFill>
                  <a:srgbClr val="FFFFFF"/>
                </a:solidFill>
                <a:latin typeface="Verdana"/>
                <a:cs typeface="Verdana"/>
              </a:rPr>
              <a:t>et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afore</a:t>
            </a:r>
            <a:r>
              <a:rPr dirty="0" sz="16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Verdana"/>
                <a:cs typeface="Verdana"/>
              </a:rPr>
              <a:t>dal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ts val="1835"/>
              </a:lnSpc>
            </a:pPr>
            <a:r>
              <a:rPr dirty="0" sz="1600" spc="-25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ondo</a:t>
            </a:r>
            <a:r>
              <a:rPr dirty="0" sz="1600" spc="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ani</a:t>
            </a:r>
            <a:r>
              <a:rPr dirty="0" sz="1600" spc="-35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Verdana"/>
                <a:cs typeface="Verdana"/>
              </a:rPr>
              <a:t>ale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Att</a:t>
            </a:r>
            <a:r>
              <a:rPr dirty="0"/>
              <a:t>i </a:t>
            </a:r>
            <a:r>
              <a:rPr dirty="0" spc="-10"/>
              <a:t>linguistici</a:t>
            </a:r>
            <a:r>
              <a:rPr dirty="0" spc="-30"/>
              <a:t> </a:t>
            </a:r>
            <a:r>
              <a:rPr dirty="0" spc="-10"/>
              <a:t>indire</a:t>
            </a:r>
            <a:r>
              <a:rPr dirty="0" spc="-25"/>
              <a:t>t</a:t>
            </a:r>
            <a:r>
              <a:rPr dirty="0" spc="-15"/>
              <a:t>ti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815066"/>
            <a:ext cx="7133590" cy="3133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passare</a:t>
            </a:r>
            <a:r>
              <a:rPr dirty="0" sz="1600" spc="-10">
                <a:latin typeface="Franklin Gothic Book"/>
                <a:cs typeface="Franklin Gothic Book"/>
              </a:rPr>
              <a:t>?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mi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Scansati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5" b="1">
                <a:latin typeface="Franklin Gothic Book"/>
                <a:cs typeface="Franklin Gothic Book"/>
              </a:rPr>
              <a:t>IN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G</a:t>
            </a:r>
            <a:r>
              <a:rPr dirty="0" sz="1600" spc="-10" b="1">
                <a:latin typeface="Franklin Gothic Book"/>
                <a:cs typeface="Franklin Gothic Book"/>
              </a:rPr>
              <a:t>AT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5" b="1">
                <a:latin typeface="Franklin Gothic Book"/>
                <a:cs typeface="Franklin Gothic Book"/>
              </a:rPr>
              <a:t>V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30" b="1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F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TTIZIE</a:t>
            </a:r>
            <a:endParaRPr sz="1600">
              <a:latin typeface="Franklin Gothic Book"/>
              <a:cs typeface="Franklin Gothic Book"/>
            </a:endParaRPr>
          </a:p>
          <a:p>
            <a:pPr marL="12700" marR="3547110">
              <a:lnSpc>
                <a:spcPct val="268800"/>
              </a:lnSpc>
              <a:spcBef>
                <a:spcPts val="10"/>
              </a:spcBef>
            </a:pP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spc="0" b="1">
                <a:latin typeface="Franklin Gothic Book"/>
                <a:cs typeface="Franklin Gothic Book"/>
              </a:rPr>
              <a:t>id</a:t>
            </a:r>
            <a:r>
              <a:rPr dirty="0" sz="1600" spc="-10" b="1">
                <a:latin typeface="Franklin Gothic Book"/>
                <a:cs typeface="Franklin Gothic Book"/>
              </a:rPr>
              <a:t>asc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liche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(Ch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incontr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nostro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roe</a:t>
            </a:r>
            <a:r>
              <a:rPr dirty="0" sz="1600" spc="-20">
                <a:latin typeface="Franklin Gothic Book"/>
                <a:cs typeface="Franklin Gothic Book"/>
              </a:rPr>
              <a:t>?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ti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he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(Com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stai?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Cald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eh?)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4399"/>
              </a:lnSpc>
              <a:spcBef>
                <a:spcPts val="1135"/>
              </a:spcBef>
            </a:pP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ri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spc="-10" b="1">
                <a:latin typeface="Franklin Gothic Book"/>
                <a:cs typeface="Franklin Gothic Book"/>
              </a:rPr>
              <a:t>he</a:t>
            </a:r>
            <a:r>
              <a:rPr dirty="0" sz="1600" spc="-20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allent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flett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losofia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mi.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dersi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lusso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state</a:t>
            </a:r>
            <a:r>
              <a:rPr dirty="0" sz="1600" spc="-15">
                <a:latin typeface="Franklin Gothic Book"/>
                <a:cs typeface="Franklin Gothic Book"/>
              </a:rPr>
              <a:t>?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PE</a:t>
            </a:r>
            <a:r>
              <a:rPr dirty="0" spc="-20"/>
              <a:t>R</a:t>
            </a:r>
            <a:r>
              <a:rPr dirty="0" spc="-10"/>
              <a:t> </a:t>
            </a:r>
            <a:r>
              <a:rPr dirty="0" spc="-20"/>
              <a:t>AMP</a:t>
            </a:r>
            <a:r>
              <a:rPr dirty="0" spc="-10"/>
              <a:t>L</a:t>
            </a:r>
            <a:r>
              <a:rPr dirty="0" spc="-15"/>
              <a:t>IFICARE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815066"/>
            <a:ext cx="2853055" cy="3511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ERBO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endParaRPr sz="1600">
              <a:latin typeface="Franklin Gothic Book"/>
              <a:cs typeface="Franklin Gothic Book"/>
            </a:endParaRPr>
          </a:p>
          <a:p>
            <a:pPr marL="12700" marR="527050">
              <a:lnSpc>
                <a:spcPct val="134400"/>
              </a:lnSpc>
              <a:spcBef>
                <a:spcPts val="10"/>
              </a:spcBef>
            </a:pP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ved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ita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ttro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passi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elo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volte</a:t>
            </a:r>
            <a:endParaRPr sz="1600">
              <a:latin typeface="Franklin Gothic Book"/>
              <a:cs typeface="Franklin Gothic Book"/>
            </a:endParaRPr>
          </a:p>
          <a:p>
            <a:pPr marL="12700" marR="376555">
              <a:lnSpc>
                <a:spcPct val="134400"/>
              </a:lnSpc>
              <a:spcBef>
                <a:spcPts val="10"/>
              </a:spcBef>
            </a:pPr>
            <a:r>
              <a:rPr dirty="0" sz="1600" spc="-10">
                <a:latin typeface="Franklin Gothic Book"/>
                <a:cs typeface="Franklin Gothic Book"/>
              </a:rPr>
              <a:t>era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acc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cato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0">
                <a:latin typeface="Franklin Gothic Book"/>
                <a:cs typeface="Franklin Gothic Book"/>
              </a:rPr>
              <a:t> 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ciolo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cervel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 arri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minuto</a:t>
            </a:r>
            <a:endParaRPr sz="1600">
              <a:latin typeface="Franklin Gothic Book"/>
              <a:cs typeface="Franklin Gothic Book"/>
            </a:endParaRPr>
          </a:p>
          <a:p>
            <a:pPr marL="12700" marR="1864360">
              <a:lnSpc>
                <a:spcPct val="26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ENFASI A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LUSIO</a:t>
            </a: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PE</a:t>
            </a:r>
            <a:r>
              <a:rPr dirty="0" spc="-20"/>
              <a:t>R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5"/>
              <a:t>T</a:t>
            </a:r>
            <a:r>
              <a:rPr dirty="0" spc="-20"/>
              <a:t>TENUA</a:t>
            </a:r>
            <a:r>
              <a:rPr dirty="0" spc="-10"/>
              <a:t>R</a:t>
            </a:r>
            <a:r>
              <a:rPr dirty="0" spc="-15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87406"/>
            <a:ext cx="3016250" cy="1541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b="1">
                <a:latin typeface="Franklin Gothic Book"/>
                <a:cs typeface="Franklin Gothic Book"/>
              </a:rPr>
              <a:t>E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F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ASI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pe</a:t>
            </a:r>
            <a:r>
              <a:rPr dirty="0" sz="1600" spc="-10" b="1">
                <a:latin typeface="Franklin Gothic Book"/>
                <a:cs typeface="Franklin Gothic Book"/>
              </a:rPr>
              <a:t>r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frasi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uf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5" b="1">
                <a:latin typeface="Franklin Gothic Book"/>
                <a:cs typeface="Franklin Gothic Book"/>
              </a:rPr>
              <a:t>m</a:t>
            </a:r>
            <a:r>
              <a:rPr dirty="0" sz="1600" spc="-15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spc="-15" b="1">
                <a:latin typeface="Franklin Gothic Book"/>
                <a:cs typeface="Franklin Gothic Book"/>
              </a:rPr>
              <a:t>ti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5" b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 marL="12700" marR="1059180">
              <a:lnSpc>
                <a:spcPts val="2590"/>
              </a:lnSpc>
              <a:spcBef>
                <a:spcPts val="18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Diversa</a:t>
            </a:r>
            <a:r>
              <a:rPr dirty="0" sz="1600" spc="-10" i="1">
                <a:latin typeface="Franklin Gothic Book"/>
                <a:cs typeface="Franklin Gothic Book"/>
              </a:rPr>
              <a:t>mente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ab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li</a:t>
            </a:r>
            <a:r>
              <a:rPr dirty="0" sz="1600" spc="-10" i="1">
                <a:latin typeface="Franklin Gothic Book"/>
                <a:cs typeface="Franklin Gothic Book"/>
              </a:rPr>
              <a:t> Pae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ia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svi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up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Avere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male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incurab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anc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’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ffetto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3456668"/>
            <a:ext cx="1574800" cy="556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LI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10" b="1">
                <a:latin typeface="Franklin Gothic Book"/>
                <a:cs typeface="Franklin Gothic Book"/>
              </a:rPr>
              <a:t>OTE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stup</a:t>
            </a:r>
            <a:r>
              <a:rPr dirty="0" sz="1600" spc="-10" i="1">
                <a:latin typeface="Franklin Gothic Book"/>
                <a:cs typeface="Franklin Gothic Book"/>
              </a:rPr>
              <a:t>ido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5791" y="3784329"/>
            <a:ext cx="113474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inte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li</a:t>
            </a:r>
            <a:r>
              <a:rPr dirty="0" sz="1600" spc="-15" i="1">
                <a:latin typeface="Franklin Gothic Book"/>
                <a:cs typeface="Franklin Gothic Book"/>
              </a:rPr>
              <a:t>gente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4441426"/>
            <a:ext cx="2944495" cy="556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0" b="1">
                <a:latin typeface="Franklin Gothic Book"/>
                <a:cs typeface="Franklin Gothic Book"/>
              </a:rPr>
              <a:t>F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M</a:t>
            </a:r>
            <a:r>
              <a:rPr dirty="0" sz="1600" spc="-10" b="1">
                <a:latin typeface="Franklin Gothic Book"/>
                <a:cs typeface="Franklin Gothic Book"/>
              </a:rPr>
              <a:t>ULE</a:t>
            </a:r>
            <a:r>
              <a:rPr dirty="0" sz="1600" spc="-30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TES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5">
                <a:latin typeface="Franklin Gothic Book"/>
                <a:cs typeface="Franklin Gothic Book"/>
              </a:rPr>
              <a:t>Plural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rsonale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8601" y="3789426"/>
            <a:ext cx="574675" cy="287655"/>
          </a:xfrm>
          <a:custGeom>
            <a:avLst/>
            <a:gdLst/>
            <a:ahLst/>
            <a:cxnLst/>
            <a:rect l="l" t="t" r="r" b="b"/>
            <a:pathLst>
              <a:path w="574675" h="287654">
                <a:moveTo>
                  <a:pt x="143637" y="0"/>
                </a:moveTo>
                <a:lnTo>
                  <a:pt x="0" y="143637"/>
                </a:lnTo>
                <a:lnTo>
                  <a:pt x="143637" y="287274"/>
                </a:lnTo>
                <a:lnTo>
                  <a:pt x="143637" y="215392"/>
                </a:lnTo>
                <a:lnTo>
                  <a:pt x="502856" y="215392"/>
                </a:lnTo>
                <a:lnTo>
                  <a:pt x="574675" y="143637"/>
                </a:lnTo>
                <a:lnTo>
                  <a:pt x="502729" y="71755"/>
                </a:lnTo>
                <a:lnTo>
                  <a:pt x="143637" y="71755"/>
                </a:lnTo>
                <a:lnTo>
                  <a:pt x="143637" y="0"/>
                </a:lnTo>
                <a:close/>
              </a:path>
              <a:path w="574675" h="287654">
                <a:moveTo>
                  <a:pt x="502856" y="215392"/>
                </a:moveTo>
                <a:lnTo>
                  <a:pt x="430911" y="215392"/>
                </a:lnTo>
                <a:lnTo>
                  <a:pt x="430911" y="287274"/>
                </a:lnTo>
                <a:lnTo>
                  <a:pt x="502856" y="215392"/>
                </a:lnTo>
                <a:close/>
              </a:path>
              <a:path w="574675" h="287654">
                <a:moveTo>
                  <a:pt x="430911" y="0"/>
                </a:moveTo>
                <a:lnTo>
                  <a:pt x="430911" y="71755"/>
                </a:lnTo>
                <a:lnTo>
                  <a:pt x="502729" y="71755"/>
                </a:lnTo>
                <a:lnTo>
                  <a:pt x="43091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68601" y="3789426"/>
            <a:ext cx="574675" cy="287655"/>
          </a:xfrm>
          <a:custGeom>
            <a:avLst/>
            <a:gdLst/>
            <a:ahLst/>
            <a:cxnLst/>
            <a:rect l="l" t="t" r="r" b="b"/>
            <a:pathLst>
              <a:path w="574675" h="287654">
                <a:moveTo>
                  <a:pt x="0" y="143637"/>
                </a:moveTo>
                <a:lnTo>
                  <a:pt x="143637" y="0"/>
                </a:lnTo>
                <a:lnTo>
                  <a:pt x="143637" y="71755"/>
                </a:lnTo>
                <a:lnTo>
                  <a:pt x="430911" y="71755"/>
                </a:lnTo>
                <a:lnTo>
                  <a:pt x="430911" y="0"/>
                </a:lnTo>
                <a:lnTo>
                  <a:pt x="574675" y="143637"/>
                </a:lnTo>
                <a:lnTo>
                  <a:pt x="430911" y="287274"/>
                </a:lnTo>
                <a:lnTo>
                  <a:pt x="430911" y="215392"/>
                </a:lnTo>
                <a:lnTo>
                  <a:pt x="143637" y="215392"/>
                </a:lnTo>
                <a:lnTo>
                  <a:pt x="143637" y="287274"/>
                </a:lnTo>
                <a:lnTo>
                  <a:pt x="0" y="1436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DIRE</a:t>
            </a:r>
            <a:r>
              <a:rPr dirty="0" spc="-15"/>
              <a:t> </a:t>
            </a:r>
            <a:r>
              <a:rPr dirty="0" spc="-15"/>
              <a:t>UNA</a:t>
            </a:r>
            <a:r>
              <a:rPr dirty="0" spc="-5"/>
              <a:t> </a:t>
            </a:r>
            <a:r>
              <a:rPr dirty="0" spc="-20"/>
              <a:t>COS</a:t>
            </a:r>
            <a:r>
              <a:rPr dirty="0" spc="-15"/>
              <a:t>A</a:t>
            </a:r>
            <a:r>
              <a:rPr dirty="0"/>
              <a:t> </a:t>
            </a:r>
            <a:r>
              <a:rPr dirty="0" spc="5"/>
              <a:t>P</a:t>
            </a:r>
            <a:r>
              <a:rPr dirty="0" spc="-15"/>
              <a:t>ER</a:t>
            </a:r>
          </a:p>
          <a:p>
            <a:pPr marL="12700">
              <a:lnSpc>
                <a:spcPct val="100000"/>
              </a:lnSpc>
            </a:pPr>
            <a:r>
              <a:rPr dirty="0" spc="-15"/>
              <a:t>F</a:t>
            </a:r>
            <a:r>
              <a:rPr dirty="0" spc="-10"/>
              <a:t>A</a:t>
            </a:r>
            <a:r>
              <a:rPr dirty="0" spc="-15"/>
              <a:t>RE</a:t>
            </a:r>
            <a:r>
              <a:rPr dirty="0" spc="-15"/>
              <a:t> </a:t>
            </a:r>
            <a:r>
              <a:rPr dirty="0" spc="-5"/>
              <a:t>C</a:t>
            </a:r>
            <a:r>
              <a:rPr dirty="0"/>
              <a:t>A</a:t>
            </a:r>
            <a:r>
              <a:rPr dirty="0" spc="-20"/>
              <a:t>PIR</a:t>
            </a:r>
            <a:r>
              <a:rPr dirty="0" spc="-15"/>
              <a:t>E</a:t>
            </a:r>
            <a:r>
              <a:rPr dirty="0" spc="-10"/>
              <a:t> </a:t>
            </a:r>
            <a:r>
              <a:rPr dirty="0" spc="-10"/>
              <a:t>IL</a:t>
            </a:r>
            <a:r>
              <a:rPr dirty="0"/>
              <a:t> </a:t>
            </a:r>
            <a:r>
              <a:rPr dirty="0" spc="-20"/>
              <a:t>CON</a:t>
            </a:r>
            <a:r>
              <a:rPr dirty="0" spc="-10"/>
              <a:t>T</a:t>
            </a:r>
            <a:r>
              <a:rPr dirty="0" spc="-20"/>
              <a:t>R</a:t>
            </a:r>
            <a:r>
              <a:rPr dirty="0" spc="-10"/>
              <a:t>A</a:t>
            </a:r>
            <a:r>
              <a:rPr dirty="0" spc="-15"/>
              <a:t>RIO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1815066"/>
            <a:ext cx="4547235" cy="557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NI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5" b="1">
                <a:latin typeface="Franklin Gothic Book"/>
                <a:cs typeface="Franklin Gothic Book"/>
              </a:rPr>
              <a:t> 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0" b="1">
                <a:latin typeface="Franklin Gothic Book"/>
                <a:cs typeface="Franklin Gothic Book"/>
              </a:rPr>
              <a:t>UT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IR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spc="-10" b="1">
                <a:latin typeface="Franklin Gothic Book"/>
                <a:cs typeface="Franklin Gothic Book"/>
              </a:rPr>
              <a:t>IA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-10">
                <a:latin typeface="Franklin Gothic Book"/>
                <a:cs typeface="Franklin Gothic Book"/>
              </a:rPr>
              <a:t>“dire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pposto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ciò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crede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è”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702" y="3129009"/>
            <a:ext cx="3333115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AN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RA</a:t>
            </a:r>
            <a:r>
              <a:rPr dirty="0" sz="1600" spc="-15" b="1">
                <a:latin typeface="Franklin Gothic Book"/>
                <a:cs typeface="Franklin Gothic Book"/>
              </a:rPr>
              <a:t>SI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brav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!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Ho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avut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orn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tutto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rip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575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I</a:t>
            </a:r>
            <a:r>
              <a:rPr dirty="0" spc="-15"/>
              <a:t>OC</a:t>
            </a:r>
            <a:r>
              <a:rPr dirty="0" spc="-10"/>
              <a:t>A</a:t>
            </a:r>
            <a:r>
              <a:rPr dirty="0" spc="-15"/>
              <a:t>RE</a:t>
            </a:r>
            <a:r>
              <a:rPr dirty="0" spc="-15"/>
              <a:t> </a:t>
            </a:r>
            <a:r>
              <a:rPr dirty="0" spc="-20"/>
              <a:t>CO</a:t>
            </a:r>
            <a:r>
              <a:rPr dirty="0" spc="-20"/>
              <a:t>N</a:t>
            </a:r>
            <a:r>
              <a:rPr dirty="0"/>
              <a:t> </a:t>
            </a:r>
            <a:r>
              <a:rPr dirty="0" spc="-15"/>
              <a:t>LE</a:t>
            </a:r>
            <a:r>
              <a:rPr dirty="0" spc="10"/>
              <a:t> </a:t>
            </a:r>
            <a:r>
              <a:rPr dirty="0" spc="-5"/>
              <a:t>P</a:t>
            </a:r>
            <a:r>
              <a:rPr dirty="0"/>
              <a:t>A</a:t>
            </a:r>
            <a:r>
              <a:rPr dirty="0" spc="-20"/>
              <a:t>R</a:t>
            </a:r>
            <a:r>
              <a:rPr dirty="0" spc="-15"/>
              <a:t>O</a:t>
            </a:r>
            <a:r>
              <a:rPr dirty="0" spc="-15"/>
              <a:t>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1159500"/>
            <a:ext cx="4528185" cy="4822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AG</a:t>
            </a:r>
            <a:r>
              <a:rPr dirty="0" sz="1600" b="1">
                <a:latin typeface="Franklin Gothic Book"/>
                <a:cs typeface="Franklin Gothic Book"/>
              </a:rPr>
              <a:t>R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MM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Pino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Danie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=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need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Na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oli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5" b="1">
                <a:latin typeface="Franklin Gothic Book"/>
                <a:cs typeface="Franklin Gothic Book"/>
              </a:rPr>
              <a:t>AN</a:t>
            </a:r>
            <a:r>
              <a:rPr dirty="0" sz="1600" spc="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IB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b="1">
                <a:latin typeface="Franklin Gothic Book"/>
                <a:cs typeface="Franklin Gothic Book"/>
              </a:rPr>
              <a:t>L</a:t>
            </a:r>
            <a:r>
              <a:rPr dirty="0" sz="1600" spc="-15" b="1">
                <a:latin typeface="Franklin Gothic Book"/>
                <a:cs typeface="Franklin Gothic Book"/>
              </a:rPr>
              <a:t>OG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Let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20" i="1">
                <a:latin typeface="Franklin Gothic Book"/>
                <a:cs typeface="Franklin Gothic Book"/>
              </a:rPr>
              <a:t>am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spc="-10" i="1">
                <a:latin typeface="Franklin Gothic Book"/>
                <a:cs typeface="Franklin Gothic Book"/>
              </a:rPr>
              <a:t>ini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ferr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rit</a:t>
            </a:r>
            <a:r>
              <a:rPr dirty="0" sz="1600" spc="-10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–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rit</a:t>
            </a:r>
            <a:r>
              <a:rPr dirty="0" sz="1600" spc="-10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5" b="1">
                <a:latin typeface="Franklin Gothic Book"/>
                <a:cs typeface="Franklin Gothic Book"/>
              </a:rPr>
              <a:t>PA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OM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SIA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traduttore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rad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tore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LI</a:t>
            </a:r>
            <a:r>
              <a:rPr dirty="0" sz="1600" spc="-10" b="1">
                <a:latin typeface="Franklin Gothic Book"/>
                <a:cs typeface="Franklin Gothic Book"/>
              </a:rPr>
              <a:t>TTOTO</a:t>
            </a:r>
            <a:endParaRPr sz="1600">
              <a:latin typeface="Franklin Gothic Book"/>
              <a:cs typeface="Franklin Gothic Book"/>
            </a:endParaRPr>
          </a:p>
          <a:p>
            <a:pPr marL="12700" marR="2243455">
              <a:lnSpc>
                <a:spcPct val="1344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Stare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mani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mano</a:t>
            </a:r>
            <a:r>
              <a:rPr dirty="0" sz="1600" spc="-10" i="1">
                <a:latin typeface="Franklin Gothic Book"/>
                <a:cs typeface="Franklin Gothic Book"/>
              </a:rPr>
              <a:t> Pi</a:t>
            </a:r>
            <a:r>
              <a:rPr dirty="0" sz="1600" spc="-15" i="1">
                <a:latin typeface="Franklin Gothic Book"/>
                <a:cs typeface="Franklin Gothic Book"/>
              </a:rPr>
              <a:t>ac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gent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piace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dirty="0" sz="1600" spc="-5" b="1">
                <a:latin typeface="Franklin Gothic Book"/>
                <a:cs typeface="Franklin Gothic Book"/>
              </a:rPr>
              <a:t>M</a:t>
            </a:r>
            <a:r>
              <a:rPr dirty="0" sz="1600" spc="-5" b="1">
                <a:latin typeface="Franklin Gothic Book"/>
                <a:cs typeface="Franklin Gothic Book"/>
              </a:rPr>
              <a:t>ALAP</a:t>
            </a:r>
            <a:r>
              <a:rPr dirty="0" sz="1600" spc="0" b="1">
                <a:latin typeface="Franklin Gothic Book"/>
                <a:cs typeface="Franklin Gothic Book"/>
              </a:rPr>
              <a:t>R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PI</a:t>
            </a:r>
            <a:r>
              <a:rPr dirty="0" sz="1600" spc="-15" b="1">
                <a:latin typeface="Franklin Gothic Book"/>
                <a:cs typeface="Franklin Gothic Book"/>
              </a:rPr>
              <a:t>S</a:t>
            </a:r>
            <a:r>
              <a:rPr dirty="0" sz="1600" spc="-15" b="1">
                <a:latin typeface="Franklin Gothic Book"/>
                <a:cs typeface="Franklin Gothic Book"/>
              </a:rPr>
              <a:t>MO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Siamo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obe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2023-04-12T14:28:02Z</dcterms:created>
  <dcterms:modified xsi:type="dcterms:W3CDTF">2023-04-12T14:28:02Z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LastSaved">
    <vt:filetime>2023-04-12T00:00:00Z</vt:filetime>
  </property>
</Properties>
</file>