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1352" y="1781295"/>
            <a:ext cx="7921294" cy="2007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Relationship Id="rId3" Type="http://schemas.openxmlformats.org/officeDocument/2006/relationships/slide" Target="slide30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notesSlide" Target="../notesSlides/notesSlide8.xml"/><Relationship Id="rId4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275067"/>
            <a:ext cx="6552565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76200"/>
              </a:lnSpc>
              <a:tabLst>
                <a:tab pos="1539875" algn="l"/>
              </a:tabLst>
            </a:pP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4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2	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em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3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In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rn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5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io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ale</a:t>
            </a:r>
            <a:r>
              <a:rPr dirty="0" sz="2400" spc="-4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-4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4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FFFFFF"/>
                </a:solidFill>
                <a:latin typeface="Franklin Gothic Medium"/>
                <a:cs typeface="Franklin Gothic Medium"/>
              </a:rPr>
              <a:t>mentali.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260"/>
            <a:ext cx="480504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Unità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di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misu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fondamantali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campioni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0209" cy="5640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ità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sosta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za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080" indent="-342900">
              <a:lnSpc>
                <a:spcPct val="763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mole,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sim</a:t>
            </a:r>
            <a:r>
              <a:rPr dirty="0" sz="2400" spc="-20">
                <a:latin typeface="Franklin Gothic Book"/>
                <a:cs typeface="Franklin Gothic Book"/>
              </a:rPr>
              <a:t>bol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mol,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-15">
                <a:latin typeface="Franklin Gothic Book"/>
                <a:cs typeface="Franklin Gothic Book"/>
              </a:rPr>
              <a:t>sura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anti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 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ualme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def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nizione  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stabilita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Confere</a:t>
            </a:r>
            <a:r>
              <a:rPr dirty="0" sz="2400">
                <a:latin typeface="Franklin Gothic Book"/>
                <a:cs typeface="Franklin Gothic Book"/>
              </a:rPr>
              <a:t>nza </a:t>
            </a:r>
            <a:r>
              <a:rPr dirty="0" sz="2400" spc="-5">
                <a:latin typeface="Franklin Gothic Book"/>
                <a:cs typeface="Franklin Gothic Book"/>
              </a:rPr>
              <a:t>CGP</a:t>
            </a:r>
            <a:r>
              <a:rPr dirty="0" sz="2400">
                <a:latin typeface="Franklin Gothic Book"/>
                <a:cs typeface="Franklin Gothic Book"/>
              </a:rPr>
              <a:t>M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 i="1">
                <a:latin typeface="Franklin Gothic Book"/>
                <a:cs typeface="Franklin Gothic Book"/>
              </a:rPr>
              <a:t>La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6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6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defi</a:t>
            </a:r>
            <a:r>
              <a:rPr dirty="0" sz="2400" spc="-10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it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com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 </a:t>
            </a:r>
            <a:r>
              <a:rPr dirty="0" sz="2400" spc="5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quantit</a:t>
            </a:r>
            <a:r>
              <a:rPr dirty="0" sz="2400" i="1">
                <a:latin typeface="Franklin Gothic Book"/>
                <a:cs typeface="Franklin Gothic Book"/>
              </a:rPr>
              <a:t>à 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ostanza </a:t>
            </a:r>
            <a:r>
              <a:rPr dirty="0" sz="2400" spc="5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un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si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tema</a:t>
            </a:r>
            <a:r>
              <a:rPr dirty="0" sz="2400" spc="28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</a:t>
            </a:r>
            <a:r>
              <a:rPr dirty="0" sz="2400" spc="10" i="1">
                <a:latin typeface="Franklin Gothic Book"/>
                <a:cs typeface="Franklin Gothic Book"/>
              </a:rPr>
              <a:t>h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contie</a:t>
            </a:r>
            <a:r>
              <a:rPr dirty="0" sz="2400" spc="-10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28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28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numero</a:t>
            </a:r>
            <a:r>
              <a:rPr dirty="0" sz="2400" spc="28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entità</a:t>
            </a:r>
            <a:r>
              <a:rPr dirty="0" sz="2400" spc="27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</a:t>
            </a:r>
            <a:r>
              <a:rPr dirty="0" sz="2400" spc="-10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ri</a:t>
            </a:r>
            <a:r>
              <a:rPr dirty="0" sz="2400" spc="2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al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nume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ato</a:t>
            </a:r>
            <a:r>
              <a:rPr dirty="0" sz="2400" i="1">
                <a:latin typeface="Franklin Gothic Book"/>
                <a:cs typeface="Franklin Gothic Book"/>
              </a:rPr>
              <a:t>mi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presenti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in</a:t>
            </a:r>
            <a:r>
              <a:rPr dirty="0" sz="2400" spc="-5" i="1">
                <a:latin typeface="Franklin Gothic Book"/>
                <a:cs typeface="Franklin Gothic Book"/>
              </a:rPr>
              <a:t> 1</a:t>
            </a:r>
            <a:r>
              <a:rPr dirty="0" sz="2400" i="1">
                <a:latin typeface="Franklin Gothic Book"/>
                <a:cs typeface="Franklin Gothic Book"/>
              </a:rPr>
              <a:t>2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25" i="1">
                <a:latin typeface="Franklin Gothic Book"/>
                <a:cs typeface="Franklin Gothic Book"/>
              </a:rPr>
              <a:t>am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car</a:t>
            </a:r>
            <a:r>
              <a:rPr dirty="0" sz="2400" spc="-10" i="1">
                <a:latin typeface="Franklin Gothic Book"/>
                <a:cs typeface="Franklin Gothic Book"/>
              </a:rPr>
              <a:t>b</a:t>
            </a:r>
            <a:r>
              <a:rPr dirty="0" sz="2400" spc="-15" i="1">
                <a:latin typeface="Franklin Gothic Book"/>
                <a:cs typeface="Franklin Gothic Book"/>
              </a:rPr>
              <a:t>onio</a:t>
            </a:r>
            <a:r>
              <a:rPr dirty="0" sz="2400" i="1">
                <a:latin typeface="Franklin Gothic Book"/>
                <a:cs typeface="Franklin Gothic Book"/>
              </a:rPr>
              <a:t>-</a:t>
            </a:r>
            <a:r>
              <a:rPr dirty="0" sz="2400" spc="-5" i="1">
                <a:latin typeface="Franklin Gothic Book"/>
                <a:cs typeface="Franklin Gothic Book"/>
              </a:rPr>
              <a:t>12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mole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sost</a:t>
            </a:r>
            <a:r>
              <a:rPr dirty="0" sz="2400" spc="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nza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tiene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tante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mentari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anti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uti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2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gramm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dell'is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topo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carboni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5080" indent="38100">
              <a:lnSpc>
                <a:spcPct val="76500"/>
              </a:lnSpc>
              <a:spcBef>
                <a:spcPts val="565"/>
              </a:spcBef>
            </a:pPr>
            <a:r>
              <a:rPr dirty="0" sz="2400" spc="-15">
                <a:latin typeface="Franklin Gothic Book"/>
                <a:cs typeface="Franklin Gothic Book"/>
              </a:rPr>
              <a:t>Tal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nu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ero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Avogadro,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chimico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alia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Amedeo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Avogadro,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6,</a:t>
            </a:r>
            <a:r>
              <a:rPr dirty="0" sz="2400">
                <a:latin typeface="Franklin Gothic Book"/>
                <a:cs typeface="Franklin Gothic Book"/>
              </a:rPr>
              <a:t>022</a:t>
            </a:r>
            <a:r>
              <a:rPr dirty="0" sz="2400" spc="-5">
                <a:latin typeface="Franklin Gothic Book"/>
                <a:cs typeface="Franklin Gothic Book"/>
              </a:rPr>
              <a:t>14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7</a:t>
            </a:r>
            <a:r>
              <a:rPr dirty="0" sz="2400" spc="10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Arial"/>
                <a:cs typeface="Arial"/>
              </a:rPr>
              <a:t>×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baseline="24305" sz="2400" spc="-22">
                <a:latin typeface="Franklin Gothic Book"/>
                <a:cs typeface="Franklin Gothic Book"/>
              </a:rPr>
              <a:t>23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mole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sostan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umero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-10">
                <a:latin typeface="Franklin Gothic Book"/>
                <a:cs typeface="Franklin Gothic Book"/>
              </a:rPr>
              <a:t> 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Avogadr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29575" cy="2613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ità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emperatu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 marL="355600" marR="172720" indent="38100">
              <a:lnSpc>
                <a:spcPct val="76200"/>
              </a:lnSpc>
              <a:spcBef>
                <a:spcPts val="850"/>
              </a:spcBef>
            </a:pPr>
            <a:r>
              <a:rPr dirty="0" sz="2400" i="1">
                <a:latin typeface="Franklin Gothic Book"/>
                <a:cs typeface="Franklin Gothic Book"/>
              </a:rPr>
              <a:t>Uni</a:t>
            </a:r>
            <a:r>
              <a:rPr dirty="0" sz="2400" spc="-15" i="1">
                <a:latin typeface="Franklin Gothic Book"/>
                <a:cs typeface="Franklin Gothic Book"/>
              </a:rPr>
              <a:t>tà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rifer</a:t>
            </a:r>
            <a:r>
              <a:rPr dirty="0" sz="2400" spc="-20" i="1">
                <a:latin typeface="Franklin Gothic Book"/>
                <a:cs typeface="Franklin Gothic Book"/>
              </a:rPr>
              <a:t>iment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1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proprietà</a:t>
            </a:r>
            <a:r>
              <a:rPr dirty="0" sz="2400" spc="-5" i="1">
                <a:latin typeface="Franklin Gothic Book"/>
                <a:cs typeface="Franklin Gothic Book"/>
              </a:rPr>
              <a:t> caratteristic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fenomeno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un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20" i="1">
                <a:latin typeface="Franklin Gothic Book"/>
                <a:cs typeface="Franklin Gothic Book"/>
              </a:rPr>
              <a:t>ato</a:t>
            </a:r>
            <a:r>
              <a:rPr dirty="0" sz="2400" i="1">
                <a:latin typeface="Franklin Gothic Book"/>
                <a:cs typeface="Franklin Gothic Book"/>
              </a:rPr>
              <a:t>: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5" i="1">
                <a:latin typeface="Franklin Gothic Book"/>
                <a:cs typeface="Franklin Gothic Book"/>
              </a:rPr>
              <a:t>se</a:t>
            </a:r>
            <a:r>
              <a:rPr dirty="0" sz="2400" spc="10" i="1">
                <a:latin typeface="Franklin Gothic Book"/>
                <a:cs typeface="Franklin Gothic Book"/>
              </a:rPr>
              <a:t>c</a:t>
            </a:r>
            <a:r>
              <a:rPr dirty="0" sz="2400" spc="-15" i="1">
                <a:latin typeface="Franklin Gothic Book"/>
                <a:cs typeface="Franklin Gothic Book"/>
              </a:rPr>
              <a:t>ondo</a:t>
            </a:r>
            <a:r>
              <a:rPr dirty="0" sz="2400" spc="-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K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-5" i="1">
                <a:latin typeface="Franklin Gothic Book"/>
                <a:cs typeface="Franklin Gothic Book"/>
              </a:rPr>
              <a:t>lv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Grado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kelv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’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ità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tempera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ualme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definizio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abilita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Confere</a:t>
            </a:r>
            <a:r>
              <a:rPr dirty="0" sz="2400">
                <a:latin typeface="Franklin Gothic Book"/>
                <a:cs typeface="Franklin Gothic Book"/>
              </a:rPr>
              <a:t>nza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CGPM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4382787"/>
            <a:ext cx="505269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742315" algn="l"/>
                <a:tab pos="1727200" algn="l"/>
                <a:tab pos="2717800" algn="l"/>
                <a:tab pos="3115945" algn="l"/>
                <a:tab pos="4328795" algn="l"/>
              </a:tabLst>
            </a:pPr>
            <a:r>
              <a:rPr dirty="0" sz="2400" i="1">
                <a:latin typeface="Franklin Gothic Book"/>
                <a:cs typeface="Franklin Gothic Book"/>
              </a:rPr>
              <a:t>Il	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20" i="1">
                <a:latin typeface="Franklin Gothic Book"/>
                <a:cs typeface="Franklin Gothic Book"/>
              </a:rPr>
              <a:t>ad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	</a:t>
            </a:r>
            <a:r>
              <a:rPr dirty="0" sz="2400" spc="-30" i="1">
                <a:latin typeface="Franklin Gothic Book"/>
                <a:cs typeface="Franklin Gothic Book"/>
              </a:rPr>
              <a:t>k</a:t>
            </a:r>
            <a:r>
              <a:rPr dirty="0" sz="2400" i="1">
                <a:latin typeface="Franklin Gothic Book"/>
                <a:cs typeface="Franklin Gothic Book"/>
              </a:rPr>
              <a:t>elvi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	</a:t>
            </a:r>
            <a:r>
              <a:rPr dirty="0" sz="2400" i="1">
                <a:latin typeface="Franklin Gothic Book"/>
                <a:cs typeface="Franklin Gothic Book"/>
              </a:rPr>
              <a:t>è	</a:t>
            </a:r>
            <a:r>
              <a:rPr dirty="0" sz="2400" spc="-2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efin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i="1">
                <a:latin typeface="Franklin Gothic Book"/>
                <a:cs typeface="Franklin Gothic Book"/>
              </a:rPr>
              <a:t>	</a:t>
            </a:r>
            <a:r>
              <a:rPr dirty="0" sz="2400" spc="-20" i="1">
                <a:latin typeface="Franklin Gothic Book"/>
                <a:cs typeface="Franklin Gothic Book"/>
              </a:rPr>
              <a:t>come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69609" y="4383271"/>
            <a:ext cx="18961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	</a:t>
            </a:r>
            <a:r>
              <a:rPr dirty="0" sz="2400" spc="-5" i="1">
                <a:latin typeface="Franklin Gothic Book"/>
                <a:cs typeface="Franklin Gothic Book"/>
              </a:rPr>
              <a:t>1</a:t>
            </a:r>
            <a:r>
              <a:rPr dirty="0" sz="2400" i="1">
                <a:latin typeface="Franklin Gothic Book"/>
                <a:cs typeface="Franklin Gothic Book"/>
              </a:rPr>
              <a:t>/</a:t>
            </a:r>
            <a:r>
              <a:rPr dirty="0" sz="2400" spc="-5" i="1">
                <a:latin typeface="Franklin Gothic Book"/>
                <a:cs typeface="Franklin Gothic Book"/>
              </a:rPr>
              <a:t>27</a:t>
            </a:r>
            <a:r>
              <a:rPr dirty="0" sz="2400" i="1">
                <a:latin typeface="Franklin Gothic Book"/>
                <a:cs typeface="Franklin Gothic Book"/>
              </a:rPr>
              <a:t>3</a:t>
            </a:r>
            <a:r>
              <a:rPr dirty="0" sz="2400" spc="15" i="1">
                <a:latin typeface="Franklin Gothic Book"/>
                <a:cs typeface="Franklin Gothic Book"/>
              </a:rPr>
              <a:t>,</a:t>
            </a:r>
            <a:r>
              <a:rPr dirty="0" sz="2400" spc="5" i="1">
                <a:latin typeface="Franklin Gothic Book"/>
                <a:cs typeface="Franklin Gothic Book"/>
              </a:rPr>
              <a:t>16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9206" y="4383271"/>
            <a:ext cx="6515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4662163"/>
            <a:ext cx="51606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 i="1">
                <a:latin typeface="Franklin Gothic Book"/>
                <a:cs typeface="Franklin Gothic Book"/>
              </a:rPr>
              <a:t>te</a:t>
            </a:r>
            <a:r>
              <a:rPr dirty="0" sz="2400" spc="-35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perat</a:t>
            </a:r>
            <a:r>
              <a:rPr dirty="0" sz="2400" spc="-3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ra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nto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triplo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dell’ac</a:t>
            </a:r>
            <a:r>
              <a:rPr dirty="0" sz="2400" spc="5" i="1">
                <a:latin typeface="Franklin Gothic Book"/>
                <a:cs typeface="Franklin Gothic Book"/>
              </a:rPr>
              <a:t>q</a:t>
            </a:r>
            <a:r>
              <a:rPr dirty="0" sz="2400" i="1">
                <a:latin typeface="Franklin Gothic Book"/>
                <a:cs typeface="Franklin Gothic Book"/>
              </a:rPr>
              <a:t>ua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2750" cy="5128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ità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emperatu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080" indent="-342900">
              <a:lnSpc>
                <a:spcPct val="76400"/>
              </a:lnSpc>
              <a:spcBef>
                <a:spcPts val="844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tri</a:t>
            </a:r>
            <a:r>
              <a:rPr dirty="0" sz="2400" spc="-15">
                <a:latin typeface="Franklin Gothic Book"/>
                <a:cs typeface="Franklin Gothic Book"/>
              </a:rPr>
              <a:t>pl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’</a:t>
            </a:r>
            <a:r>
              <a:rPr dirty="0" sz="2400">
                <a:latin typeface="Franklin Gothic Book"/>
                <a:cs typeface="Franklin Gothic Book"/>
              </a:rPr>
              <a:t>acq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 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icolar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stato</a:t>
            </a:r>
            <a:r>
              <a:rPr dirty="0" sz="2400" spc="-15">
                <a:latin typeface="Franklin Gothic Book"/>
                <a:cs typeface="Franklin Gothic Book"/>
              </a:rPr>
              <a:t> term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coesistono,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condizioni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equilibrio,</a:t>
            </a:r>
            <a:r>
              <a:rPr dirty="0" sz="2400" spc="-10">
                <a:latin typeface="Franklin Gothic Book"/>
                <a:cs typeface="Franklin Gothic Book"/>
              </a:rPr>
              <a:t> le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fasi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aggregazi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solido,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liqui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aeriform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889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i="1">
                <a:latin typeface="Franklin Gothic Book"/>
                <a:cs typeface="Franklin Gothic Book"/>
              </a:rPr>
              <a:t>Il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si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tema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4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mis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raz</a:t>
            </a:r>
            <a:r>
              <a:rPr dirty="0" sz="2400" spc="1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one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kelv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fa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rifer</a:t>
            </a:r>
            <a:r>
              <a:rPr dirty="0" sz="2400" spc="-5" i="1">
                <a:latin typeface="Franklin Gothic Book"/>
                <a:cs typeface="Franklin Gothic Book"/>
              </a:rPr>
              <a:t>im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-15" i="1">
                <a:latin typeface="Franklin Gothic Book"/>
                <a:cs typeface="Franklin Gothic Book"/>
              </a:rPr>
              <a:t>nto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all</a:t>
            </a:r>
            <a:r>
              <a:rPr dirty="0" sz="2400" i="1">
                <a:latin typeface="Franklin Gothic Book"/>
                <a:cs typeface="Franklin Gothic Book"/>
              </a:rPr>
              <a:t>o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z</a:t>
            </a:r>
            <a:r>
              <a:rPr dirty="0" sz="2400" spc="10" i="1">
                <a:latin typeface="Franklin Gothic Book"/>
                <a:cs typeface="Franklin Gothic Book"/>
              </a:rPr>
              <a:t>e</a:t>
            </a:r>
            <a:r>
              <a:rPr dirty="0" sz="2400" spc="-15" i="1">
                <a:latin typeface="Franklin Gothic Book"/>
                <a:cs typeface="Franklin Gothic Book"/>
              </a:rPr>
              <a:t>ro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sol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to,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ovvero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3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-</a:t>
            </a:r>
            <a:r>
              <a:rPr dirty="0" sz="2400" spc="-5" i="1">
                <a:latin typeface="Franklin Gothic Book"/>
                <a:cs typeface="Franklin Gothic Book"/>
              </a:rPr>
              <a:t>27</a:t>
            </a:r>
            <a:r>
              <a:rPr dirty="0" sz="2400" spc="15" i="1">
                <a:latin typeface="Franklin Gothic Book"/>
                <a:cs typeface="Franklin Gothic Book"/>
              </a:rPr>
              <a:t>3</a:t>
            </a:r>
            <a:r>
              <a:rPr dirty="0" sz="2400" i="1">
                <a:latin typeface="Franklin Gothic Book"/>
                <a:cs typeface="Franklin Gothic Book"/>
              </a:rPr>
              <a:t>,</a:t>
            </a:r>
            <a:r>
              <a:rPr dirty="0" sz="2400" spc="-5" i="1">
                <a:latin typeface="Franklin Gothic Book"/>
                <a:cs typeface="Franklin Gothic Book"/>
              </a:rPr>
              <a:t>1</a:t>
            </a:r>
            <a:r>
              <a:rPr dirty="0" sz="2400" spc="5" i="1">
                <a:latin typeface="Franklin Gothic Book"/>
                <a:cs typeface="Franklin Gothic Book"/>
              </a:rPr>
              <a:t>6</a:t>
            </a:r>
            <a:r>
              <a:rPr dirty="0" sz="2400" i="1">
                <a:latin typeface="Arial"/>
                <a:cs typeface="Arial"/>
              </a:rPr>
              <a:t>°</a:t>
            </a:r>
            <a:r>
              <a:rPr dirty="0" sz="2400" spc="-20" i="1">
                <a:latin typeface="Franklin Gothic Book"/>
                <a:cs typeface="Franklin Gothic Book"/>
              </a:rPr>
              <a:t>C</a:t>
            </a:r>
            <a:r>
              <a:rPr dirty="0" sz="2400" spc="-10" i="1">
                <a:latin typeface="Franklin Gothic Book"/>
                <a:cs typeface="Franklin Gothic Book"/>
              </a:rPr>
              <a:t>,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7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3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rri</a:t>
            </a:r>
            <a:r>
              <a:rPr dirty="0" sz="2400" spc="-20" i="1">
                <a:latin typeface="Franklin Gothic Book"/>
                <a:cs typeface="Franklin Gothic Book"/>
              </a:rPr>
              <a:t>spo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spc="-15" i="1">
                <a:latin typeface="Franklin Gothic Book"/>
                <a:cs typeface="Franklin Gothic Book"/>
              </a:rPr>
              <a:t>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3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più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bas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te</a:t>
            </a:r>
            <a:r>
              <a:rPr dirty="0" sz="2400" spc="-35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p</a:t>
            </a:r>
            <a:r>
              <a:rPr dirty="0" sz="2400" i="1">
                <a:latin typeface="Franklin Gothic Book"/>
                <a:cs typeface="Franklin Gothic Book"/>
              </a:rPr>
              <a:t>erat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a  </a:t>
            </a:r>
            <a:r>
              <a:rPr dirty="0" sz="2400" spc="23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che  </a:t>
            </a:r>
            <a:r>
              <a:rPr dirty="0" sz="2400" spc="22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teori</a:t>
            </a:r>
            <a:r>
              <a:rPr dirty="0" sz="2400" spc="-20" i="1">
                <a:latin typeface="Franklin Gothic Book"/>
                <a:cs typeface="Franklin Gothic Book"/>
              </a:rPr>
              <a:t>cament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229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  </a:t>
            </a:r>
            <a:r>
              <a:rPr dirty="0" sz="2400" spc="22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po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a  </a:t>
            </a:r>
            <a:r>
              <a:rPr dirty="0" sz="2400" spc="23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tenere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2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in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qualsia</a:t>
            </a: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  </a:t>
            </a:r>
            <a:r>
              <a:rPr dirty="0" sz="2400" spc="-6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istem</a:t>
            </a:r>
            <a:r>
              <a:rPr dirty="0" sz="2400" i="1">
                <a:latin typeface="Franklin Gothic Book"/>
                <a:cs typeface="Franklin Gothic Book"/>
              </a:rPr>
              <a:t>a  </a:t>
            </a:r>
            <a:r>
              <a:rPr dirty="0" sz="2400" spc="-6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macrosc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pic</a:t>
            </a:r>
            <a:r>
              <a:rPr dirty="0" sz="2400" spc="-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.  </a:t>
            </a:r>
            <a:r>
              <a:rPr dirty="0" sz="2400" spc="-7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Quest</a:t>
            </a:r>
            <a:r>
              <a:rPr dirty="0" sz="2400" i="1">
                <a:latin typeface="Franklin Gothic Book"/>
                <a:cs typeface="Franklin Gothic Book"/>
              </a:rPr>
              <a:t>o  </a:t>
            </a:r>
            <a:r>
              <a:rPr dirty="0" sz="2400" spc="-80" i="1">
                <a:latin typeface="Franklin Gothic Book"/>
                <a:cs typeface="Franklin Gothic Book"/>
              </a:rPr>
              <a:t> </a:t>
            </a:r>
            <a:r>
              <a:rPr dirty="0" sz="2400" spc="10" i="1">
                <a:latin typeface="Franklin Gothic Book"/>
                <a:cs typeface="Franklin Gothic Book"/>
              </a:rPr>
              <a:t>f</a:t>
            </a:r>
            <a:r>
              <a:rPr dirty="0" sz="2400" i="1">
                <a:latin typeface="Franklin Gothic Book"/>
                <a:cs typeface="Franklin Gothic Book"/>
              </a:rPr>
              <a:t>a  </a:t>
            </a:r>
            <a:r>
              <a:rPr dirty="0" sz="2400" spc="-7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ì  </a:t>
            </a:r>
            <a:r>
              <a:rPr dirty="0" sz="2400" spc="-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che  </a:t>
            </a:r>
            <a:r>
              <a:rPr dirty="0" sz="2400" spc="-6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te</a:t>
            </a:r>
            <a:r>
              <a:rPr dirty="0" sz="2400" spc="-35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p</a:t>
            </a:r>
            <a:r>
              <a:rPr dirty="0" sz="2400" i="1">
                <a:latin typeface="Franklin Gothic Book"/>
                <a:cs typeface="Franklin Gothic Book"/>
              </a:rPr>
              <a:t>erat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19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mis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r</a:t>
            </a:r>
            <a:r>
              <a:rPr dirty="0" sz="2400" spc="10" i="1">
                <a:latin typeface="Franklin Gothic Book"/>
                <a:cs typeface="Franklin Gothic Book"/>
              </a:rPr>
              <a:t>a</a:t>
            </a:r>
            <a:r>
              <a:rPr dirty="0" sz="2400" spc="-15" i="1">
                <a:latin typeface="Franklin Gothic Book"/>
                <a:cs typeface="Franklin Gothic Book"/>
              </a:rPr>
              <a:t>ta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0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in </a:t>
            </a:r>
            <a:r>
              <a:rPr dirty="0" sz="2400" spc="18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"ke</a:t>
            </a:r>
            <a:r>
              <a:rPr dirty="0" sz="2400" spc="-10" i="1">
                <a:latin typeface="Franklin Gothic Book"/>
                <a:cs typeface="Franklin Gothic Book"/>
              </a:rPr>
              <a:t>l</a:t>
            </a:r>
            <a:r>
              <a:rPr dirty="0" sz="2400" spc="-5" i="1">
                <a:latin typeface="Franklin Gothic Book"/>
                <a:cs typeface="Franklin Gothic Book"/>
              </a:rPr>
              <a:t>vin</a:t>
            </a:r>
            <a:r>
              <a:rPr dirty="0" sz="2400" i="1">
                <a:latin typeface="Franklin Gothic Book"/>
                <a:cs typeface="Franklin Gothic Book"/>
              </a:rPr>
              <a:t>" 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si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19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detta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9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te</a:t>
            </a:r>
            <a:r>
              <a:rPr dirty="0" sz="2400" spc="-35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-10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tura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ass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lu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a.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7620" indent="-342900">
              <a:lnSpc>
                <a:spcPct val="76500"/>
              </a:lnSpc>
              <a:spcBef>
                <a:spcPts val="56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Infat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mpera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tri</a:t>
            </a:r>
            <a:r>
              <a:rPr dirty="0" sz="2400" spc="-15">
                <a:latin typeface="Franklin Gothic Book"/>
                <a:cs typeface="Franklin Gothic Book"/>
              </a:rPr>
              <a:t>pl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</a:t>
            </a:r>
            <a:r>
              <a:rPr dirty="0" sz="2400" spc="-25">
                <a:latin typeface="Franklin Gothic Book"/>
                <a:cs typeface="Franklin Gothic Book"/>
              </a:rPr>
              <a:t>'</a:t>
            </a:r>
            <a:r>
              <a:rPr dirty="0" sz="2400" spc="-15">
                <a:latin typeface="Franklin Gothic Book"/>
                <a:cs typeface="Franklin Gothic Book"/>
              </a:rPr>
              <a:t>acq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-10">
                <a:latin typeface="Franklin Gothic Book"/>
                <a:cs typeface="Franklin Gothic Book"/>
              </a:rPr>
              <a:t> 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anti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consist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nte,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rich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ede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</a:t>
            </a:r>
            <a:r>
              <a:rPr dirty="0" sz="2400">
                <a:latin typeface="Franklin Gothic Book"/>
                <a:cs typeface="Franklin Gothic Book"/>
              </a:rPr>
              <a:t>niz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</a:t>
            </a:r>
            <a:r>
              <a:rPr dirty="0" sz="2400">
                <a:latin typeface="Franklin Gothic Book"/>
                <a:cs typeface="Franklin Gothic Book"/>
              </a:rPr>
              <a:t> 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tempera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ura 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fusio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oll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richiedono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specifi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dizioni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mali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process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fusione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olli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avvien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7919720" cy="4229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ità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tempo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minuto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do,</a:t>
            </a:r>
            <a:r>
              <a:rPr dirty="0" sz="2400" spc="-5">
                <a:latin typeface="Franklin Gothic Book"/>
                <a:cs typeface="Franklin Gothic Book"/>
              </a:rPr>
              <a:t> pi</a:t>
            </a:r>
            <a:r>
              <a:rPr dirty="0" sz="2400">
                <a:latin typeface="Franklin Gothic Book"/>
                <a:cs typeface="Franklin Gothic Book"/>
              </a:rPr>
              <a:t>ù </a:t>
            </a:r>
            <a:r>
              <a:rPr dirty="0" sz="2400" spc="-15">
                <a:latin typeface="Franklin Gothic Book"/>
                <a:cs typeface="Franklin Gothic Book"/>
              </a:rPr>
              <a:t>comu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tempo.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simbolo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Talvolta</a:t>
            </a:r>
            <a:r>
              <a:rPr dirty="0" sz="2400" spc="-15">
                <a:latin typeface="Franklin Gothic Book"/>
                <a:cs typeface="Franklin Gothic Book"/>
              </a:rPr>
              <a:t> vien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erro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eamente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indicat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si</a:t>
            </a:r>
            <a:r>
              <a:rPr dirty="0" sz="2400" spc="-15">
                <a:latin typeface="Franklin Gothic Book"/>
                <a:cs typeface="Franklin Gothic Book"/>
              </a:rPr>
              <a:t>mbolo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".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355600" marR="1106805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definiz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fornita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CGP</a:t>
            </a:r>
            <a:r>
              <a:rPr dirty="0" sz="2400">
                <a:latin typeface="Franklin Gothic Book"/>
                <a:cs typeface="Franklin Gothic Book"/>
              </a:rPr>
              <a:t>M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355600" marR="25146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</a:t>
            </a:r>
            <a:r>
              <a:rPr dirty="0" sz="2400" spc="-5" i="1">
                <a:latin typeface="Franklin Gothic Book"/>
                <a:cs typeface="Franklin Gothic Book"/>
              </a:rPr>
              <a:t> second</a:t>
            </a:r>
            <a:r>
              <a:rPr dirty="0" sz="2400" i="1">
                <a:latin typeface="Franklin Gothic Book"/>
                <a:cs typeface="Franklin Gothic Book"/>
              </a:rPr>
              <a:t>o è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te</a:t>
            </a:r>
            <a:r>
              <a:rPr dirty="0" sz="2400" spc="-15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po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richies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radiazione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-1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es</a:t>
            </a:r>
            <a:r>
              <a:rPr dirty="0" sz="2400" spc="-10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5" i="1">
                <a:latin typeface="Franklin Gothic Book"/>
                <a:cs typeface="Franklin Gothic Book"/>
              </a:rPr>
              <a:t>isot</a:t>
            </a:r>
            <a:r>
              <a:rPr dirty="0" sz="2400" spc="-15" i="1">
                <a:latin typeface="Franklin Gothic Book"/>
                <a:cs typeface="Franklin Gothic Book"/>
              </a:rPr>
              <a:t>opo</a:t>
            </a:r>
            <a:r>
              <a:rPr dirty="0" sz="2400" i="1">
                <a:latin typeface="Franklin Gothic Book"/>
                <a:cs typeface="Franklin Gothic Book"/>
              </a:rPr>
              <a:t> del</a:t>
            </a:r>
            <a:r>
              <a:rPr dirty="0" sz="2400" spc="-20" i="1">
                <a:latin typeface="Franklin Gothic Book"/>
                <a:cs typeface="Franklin Gothic Book"/>
              </a:rPr>
              <a:t>l'atom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Cesio</a:t>
            </a:r>
            <a:r>
              <a:rPr dirty="0" sz="2400" spc="-5" i="1">
                <a:latin typeface="Franklin Gothic Book"/>
                <a:cs typeface="Franklin Gothic Book"/>
              </a:rPr>
              <a:t> 13</a:t>
            </a:r>
            <a:r>
              <a:rPr dirty="0" sz="2400" i="1">
                <a:latin typeface="Franklin Gothic Book"/>
                <a:cs typeface="Franklin Gothic Book"/>
              </a:rPr>
              <a:t>3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effet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uar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9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192</a:t>
            </a:r>
            <a:r>
              <a:rPr dirty="0" sz="2400" spc="-5" i="1">
                <a:latin typeface="Franklin Gothic Book"/>
                <a:cs typeface="Franklin Gothic Book"/>
              </a:rPr>
              <a:t> 63</a:t>
            </a:r>
            <a:r>
              <a:rPr dirty="0" sz="2400" i="1">
                <a:latin typeface="Franklin Gothic Book"/>
                <a:cs typeface="Franklin Gothic Book"/>
              </a:rPr>
              <a:t>1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77</a:t>
            </a:r>
            <a:r>
              <a:rPr dirty="0" sz="2400" i="1">
                <a:latin typeface="Franklin Gothic Book"/>
                <a:cs typeface="Franklin Gothic Book"/>
              </a:rPr>
              <a:t>0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oscilla</a:t>
            </a:r>
            <a:r>
              <a:rPr dirty="0" sz="2400" spc="-10" i="1">
                <a:latin typeface="Franklin Gothic Book"/>
                <a:cs typeface="Franklin Gothic Book"/>
              </a:rPr>
              <a:t>z</a:t>
            </a:r>
            <a:r>
              <a:rPr dirty="0" sz="2400" spc="-5" i="1">
                <a:latin typeface="Franklin Gothic Book"/>
                <a:cs typeface="Franklin Gothic Book"/>
              </a:rPr>
              <a:t>ion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periodi.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70"/>
              </a:lnSpc>
            </a:pP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U</a:t>
            </a:r>
            <a:r>
              <a:rPr dirty="0" spc="-10"/>
              <a:t>n</a:t>
            </a:r>
            <a:r>
              <a:rPr dirty="0"/>
              <a:t>ità </a:t>
            </a:r>
            <a:r>
              <a:rPr dirty="0" spc="-10"/>
              <a:t>di</a:t>
            </a:r>
            <a:r>
              <a:rPr dirty="0" spc="-15"/>
              <a:t> </a:t>
            </a:r>
            <a:r>
              <a:rPr dirty="0" spc="-5"/>
              <a:t>misur</a:t>
            </a:r>
            <a:r>
              <a:rPr dirty="0"/>
              <a:t>a</a:t>
            </a:r>
            <a:r>
              <a:rPr dirty="0" spc="5"/>
              <a:t> </a:t>
            </a:r>
            <a:r>
              <a:rPr dirty="0"/>
              <a:t>del</a:t>
            </a:r>
            <a:r>
              <a:rPr dirty="0" spc="-5"/>
              <a:t> tempo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211772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00584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17114" y="1781295"/>
            <a:ext cx="41313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5285" algn="l"/>
                <a:tab pos="1684655" algn="l"/>
                <a:tab pos="2690495" algn="l"/>
                <a:tab pos="3885565" algn="l"/>
              </a:tabLst>
            </a:pP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15">
                <a:latin typeface="Franklin Gothic Book"/>
                <a:cs typeface="Franklin Gothic Book"/>
              </a:rPr>
              <a:t>sec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definito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in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45781" y="1781295"/>
            <a:ext cx="13874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3919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ter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i	di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2061465"/>
            <a:ext cx="563562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38910" algn="l"/>
                <a:tab pos="2850515" algn="l"/>
                <a:tab pos="3786504" algn="l"/>
                <a:tab pos="5228590" algn="l"/>
              </a:tabLst>
            </a:pPr>
            <a:r>
              <a:rPr dirty="0" sz="2400">
                <a:latin typeface="Franklin Gothic Book"/>
                <a:cs typeface="Franklin Gothic Book"/>
              </a:rPr>
              <a:t>rotazio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err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st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e,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ome	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864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	del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4009" y="2061465"/>
            <a:ext cx="184785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4457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gior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	sola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4702" y="2340857"/>
            <a:ext cx="7687945" cy="1168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400"/>
              </a:lnSpc>
            </a:pPr>
            <a:r>
              <a:rPr dirty="0" sz="2400" spc="-15">
                <a:latin typeface="Franklin Gothic Book"/>
                <a:cs typeface="Franklin Gothic Book"/>
              </a:rPr>
              <a:t>medio,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3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lieveme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86</a:t>
            </a:r>
            <a:r>
              <a:rPr dirty="0" sz="2400" spc="10">
                <a:latin typeface="Franklin Gothic Book"/>
                <a:cs typeface="Franklin Gothic Book"/>
              </a:rPr>
              <a:t>4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gior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medio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causa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tissi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rce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e 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progressiv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elle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giornat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causato</a:t>
            </a:r>
            <a:r>
              <a:rPr dirty="0" sz="2400" spc="-10">
                <a:latin typeface="Franklin Gothic Book"/>
                <a:cs typeface="Franklin Gothic Book"/>
              </a:rPr>
              <a:t> dall'intera</a:t>
            </a:r>
            <a:r>
              <a:rPr dirty="0" sz="2400" spc="-20">
                <a:latin typeface="Franklin Gothic Book"/>
                <a:cs typeface="Franklin Gothic Book"/>
              </a:rPr>
              <a:t>zion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nale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802" y="4236483"/>
            <a:ext cx="661543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718185" algn="l"/>
                <a:tab pos="2021205" algn="l"/>
                <a:tab pos="2396490" algn="l"/>
                <a:tab pos="3394710" algn="l"/>
                <a:tab pos="3845560" algn="l"/>
                <a:tab pos="4946650" algn="l"/>
                <a:tab pos="613791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mis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definita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07706" y="4236967"/>
            <a:ext cx="12217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maggiore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4702" y="4506959"/>
            <a:ext cx="6586220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acc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ezza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ualme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ll'ordine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12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0209" cy="4875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misura 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ell’in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ensità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715" indent="-38100">
              <a:lnSpc>
                <a:spcPct val="76200"/>
              </a:lnSpc>
              <a:tabLst>
                <a:tab pos="1162685" algn="l"/>
                <a:tab pos="1798955" algn="l"/>
                <a:tab pos="3385820" algn="l"/>
                <a:tab pos="3714750" algn="l"/>
                <a:tab pos="4912360" algn="l"/>
                <a:tab pos="6870065" algn="l"/>
                <a:tab pos="7174865" algn="l"/>
              </a:tabLst>
            </a:pPr>
            <a:r>
              <a:rPr dirty="0" sz="2400" i="1">
                <a:latin typeface="Franklin Gothic Book"/>
                <a:cs typeface="Franklin Gothic Book"/>
              </a:rPr>
              <a:t>Uni</a:t>
            </a:r>
            <a:r>
              <a:rPr dirty="0" sz="2400" spc="-15" i="1">
                <a:latin typeface="Franklin Gothic Book"/>
                <a:cs typeface="Franklin Gothic Book"/>
              </a:rPr>
              <a:t>tà</a:t>
            </a:r>
            <a:r>
              <a:rPr dirty="0" sz="2400" spc="-15" i="1">
                <a:latin typeface="Franklin Gothic Book"/>
                <a:cs typeface="Franklin Gothic Book"/>
              </a:rPr>
              <a:t>	</a:t>
            </a:r>
            <a:r>
              <a:rPr dirty="0" sz="2400" spc="-20" i="1">
                <a:latin typeface="Franklin Gothic Book"/>
                <a:cs typeface="Franklin Gothic Book"/>
              </a:rPr>
              <a:t>co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	rifer</a:t>
            </a:r>
            <a:r>
              <a:rPr dirty="0" sz="2400" spc="-5" i="1">
                <a:latin typeface="Franklin Gothic Book"/>
                <a:cs typeface="Franklin Gothic Book"/>
              </a:rPr>
              <a:t>ime</a:t>
            </a:r>
            <a:r>
              <a:rPr dirty="0" sz="2400" spc="-10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i="1">
                <a:latin typeface="Franklin Gothic Book"/>
                <a:cs typeface="Franklin Gothic Book"/>
              </a:rPr>
              <a:t>	a	</a:t>
            </a:r>
            <a:r>
              <a:rPr dirty="0" sz="2400" spc="-5" i="1">
                <a:latin typeface="Franklin Gothic Book"/>
                <a:cs typeface="Franklin Gothic Book"/>
              </a:rPr>
              <a:t>co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tanti</a:t>
            </a:r>
            <a:r>
              <a:rPr dirty="0" sz="2400" i="1">
                <a:latin typeface="Franklin Gothic Book"/>
                <a:cs typeface="Franklin Gothic Book"/>
              </a:rPr>
              <a:t>	</a:t>
            </a:r>
            <a:r>
              <a:rPr dirty="0" sz="2400" spc="-10" i="1">
                <a:latin typeface="Franklin Gothic Book"/>
                <a:cs typeface="Franklin Gothic Book"/>
              </a:rPr>
              <a:t>fo</a:t>
            </a:r>
            <a:r>
              <a:rPr dirty="0" sz="2400" spc="-10" i="1">
                <a:latin typeface="Franklin Gothic Book"/>
                <a:cs typeface="Franklin Gothic Book"/>
              </a:rPr>
              <a:t>nd</a:t>
            </a:r>
            <a:r>
              <a:rPr dirty="0" sz="2400" spc="-20" i="1">
                <a:latin typeface="Franklin Gothic Book"/>
                <a:cs typeface="Franklin Gothic Book"/>
              </a:rPr>
              <a:t>ame</a:t>
            </a:r>
            <a:r>
              <a:rPr dirty="0" sz="2400" spc="-10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tal</a:t>
            </a:r>
            <a:r>
              <a:rPr dirty="0" sz="2400" spc="-1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:	il	</a:t>
            </a:r>
            <a:r>
              <a:rPr dirty="0" sz="2400" spc="-15" i="1">
                <a:latin typeface="Franklin Gothic Book"/>
                <a:cs typeface="Franklin Gothic Book"/>
              </a:rPr>
              <a:t>m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-10" i="1">
                <a:latin typeface="Franklin Gothic Book"/>
                <a:cs typeface="Franklin Gothic Book"/>
              </a:rPr>
              <a:t>tro</a:t>
            </a:r>
            <a:r>
              <a:rPr dirty="0" sz="2400" i="1">
                <a:latin typeface="Franklin Gothic Book"/>
                <a:cs typeface="Franklin Gothic Book"/>
              </a:rPr>
              <a:t>, </a:t>
            </a:r>
            <a:r>
              <a:rPr dirty="0" sz="2400" spc="10" i="1">
                <a:latin typeface="Franklin Gothic Book"/>
                <a:cs typeface="Franklin Gothic Book"/>
              </a:rPr>
              <a:t>l</a:t>
            </a:r>
            <a:r>
              <a:rPr dirty="0" sz="2400" spc="5" i="1">
                <a:latin typeface="Franklin Gothic Book"/>
                <a:cs typeface="Franklin Gothic Book"/>
              </a:rPr>
              <a:t>'</a:t>
            </a:r>
            <a:r>
              <a:rPr dirty="0" sz="2400" spc="5" i="1">
                <a:latin typeface="Franklin Gothic Book"/>
                <a:cs typeface="Franklin Gothic Book"/>
              </a:rPr>
              <a:t>a</a:t>
            </a:r>
            <a:r>
              <a:rPr dirty="0" sz="2400" spc="-15" i="1">
                <a:latin typeface="Franklin Gothic Book"/>
                <a:cs typeface="Franklin Gothic Book"/>
              </a:rPr>
              <a:t>mper</a:t>
            </a:r>
            <a:r>
              <a:rPr dirty="0" sz="2400" spc="-1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L’</a:t>
            </a:r>
            <a:r>
              <a:rPr dirty="0" sz="2400" spc="-15">
                <a:latin typeface="Franklin Gothic Book"/>
                <a:cs typeface="Franklin Gothic Book"/>
              </a:rPr>
              <a:t>ampere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ità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elettri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ualme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definizio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abilita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Confere</a:t>
            </a:r>
            <a:r>
              <a:rPr dirty="0" sz="2400">
                <a:latin typeface="Franklin Gothic Book"/>
                <a:cs typeface="Franklin Gothic Book"/>
              </a:rPr>
              <a:t>nza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CGPM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i="1">
                <a:latin typeface="Franklin Gothic Book"/>
                <a:cs typeface="Franklin Gothic Book"/>
              </a:rPr>
              <a:t>L‘ampere </a:t>
            </a:r>
            <a:r>
              <a:rPr dirty="0" sz="2400" spc="-1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1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 </a:t>
            </a:r>
            <a:r>
              <a:rPr dirty="0" sz="2400" spc="-12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corrent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elettrica </a:t>
            </a:r>
            <a:r>
              <a:rPr dirty="0" sz="2400" spc="-12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cos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20" i="1">
                <a:latin typeface="Franklin Gothic Book"/>
                <a:cs typeface="Franklin Gothic Book"/>
              </a:rPr>
              <a:t>ant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20" i="1">
                <a:latin typeface="Franklin Gothic Book"/>
                <a:cs typeface="Franklin Gothic Book"/>
              </a:rPr>
              <a:t> </a:t>
            </a:r>
            <a:r>
              <a:rPr dirty="0" sz="2400" spc="10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h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1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fluen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in</a:t>
            </a:r>
            <a:r>
              <a:rPr dirty="0" sz="2400" i="1">
                <a:latin typeface="Franklin Gothic Book"/>
                <a:cs typeface="Franklin Gothic Book"/>
              </a:rPr>
              <a:t> due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</a:t>
            </a:r>
            <a:r>
              <a:rPr dirty="0" sz="2400" spc="-25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dut</a:t>
            </a:r>
            <a:r>
              <a:rPr dirty="0" sz="2400" spc="-25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ori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ret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ili</a:t>
            </a:r>
            <a:r>
              <a:rPr dirty="0" sz="2400" spc="10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ei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paralleli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po</a:t>
            </a:r>
            <a:r>
              <a:rPr dirty="0" sz="2400" spc="-2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ti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5" i="1">
                <a:latin typeface="Franklin Gothic Book"/>
                <a:cs typeface="Franklin Gothic Book"/>
              </a:rPr>
              <a:t>sta</a:t>
            </a:r>
            <a:r>
              <a:rPr dirty="0" sz="2400" spc="10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z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1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me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nel </a:t>
            </a:r>
            <a:r>
              <a:rPr dirty="0" sz="2400" spc="-2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vuo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determina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forza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-2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2</a:t>
            </a:r>
            <a:r>
              <a:rPr dirty="0" sz="2400" spc="-5" i="1">
                <a:latin typeface="Franklin Gothic Book"/>
                <a:cs typeface="Franklin Gothic Book"/>
              </a:rPr>
              <a:t>*</a:t>
            </a:r>
            <a:r>
              <a:rPr dirty="0" sz="2400" spc="5" i="1">
                <a:latin typeface="Franklin Gothic Book"/>
                <a:cs typeface="Franklin Gothic Book"/>
              </a:rPr>
              <a:t>1</a:t>
            </a:r>
            <a:r>
              <a:rPr dirty="0" sz="2400" spc="-5" i="1">
                <a:latin typeface="Franklin Gothic Book"/>
                <a:cs typeface="Franklin Gothic Book"/>
              </a:rPr>
              <a:t>0</a:t>
            </a:r>
            <a:r>
              <a:rPr dirty="0" baseline="24305" sz="2400" spc="-15" i="1">
                <a:latin typeface="Franklin Gothic Book"/>
                <a:cs typeface="Franklin Gothic Book"/>
              </a:rPr>
              <a:t>-</a:t>
            </a:r>
            <a:r>
              <a:rPr dirty="0" baseline="24305" sz="2400" spc="-15" i="1">
                <a:latin typeface="Franklin Gothic Book"/>
                <a:cs typeface="Franklin Gothic Book"/>
              </a:rPr>
              <a:t>7</a:t>
            </a:r>
            <a:r>
              <a:rPr dirty="0" sz="2400" spc="-20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me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ro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con</a:t>
            </a:r>
            <a:r>
              <a:rPr dirty="0" sz="2400" spc="-5" i="1">
                <a:latin typeface="Franklin Gothic Book"/>
                <a:cs typeface="Franklin Gothic Book"/>
              </a:rPr>
              <a:t>d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re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(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le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Ampe</a:t>
            </a:r>
            <a:r>
              <a:rPr dirty="0" sz="2400" spc="-5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-5" i="1">
                <a:latin typeface="Franklin Gothic Book"/>
                <a:cs typeface="Franklin Gothic Book"/>
              </a:rPr>
              <a:t>)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37706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misura 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ell’in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ensità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te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2134132"/>
            <a:ext cx="8028305" cy="1668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802005" algn="l"/>
                <a:tab pos="1624965" algn="l"/>
                <a:tab pos="2010410" algn="l"/>
                <a:tab pos="3397885" algn="l"/>
                <a:tab pos="3853179" algn="l"/>
                <a:tab pos="5565140" algn="l"/>
                <a:tab pos="6697345" algn="l"/>
                <a:tab pos="7221855" algn="l"/>
              </a:tabLst>
            </a:pPr>
            <a:r>
              <a:rPr dirty="0" sz="2400" i="1">
                <a:latin typeface="Franklin Gothic Book"/>
                <a:cs typeface="Franklin Gothic Book"/>
              </a:rPr>
              <a:t>La	</a:t>
            </a:r>
            <a:r>
              <a:rPr dirty="0" sz="2400" spc="-5" i="1">
                <a:latin typeface="Franklin Gothic Book"/>
                <a:cs typeface="Franklin Gothic Book"/>
              </a:rPr>
              <a:t>leg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i="1">
                <a:latin typeface="Franklin Gothic Book"/>
                <a:cs typeface="Franklin Gothic Book"/>
              </a:rPr>
              <a:t>e	</a:t>
            </a:r>
            <a:r>
              <a:rPr dirty="0" sz="2400" spc="-5" i="1">
                <a:latin typeface="Franklin Gothic Book"/>
                <a:cs typeface="Franklin Gothic Book"/>
              </a:rPr>
              <a:t>f</a:t>
            </a:r>
            <a:r>
              <a:rPr dirty="0" sz="2400" i="1">
                <a:latin typeface="Franklin Gothic Book"/>
                <a:cs typeface="Franklin Gothic Book"/>
              </a:rPr>
              <a:t>u	</a:t>
            </a:r>
            <a:r>
              <a:rPr dirty="0" sz="2400" i="1">
                <a:latin typeface="Franklin Gothic Book"/>
                <a:cs typeface="Franklin Gothic Book"/>
              </a:rPr>
              <a:t>for</a:t>
            </a:r>
            <a:r>
              <a:rPr dirty="0" sz="2400" spc="-10" i="1">
                <a:latin typeface="Franklin Gothic Book"/>
                <a:cs typeface="Franklin Gothic Book"/>
              </a:rPr>
              <a:t>m</a:t>
            </a:r>
            <a:r>
              <a:rPr dirty="0" sz="2400" spc="-5" i="1">
                <a:latin typeface="Franklin Gothic Book"/>
                <a:cs typeface="Franklin Gothic Book"/>
              </a:rPr>
              <a:t>ulat</a:t>
            </a:r>
            <a:r>
              <a:rPr dirty="0" sz="2400" i="1">
                <a:latin typeface="Franklin Gothic Book"/>
                <a:cs typeface="Franklin Gothic Book"/>
              </a:rPr>
              <a:t>a	</a:t>
            </a:r>
            <a:r>
              <a:rPr dirty="0" sz="2400" i="1">
                <a:latin typeface="Franklin Gothic Book"/>
                <a:cs typeface="Franklin Gothic Book"/>
              </a:rPr>
              <a:t>da	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ndr</a:t>
            </a:r>
            <a:r>
              <a:rPr dirty="0" sz="2400" spc="-5" i="1">
                <a:latin typeface="Franklin Gothic Book"/>
                <a:cs typeface="Franklin Gothic Book"/>
              </a:rPr>
              <a:t>é</a:t>
            </a:r>
            <a:r>
              <a:rPr dirty="0" sz="2400" spc="-5" i="1">
                <a:latin typeface="Franklin Gothic Book"/>
                <a:cs typeface="Franklin Gothic Book"/>
              </a:rPr>
              <a:t>-Mari</a:t>
            </a:r>
            <a:r>
              <a:rPr dirty="0" sz="2400" i="1">
                <a:latin typeface="Franklin Gothic Book"/>
                <a:cs typeface="Franklin Gothic Book"/>
              </a:rPr>
              <a:t>e	</a:t>
            </a:r>
            <a:r>
              <a:rPr dirty="0" sz="2400" i="1">
                <a:latin typeface="Franklin Gothic Book"/>
                <a:cs typeface="Franklin Gothic Book"/>
              </a:rPr>
              <a:t>Am</a:t>
            </a:r>
            <a:r>
              <a:rPr dirty="0" sz="2400" spc="-10" i="1">
                <a:latin typeface="Franklin Gothic Book"/>
                <a:cs typeface="Franklin Gothic Book"/>
              </a:rPr>
              <a:t>p</a:t>
            </a:r>
            <a:r>
              <a:rPr dirty="0" sz="2400" i="1">
                <a:latin typeface="Franklin Gothic Book"/>
                <a:cs typeface="Franklin Gothic Book"/>
              </a:rPr>
              <a:t>ère	</a:t>
            </a:r>
            <a:r>
              <a:rPr dirty="0" sz="2400" i="1">
                <a:latin typeface="Franklin Gothic Book"/>
                <a:cs typeface="Franklin Gothic Book"/>
              </a:rPr>
              <a:t>nel	</a:t>
            </a:r>
            <a:r>
              <a:rPr dirty="0" sz="2400" spc="-5" i="1">
                <a:latin typeface="Franklin Gothic Book"/>
                <a:cs typeface="Franklin Gothic Book"/>
              </a:rPr>
              <a:t>182</a:t>
            </a:r>
            <a:r>
              <a:rPr dirty="0" sz="2400" spc="5" i="1">
                <a:latin typeface="Franklin Gothic Book"/>
                <a:cs typeface="Franklin Gothic Book"/>
              </a:rPr>
              <a:t>6</a:t>
            </a:r>
            <a:r>
              <a:rPr dirty="0" sz="2400" i="1">
                <a:latin typeface="Franklin Gothic Book"/>
                <a:cs typeface="Franklin Gothic Book"/>
              </a:rPr>
              <a:t>,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20" i="1">
                <a:latin typeface="Franklin Gothic Book"/>
                <a:cs typeface="Franklin Gothic Book"/>
              </a:rPr>
              <a:t>un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dei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prin</a:t>
            </a:r>
            <a:r>
              <a:rPr dirty="0" sz="2400" spc="-5" i="1">
                <a:latin typeface="Franklin Gothic Book"/>
                <a:cs typeface="Franklin Gothic Book"/>
              </a:rPr>
              <a:t>cipal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fisici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che</a:t>
            </a:r>
            <a:r>
              <a:rPr dirty="0" sz="2400" spc="-5" i="1">
                <a:latin typeface="Franklin Gothic Book"/>
                <a:cs typeface="Franklin Gothic Book"/>
              </a:rPr>
              <a:t> 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20" i="1">
                <a:latin typeface="Franklin Gothic Book"/>
                <a:cs typeface="Franklin Gothic Book"/>
              </a:rPr>
              <a:t>udiaro</a:t>
            </a:r>
            <a:r>
              <a:rPr dirty="0" sz="2400" spc="-5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l'e</a:t>
            </a:r>
            <a:r>
              <a:rPr dirty="0" sz="2400" spc="5" i="1">
                <a:latin typeface="Franklin Gothic Book"/>
                <a:cs typeface="Franklin Gothic Book"/>
              </a:rPr>
              <a:t>l</a:t>
            </a:r>
            <a:r>
              <a:rPr dirty="0" sz="2400" spc="-10" i="1">
                <a:latin typeface="Franklin Gothic Book"/>
                <a:cs typeface="Franklin Gothic Book"/>
              </a:rPr>
              <a:t>et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romagnetism</a:t>
            </a:r>
            <a:r>
              <a:rPr dirty="0" sz="2400" spc="-20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L'ampere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0845" cy="3244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ità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lu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ghezza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isur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ghezz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Inizia</a:t>
            </a:r>
            <a:r>
              <a:rPr dirty="0" sz="2400" spc="-15">
                <a:latin typeface="Franklin Gothic Book"/>
                <a:cs typeface="Franklin Gothic Book"/>
              </a:rPr>
              <a:t>lmente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campi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costitu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sbarra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pla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iri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ualme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definizio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abilita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Confere</a:t>
            </a:r>
            <a:r>
              <a:rPr dirty="0" sz="2400">
                <a:latin typeface="Franklin Gothic Book"/>
                <a:cs typeface="Franklin Gothic Book"/>
              </a:rPr>
              <a:t>nza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CGPM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l</a:t>
            </a:r>
            <a:r>
              <a:rPr dirty="0" sz="2400">
                <a:latin typeface="Franklin Gothic Book"/>
                <a:cs typeface="Franklin Gothic Book"/>
              </a:rPr>
              <a:t>a 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i="1">
                <a:latin typeface="Franklin Gothic Book"/>
                <a:cs typeface="Franklin Gothic Book"/>
              </a:rPr>
              <a:t>il </a:t>
            </a:r>
            <a:r>
              <a:rPr dirty="0" sz="2400" spc="-27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etro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6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28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an</a:t>
            </a:r>
            <a:r>
              <a:rPr dirty="0" sz="2400" i="1">
                <a:latin typeface="Franklin Gothic Book"/>
                <a:cs typeface="Franklin Gothic Book"/>
              </a:rPr>
              <a:t>za </a:t>
            </a:r>
            <a:r>
              <a:rPr dirty="0" sz="2400" spc="-26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percorsa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8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dal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7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luc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2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nel </a:t>
            </a:r>
            <a:r>
              <a:rPr dirty="0" sz="2400" spc="-27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vuo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in </a:t>
            </a:r>
            <a:r>
              <a:rPr dirty="0" sz="2400" spc="-27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un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intervall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te</a:t>
            </a:r>
            <a:r>
              <a:rPr dirty="0" sz="2400" spc="-15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po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pari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1</a:t>
            </a:r>
            <a:r>
              <a:rPr dirty="0" sz="2400" i="1">
                <a:latin typeface="Franklin Gothic Book"/>
                <a:cs typeface="Franklin Gothic Book"/>
              </a:rPr>
              <a:t>/</a:t>
            </a:r>
            <a:r>
              <a:rPr dirty="0" sz="2400" spc="-5" i="1">
                <a:latin typeface="Franklin Gothic Book"/>
                <a:cs typeface="Franklin Gothic Book"/>
              </a:rPr>
              <a:t>29</a:t>
            </a:r>
            <a:r>
              <a:rPr dirty="0" sz="2400" i="1">
                <a:latin typeface="Franklin Gothic Book"/>
                <a:cs typeface="Franklin Gothic Book"/>
              </a:rPr>
              <a:t>9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79</a:t>
            </a:r>
            <a:r>
              <a:rPr dirty="0" sz="2400" i="1">
                <a:latin typeface="Franklin Gothic Book"/>
                <a:cs typeface="Franklin Gothic Book"/>
              </a:rPr>
              <a:t>2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45</a:t>
            </a:r>
            <a:r>
              <a:rPr dirty="0" sz="2400" i="1">
                <a:latin typeface="Franklin Gothic Book"/>
                <a:cs typeface="Franklin Gothic Book"/>
              </a:rPr>
              <a:t>8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second</a:t>
            </a:r>
            <a:r>
              <a:rPr dirty="0" sz="2400" spc="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4661679"/>
            <a:ext cx="6194425" cy="611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  <a:tab pos="2039620" algn="l"/>
                <a:tab pos="2684145" algn="l"/>
                <a:tab pos="3095625" algn="l"/>
                <a:tab pos="4269740" algn="l"/>
                <a:tab pos="5073015" algn="l"/>
                <a:tab pos="578739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Assume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loci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>
                <a:latin typeface="Franklin Gothic Book"/>
                <a:cs typeface="Franklin Gothic Book"/>
              </a:rPr>
              <a:t>defi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iz</a:t>
            </a:r>
            <a:r>
              <a:rPr dirty="0" sz="2400">
                <a:latin typeface="Franklin Gothic Book"/>
                <a:cs typeface="Franklin Gothic Book"/>
              </a:rPr>
              <a:t>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5">
                <a:latin typeface="Franklin Gothic Book"/>
                <a:cs typeface="Franklin Gothic Book"/>
              </a:rPr>
              <a:t>c=29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79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45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51650" y="4662163"/>
            <a:ext cx="7378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vuoto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45094" y="4662163"/>
            <a:ext cx="787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052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8940" cy="3891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misura 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ell’in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ensità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lumi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osa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candela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ità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isur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dell’intensi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à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lumino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Attualme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iz</a:t>
            </a:r>
            <a:r>
              <a:rPr dirty="0" sz="2400">
                <a:latin typeface="Franklin Gothic Book"/>
                <a:cs typeface="Franklin Gothic Book"/>
              </a:rPr>
              <a:t>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sta</a:t>
            </a:r>
            <a:r>
              <a:rPr dirty="0" sz="2400" spc="-15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ili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Conf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renza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CGP</a:t>
            </a:r>
            <a:r>
              <a:rPr dirty="0" sz="2400">
                <a:latin typeface="Franklin Gothic Book"/>
                <a:cs typeface="Franklin Gothic Book"/>
              </a:rPr>
              <a:t>M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l’intensità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luminosa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messa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-15">
                <a:latin typeface="Franklin Gothic Book"/>
                <a:cs typeface="Franklin Gothic Book"/>
              </a:rPr>
              <a:t> sorge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radi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monocro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req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54</a:t>
            </a:r>
            <a:r>
              <a:rPr dirty="0" sz="2400" spc="1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12</a:t>
            </a:r>
            <a:r>
              <a:rPr dirty="0" baseline="24305" sz="2400">
                <a:latin typeface="Franklin Gothic Book"/>
                <a:cs typeface="Franklin Gothic Book"/>
              </a:rPr>
              <a:t>    </a:t>
            </a:r>
            <a:r>
              <a:rPr dirty="0" baseline="24305" sz="2400" spc="-8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Hz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alore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/6</a:t>
            </a:r>
            <a:r>
              <a:rPr dirty="0" sz="2400" spc="-5">
                <a:latin typeface="Franklin Gothic Book"/>
                <a:cs typeface="Franklin Gothic Book"/>
              </a:rPr>
              <a:t>8</a:t>
            </a:r>
            <a:r>
              <a:rPr dirty="0" sz="2400">
                <a:latin typeface="Franklin Gothic Book"/>
                <a:cs typeface="Franklin Gothic Book"/>
              </a:rPr>
              <a:t>3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wat</a:t>
            </a:r>
            <a:r>
              <a:rPr dirty="0" sz="2400">
                <a:latin typeface="Franklin Gothic Book"/>
                <a:cs typeface="Franklin Gothic Book"/>
              </a:rPr>
              <a:t>t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eradiant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eradiante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dell’angolo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solido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Nor</a:t>
            </a:r>
            <a:r>
              <a:rPr dirty="0" spc="-10"/>
              <a:t>m</a:t>
            </a:r>
            <a:r>
              <a:rPr dirty="0"/>
              <a:t>e</a:t>
            </a:r>
            <a:r>
              <a:rPr dirty="0" spc="5"/>
              <a:t> </a:t>
            </a:r>
            <a:r>
              <a:rPr dirty="0" spc="-10"/>
              <a:t>di</a:t>
            </a:r>
            <a:r>
              <a:rPr dirty="0"/>
              <a:t> </a:t>
            </a:r>
            <a:r>
              <a:rPr dirty="0" spc="-5"/>
              <a:t>sc</a:t>
            </a:r>
            <a:r>
              <a:rPr dirty="0" spc="-10"/>
              <a:t>r</a:t>
            </a:r>
            <a:r>
              <a:rPr dirty="0"/>
              <a:t>it</a:t>
            </a:r>
            <a:r>
              <a:rPr dirty="0" spc="-15"/>
              <a:t>t</a:t>
            </a:r>
            <a:r>
              <a:rPr dirty="0"/>
              <a:t>ura</a:t>
            </a:r>
            <a:r>
              <a:rPr dirty="0" spc="10"/>
              <a:t> </a:t>
            </a:r>
            <a:r>
              <a:rPr dirty="0" spc="-5"/>
              <a:t>1/2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31480" cy="271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tare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errori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erpretaz</a:t>
            </a:r>
            <a:r>
              <a:rPr dirty="0" sz="2400" spc="-5">
                <a:latin typeface="Franklin Gothic Book"/>
                <a:cs typeface="Franklin Gothic Book"/>
              </a:rPr>
              <a:t>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prev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ne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norme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ura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delle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bol</a:t>
            </a:r>
            <a:r>
              <a:rPr dirty="0" sz="2400">
                <a:latin typeface="Franklin Gothic Book"/>
                <a:cs typeface="Franklin Gothic Book"/>
              </a:rPr>
              <a:t>i: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scritte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inserit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discors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;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scrittura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eve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carattere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ndo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min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scolo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devo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evitare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grafici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dia</a:t>
            </a:r>
            <a:r>
              <a:rPr dirty="0" sz="2400">
                <a:latin typeface="Franklin Gothic Book"/>
                <a:cs typeface="Franklin Gothic Book"/>
              </a:rPr>
              <a:t>critic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deve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ampere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ampère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Ampere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1480" cy="4994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oduzione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abbia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5">
                <a:latin typeface="Franklin Gothic Book"/>
                <a:cs typeface="Franklin Gothic Book"/>
              </a:rPr>
              <a:t>temen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affer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metrol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gia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scienza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occupa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sviluppare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conservare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campioni 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0">
                <a:latin typeface="Franklin Gothic Book"/>
                <a:cs typeface="Franklin Gothic Book"/>
              </a:rPr>
              <a:t>urazi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>
                <a:latin typeface="Franklin Gothic Book"/>
                <a:cs typeface="Franklin Gothic Book"/>
              </a:rPr>
              <a:t> scie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tifich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L'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tali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campioni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garantisc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iversal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sistemi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Og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paes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affida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respo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sabilit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organo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carat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onale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</a:t>
            </a:r>
            <a:r>
              <a:rPr dirty="0" sz="2400" spc="1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garantir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formità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nec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ario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accordo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ternazional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Ciò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realizzato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egli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incon</a:t>
            </a:r>
            <a:r>
              <a:rPr dirty="0" sz="2400" spc="-10">
                <a:latin typeface="Franklin Gothic Book"/>
                <a:cs typeface="Franklin Gothic Book"/>
              </a:rPr>
              <a:t>tri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livello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ondiale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Conf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elle </a:t>
            </a:r>
            <a:r>
              <a:rPr dirty="0" sz="2400" spc="-5">
                <a:latin typeface="Franklin Gothic Book"/>
                <a:cs typeface="Franklin Gothic Book"/>
              </a:rPr>
              <a:t>Misur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CGP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è</a:t>
            </a:r>
            <a:r>
              <a:rPr dirty="0" sz="2400" spc="5">
                <a:latin typeface="Franklin Gothic Book"/>
                <a:cs typeface="Franklin Gothic Book"/>
              </a:rPr>
              <a:t> 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organo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internazional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Parigi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Nor</a:t>
            </a:r>
            <a:r>
              <a:rPr dirty="0" spc="-10"/>
              <a:t>m</a:t>
            </a:r>
            <a:r>
              <a:rPr dirty="0"/>
              <a:t>e</a:t>
            </a:r>
            <a:r>
              <a:rPr dirty="0" spc="5"/>
              <a:t> </a:t>
            </a:r>
            <a:r>
              <a:rPr dirty="0" spc="-10"/>
              <a:t>di</a:t>
            </a:r>
            <a:r>
              <a:rPr dirty="0"/>
              <a:t> </a:t>
            </a:r>
            <a:r>
              <a:rPr dirty="0" spc="-5"/>
              <a:t>sc</a:t>
            </a:r>
            <a:r>
              <a:rPr dirty="0" spc="-10"/>
              <a:t>r</a:t>
            </a:r>
            <a:r>
              <a:rPr dirty="0"/>
              <a:t>it</a:t>
            </a:r>
            <a:r>
              <a:rPr dirty="0" spc="-15"/>
              <a:t>t</a:t>
            </a:r>
            <a:r>
              <a:rPr dirty="0"/>
              <a:t>ura</a:t>
            </a:r>
            <a:r>
              <a:rPr dirty="0" spc="10"/>
              <a:t> </a:t>
            </a:r>
            <a:r>
              <a:rPr dirty="0" spc="-5"/>
              <a:t>1/2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31480" cy="32727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differenza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via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sim</a:t>
            </a:r>
            <a:r>
              <a:rPr dirty="0" sz="2400" spc="-1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oli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devono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essere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(pe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etro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);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devono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inoltr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numerico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(a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sim</a:t>
            </a:r>
            <a:r>
              <a:rPr dirty="0" sz="2400" spc="-20">
                <a:latin typeface="Franklin Gothic Book"/>
                <a:cs typeface="Franklin Gothic Book"/>
              </a:rPr>
              <a:t>bol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,3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Arial"/>
                <a:cs typeface="Arial"/>
              </a:rPr>
              <a:t>×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^2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²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lle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sura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composte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(ad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wton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m)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sim</a:t>
            </a:r>
            <a:r>
              <a:rPr dirty="0" sz="2400" spc="-5">
                <a:latin typeface="Franklin Gothic Book"/>
                <a:cs typeface="Franklin Gothic Book"/>
              </a:rPr>
              <a:t>bol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devono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separa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altezza,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(·</a:t>
            </a:r>
            <a:r>
              <a:rPr dirty="0" sz="2400" spc="1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ammes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2115" cy="5494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Norme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scrit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ura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simbol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cif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sim</a:t>
            </a:r>
            <a:r>
              <a:rPr dirty="0" sz="2400" spc="-5">
                <a:latin typeface="Franklin Gothic Book"/>
                <a:cs typeface="Franklin Gothic Book"/>
              </a:rPr>
              <a:t>bol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senza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prefis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devono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ssere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indica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l'inizia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5">
                <a:latin typeface="Franklin Gothic Book"/>
                <a:cs typeface="Franklin Gothic Book"/>
              </a:rPr>
              <a:t> minuscola,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cez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elli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isur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5">
                <a:latin typeface="Franklin Gothic Book"/>
                <a:cs typeface="Franklin Gothic Book"/>
              </a:rPr>
              <a:t> eponima,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ssi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scienziat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esempio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simbolo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ell'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nità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misura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pres</a:t>
            </a:r>
            <a:r>
              <a:rPr dirty="0" sz="2400" spc="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ded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">
                <a:latin typeface="Franklin Gothic Book"/>
                <a:cs typeface="Franklin Gothic Book"/>
              </a:rPr>
              <a:t>Bla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">
                <a:latin typeface="Franklin Gothic Book"/>
                <a:cs typeface="Franklin Gothic Book"/>
              </a:rPr>
              <a:t>Pascal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Pa,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">
                <a:latin typeface="Franklin Gothic Book"/>
                <a:cs typeface="Franklin Gothic Book"/>
              </a:rPr>
              <a:t>invec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 mi</a:t>
            </a: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it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esteso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minus</a:t>
            </a:r>
            <a:r>
              <a:rPr dirty="0" sz="2400" spc="-3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olo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cal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 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r,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nica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ecc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tro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simbolo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rag</a:t>
            </a:r>
            <a:r>
              <a:rPr dirty="0" sz="2400" spc="-3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ruppare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bisog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utilizzare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o.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esempio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00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00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34</a:t>
            </a:r>
            <a:r>
              <a:rPr dirty="0" sz="2400">
                <a:latin typeface="Franklin Gothic Book"/>
                <a:cs typeface="Franklin Gothic Book"/>
              </a:rPr>
              <a:t>2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14</a:t>
            </a:r>
            <a:r>
              <a:rPr dirty="0" sz="2400">
                <a:latin typeface="Franklin Gothic Book"/>
                <a:cs typeface="Franklin Gothic Book"/>
              </a:rPr>
              <a:t>2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altri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emi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00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1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00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00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).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tore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decimale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virgola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24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51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0209" cy="3171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Note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ali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</a:t>
            </a:r>
            <a:r>
              <a:rPr dirty="0" sz="2400" spc="-2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erimento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talia,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l'uso</a:t>
            </a:r>
            <a:r>
              <a:rPr dirty="0" sz="2400" spc="-10">
                <a:latin typeface="Franklin Gothic Book"/>
                <a:cs typeface="Franklin Gothic Book"/>
              </a:rPr>
              <a:t> è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gg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.P</a:t>
            </a:r>
            <a:r>
              <a:rPr dirty="0" sz="2400" spc="-15">
                <a:latin typeface="Franklin Gothic Book"/>
                <a:cs typeface="Franklin Gothic Book"/>
              </a:rPr>
              <a:t>.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80</a:t>
            </a:r>
            <a:r>
              <a:rPr dirty="0" sz="2400">
                <a:latin typeface="Franklin Gothic Book"/>
                <a:cs typeface="Franklin Gothic Book"/>
              </a:rPr>
              <a:t>2/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98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ttiva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Consigli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8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obre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1971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71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354/CE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modificata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7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lu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lio </a:t>
            </a:r>
            <a:r>
              <a:rPr dirty="0" sz="2400" spc="-5">
                <a:latin typeface="Franklin Gothic Book"/>
                <a:cs typeface="Franklin Gothic Book"/>
              </a:rPr>
              <a:t>197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76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770/CE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300"/>
              </a:lnSpc>
              <a:buFont typeface="Wingdings"/>
              <a:buChar char=""/>
              <a:tabLst>
                <a:tab pos="4318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ob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ligat</a:t>
            </a:r>
            <a:r>
              <a:rPr dirty="0" sz="2400" spc="-10">
                <a:latin typeface="Franklin Gothic Book"/>
                <a:cs typeface="Franklin Gothic Book"/>
              </a:rPr>
              <a:t>orio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esura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atti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docume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legale,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tant</a:t>
            </a:r>
            <a:r>
              <a:rPr dirty="0" sz="2400" spc="-10">
                <a:latin typeface="Franklin Gothic Book"/>
                <a:cs typeface="Franklin Gothic Book"/>
              </a:rPr>
              <a:t>'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essere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invalidat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7783830" cy="1479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unita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ndame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li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c.g.s</a:t>
            </a:r>
            <a:endParaRPr sz="2400">
              <a:latin typeface="Franklin Gothic Medium"/>
              <a:cs typeface="Franklin Gothic Medium"/>
            </a:endParaRPr>
          </a:p>
          <a:p>
            <a:pPr marL="518159" indent="-342900">
              <a:lnSpc>
                <a:spcPts val="2540"/>
              </a:lnSpc>
              <a:spcBef>
                <a:spcPts val="1090"/>
              </a:spcBef>
              <a:buFont typeface="Wingdings"/>
              <a:buChar char=""/>
              <a:tabLst>
                <a:tab pos="518795" algn="l"/>
                <a:tab pos="960119" algn="l"/>
                <a:tab pos="1749425" algn="l"/>
                <a:tab pos="2118995" algn="l"/>
                <a:tab pos="3140075" algn="l"/>
                <a:tab pos="4975225" algn="l"/>
                <a:tab pos="5504180" algn="l"/>
                <a:tab pos="622363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ndamentali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(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endParaRPr sz="2400">
              <a:latin typeface="Franklin Gothic Book"/>
              <a:cs typeface="Franklin Gothic Book"/>
            </a:endParaRPr>
          </a:p>
          <a:p>
            <a:pPr marL="518159">
              <a:lnSpc>
                <a:spcPts val="2540"/>
              </a:lnSpc>
            </a:pPr>
            <a:r>
              <a:rPr dirty="0" sz="2400" spc="-5">
                <a:latin typeface="Franklin Gothic Book"/>
                <a:cs typeface="Franklin Gothic Book"/>
              </a:rPr>
              <a:t>gramm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seco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 spc="-5">
                <a:latin typeface="Franklin Gothic Book"/>
                <a:cs typeface="Franklin Gothic Book"/>
              </a:rPr>
              <a:t> i</a:t>
            </a:r>
            <a:r>
              <a:rPr dirty="0" sz="2400" spc="-55">
                <a:latin typeface="Franklin Gothic Book"/>
                <a:cs typeface="Franklin Gothic Book"/>
              </a:rPr>
              <a:t>n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ece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763016" y="4074050"/>
            <a:ext cx="223202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210310" algn="l"/>
              </a:tabLst>
            </a:pPr>
            <a:r>
              <a:rPr dirty="0" sz="2400" spc="-16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sis</a:t>
            </a:r>
            <a:r>
              <a:rPr dirty="0" sz="2400" spc="-5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07207" y="4074534"/>
            <a:ext cx="51435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6930" algn="l"/>
                <a:tab pos="2919095" algn="l"/>
                <a:tab pos="481076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prend</a:t>
            </a:r>
            <a:r>
              <a:rPr dirty="0" sz="2400" spc="-6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inizialmen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35">
                <a:latin typeface="Franklin Gothic Book"/>
                <a:cs typeface="Franklin Gothic Book"/>
              </a:rPr>
              <a:t>né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5916" y="4353426"/>
            <a:ext cx="7350125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400"/>
              </a:lnSpc>
            </a:pP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magn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des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ali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enomeni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tati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cg</a:t>
            </a:r>
            <a:r>
              <a:rPr dirty="0" sz="1600" spc="-10">
                <a:latin typeface="Franklin Gothic Book"/>
                <a:cs typeface="Franklin Gothic Book"/>
              </a:rPr>
              <a:t>ses</a:t>
            </a:r>
            <a:r>
              <a:rPr dirty="0" sz="2400" spc="-15">
                <a:latin typeface="Franklin Gothic Book"/>
                <a:cs typeface="Franklin Gothic Book"/>
              </a:rPr>
              <a:t>(el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atico)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cg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em</a:t>
            </a:r>
            <a:r>
              <a:rPr dirty="0" sz="2400" spc="-15">
                <a:latin typeface="Franklin Gothic Book"/>
                <a:cs typeface="Franklin Gothic Book"/>
              </a:rPr>
              <a:t>(ele</a:t>
            </a:r>
            <a:r>
              <a:rPr dirty="0" sz="2400" spc="-10">
                <a:latin typeface="Franklin Gothic Book"/>
                <a:cs typeface="Franklin Gothic Book"/>
              </a:rPr>
              <a:t>tt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omagn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    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Sono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tut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7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usati</a:t>
            </a:r>
            <a:endParaRPr sz="2400">
              <a:latin typeface="Franklin Gothic Book"/>
              <a:cs typeface="Franklin Gothic Book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252537" y="2089150"/>
          <a:ext cx="6572884" cy="1765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4463"/>
                <a:gridCol w="2184400"/>
                <a:gridCol w="2184400"/>
              </a:tblGrid>
              <a:tr h="370839">
                <a:tc>
                  <a:txBody>
                    <a:bodyPr/>
                    <a:lstStyle/>
                    <a:p>
                      <a:pPr marL="562610">
                        <a:lnSpc>
                          <a:spcPct val="100000"/>
                        </a:lnSpc>
                      </a:pP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Gran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d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z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za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 spc="15" b="1">
                          <a:latin typeface="Franklin Gothic Demi"/>
                          <a:cs typeface="Franklin Gothic Demi"/>
                        </a:rPr>
                        <a:t>U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it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à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b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olo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55753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Lu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he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z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za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3721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centimetro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cm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Massa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7119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gram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mo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g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Dura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666750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seco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do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s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9575" cy="5081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unita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ndame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li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c.g.s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sistema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nac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5">
                <a:latin typeface="Franklin Gothic Book"/>
                <a:cs typeface="Franklin Gothic Book"/>
              </a:rPr>
              <a:t> 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ematico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tedesco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arl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Fried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Ga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ss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amplia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fisici </a:t>
            </a:r>
            <a:r>
              <a:rPr dirty="0" sz="2400" spc="-5">
                <a:latin typeface="Franklin Gothic Book"/>
                <a:cs typeface="Franklin Gothic Book"/>
              </a:rPr>
              <a:t>ingl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James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erk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Maxwel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Lord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Kel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l'ag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iu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romag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etich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sistema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ebbe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riconoscim</a:t>
            </a:r>
            <a:r>
              <a:rPr dirty="0" sz="2400" spc="-4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ordini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unità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 spc="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cr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arono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olti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probl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so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co.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Fu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adualme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5">
                <a:latin typeface="Franklin Gothic Book"/>
                <a:cs typeface="Franklin Gothic Book"/>
              </a:rPr>
              <a:t> sos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tuito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sistema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KS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0">
                <a:latin typeface="Franklin Gothic Book"/>
                <a:cs typeface="Franklin Gothic Book"/>
              </a:rPr>
              <a:t>kilogra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do)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antenato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moderno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internazional</a:t>
            </a:r>
            <a:r>
              <a:rPr dirty="0" sz="2400" spc="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ai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desueto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uò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capi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incontrare</a:t>
            </a:r>
            <a:endParaRPr sz="2400">
              <a:latin typeface="Franklin Gothic Book"/>
              <a:cs typeface="Franklin Gothic Book"/>
            </a:endParaRPr>
          </a:p>
          <a:p>
            <a:pPr algn="ctr" marL="14604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lla letteratura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scie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tifica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ora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0845" cy="4583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Riepilogo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epilogando,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caratt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ristiche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fondamentali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Franklin Gothic Book"/>
              <a:buChar char="•"/>
              <a:tabLst>
                <a:tab pos="37401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olutezza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(i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pion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riferibili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fisi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ersali,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garantir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abilit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escl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sione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chilogrammo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Franklin Gothic Book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291465" indent="-278765">
              <a:lnSpc>
                <a:spcPct val="100000"/>
              </a:lnSpc>
              <a:buFont typeface="Franklin Gothic Book"/>
              <a:buChar char="•"/>
              <a:tabLst>
                <a:tab pos="292100" algn="l"/>
              </a:tabLst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ersali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(mutu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acc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);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Franklin Gothic Book"/>
              <a:buChar char="•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Franklin Gothic Book"/>
              <a:buChar char="•"/>
              <a:tabLst>
                <a:tab pos="41211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riprod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cibilità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(i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mpioni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realizzati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momenti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luo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hi  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diver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mantene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prie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caratteris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iche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7342505" cy="3464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QUE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PROPOST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76200"/>
              </a:lnSpc>
              <a:tabLst>
                <a:tab pos="469265" algn="l"/>
              </a:tabLst>
            </a:pPr>
            <a:r>
              <a:rPr dirty="0" sz="2400" spc="-5">
                <a:latin typeface="Franklin Gothic Medium"/>
                <a:cs typeface="Franklin Gothic Medium"/>
              </a:rPr>
              <a:t>1</a:t>
            </a:r>
            <a:r>
              <a:rPr dirty="0" sz="2400">
                <a:latin typeface="Franklin Gothic Medium"/>
                <a:cs typeface="Franklin Gothic Medium"/>
              </a:rPr>
              <a:t>)	</a:t>
            </a:r>
            <a:r>
              <a:rPr dirty="0" sz="2400" spc="-10">
                <a:latin typeface="Franklin Gothic Medium"/>
                <a:cs typeface="Franklin Gothic Medium"/>
              </a:rPr>
              <a:t>Q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le</a:t>
            </a:r>
            <a:r>
              <a:rPr dirty="0" sz="2400" spc="-2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 spc="-15">
                <a:latin typeface="Franklin Gothic Medium"/>
                <a:cs typeface="Franklin Gothic Medium"/>
              </a:rPr>
              <a:t>ue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5">
                <a:latin typeface="Franklin Gothic Medium"/>
                <a:cs typeface="Franklin Gothic Medium"/>
              </a:rPr>
              <a:t>ezz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5">
                <a:latin typeface="Franklin Gothic Medium"/>
                <a:cs typeface="Franklin Gothic Medium"/>
              </a:rPr>
              <a:t>n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5">
                <a:latin typeface="Franklin Gothic Medium"/>
                <a:cs typeface="Franklin Gothic Medium"/>
              </a:rPr>
              <a:t>ezza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f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20">
                <a:latin typeface="Franklin Gothic Medium"/>
                <a:cs typeface="Franklin Gothic Medium"/>
              </a:rPr>
              <a:t>mental</a:t>
            </a:r>
            <a:r>
              <a:rPr dirty="0" sz="2400" spc="-15">
                <a:latin typeface="Franklin Gothic Medium"/>
                <a:cs typeface="Franklin Gothic Medium"/>
              </a:rPr>
              <a:t>e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 spc="-5">
                <a:latin typeface="Franklin Gothic Medium"/>
                <a:cs typeface="Franklin Gothic Medium"/>
              </a:rPr>
              <a:t>.</a:t>
            </a:r>
            <a:r>
              <a:rPr dirty="0" sz="2400" spc="-5">
                <a:latin typeface="Franklin Gothic Medium"/>
                <a:cs typeface="Franklin Gothic Medium"/>
              </a:rPr>
              <a:t>I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825"/>
              </a:lnSpc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forza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780"/>
              </a:lnSpc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tempo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780"/>
              </a:lnSpc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massa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775"/>
              </a:lnSpc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gh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za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825"/>
              </a:lnSpc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tempera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89865"/>
            <a:ext cx="7962900" cy="3464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QUE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PROPOST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76200"/>
              </a:lnSpc>
              <a:buFont typeface="Franklin Gothic Medium"/>
              <a:buAutoNum type="arabicParenR" startAt="2"/>
              <a:tabLst>
                <a:tab pos="469900" algn="l"/>
              </a:tabLst>
            </a:pPr>
            <a:r>
              <a:rPr dirty="0" sz="2400" spc="-15" i="1">
                <a:latin typeface="Franklin Gothic Medium"/>
                <a:cs typeface="Franklin Gothic Medium"/>
              </a:rPr>
              <a:t>Q</a:t>
            </a:r>
            <a:r>
              <a:rPr dirty="0" sz="2400" spc="-5" i="1">
                <a:latin typeface="Franklin Gothic Medium"/>
                <a:cs typeface="Franklin Gothic Medium"/>
              </a:rPr>
              <a:t>u</a:t>
            </a:r>
            <a:r>
              <a:rPr dirty="0" sz="2400" spc="-10" i="1">
                <a:latin typeface="Franklin Gothic Medium"/>
                <a:cs typeface="Franklin Gothic Medium"/>
              </a:rPr>
              <a:t>a</a:t>
            </a:r>
            <a:r>
              <a:rPr dirty="0" sz="2400" spc="10" i="1">
                <a:latin typeface="Franklin Gothic Medium"/>
                <a:cs typeface="Franklin Gothic Medium"/>
              </a:rPr>
              <a:t>l</a:t>
            </a:r>
            <a:r>
              <a:rPr dirty="0" sz="2400" i="1">
                <a:latin typeface="Franklin Gothic Medium"/>
                <a:cs typeface="Franklin Gothic Medium"/>
              </a:rPr>
              <a:t>e</a:t>
            </a:r>
            <a:r>
              <a:rPr dirty="0" sz="2400" spc="-40" i="1">
                <a:latin typeface="Franklin Gothic Medium"/>
                <a:cs typeface="Franklin Gothic Medium"/>
              </a:rPr>
              <a:t> </a:t>
            </a:r>
            <a:r>
              <a:rPr dirty="0" sz="2400" spc="5" i="1">
                <a:latin typeface="Franklin Gothic Medium"/>
                <a:cs typeface="Franklin Gothic Medium"/>
              </a:rPr>
              <a:t>d</a:t>
            </a:r>
            <a:r>
              <a:rPr dirty="0" sz="2400" spc="5" i="1">
                <a:latin typeface="Franklin Gothic Medium"/>
                <a:cs typeface="Franklin Gothic Medium"/>
              </a:rPr>
              <a:t>e</a:t>
            </a:r>
            <a:r>
              <a:rPr dirty="0" sz="2400" i="1">
                <a:latin typeface="Franklin Gothic Medium"/>
                <a:cs typeface="Franklin Gothic Medium"/>
              </a:rPr>
              <a:t>i</a:t>
            </a:r>
            <a:r>
              <a:rPr dirty="0" sz="2400" spc="-25" i="1">
                <a:latin typeface="Franklin Gothic Medium"/>
                <a:cs typeface="Franklin Gothic Medium"/>
              </a:rPr>
              <a:t> </a:t>
            </a:r>
            <a:r>
              <a:rPr dirty="0" sz="2400" spc="10" i="1">
                <a:latin typeface="Franklin Gothic Medium"/>
                <a:cs typeface="Franklin Gothic Medium"/>
              </a:rPr>
              <a:t>s</a:t>
            </a:r>
            <a:r>
              <a:rPr dirty="0" sz="2400" spc="5" i="1">
                <a:latin typeface="Franklin Gothic Medium"/>
                <a:cs typeface="Franklin Gothic Medium"/>
              </a:rPr>
              <a:t>e</a:t>
            </a:r>
            <a:r>
              <a:rPr dirty="0" sz="2400" spc="-5" i="1">
                <a:latin typeface="Franklin Gothic Medium"/>
                <a:cs typeface="Franklin Gothic Medium"/>
              </a:rPr>
              <a:t>g</a:t>
            </a:r>
            <a:r>
              <a:rPr dirty="0" sz="2400" spc="15" i="1">
                <a:latin typeface="Franklin Gothic Medium"/>
                <a:cs typeface="Franklin Gothic Medium"/>
              </a:rPr>
              <a:t>u</a:t>
            </a:r>
            <a:r>
              <a:rPr dirty="0" sz="2400" spc="5" i="1">
                <a:latin typeface="Franklin Gothic Medium"/>
                <a:cs typeface="Franklin Gothic Medium"/>
              </a:rPr>
              <a:t>e</a:t>
            </a:r>
            <a:r>
              <a:rPr dirty="0" sz="2400" spc="-20" i="1">
                <a:latin typeface="Franklin Gothic Medium"/>
                <a:cs typeface="Franklin Gothic Medium"/>
              </a:rPr>
              <a:t>nt</a:t>
            </a:r>
            <a:r>
              <a:rPr dirty="0" sz="2400" spc="-10" i="1">
                <a:latin typeface="Franklin Gothic Medium"/>
                <a:cs typeface="Franklin Gothic Medium"/>
              </a:rPr>
              <a:t>i</a:t>
            </a:r>
            <a:r>
              <a:rPr dirty="0" sz="2400" spc="-30" i="1">
                <a:latin typeface="Franklin Gothic Medium"/>
                <a:cs typeface="Franklin Gothic Medium"/>
              </a:rPr>
              <a:t> </a:t>
            </a:r>
            <a:r>
              <a:rPr dirty="0" sz="2400" spc="-5" i="1">
                <a:latin typeface="Franklin Gothic Medium"/>
                <a:cs typeface="Franklin Gothic Medium"/>
              </a:rPr>
              <a:t>g</a:t>
            </a:r>
            <a:r>
              <a:rPr dirty="0" sz="2400" spc="10" i="1">
                <a:latin typeface="Franklin Gothic Medium"/>
                <a:cs typeface="Franklin Gothic Medium"/>
              </a:rPr>
              <a:t>r</a:t>
            </a:r>
            <a:r>
              <a:rPr dirty="0" sz="2400" spc="-5" i="1">
                <a:latin typeface="Franklin Gothic Medium"/>
                <a:cs typeface="Franklin Gothic Medium"/>
              </a:rPr>
              <a:t>u</a:t>
            </a:r>
            <a:r>
              <a:rPr dirty="0" sz="2400" spc="10" i="1">
                <a:latin typeface="Franklin Gothic Medium"/>
                <a:cs typeface="Franklin Gothic Medium"/>
              </a:rPr>
              <a:t>p</a:t>
            </a:r>
            <a:r>
              <a:rPr dirty="0" sz="2400" spc="10" i="1">
                <a:latin typeface="Franklin Gothic Medium"/>
                <a:cs typeface="Franklin Gothic Medium"/>
              </a:rPr>
              <a:t>p</a:t>
            </a:r>
            <a:r>
              <a:rPr dirty="0" sz="2400" i="1">
                <a:latin typeface="Franklin Gothic Medium"/>
                <a:cs typeface="Franklin Gothic Medium"/>
              </a:rPr>
              <a:t>i</a:t>
            </a:r>
            <a:r>
              <a:rPr dirty="0" sz="2400" spc="-35" i="1">
                <a:latin typeface="Franklin Gothic Medium"/>
                <a:cs typeface="Franklin Gothic Medium"/>
              </a:rPr>
              <a:t> </a:t>
            </a:r>
            <a:r>
              <a:rPr dirty="0" sz="2400" spc="5" i="1">
                <a:latin typeface="Franklin Gothic Medium"/>
                <a:cs typeface="Franklin Gothic Medium"/>
              </a:rPr>
              <a:t>d</a:t>
            </a:r>
            <a:r>
              <a:rPr dirty="0" sz="2400" i="1">
                <a:latin typeface="Franklin Gothic Medium"/>
                <a:cs typeface="Franklin Gothic Medium"/>
              </a:rPr>
              <a:t>i</a:t>
            </a:r>
            <a:r>
              <a:rPr dirty="0" sz="2400" spc="-10" i="1">
                <a:latin typeface="Franklin Gothic Medium"/>
                <a:cs typeface="Franklin Gothic Medium"/>
              </a:rPr>
              <a:t> </a:t>
            </a:r>
            <a:r>
              <a:rPr dirty="0" sz="2400" spc="-5" i="1">
                <a:latin typeface="Franklin Gothic Medium"/>
                <a:cs typeface="Franklin Gothic Medium"/>
              </a:rPr>
              <a:t>u</a:t>
            </a:r>
            <a:r>
              <a:rPr dirty="0" sz="2400" i="1">
                <a:latin typeface="Franklin Gothic Medium"/>
                <a:cs typeface="Franklin Gothic Medium"/>
              </a:rPr>
              <a:t>n</a:t>
            </a:r>
            <a:r>
              <a:rPr dirty="0" sz="2400" spc="10" i="1">
                <a:latin typeface="Franklin Gothic Medium"/>
                <a:cs typeface="Franklin Gothic Medium"/>
              </a:rPr>
              <a:t>i</a:t>
            </a:r>
            <a:r>
              <a:rPr dirty="0" sz="2400" spc="-5" i="1">
                <a:latin typeface="Franklin Gothic Medium"/>
                <a:cs typeface="Franklin Gothic Medium"/>
              </a:rPr>
              <a:t>t</a:t>
            </a:r>
            <a:r>
              <a:rPr dirty="0" sz="2400" spc="-15" i="1">
                <a:latin typeface="Franklin Gothic Medium"/>
                <a:cs typeface="Franklin Gothic Medium"/>
              </a:rPr>
              <a:t>à</a:t>
            </a:r>
            <a:r>
              <a:rPr dirty="0" sz="2400" spc="-30" i="1">
                <a:latin typeface="Franklin Gothic Medium"/>
                <a:cs typeface="Franklin Gothic Medium"/>
              </a:rPr>
              <a:t> </a:t>
            </a:r>
            <a:r>
              <a:rPr dirty="0" sz="2400" spc="5" i="1">
                <a:latin typeface="Franklin Gothic Medium"/>
                <a:cs typeface="Franklin Gothic Medium"/>
              </a:rPr>
              <a:t>d</a:t>
            </a:r>
            <a:r>
              <a:rPr dirty="0" sz="2400" i="1">
                <a:latin typeface="Franklin Gothic Medium"/>
                <a:cs typeface="Franklin Gothic Medium"/>
              </a:rPr>
              <a:t>i</a:t>
            </a:r>
            <a:r>
              <a:rPr dirty="0" sz="2400" spc="-10" i="1">
                <a:latin typeface="Franklin Gothic Medium"/>
                <a:cs typeface="Franklin Gothic Medium"/>
              </a:rPr>
              <a:t> </a:t>
            </a:r>
            <a:r>
              <a:rPr dirty="0" sz="2400" spc="-10" i="1">
                <a:latin typeface="Franklin Gothic Medium"/>
                <a:cs typeface="Franklin Gothic Medium"/>
              </a:rPr>
              <a:t>m</a:t>
            </a:r>
            <a:r>
              <a:rPr dirty="0" sz="2400" spc="10" i="1">
                <a:latin typeface="Franklin Gothic Medium"/>
                <a:cs typeface="Franklin Gothic Medium"/>
              </a:rPr>
              <a:t>i</a:t>
            </a:r>
            <a:r>
              <a:rPr dirty="0" sz="2400" spc="10" i="1">
                <a:latin typeface="Franklin Gothic Medium"/>
                <a:cs typeface="Franklin Gothic Medium"/>
              </a:rPr>
              <a:t>s</a:t>
            </a:r>
            <a:r>
              <a:rPr dirty="0" sz="2400" spc="-15" i="1">
                <a:latin typeface="Franklin Gothic Medium"/>
                <a:cs typeface="Franklin Gothic Medium"/>
              </a:rPr>
              <a:t>u</a:t>
            </a:r>
            <a:r>
              <a:rPr dirty="0" sz="2400" spc="-5" i="1">
                <a:latin typeface="Franklin Gothic Medium"/>
                <a:cs typeface="Franklin Gothic Medium"/>
              </a:rPr>
              <a:t>r</a:t>
            </a:r>
            <a:r>
              <a:rPr dirty="0" sz="2400" spc="-15" i="1">
                <a:latin typeface="Franklin Gothic Medium"/>
                <a:cs typeface="Franklin Gothic Medium"/>
              </a:rPr>
              <a:t>a</a:t>
            </a:r>
            <a:r>
              <a:rPr dirty="0" sz="2400" spc="-40" i="1">
                <a:latin typeface="Franklin Gothic Medium"/>
                <a:cs typeface="Franklin Gothic Medium"/>
              </a:rPr>
              <a:t> </a:t>
            </a:r>
            <a:r>
              <a:rPr dirty="0" sz="2400" spc="-5" i="1">
                <a:latin typeface="Franklin Gothic Medium"/>
                <a:cs typeface="Franklin Gothic Medium"/>
              </a:rPr>
              <a:t>f</a:t>
            </a:r>
            <a:r>
              <a:rPr dirty="0" sz="2400" spc="-15" i="1">
                <a:latin typeface="Franklin Gothic Medium"/>
                <a:cs typeface="Franklin Gothic Medium"/>
              </a:rPr>
              <a:t>a</a:t>
            </a:r>
            <a:r>
              <a:rPr dirty="0" sz="2400" spc="-5" i="1">
                <a:latin typeface="Franklin Gothic Medium"/>
                <a:cs typeface="Franklin Gothic Medium"/>
              </a:rPr>
              <a:t> </a:t>
            </a:r>
            <a:r>
              <a:rPr dirty="0" sz="2400" spc="10" i="1">
                <a:latin typeface="Franklin Gothic Medium"/>
                <a:cs typeface="Franklin Gothic Medium"/>
              </a:rPr>
              <a:t>p</a:t>
            </a:r>
            <a:r>
              <a:rPr dirty="0" sz="2400" spc="-10" i="1">
                <a:latin typeface="Franklin Gothic Medium"/>
                <a:cs typeface="Franklin Gothic Medium"/>
              </a:rPr>
              <a:t>a</a:t>
            </a:r>
            <a:r>
              <a:rPr dirty="0" sz="2400" spc="-15" i="1">
                <a:latin typeface="Franklin Gothic Medium"/>
                <a:cs typeface="Franklin Gothic Medium"/>
              </a:rPr>
              <a:t>r</a:t>
            </a:r>
            <a:r>
              <a:rPr dirty="0" sz="2400" i="1">
                <a:latin typeface="Franklin Gothic Medium"/>
                <a:cs typeface="Franklin Gothic Medium"/>
              </a:rPr>
              <a:t>t</a:t>
            </a:r>
            <a:r>
              <a:rPr dirty="0" sz="2400" i="1">
                <a:latin typeface="Franklin Gothic Medium"/>
                <a:cs typeface="Franklin Gothic Medium"/>
              </a:rPr>
              <a:t>e</a:t>
            </a:r>
            <a:r>
              <a:rPr dirty="0" sz="2400" spc="-30" i="1">
                <a:latin typeface="Franklin Gothic Medium"/>
                <a:cs typeface="Franklin Gothic Medium"/>
              </a:rPr>
              <a:t> </a:t>
            </a:r>
            <a:r>
              <a:rPr dirty="0" sz="2400" spc="5" i="1">
                <a:latin typeface="Franklin Gothic Medium"/>
                <a:cs typeface="Franklin Gothic Medium"/>
              </a:rPr>
              <a:t>d</a:t>
            </a:r>
            <a:r>
              <a:rPr dirty="0" sz="2400" spc="5" i="1">
                <a:latin typeface="Franklin Gothic Medium"/>
                <a:cs typeface="Franklin Gothic Medium"/>
              </a:rPr>
              <a:t>e</a:t>
            </a:r>
            <a:r>
              <a:rPr dirty="0" sz="2400" spc="10" i="1">
                <a:latin typeface="Franklin Gothic Medium"/>
                <a:cs typeface="Franklin Gothic Medium"/>
              </a:rPr>
              <a:t>l</a:t>
            </a:r>
            <a:r>
              <a:rPr dirty="0" sz="2400" spc="-15" i="1">
                <a:latin typeface="Franklin Gothic Medium"/>
                <a:cs typeface="Franklin Gothic Medium"/>
              </a:rPr>
              <a:t>lo</a:t>
            </a:r>
            <a:r>
              <a:rPr dirty="0" sz="2400" spc="-15" i="1">
                <a:latin typeface="Franklin Gothic Medium"/>
                <a:cs typeface="Franklin Gothic Medium"/>
              </a:rPr>
              <a:t> </a:t>
            </a:r>
            <a:r>
              <a:rPr dirty="0" sz="2400" spc="10" i="1">
                <a:latin typeface="Franklin Gothic Medium"/>
                <a:cs typeface="Franklin Gothic Medium"/>
              </a:rPr>
              <a:t>s</a:t>
            </a:r>
            <a:r>
              <a:rPr dirty="0" sz="2400" spc="-5" i="1">
                <a:latin typeface="Franklin Gothic Medium"/>
                <a:cs typeface="Franklin Gothic Medium"/>
              </a:rPr>
              <a:t>t</a:t>
            </a:r>
            <a:r>
              <a:rPr dirty="0" sz="2400" spc="5" i="1">
                <a:latin typeface="Franklin Gothic Medium"/>
                <a:cs typeface="Franklin Gothic Medium"/>
              </a:rPr>
              <a:t>e</a:t>
            </a:r>
            <a:r>
              <a:rPr dirty="0" sz="2400" i="1">
                <a:latin typeface="Franklin Gothic Medium"/>
                <a:cs typeface="Franklin Gothic Medium"/>
              </a:rPr>
              <a:t>s</a:t>
            </a:r>
            <a:r>
              <a:rPr dirty="0" sz="2400" spc="5" i="1">
                <a:latin typeface="Franklin Gothic Medium"/>
                <a:cs typeface="Franklin Gothic Medium"/>
              </a:rPr>
              <a:t>s</a:t>
            </a:r>
            <a:r>
              <a:rPr dirty="0" sz="2400" spc="-15" i="1">
                <a:latin typeface="Franklin Gothic Medium"/>
                <a:cs typeface="Franklin Gothic Medium"/>
              </a:rPr>
              <a:t>o</a:t>
            </a:r>
            <a:r>
              <a:rPr dirty="0" sz="2400" spc="-40" i="1">
                <a:latin typeface="Franklin Gothic Medium"/>
                <a:cs typeface="Franklin Gothic Medium"/>
              </a:rPr>
              <a:t> </a:t>
            </a:r>
            <a:r>
              <a:rPr dirty="0" sz="2400" spc="10" i="1">
                <a:latin typeface="Franklin Gothic Medium"/>
                <a:cs typeface="Franklin Gothic Medium"/>
              </a:rPr>
              <a:t>s</a:t>
            </a:r>
            <a:r>
              <a:rPr dirty="0" sz="2400" spc="10" i="1">
                <a:latin typeface="Franklin Gothic Medium"/>
                <a:cs typeface="Franklin Gothic Medium"/>
              </a:rPr>
              <a:t>i</a:t>
            </a:r>
            <a:r>
              <a:rPr dirty="0" sz="2400" spc="-15" i="1">
                <a:latin typeface="Franklin Gothic Medium"/>
                <a:cs typeface="Franklin Gothic Medium"/>
              </a:rPr>
              <a:t>s</a:t>
            </a:r>
            <a:r>
              <a:rPr dirty="0" sz="2400" i="1">
                <a:latin typeface="Franklin Gothic Medium"/>
                <a:cs typeface="Franklin Gothic Medium"/>
              </a:rPr>
              <a:t>t</a:t>
            </a:r>
            <a:r>
              <a:rPr dirty="0" sz="2400" spc="-20" i="1">
                <a:latin typeface="Franklin Gothic Medium"/>
                <a:cs typeface="Franklin Gothic Medium"/>
              </a:rPr>
              <a:t>ema?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Franklin Gothic Medium"/>
              <a:buAutoNum type="arabicParenR" startAt="2"/>
            </a:pPr>
            <a:endParaRPr sz="2300">
              <a:latin typeface="Times New Roman"/>
              <a:cs typeface="Times New Roman"/>
            </a:endParaRPr>
          </a:p>
          <a:p>
            <a:pPr lvl="1"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dina</a:t>
            </a:r>
            <a:r>
              <a:rPr dirty="0" sz="2400" spc="-15">
                <a:latin typeface="Franklin Gothic Book"/>
                <a:cs typeface="Franklin Gothic Book"/>
              </a:rPr>
              <a:t>, </a:t>
            </a:r>
            <a:r>
              <a:rPr dirty="0" sz="2400" spc="-10">
                <a:latin typeface="Franklin Gothic Book"/>
                <a:cs typeface="Franklin Gothic Book"/>
              </a:rPr>
              <a:t>s,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erg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Arial"/>
                <a:cs typeface="Arial"/>
              </a:rPr>
              <a:t>°</a:t>
            </a:r>
            <a:r>
              <a:rPr dirty="0" sz="2400" spc="-5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dina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Wat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0">
                <a:latin typeface="Franklin Gothic Book"/>
                <a:cs typeface="Franklin Gothic Book"/>
              </a:rPr>
              <a:t>cal,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7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joul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5">
                <a:latin typeface="Franklin Gothic Book"/>
                <a:cs typeface="Franklin Gothic Book"/>
              </a:rPr>
              <a:t>volt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erg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Kg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5">
                <a:latin typeface="Franklin Gothic Book"/>
                <a:cs typeface="Franklin Gothic Book"/>
              </a:rPr>
              <a:t>Kg,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7776209" cy="4145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QUE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PROPOST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76200"/>
              </a:lnSpc>
              <a:tabLst>
                <a:tab pos="509270" algn="l"/>
              </a:tabLst>
            </a:pPr>
            <a:r>
              <a:rPr dirty="0" sz="2400" spc="5">
                <a:latin typeface="Franklin Gothic Medium"/>
                <a:cs typeface="Franklin Gothic Medium"/>
              </a:rPr>
              <a:t>3</a:t>
            </a:r>
            <a:r>
              <a:rPr dirty="0" sz="2400">
                <a:latin typeface="Franklin Gothic Medium"/>
                <a:cs typeface="Franklin Gothic Medium"/>
              </a:rPr>
              <a:t>)		</a:t>
            </a:r>
            <a:r>
              <a:rPr dirty="0" sz="2400" spc="10">
                <a:latin typeface="Franklin Gothic Medium"/>
                <a:cs typeface="Franklin Gothic Medium"/>
              </a:rPr>
              <a:t>P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15">
                <a:latin typeface="Franklin Gothic Medium"/>
                <a:cs typeface="Franklin Gothic Medium"/>
              </a:rPr>
              <a:t>h</a:t>
            </a:r>
            <a:r>
              <a:rPr dirty="0" sz="2400">
                <a:latin typeface="Franklin Gothic Medium"/>
                <a:cs typeface="Franklin Gothic Medium"/>
              </a:rPr>
              <a:t>è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5">
                <a:latin typeface="Franklin Gothic Medium"/>
                <a:cs typeface="Franklin Gothic Medium"/>
              </a:rPr>
              <a:t>n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h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5">
                <a:latin typeface="Franklin Gothic Medium"/>
                <a:cs typeface="Franklin Gothic Medium"/>
              </a:rPr>
              <a:t>ezz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f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5">
                <a:latin typeface="Franklin Gothic Medium"/>
                <a:cs typeface="Franklin Gothic Medium"/>
              </a:rPr>
              <a:t>me</a:t>
            </a:r>
            <a:r>
              <a:rPr dirty="0" sz="2400" spc="5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25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li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15">
                <a:latin typeface="Franklin Gothic Medium"/>
                <a:cs typeface="Franklin Gothic Medium"/>
              </a:rPr>
              <a:t>h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30">
                <a:latin typeface="Franklin Gothic Medium"/>
                <a:cs typeface="Franklin Gothic Medium"/>
              </a:rPr>
              <a:t>v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'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20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d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v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5">
                <a:latin typeface="Franklin Gothic Medium"/>
                <a:cs typeface="Franklin Gothic Medium"/>
              </a:rPr>
              <a:t>me?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469900" indent="-457200">
              <a:lnSpc>
                <a:spcPts val="283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>
                <a:latin typeface="Franklin Gothic Book"/>
                <a:cs typeface="Franklin Gothic Book"/>
              </a:rPr>
              <a:t>Esis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già l’u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ità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misura 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ghezza cioè il 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etro.</a:t>
            </a:r>
            <a:endParaRPr sz="2400">
              <a:latin typeface="Franklin Gothic Book"/>
              <a:cs typeface="Franklin Gothic Book"/>
            </a:endParaRPr>
          </a:p>
          <a:p>
            <a:pPr marL="469900">
              <a:lnSpc>
                <a:spcPts val="2780"/>
              </a:lnSpc>
              <a:tabLst>
                <a:tab pos="1429385" algn="l"/>
              </a:tabLst>
            </a:pPr>
            <a:r>
              <a:rPr dirty="0" sz="2400">
                <a:latin typeface="Franklin Gothic Book"/>
                <a:cs typeface="Franklin Gothic Book"/>
              </a:rPr>
              <a:t>L’area	ed il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volume 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calcolano 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arte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 essa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E’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possibile svil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ppo fut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ro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E’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troppo complesso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gi</a:t>
            </a:r>
            <a:r>
              <a:rPr dirty="0" sz="2400">
                <a:latin typeface="Franklin Gothic Book"/>
                <a:cs typeface="Franklin Gothic Book"/>
              </a:rPr>
              <a:t>à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specifiche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possibil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farlo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Ese</a:t>
            </a:r>
            <a:r>
              <a:rPr dirty="0" spc="-15"/>
              <a:t>r</a:t>
            </a:r>
            <a:r>
              <a:rPr dirty="0"/>
              <a:t>cizio</a:t>
            </a:r>
            <a:r>
              <a:rPr dirty="0" spc="-5"/>
              <a:t> </a:t>
            </a:r>
            <a:r>
              <a:rPr dirty="0"/>
              <a:t>proposto: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59002" y="1781295"/>
            <a:ext cx="7573645" cy="2007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400"/>
              </a:lnSpc>
            </a:pPr>
            <a:r>
              <a:rPr dirty="0" sz="2400" spc="-10">
                <a:latin typeface="Franklin Gothic Medium"/>
                <a:cs typeface="Franklin Gothic Medium"/>
              </a:rPr>
              <a:t>L'a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no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9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>
                <a:latin typeface="Franklin Gothic Medium"/>
                <a:cs typeface="Franklin Gothic Medium"/>
              </a:rPr>
              <a:t>ce </a:t>
            </a:r>
            <a:r>
              <a:rPr dirty="0" sz="2400" spc="-18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 </a:t>
            </a:r>
            <a:r>
              <a:rPr dirty="0" sz="2400" spc="-19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un'u</a:t>
            </a:r>
            <a:r>
              <a:rPr dirty="0" sz="2400" spc="-25">
                <a:latin typeface="Franklin Gothic Medium"/>
                <a:cs typeface="Franklin Gothic Medium"/>
              </a:rPr>
              <a:t>n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à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8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95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mi</a:t>
            </a:r>
            <a:r>
              <a:rPr dirty="0" sz="2400" spc="-25">
                <a:latin typeface="Franklin Gothic Medium"/>
                <a:cs typeface="Franklin Gothic Medium"/>
              </a:rPr>
              <a:t>s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5">
                <a:latin typeface="Franklin Gothic Medium"/>
                <a:cs typeface="Franklin Gothic Medium"/>
              </a:rPr>
              <a:t>ra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8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della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9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>
                <a:latin typeface="Franklin Gothic Medium"/>
                <a:cs typeface="Franklin Gothic Medium"/>
              </a:rPr>
              <a:t>nghez</a:t>
            </a:r>
            <a:r>
              <a:rPr dirty="0" sz="2400" spc="-5">
                <a:latin typeface="Franklin Gothic Medium"/>
                <a:cs typeface="Franklin Gothic Medium"/>
              </a:rPr>
              <a:t>z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9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e </a:t>
            </a:r>
            <a:r>
              <a:rPr dirty="0" sz="2400" spc="-19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on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d</a:t>
            </a:r>
            <a:r>
              <a:rPr dirty="0" sz="2400" spc="-5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l </a:t>
            </a:r>
            <a:r>
              <a:rPr dirty="0" sz="2400" spc="-18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temp</a:t>
            </a:r>
            <a:r>
              <a:rPr dirty="0" sz="2400" spc="10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8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n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7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p</a:t>
            </a:r>
            <a:r>
              <a:rPr dirty="0" sz="2400" spc="-10">
                <a:latin typeface="Franklin Gothic Medium"/>
                <a:cs typeface="Franklin Gothic Medium"/>
              </a:rPr>
              <a:t>r</a:t>
            </a:r>
            <a:r>
              <a:rPr dirty="0" sz="2400" spc="-25">
                <a:latin typeface="Franklin Gothic Medium"/>
                <a:cs typeface="Franklin Gothic Medium"/>
              </a:rPr>
              <a:t>a</a:t>
            </a:r>
            <a:r>
              <a:rPr dirty="0" sz="2400" spc="-5">
                <a:latin typeface="Franklin Gothic Medium"/>
                <a:cs typeface="Franklin Gothic Medium"/>
              </a:rPr>
              <a:t>tic</a:t>
            </a:r>
            <a:r>
              <a:rPr dirty="0" sz="2400">
                <a:latin typeface="Franklin Gothic Medium"/>
                <a:cs typeface="Franklin Gothic Medium"/>
              </a:rPr>
              <a:t>a </a:t>
            </a:r>
            <a:r>
              <a:rPr dirty="0" sz="2400" spc="-16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 </a:t>
            </a:r>
            <a:r>
              <a:rPr dirty="0" sz="2400" spc="-18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8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distanza </a:t>
            </a:r>
            <a:r>
              <a:rPr dirty="0" sz="2400" spc="-18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p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rc</a:t>
            </a:r>
            <a:r>
              <a:rPr dirty="0" sz="2400" spc="10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rsa </a:t>
            </a:r>
            <a:r>
              <a:rPr dirty="0" sz="2400" spc="-18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d</a:t>
            </a:r>
            <a:r>
              <a:rPr dirty="0" sz="2400" spc="-10">
                <a:latin typeface="Franklin Gothic Medium"/>
                <a:cs typeface="Franklin Gothic Medium"/>
              </a:rPr>
              <a:t>alla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8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luce,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ell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165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p</a:t>
            </a:r>
            <a:r>
              <a:rPr dirty="0" sz="2400" spc="-15">
                <a:latin typeface="Franklin Gothic Medium"/>
                <a:cs typeface="Franklin Gothic Medium"/>
              </a:rPr>
              <a:t>az</a:t>
            </a:r>
            <a:r>
              <a:rPr dirty="0" sz="2400" spc="-25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155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vu</a:t>
            </a:r>
            <a:r>
              <a:rPr dirty="0" sz="2400">
                <a:latin typeface="Franklin Gothic Medium"/>
                <a:cs typeface="Franklin Gothic Medium"/>
              </a:rPr>
              <a:t>o</a:t>
            </a:r>
            <a:r>
              <a:rPr dirty="0" sz="2400" spc="-5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o</a:t>
            </a:r>
            <a:r>
              <a:rPr dirty="0" sz="2400" spc="15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in</a:t>
            </a:r>
            <a:r>
              <a:rPr dirty="0" sz="2400" spc="15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5">
                <a:latin typeface="Franklin Gothic Medium"/>
                <a:cs typeface="Franklin Gothic Medium"/>
              </a:rPr>
              <a:t>n</a:t>
            </a:r>
            <a:r>
              <a:rPr dirty="0" sz="2400" spc="15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anno</a:t>
            </a:r>
            <a:r>
              <a:rPr dirty="0" sz="2400" spc="15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 spc="15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25">
                <a:latin typeface="Franklin Gothic Medium"/>
                <a:cs typeface="Franklin Gothic Medium"/>
              </a:rPr>
              <a:t>emp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 spc="15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rov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5">
                <a:latin typeface="Franklin Gothic Medium"/>
                <a:cs typeface="Franklin Gothic Medium"/>
              </a:rPr>
              <a:t>re</a:t>
            </a:r>
            <a:r>
              <a:rPr dirty="0" sz="2400" spc="16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il</a:t>
            </a:r>
            <a:r>
              <a:rPr dirty="0" sz="2400" spc="15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f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5">
                <a:latin typeface="Franklin Gothic Medium"/>
                <a:cs typeface="Franklin Gothic Medium"/>
              </a:rPr>
              <a:t>tore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13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5">
                <a:latin typeface="Franklin Gothic Medium"/>
                <a:cs typeface="Franklin Gothic Medium"/>
              </a:rPr>
              <a:t>nversione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12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f</a:t>
            </a:r>
            <a:r>
              <a:rPr dirty="0" sz="2400" spc="-15">
                <a:latin typeface="Franklin Gothic Medium"/>
                <a:cs typeface="Franklin Gothic Medium"/>
              </a:rPr>
              <a:t>ra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13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an</a:t>
            </a:r>
            <a:r>
              <a:rPr dirty="0" sz="2400" spc="-30">
                <a:latin typeface="Franklin Gothic Medium"/>
                <a:cs typeface="Franklin Gothic Medium"/>
              </a:rPr>
              <a:t>n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12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>
                <a:latin typeface="Franklin Gothic Medium"/>
                <a:cs typeface="Franklin Gothic Medium"/>
              </a:rPr>
              <a:t>e </a:t>
            </a:r>
            <a:r>
              <a:rPr dirty="0" sz="2400" spc="12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e </a:t>
            </a:r>
            <a:r>
              <a:rPr dirty="0" sz="2400" spc="12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m</a:t>
            </a:r>
            <a:r>
              <a:rPr dirty="0" sz="2400" spc="15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20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13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ed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12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es</a:t>
            </a:r>
            <a:r>
              <a:rPr dirty="0" sz="2400" spc="15">
                <a:latin typeface="Franklin Gothic Medium"/>
                <a:cs typeface="Franklin Gothic Medium"/>
              </a:rPr>
              <a:t>p</a:t>
            </a:r>
            <a:r>
              <a:rPr dirty="0" sz="2400" spc="-15">
                <a:latin typeface="Franklin Gothic Medium"/>
                <a:cs typeface="Franklin Gothic Medium"/>
              </a:rPr>
              <a:t>rimere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12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la</a:t>
            </a:r>
            <a:r>
              <a:rPr dirty="0" sz="2400" spc="-10">
                <a:latin typeface="Franklin Gothic Medium"/>
                <a:cs typeface="Franklin Gothic Medium"/>
              </a:rPr>
              <a:t> dis</a:t>
            </a:r>
            <a:r>
              <a:rPr dirty="0" sz="2400" spc="-5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anza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9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T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ra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9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-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90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Proxi</a:t>
            </a:r>
            <a:r>
              <a:rPr dirty="0" sz="2400" spc="-15">
                <a:latin typeface="Franklin Gothic Medium"/>
                <a:cs typeface="Franklin Gothic Medium"/>
              </a:rPr>
              <a:t>m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90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Centaur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8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in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9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5">
                <a:latin typeface="Franklin Gothic Medium"/>
                <a:cs typeface="Franklin Gothic Medium"/>
              </a:rPr>
              <a:t>n</a:t>
            </a:r>
            <a:r>
              <a:rPr dirty="0" sz="2400" spc="-25">
                <a:latin typeface="Franklin Gothic Medium"/>
                <a:cs typeface="Franklin Gothic Medium"/>
              </a:rPr>
              <a:t>n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8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>
                <a:latin typeface="Franklin Gothic Medium"/>
                <a:cs typeface="Franklin Gothic Medium"/>
              </a:rPr>
              <a:t>ce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90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Tale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dis</a:t>
            </a:r>
            <a:r>
              <a:rPr dirty="0" sz="2400" spc="-5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anza</a:t>
            </a:r>
            <a:r>
              <a:rPr dirty="0" sz="2400" spc="8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</a:t>
            </a:r>
            <a:r>
              <a:rPr dirty="0" sz="2400" spc="7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p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20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8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9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4</a:t>
            </a:r>
            <a:r>
              <a:rPr dirty="0" sz="2400" spc="10">
                <a:latin typeface="Franklin Gothic Medium"/>
                <a:cs typeface="Franklin Gothic Medium"/>
              </a:rPr>
              <a:t>*</a:t>
            </a:r>
            <a:r>
              <a:rPr dirty="0" sz="2400" spc="-5">
                <a:latin typeface="Franklin Gothic Medium"/>
                <a:cs typeface="Franklin Gothic Medium"/>
              </a:rPr>
              <a:t>1</a:t>
            </a:r>
            <a:r>
              <a:rPr dirty="0" sz="2400" spc="5">
                <a:latin typeface="Franklin Gothic Medium"/>
                <a:cs typeface="Franklin Gothic Medium"/>
              </a:rPr>
              <a:t>0</a:t>
            </a:r>
            <a:r>
              <a:rPr dirty="0" sz="2400">
                <a:latin typeface="Franklin Gothic Medium"/>
                <a:cs typeface="Franklin Gothic Medium"/>
              </a:rPr>
              <a:t>^</a:t>
            </a:r>
            <a:r>
              <a:rPr dirty="0" sz="2400" spc="5">
                <a:latin typeface="Franklin Gothic Medium"/>
                <a:cs typeface="Franklin Gothic Medium"/>
              </a:rPr>
              <a:t>1</a:t>
            </a:r>
            <a:r>
              <a:rPr dirty="0" sz="2400">
                <a:latin typeface="Franklin Gothic Medium"/>
                <a:cs typeface="Franklin Gothic Medium"/>
              </a:rPr>
              <a:t>6</a:t>
            </a:r>
            <a:r>
              <a:rPr dirty="0" sz="2400" spc="8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m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 spc="80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8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as</a:t>
            </a:r>
            <a:r>
              <a:rPr dirty="0" sz="2400" spc="-10">
                <a:latin typeface="Franklin Gothic Medium"/>
                <a:cs typeface="Franklin Gothic Medium"/>
              </a:rPr>
              <a:t>s</a:t>
            </a:r>
            <a:r>
              <a:rPr dirty="0" sz="2400" spc="-20">
                <a:latin typeface="Franklin Gothic Medium"/>
                <a:cs typeface="Franklin Gothic Medium"/>
              </a:rPr>
              <a:t>uma</a:t>
            </a:r>
            <a:r>
              <a:rPr dirty="0" sz="2400" spc="7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la</a:t>
            </a:r>
            <a:r>
              <a:rPr dirty="0" sz="2400" spc="8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vel</a:t>
            </a:r>
            <a:r>
              <a:rPr dirty="0" sz="2400" spc="1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cità</a:t>
            </a:r>
            <a:r>
              <a:rPr dirty="0" sz="2400" spc="9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della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5">
                <a:latin typeface="Franklin Gothic Medium"/>
                <a:cs typeface="Franklin Gothic Medium"/>
              </a:rPr>
              <a:t>uc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p</a:t>
            </a:r>
            <a:r>
              <a:rPr dirty="0" sz="2400" spc="5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ri</a:t>
            </a:r>
            <a:r>
              <a:rPr dirty="0" sz="2400">
                <a:latin typeface="Franklin Gothic Medium"/>
                <a:cs typeface="Franklin Gothic Medium"/>
              </a:rPr>
              <a:t> a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3</a:t>
            </a:r>
            <a:r>
              <a:rPr dirty="0" sz="2400" spc="-5">
                <a:latin typeface="Franklin Gothic Medium"/>
                <a:cs typeface="Franklin Gothic Medium"/>
              </a:rPr>
              <a:t>,</a:t>
            </a:r>
            <a:r>
              <a:rPr dirty="0" sz="2400" spc="5">
                <a:latin typeface="Franklin Gothic Medium"/>
                <a:cs typeface="Franklin Gothic Medium"/>
              </a:rPr>
              <a:t>00</a:t>
            </a:r>
            <a:r>
              <a:rPr dirty="0" sz="2400" spc="5">
                <a:latin typeface="Franklin Gothic Medium"/>
                <a:cs typeface="Franklin Gothic Medium"/>
              </a:rPr>
              <a:t>*10</a:t>
            </a:r>
            <a:r>
              <a:rPr dirty="0" sz="2400">
                <a:latin typeface="Franklin Gothic Medium"/>
                <a:cs typeface="Franklin Gothic Medium"/>
              </a:rPr>
              <a:t>^8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 spc="10">
                <a:latin typeface="Franklin Gothic Medium"/>
                <a:cs typeface="Franklin Gothic Medium"/>
              </a:rPr>
              <a:t>/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0845" cy="443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sis</a:t>
            </a:r>
            <a:r>
              <a:rPr dirty="0" sz="2400" spc="-5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em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 in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azion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3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S.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sis</a:t>
            </a:r>
            <a:r>
              <a:rPr dirty="0" sz="2400" spc="-5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ra,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nac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8</a:t>
            </a:r>
            <a:r>
              <a:rPr dirty="0" sz="2400" spc="-5">
                <a:latin typeface="Franklin Gothic Book"/>
                <a:cs typeface="Franklin Gothic Book"/>
              </a:rPr>
              <a:t>8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ed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oggi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uso,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franc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20">
                <a:latin typeface="Franklin Gothic Book"/>
                <a:cs typeface="Franklin Gothic Book"/>
              </a:rPr>
              <a:t>Sys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è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0">
                <a:latin typeface="Franklin Gothic Book"/>
                <a:cs typeface="Franklin Gothic Book"/>
              </a:rPr>
              <a:t> d</a:t>
            </a:r>
            <a:r>
              <a:rPr dirty="0" sz="2400" spc="-10">
                <a:latin typeface="Franklin Gothic Book"/>
                <a:cs typeface="Franklin Gothic Book"/>
              </a:rPr>
              <a:t>'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),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6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via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'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sis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male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merosi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mu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pl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so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ultipli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Assieme 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 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ma 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CG</a:t>
            </a:r>
            <a:r>
              <a:rPr dirty="0" sz="2400">
                <a:latin typeface="Franklin Gothic Book"/>
                <a:cs typeface="Franklin Gothic Book"/>
              </a:rPr>
              <a:t>S 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(ce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-gra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mo-seco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o)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indica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sis</a:t>
            </a:r>
            <a:r>
              <a:rPr dirty="0" sz="2400" spc="-6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mal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sopr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paes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anglosassoni</a:t>
            </a:r>
            <a:r>
              <a:rPr dirty="0" sz="2400">
                <a:latin typeface="Franklin Gothic Book"/>
                <a:cs typeface="Franklin Gothic Book"/>
              </a:rPr>
              <a:t>.  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All'i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5">
                <a:latin typeface="Franklin Gothic Book"/>
                <a:cs typeface="Franklin Gothic Book"/>
              </a:rPr>
              <a:t> chiama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KS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prend</a:t>
            </a:r>
            <a:r>
              <a:rPr dirty="0" sz="2400" spc="-6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chilogrammo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28305" cy="5154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Ese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proposto: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825"/>
              </a:lnSpc>
              <a:spcBef>
                <a:spcPts val="165"/>
              </a:spcBef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dob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rtire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93345" indent="-81280">
              <a:lnSpc>
                <a:spcPts val="2825"/>
              </a:lnSpc>
            </a:pP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a=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365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giorni*2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*6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minuti*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di=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3*10</a:t>
            </a:r>
            <a:r>
              <a:rPr dirty="0" sz="2400">
                <a:latin typeface="Franklin Gothic Book"/>
                <a:cs typeface="Franklin Gothic Book"/>
              </a:rPr>
              <a:t>^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262255">
              <a:lnSpc>
                <a:spcPct val="76300"/>
              </a:lnSpc>
            </a:pP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assum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amo,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dice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to,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lu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e,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vuoto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c=3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 spc="10">
                <a:latin typeface="Franklin Gothic Book"/>
                <a:cs typeface="Franklin Gothic Book"/>
              </a:rPr>
              <a:t>^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percors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raggio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sempliceme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endParaRPr sz="2400">
              <a:latin typeface="Franklin Gothic Book"/>
              <a:cs typeface="Franklin Gothic Book"/>
            </a:endParaRPr>
          </a:p>
          <a:p>
            <a:pPr marL="12700" marR="982344" indent="457200">
              <a:lnSpc>
                <a:spcPts val="5560"/>
              </a:lnSpc>
              <a:spcBef>
                <a:spcPts val="625"/>
              </a:spcBef>
            </a:pPr>
            <a:r>
              <a:rPr dirty="0" sz="2400" spc="-5">
                <a:latin typeface="Franklin Gothic Book"/>
                <a:cs typeface="Franklin Gothic Book"/>
              </a:rPr>
              <a:t>S=v*t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00*10</a:t>
            </a:r>
            <a:r>
              <a:rPr dirty="0" sz="2400" spc="10">
                <a:latin typeface="Franklin Gothic Book"/>
                <a:cs typeface="Franklin Gothic Book"/>
              </a:rPr>
              <a:t>^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m/s*</a:t>
            </a:r>
            <a:r>
              <a:rPr dirty="0" sz="2400" spc="-5">
                <a:latin typeface="Franklin Gothic Book"/>
                <a:cs typeface="Franklin Gothic Book"/>
              </a:rPr>
              <a:t>3*10</a:t>
            </a:r>
            <a:r>
              <a:rPr dirty="0" sz="2400">
                <a:latin typeface="Franklin Gothic Book"/>
                <a:cs typeface="Franklin Gothic Book"/>
              </a:rPr>
              <a:t>^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=9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 spc="5">
                <a:latin typeface="Franklin Gothic Book"/>
                <a:cs typeface="Franklin Gothic Book"/>
              </a:rPr>
              <a:t>8*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 spc="10">
                <a:latin typeface="Franklin Gothic Book"/>
                <a:cs typeface="Franklin Gothic Book"/>
              </a:rPr>
              <a:t>^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 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nostro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rsion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12700" indent="2667000">
              <a:lnSpc>
                <a:spcPts val="2085"/>
              </a:lnSpc>
            </a:pP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48*10</a:t>
            </a:r>
            <a:r>
              <a:rPr dirty="0" sz="2400">
                <a:latin typeface="Franklin Gothic Book"/>
                <a:cs typeface="Franklin Gothic Book"/>
              </a:rPr>
              <a:t>^</a:t>
            </a:r>
            <a:r>
              <a:rPr dirty="0" sz="2400" spc="-5">
                <a:latin typeface="Franklin Gothic Book"/>
                <a:cs typeface="Franklin Gothic Book"/>
              </a:rPr>
              <a:t>15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</a:pPr>
            <a:r>
              <a:rPr dirty="0" sz="2400" spc="-15">
                <a:latin typeface="Franklin Gothic Book"/>
                <a:cs typeface="Franklin Gothic Book"/>
              </a:rPr>
              <a:t>Qui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an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espressa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2679700">
              <a:lnSpc>
                <a:spcPts val="2780"/>
              </a:lnSpc>
            </a:pPr>
            <a:r>
              <a:rPr dirty="0" sz="2400" spc="-5">
                <a:latin typeface="Franklin Gothic Book"/>
                <a:cs typeface="Franklin Gothic Book"/>
              </a:rPr>
              <a:t>4*10</a:t>
            </a:r>
            <a:r>
              <a:rPr dirty="0" sz="2400">
                <a:latin typeface="Franklin Gothic Book"/>
                <a:cs typeface="Franklin Gothic Book"/>
              </a:rPr>
              <a:t>^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48*10</a:t>
            </a:r>
            <a:r>
              <a:rPr dirty="0" sz="2400">
                <a:latin typeface="Franklin Gothic Book"/>
                <a:cs typeface="Franklin Gothic Book"/>
              </a:rPr>
              <a:t>^</a:t>
            </a:r>
            <a:r>
              <a:rPr dirty="0" sz="2400" spc="-5">
                <a:latin typeface="Franklin Gothic Book"/>
                <a:cs typeface="Franklin Gothic Book"/>
              </a:rPr>
              <a:t>15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endParaRPr sz="2400">
              <a:latin typeface="Franklin Gothic Book"/>
              <a:cs typeface="Franklin Gothic Book"/>
            </a:endParaRPr>
          </a:p>
          <a:p>
            <a:pPr marL="88900">
              <a:lnSpc>
                <a:spcPts val="2825"/>
              </a:lnSpc>
            </a:pP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4,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luce.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30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89865"/>
            <a:ext cx="7694930" cy="996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ppa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empor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ale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endParaRPr sz="2400">
              <a:latin typeface="Franklin Gothic Medium"/>
              <a:cs typeface="Franklin Gothic Medium"/>
            </a:endParaRPr>
          </a:p>
          <a:p>
            <a:pPr marL="355600" marR="5080" indent="-342900">
              <a:lnSpc>
                <a:spcPct val="762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ù </a:t>
            </a:r>
            <a:r>
              <a:rPr dirty="0" sz="2400" spc="-10">
                <a:latin typeface="Franklin Gothic Book"/>
                <a:cs typeface="Franklin Gothic Book"/>
              </a:rPr>
              <a:t>diffuso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di mis</a:t>
            </a:r>
            <a:r>
              <a:rPr dirty="0" sz="2400" spc="-10">
                <a:latin typeface="Franklin Gothic Book"/>
                <a:cs typeface="Franklin Gothic Book"/>
              </a:rPr>
              <a:t>ura.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map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paes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SI: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1123" y="1844039"/>
            <a:ext cx="7921752" cy="4105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89865"/>
            <a:ext cx="417512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dezze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fo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dame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li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.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076723"/>
            <a:ext cx="515810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040765" algn="l"/>
                <a:tab pos="1624965" algn="l"/>
                <a:tab pos="2505710" algn="l"/>
                <a:tab pos="3414395" algn="l"/>
                <a:tab pos="443738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scelte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91529" y="1077207"/>
            <a:ext cx="173482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fon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amentali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59394" y="1077207"/>
            <a:ext cx="6731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set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1356099"/>
            <a:ext cx="521906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grandezze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costituiscono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20737" y="1916176"/>
          <a:ext cx="7723505" cy="388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8003"/>
                <a:gridCol w="2568067"/>
                <a:gridCol w="2568066"/>
              </a:tblGrid>
              <a:tr h="431926">
                <a:tc>
                  <a:txBody>
                    <a:bodyPr/>
                    <a:lstStyle/>
                    <a:p>
                      <a:pPr marL="754380">
                        <a:lnSpc>
                          <a:spcPct val="100000"/>
                        </a:lnSpc>
                      </a:pP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Gran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d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z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za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 spc="15" b="1">
                          <a:latin typeface="Franklin Gothic Demi"/>
                          <a:cs typeface="Franklin Gothic Demi"/>
                        </a:rPr>
                        <a:t>U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it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à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S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b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olo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853440" marR="250825" indent="-59499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si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tà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di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corre</a:t>
                      </a:r>
                      <a:r>
                        <a:rPr dirty="0" sz="1800" spc="-15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 elettrica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ampere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31926">
                <a:tc>
                  <a:txBody>
                    <a:bodyPr/>
                    <a:lstStyle/>
                    <a:p>
                      <a:pPr marL="34607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si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tà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lum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o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sa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cande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l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cd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32053">
                <a:tc>
                  <a:txBody>
                    <a:bodyPr/>
                    <a:lstStyle/>
                    <a:p>
                      <a:pPr marL="74993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Lu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g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he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z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za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metro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m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31927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Massa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19125">
                        <a:lnSpc>
                          <a:spcPct val="100000"/>
                        </a:lnSpc>
                      </a:pP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c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h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logram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mo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Kg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32053"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</a:pP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Q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uantità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di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so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st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an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z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mole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mol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520065" marR="512445" indent="124460">
                        <a:lnSpc>
                          <a:spcPct val="100000"/>
                        </a:lnSpc>
                      </a:pPr>
                      <a:r>
                        <a:rPr dirty="0" sz="1800" spc="-10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emper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tura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ermodin</a:t>
                      </a:r>
                      <a:r>
                        <a:rPr dirty="0" sz="1800" spc="-10" b="1">
                          <a:latin typeface="Franklin Gothic Demi"/>
                          <a:cs typeface="Franklin Gothic Demi"/>
                        </a:rPr>
                        <a:t>a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m</a:t>
                      </a:r>
                      <a:r>
                        <a:rPr dirty="0" sz="1800" spc="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ca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spc="-30" b="1">
                          <a:latin typeface="Franklin Gothic Demi"/>
                          <a:cs typeface="Franklin Gothic Demi"/>
                        </a:rPr>
                        <a:t>k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elvin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k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31952"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I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n</a:t>
                      </a:r>
                      <a:r>
                        <a:rPr dirty="0" sz="18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</a:t>
                      </a:r>
                      <a:r>
                        <a:rPr dirty="0" sz="1800" spc="30" b="1">
                          <a:latin typeface="Franklin Gothic Demi"/>
                          <a:cs typeface="Franklin Gothic Demi"/>
                        </a:rPr>
                        <a:t>r</a:t>
                      </a:r>
                      <a:r>
                        <a:rPr dirty="0" sz="1800" spc="-25" b="1">
                          <a:latin typeface="Franklin Gothic Demi"/>
                          <a:cs typeface="Franklin Gothic Demi"/>
                        </a:rPr>
                        <a:t>v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allo</a:t>
                      </a:r>
                      <a:r>
                        <a:rPr dirty="0" sz="1800" spc="10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di</a:t>
                      </a: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dirty="0" sz="1800" spc="-15" b="1">
                          <a:latin typeface="Franklin Gothic Demi"/>
                          <a:cs typeface="Franklin Gothic Demi"/>
                        </a:rPr>
                        <a:t>t</a:t>
                      </a: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empo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Franklin Gothic Demi"/>
                          <a:cs typeface="Franklin Gothic Demi"/>
                        </a:rPr>
                        <a:t>secondo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Demi"/>
                          <a:cs typeface="Franklin Gothic Demi"/>
                        </a:rPr>
                        <a:t>s</a:t>
                      </a:r>
                      <a:endParaRPr sz="1800">
                        <a:latin typeface="Franklin Gothic Demi"/>
                        <a:cs typeface="Franklin Gothic Dem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1480" cy="1908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dezze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fo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dame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li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.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ritto,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parl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15">
                <a:latin typeface="Franklin Gothic Book"/>
                <a:cs typeface="Franklin Gothic Book"/>
              </a:rPr>
              <a:t> metro,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nde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tu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I.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ivar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nti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ali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omeni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sici</a:t>
            </a:r>
            <a:r>
              <a:rPr dirty="0" sz="2400">
                <a:latin typeface="Franklin Gothic Book"/>
                <a:cs typeface="Franklin Gothic Book"/>
              </a:rPr>
              <a:t> 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be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riprodu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ibi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tali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campione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2546597"/>
            <a:ext cx="7686675" cy="610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2545"/>
              </a:lnSpc>
              <a:tabLst>
                <a:tab pos="1197610" algn="l"/>
                <a:tab pos="3049905" algn="l"/>
                <a:tab pos="4671695" algn="l"/>
                <a:tab pos="5403215" algn="l"/>
                <a:tab pos="6564630" algn="l"/>
                <a:tab pos="752030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considerato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invariant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olo</a:t>
            </a:r>
            <a:r>
              <a:rPr dirty="0" sz="2400">
                <a:latin typeface="Franklin Gothic Book"/>
                <a:cs typeface="Franklin Gothic Book"/>
              </a:rPr>
              <a:t>	il</a:t>
            </a:r>
            <a:endParaRPr sz="2400">
              <a:latin typeface="Franklin Gothic Book"/>
              <a:cs typeface="Franklin Gothic Book"/>
            </a:endParaRPr>
          </a:p>
          <a:p>
            <a:pPr algn="r" marR="5080">
              <a:lnSpc>
                <a:spcPts val="2545"/>
              </a:lnSpc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4702" y="2827013"/>
            <a:ext cx="7271384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40560" algn="l"/>
                <a:tab pos="2356485" algn="l"/>
                <a:tab pos="2945130" algn="l"/>
                <a:tab pos="4469130" algn="l"/>
                <a:tab pos="602551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chilogram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campi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teriale,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realizzato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6602" y="3105905"/>
            <a:ext cx="7723505" cy="1315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08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conservato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Sèvres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50800" marR="5080" indent="-38100">
              <a:lnSpc>
                <a:spcPct val="76300"/>
              </a:lnSpc>
            </a:pPr>
            <a:r>
              <a:rPr dirty="0" sz="2400" i="1">
                <a:latin typeface="Franklin Gothic Book"/>
                <a:cs typeface="Franklin Gothic Book"/>
              </a:rPr>
              <a:t>Uni</a:t>
            </a:r>
            <a:r>
              <a:rPr dirty="0" sz="2400" spc="-15" i="1">
                <a:latin typeface="Franklin Gothic Book"/>
                <a:cs typeface="Franklin Gothic Book"/>
              </a:rPr>
              <a:t>tà</a:t>
            </a:r>
            <a:r>
              <a:rPr dirty="0" sz="2400" spc="27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28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rifer</a:t>
            </a:r>
            <a:r>
              <a:rPr dirty="0" sz="2400" spc="-20" i="1">
                <a:latin typeface="Franklin Gothic Book"/>
                <a:cs typeface="Franklin Gothic Book"/>
              </a:rPr>
              <a:t>iment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8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15" i="1">
                <a:latin typeface="Franklin Gothic Book"/>
                <a:cs typeface="Franklin Gothic Book"/>
              </a:rPr>
              <a:t>d</a:t>
            </a:r>
            <a:r>
              <a:rPr dirty="0" sz="2400" spc="28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28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10" i="1">
                <a:latin typeface="Franklin Gothic Book"/>
                <a:cs typeface="Franklin Gothic Book"/>
              </a:rPr>
              <a:t>p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: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spc="10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hi</a:t>
            </a:r>
            <a:r>
              <a:rPr dirty="0" sz="2400" i="1">
                <a:latin typeface="Franklin Gothic Book"/>
                <a:cs typeface="Franklin Gothic Book"/>
              </a:rPr>
              <a:t>l</a:t>
            </a:r>
            <a:r>
              <a:rPr dirty="0" sz="2400" spc="-15" i="1">
                <a:latin typeface="Franklin Gothic Book"/>
                <a:cs typeface="Franklin Gothic Book"/>
              </a:rPr>
              <a:t>ogr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spc="-20" i="1">
                <a:latin typeface="Franklin Gothic Book"/>
                <a:cs typeface="Franklin Gothic Book"/>
              </a:rPr>
              <a:t>m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8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mo</a:t>
            </a:r>
            <a:r>
              <a:rPr dirty="0" sz="2400" spc="10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-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(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quant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le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20" i="1">
                <a:latin typeface="Franklin Gothic Book"/>
                <a:cs typeface="Franklin Gothic Book"/>
              </a:rPr>
              <a:t>at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defi</a:t>
            </a:r>
            <a:r>
              <a:rPr dirty="0" sz="2400" spc="-10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iz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one</a:t>
            </a:r>
            <a:r>
              <a:rPr dirty="0" sz="2400" spc="-5" i="1">
                <a:latin typeface="Franklin Gothic Book"/>
                <a:cs typeface="Franklin Gothic Book"/>
              </a:rPr>
              <a:t> a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5" i="1">
                <a:latin typeface="Franklin Gothic Book"/>
                <a:cs typeface="Franklin Gothic Book"/>
              </a:rPr>
              <a:t>ch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log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25" i="1">
                <a:latin typeface="Franklin Gothic Book"/>
                <a:cs typeface="Franklin Gothic Book"/>
              </a:rPr>
              <a:t>am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)</a:t>
            </a:r>
            <a:r>
              <a:rPr dirty="0" sz="2400" i="1">
                <a:latin typeface="Franklin Gothic Book"/>
                <a:cs typeface="Franklin Gothic Book"/>
              </a:rPr>
              <a:t>;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0845" cy="4994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ità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ssa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chilogrammo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ki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ogrammo,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emente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chiama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chilo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,si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bol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 spc="5">
                <a:latin typeface="Franklin Gothic Book"/>
                <a:cs typeface="Franklin Gothic Book"/>
              </a:rPr>
              <a:t>'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SI.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ente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definizione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abilit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Confere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 spc="-5">
                <a:latin typeface="Franklin Gothic Book"/>
                <a:cs typeface="Franklin Gothic Book"/>
              </a:rPr>
              <a:t> CGP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i="1">
                <a:latin typeface="Franklin Gothic Book"/>
                <a:cs typeface="Franklin Gothic Book"/>
              </a:rPr>
              <a:t>Il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K</a:t>
            </a:r>
            <a:r>
              <a:rPr dirty="0" sz="2400" spc="-15" i="1">
                <a:latin typeface="Franklin Gothic Book"/>
                <a:cs typeface="Franklin Gothic Book"/>
              </a:rPr>
              <a:t>g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 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sa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particolare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cil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ndro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altez</a:t>
            </a:r>
            <a:r>
              <a:rPr dirty="0" sz="2400" spc="10" i="1">
                <a:latin typeface="Franklin Gothic Book"/>
                <a:cs typeface="Franklin Gothic Book"/>
              </a:rPr>
              <a:t>z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3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 di</a:t>
            </a:r>
            <a:r>
              <a:rPr dirty="0" sz="2400" spc="-20" i="1">
                <a:latin typeface="Franklin Gothic Book"/>
                <a:cs typeface="Franklin Gothic Book"/>
              </a:rPr>
              <a:t>ame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ro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8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p</a:t>
            </a:r>
            <a:r>
              <a:rPr dirty="0" sz="2400" spc="-5" i="1">
                <a:latin typeface="Franklin Gothic Book"/>
                <a:cs typeface="Franklin Gothic Book"/>
              </a:rPr>
              <a:t>ar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2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0</a:t>
            </a:r>
            <a:r>
              <a:rPr dirty="0" sz="2400" spc="10" i="1">
                <a:latin typeface="Franklin Gothic Book"/>
                <a:cs typeface="Franklin Gothic Book"/>
              </a:rPr>
              <a:t>,</a:t>
            </a:r>
            <a:r>
              <a:rPr dirty="0" sz="2400" spc="-5" i="1">
                <a:latin typeface="Franklin Gothic Book"/>
                <a:cs typeface="Franklin Gothic Book"/>
              </a:rPr>
              <a:t>0</a:t>
            </a:r>
            <a:r>
              <a:rPr dirty="0" sz="2400" spc="5" i="1">
                <a:latin typeface="Franklin Gothic Book"/>
                <a:cs typeface="Franklin Gothic Book"/>
              </a:rPr>
              <a:t>3</a:t>
            </a:r>
            <a:r>
              <a:rPr dirty="0" sz="2400" i="1">
                <a:latin typeface="Franklin Gothic Book"/>
                <a:cs typeface="Franklin Gothic Book"/>
              </a:rPr>
              <a:t>9 </a:t>
            </a:r>
            <a:r>
              <a:rPr dirty="0" sz="2400" spc="27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7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le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platin</a:t>
            </a:r>
            <a:r>
              <a:rPr dirty="0" sz="2400" spc="-20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-</a:t>
            </a:r>
            <a:r>
              <a:rPr dirty="0" sz="2400" spc="-5" i="1">
                <a:latin typeface="Franklin Gothic Book"/>
                <a:cs typeface="Franklin Gothic Book"/>
              </a:rPr>
              <a:t>ir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dio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depositato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press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fficio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intern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zional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dei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pes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Sèvres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Francia,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chiama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 spc="-10" i="1">
                <a:latin typeface="Franklin Gothic Book"/>
                <a:cs typeface="Franklin Gothic Book"/>
              </a:rPr>
              <a:t>tipo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ternaz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onal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1002665" algn="l"/>
                <a:tab pos="2244090" algn="l"/>
                <a:tab pos="2884170" algn="l"/>
                <a:tab pos="4074160" algn="l"/>
                <a:tab pos="4998085" algn="l"/>
                <a:tab pos="5447665" algn="l"/>
                <a:tab pos="6520815" algn="l"/>
                <a:tab pos="6973570" algn="l"/>
                <a:tab pos="752094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def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nito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lit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195"/>
              </a:lnSpc>
            </a:pPr>
            <a:r>
              <a:rPr dirty="0" sz="2400" spc="-5">
                <a:latin typeface="Franklin Gothic Book"/>
                <a:cs typeface="Franklin Gothic Book"/>
              </a:rPr>
              <a:t>(d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cim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)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acqua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dist</a:t>
            </a:r>
            <a:r>
              <a:rPr dirty="0" sz="2400" spc="-5">
                <a:latin typeface="Franklin Gothic Book"/>
                <a:cs typeface="Franklin Gothic Book"/>
              </a:rPr>
              <a:t>illat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alla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temperatura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Arial"/>
                <a:cs typeface="Arial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C.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89865"/>
            <a:ext cx="5737225" cy="717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ità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ssa</a:t>
            </a:r>
            <a:endParaRPr sz="2400">
              <a:latin typeface="Franklin Gothic Medium"/>
              <a:cs typeface="Franklin Gothic Medium"/>
            </a:endParaRPr>
          </a:p>
          <a:p>
            <a:pPr marL="355600" indent="-342900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Cam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ione</a:t>
            </a:r>
            <a:r>
              <a:rPr dirty="0" sz="2400" spc="-10">
                <a:latin typeface="Franklin Gothic Book"/>
                <a:cs typeface="Franklin Gothic Book"/>
              </a:rPr>
              <a:t>: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conservato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Sevres: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72155" y="1700783"/>
            <a:ext cx="3528060" cy="4248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29575" cy="4229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ità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ssa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ala</a:t>
            </a:r>
            <a:r>
              <a:rPr dirty="0" sz="2400" spc="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che,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ica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fre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nteme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SI.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dell'atomo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2 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eg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ve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zion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intern</a:t>
            </a:r>
            <a:r>
              <a:rPr dirty="0" sz="2400">
                <a:latin typeface="Franklin Gothic Book"/>
                <a:cs typeface="Franklin Gothic Book"/>
              </a:rPr>
              <a:t>azio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ale,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massa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ri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2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volte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bre</a:t>
            </a:r>
            <a:r>
              <a:rPr dirty="0" sz="2400" spc="-5">
                <a:latin typeface="Franklin Gothic Book"/>
                <a:cs typeface="Franklin Gothic Book"/>
              </a:rPr>
              <a:t>via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relazione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massa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mica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massa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 spc="-10">
                <a:latin typeface="Franklin Gothic Book"/>
                <a:cs typeface="Franklin Gothic Book"/>
              </a:rPr>
              <a:t>circ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L="2032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 = </a:t>
            </a:r>
            <a:r>
              <a:rPr dirty="0" sz="2400" spc="-5">
                <a:latin typeface="Franklin Gothic Book"/>
                <a:cs typeface="Franklin Gothic Book"/>
              </a:rPr>
              <a:t>1,6</a:t>
            </a:r>
            <a:r>
              <a:rPr dirty="0" sz="2400" spc="-10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27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6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2023-05-31T13:02:30Z</dcterms:created>
  <dcterms:modified xsi:type="dcterms:W3CDTF">2023-05-31T13:02:30Z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2016-09-29T00:00:00Z</vt:filetime>
  </property>
  <property fmtid="{D5CDD505-2E9C-101B-9397-08002B2CF9AE}" pid="3" name="LastSaved">
    <vt:filetime>2023-05-31T00:00:00Z</vt:filetime>
  </property>
</Properties>
</file>