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6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29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31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33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34.xml" ContentType="application/vnd.openxmlformats-officedocument.presentationml.slide+xml"/>
  <Override PartName="/ppt/notesSlides/notesSlide34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35.xml" ContentType="application/vnd.openxmlformats-officedocument.presentationml.notesSlide+xml"/>
  <Override PartName="/ppt/slides/slide36.xml" ContentType="application/vnd.openxmlformats-officedocument.presentationml.slide+xml"/>
  <Override PartName="/ppt/notesSlides/notesSlide36.xml" ContentType="application/vnd.openxmlformats-officedocument.presentationml.notesSlide+xml"/>
  <Override PartName="/ppt/slides/slide37.xml" ContentType="application/vnd.openxmlformats-officedocument.presentationml.slide+xml"/>
  <Override PartName="/ppt/notesSlides/notesSlide37.xml" ContentType="application/vnd.openxmlformats-officedocument.presentationml.notesSlide+xml"/>
  <Override PartName="/ppt/slides/slide38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39.xml" ContentType="application/vnd.openxmlformats-officedocument.presentationml.slide+xml"/>
  <Override PartName="/ppt/notesSlides/notesSlide39.xml" ContentType="application/vnd.openxmlformats-officedocument.presentationml.notesSlide+xml"/>
  <Override PartName="/ppt/slides/slide40.xml" ContentType="application/vnd.openxmlformats-officedocument.presentationml.slide+xml"/>
  <Override PartName="/ppt/notesSlides/notesSlide40.xml" ContentType="application/vnd.openxmlformats-officedocument.presentationml.notesSlide+xml"/>
  <Override PartName="/ppt/slides/slide41.xml" ContentType="application/vnd.openxmlformats-officedocument.presentationml.slide+xml"/>
  <Override PartName="/ppt/notesSlides/notesSlide41.xml" ContentType="application/vnd.openxmlformats-officedocument.presentationml.notesSlide+xml"/>
  <Override PartName="/ppt/slides/slide42.xml" ContentType="application/vnd.openxmlformats-officedocument.presentationml.slide+xml"/>
  <Override PartName="/ppt/notesSlides/notesSlide42.xml" ContentType="application/vnd.openxmlformats-officedocument.presentationml.notesSlide+xml"/>
  <Override PartName="/ppt/slides/slide43.xml" ContentType="application/vnd.openxmlformats-officedocument.presentationml.slide+xml"/>
  <Override PartName="/ppt/notesSlides/notesSlide43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44.xml" ContentType="application/vnd.openxmlformats-officedocument.presentationml.notesSlide+xml"/>
  <Override PartName="/ppt/slides/slide45.xml" ContentType="application/vnd.openxmlformats-officedocument.presentationml.slide+xml"/>
  <Override PartName="/ppt/notesSlides/notesSlide45.xml" ContentType="application/vnd.openxmlformats-officedocument.presentationml.notesSlide+xml"/>
  <Override PartName="/ppt/slides/slide46.xml" ContentType="application/vnd.openxmlformats-officedocument.presentationml.slide+xml"/>
  <Override PartName="/ppt/notesSlides/notesSlide46.xml" ContentType="application/vnd.openxmlformats-officedocument.presentationml.notesSlide+xml"/>
  <Override PartName="/ppt/slides/slide47.xml" ContentType="application/vnd.openxmlformats-officedocument.presentationml.slide+xml"/>
  <Override PartName="/ppt/notesSlides/notesSlide47.xml" ContentType="application/vnd.openxmlformats-officedocument.presentationml.notesSlide+xml"/>
  <Override PartName="/ppt/slides/slide48.xml" ContentType="application/vnd.openxmlformats-officedocument.presentationml.slide+xml"/>
  <Override PartName="/ppt/notesSlides/notesSlide48.xml" ContentType="application/vnd.openxmlformats-officedocument.presentationml.notesSlide+xml"/>
  <Override PartName="/ppt/slides/slide49.xml" ContentType="application/vnd.openxmlformats-officedocument.presentationml.slide+xml"/>
  <Override PartName="/ppt/notesSlides/notesSlide49.xml" ContentType="application/vnd.openxmlformats-officedocument.presentationml.notesSlide+xml"/>
  <Override PartName="/ppt/slides/slide50.xml" ContentType="application/vnd.openxmlformats-officedocument.presentationml.slide+xml"/>
  <Override PartName="/ppt/notesSlides/notesSlide50.xml" ContentType="application/vnd.openxmlformats-officedocument.presentationml.notesSlide+xml"/>
  <Override PartName="/ppt/slides/slide51.xml" ContentType="application/vnd.openxmlformats-officedocument.presentationml.slide+xml"/>
  <Override PartName="/ppt/notesSlides/notesSlide51.xml" ContentType="application/vnd.openxmlformats-officedocument.presentationml.notesSlide+xml"/>
  <Override PartName="/ppt/slides/slide52.xml" ContentType="application/vnd.openxmlformats-officedocument.presentationml.slide+xml"/>
  <Override PartName="/ppt/notesSlides/notesSlide52.xml" ContentType="application/vnd.openxmlformats-officedocument.presentationml.notesSlide+xml"/>
  <Override PartName="/ppt/slides/slide53.xml" ContentType="application/vnd.openxmlformats-officedocument.presentationml.slide+xml"/>
  <Override PartName="/ppt/notesSlides/notesSlide53.xml" ContentType="application/vnd.openxmlformats-officedocument.presentationml.notesSlide+xml"/>
  <Override PartName="/ppt/slides/slide54.xml" ContentType="application/vnd.openxmlformats-officedocument.presentationml.slide+xml"/>
  <Override PartName="/ppt/notesSlides/notesSlide54.xml" ContentType="application/vnd.openxmlformats-officedocument.presentationml.notesSlide+xml"/>
  <Override PartName="/ppt/slides/slide55.xml" ContentType="application/vnd.openxmlformats-officedocument.presentationml.slide+xml"/>
  <Override PartName="/ppt/notesSlides/notesSlide55.xml" ContentType="application/vnd.openxmlformats-officedocument.presentationml.notesSlide+xml"/>
  <Override PartName="/ppt/slides/slide56.xml" ContentType="application/vnd.openxmlformats-officedocument.presentationml.slide+xml"/>
  <Override PartName="/ppt/notesSlides/notesSlide56.xml" ContentType="application/vnd.openxmlformats-officedocument.presentationml.notesSlide+xml"/>
  <Override PartName="/ppt/slides/slide57.xml" ContentType="application/vnd.openxmlformats-officedocument.presentationml.slide+xml"/>
  <Override PartName="/ppt/notesSlides/notesSlide57.xml" ContentType="application/vnd.openxmlformats-officedocument.presentationml.notesSlide+xml"/>
  <Override PartName="/ppt/slides/slide58.xml" ContentType="application/vnd.openxmlformats-officedocument.presentationml.slide+xml"/>
  <Override PartName="/ppt/notesSlides/notesSlide58.xml" ContentType="application/vnd.openxmlformats-officedocument.presentationml.notesSlide+xml"/>
  <Override PartName="/ppt/slides/slide59.xml" ContentType="application/vnd.openxmlformats-officedocument.presentationml.slide+xml"/>
  <Override PartName="/ppt/notesSlides/notesSlide59.xml" ContentType="application/vnd.openxmlformats-officedocument.presentationml.notesSlide+xml"/>
  <Override PartName="/ppt/slides/slide60.xml" ContentType="application/vnd.openxmlformats-officedocument.presentationml.slide+xml"/>
  <Override PartName="/ppt/notesSlides/notesSlide60.xml" ContentType="application/vnd.openxmlformats-officedocument.presentationml.notesSlide+xml"/>
  <Override PartName="/ppt/slides/slide61.xml" ContentType="application/vnd.openxmlformats-officedocument.presentationml.slide+xml"/>
  <Override PartName="/ppt/notesSlides/notesSlide61.xml" ContentType="application/vnd.openxmlformats-officedocument.presentationml.notesSlide+xml"/>
  <Override PartName="/ppt/slides/slide62.xml" ContentType="application/vnd.openxmlformats-officedocument.presentationml.slide+xml"/>
  <Override PartName="/ppt/notesSlides/notesSlide62.xml" ContentType="application/vnd.openxmlformats-officedocument.presentationml.notesSlide+xml"/>
  <Override PartName="/ppt/slides/slide63.xml" ContentType="application/vnd.openxmlformats-officedocument.presentationml.slide+xml"/>
  <Override PartName="/ppt/notesSlides/notesSlide63.xml" ContentType="application/vnd.openxmlformats-officedocument.presentationml.notesSlide+xml"/>
  <Override PartName="/ppt/slides/slide64.xml" ContentType="application/vnd.openxmlformats-officedocument.presentationml.slide+xml"/>
  <Override PartName="/ppt/notesSlides/notesSlide64.xml" ContentType="application/vnd.openxmlformats-officedocument.presentationml.notesSlide+xml"/>
  <Override PartName="/ppt/slides/slide65.xml" ContentType="application/vnd.openxmlformats-officedocument.presentationml.slide+xml"/>
  <Override PartName="/ppt/notesSlides/notesSlide65.xml" ContentType="application/vnd.openxmlformats-officedocument.presentationml.notesSlide+xml"/>
  <Override PartName="/ppt/slides/slide66.xml" ContentType="application/vnd.openxmlformats-officedocument.presentationml.slide+xml"/>
  <Override PartName="/ppt/notesSlides/notesSlide66.xml" ContentType="application/vnd.openxmlformats-officedocument.presentationml.notesSlide+xml"/>
  <Override PartName="/ppt/slides/slide67.xml" ContentType="application/vnd.openxmlformats-officedocument.presentationml.slide+xml"/>
  <Override PartName="/ppt/notesSlides/notesSlide67.xml" ContentType="application/vnd.openxmlformats-officedocument.presentationml.notesSlide+xml"/>
  <Override PartName="/ppt/slides/slide68.xml" ContentType="application/vnd.openxmlformats-officedocument.presentationml.slide+xml"/>
  <Override PartName="/ppt/notesSlides/notesSlide68.xml" ContentType="application/vnd.openxmlformats-officedocument.presentationml.notesSlide+xml"/>
  <Override PartName="/ppt/slides/slide69.xml" ContentType="application/vnd.openxmlformats-officedocument.presentationml.slide+xml"/>
  <Override PartName="/ppt/notesSlides/notesSlide69.xml" ContentType="application/vnd.openxmlformats-officedocument.presentationml.notesSlide+xml"/>
  <Override PartName="/ppt/slides/slide70.xml" ContentType="application/vnd.openxmlformats-officedocument.presentationml.slide+xml"/>
  <Override PartName="/ppt/notesSlides/notesSlide70.xml" ContentType="application/vnd.openxmlformats-officedocument.presentationml.notesSlide+xml"/>
  <Override PartName="/ppt/slides/slide71.xml" ContentType="application/vnd.openxmlformats-officedocument.presentationml.slide+xml"/>
  <Override PartName="/ppt/notesSlides/notesSlide71.xml" ContentType="application/vnd.openxmlformats-officedocument.presentationml.notesSlide+xml"/>
  <Override PartName="/ppt/slides/slide72.xml" ContentType="application/vnd.openxmlformats-officedocument.presentationml.slide+xml"/>
  <Override PartName="/ppt/notesSlides/notesSlide72.xml" ContentType="application/vnd.openxmlformats-officedocument.presentationml.notesSlide+xml"/>
  <Override PartName="/ppt/slides/slide73.xml" ContentType="application/vnd.openxmlformats-officedocument.presentationml.slide+xml"/>
  <Override PartName="/ppt/notesSlides/notesSlide73.xml" ContentType="application/vnd.openxmlformats-officedocument.presentationml.notesSlide+xml"/>
  <Override PartName="/ppt/slides/slide74.xml" ContentType="application/vnd.openxmlformats-officedocument.presentationml.slide+xml"/>
  <Override PartName="/ppt/notesSlides/notesSlide74.xml" ContentType="application/vnd.openxmlformats-officedocument.presentationml.notesSlide+xml"/>
  <Override PartName="/ppt/slides/slide75.xml" ContentType="application/vnd.openxmlformats-officedocument.presentationml.slide+xml"/>
  <Override PartName="/ppt/notesSlides/notesSlide75.xml" ContentType="application/vnd.openxmlformats-officedocument.presentationml.notesSlide+xml"/>
  <Override PartName="/ppt/slides/slide76.xml" ContentType="application/vnd.openxmlformats-officedocument.presentationml.slide+xml"/>
  <Override PartName="/ppt/notesSlides/notesSlide76.xml" ContentType="application/vnd.openxmlformats-officedocument.presentationml.notesSlide+xml"/>
  <Override PartName="/ppt/slides/slide77.xml" ContentType="application/vnd.openxmlformats-officedocument.presentationml.slide+xml"/>
  <Override PartName="/ppt/notesSlides/notesSlide77.xml" ContentType="application/vnd.openxmlformats-officedocument.presentationml.notesSlide+xml"/>
  <Override PartName="/ppt/slides/slide78.xml" ContentType="application/vnd.openxmlformats-officedocument.presentationml.slide+xml"/>
  <Override PartName="/ppt/notesSlides/notesSlide78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79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</p:sldIdLst>
  <p:sldSz cx="4610100" cy="3460750"/>
  <p:notesSz cx="4610100" cy="3460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4.xml"/></Relationships>
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5.xml"/></Relationships>
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6.xml"/></Relationships>
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7.xml"/></Relationships>
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8.xml"/></Relationships>
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9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0.xml"/></Relationships>
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1.xml"/></Relationships>
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2.xml"/></Relationships>
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3.xml"/></Relationships>
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4.xml"/></Relationships>
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5.xml"/></Relationships>
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6.xml"/></Relationships>
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7.xml"/></Relationships>
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8.xml"/></Relationships>
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9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0.xml"/></Relationships>
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1.xml"/></Relationships>
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2.xml"/></Relationships>
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3.xml"/></Relationships>
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4.xml"/></Relationships>
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5.xml"/></Relationships>
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6.xml"/></Relationships>
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7.xml"/></Relationships>
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8.xml"/></Relationships>
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9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0.xml"/></Relationships>
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1.xml"/></Relationships>
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2.xml"/></Relationships>
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3.xml"/></Relationships>
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4.xml"/></Relationships>
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5.xml"/></Relationships>
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6.xml"/></Relationships>
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7.xml"/></Relationships>
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8.xml"/></Relationships>
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9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0.xml"/></Relationships>
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1.xml"/></Relationships>
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2.xml"/></Relationships>
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3.xml"/></Relationships>
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4.xml"/></Relationships>

</file>

<file path=ppt/notesSlides/_rels/notesSlide6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5.xml"/></Relationships>

</file>

<file path=ppt/notesSlides/_rels/notesSlide6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6.xml"/></Relationships>

</file>

<file path=ppt/notesSlides/_rels/notesSlide6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7.xml"/></Relationships>

</file>

<file path=ppt/notesSlides/_rels/notesSlide6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8.xml"/></Relationships>

</file>

<file path=ppt/notesSlides/_rels/notesSlide6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9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7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0.xml"/></Relationships>

</file>

<file path=ppt/notesSlides/_rels/notesSlide7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1.xml"/></Relationships>

</file>

<file path=ppt/notesSlides/_rels/notesSlide7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2.xml"/></Relationships>

</file>

<file path=ppt/notesSlides/_rels/notesSlide7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3.xml"/></Relationships>

</file>

<file path=ppt/notesSlides/_rels/notesSlide7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4.xml"/></Relationships>

</file>

<file path=ppt/notesSlides/_rels/notesSlide7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5.xml"/></Relationships>

</file>

<file path=ppt/notesSlides/_rels/notesSlide7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6.xml"/></Relationships>

</file>

<file path=ppt/notesSlides/_rels/notesSlide7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7.xml"/></Relationships>

</file>

<file path=ppt/notesSlides/_rels/notesSlide7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8.xml"/></Relationships>

</file>

<file path=ppt/notesSlides/_rels/notesSlide7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9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69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5"/>
              <a:t>#</a:t>
            </a:fld>
            <a:r>
              <a:rPr dirty="0" spc="-40"/>
              <a:t>/17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CC0000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5"/>
              <a:t>#</a:t>
            </a:fld>
            <a:r>
              <a:rPr dirty="0" spc="-40"/>
              <a:t>/17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CC0000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5"/>
              <a:t>#</a:t>
            </a:fld>
            <a:r>
              <a:rPr dirty="0" spc="-40"/>
              <a:t>/17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CC0000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5"/>
              <a:t>#</a:t>
            </a:fld>
            <a:r>
              <a:rPr dirty="0" spc="-40"/>
              <a:t>/17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5"/>
              <a:t>#</a:t>
            </a:fld>
            <a:r>
              <a:rPr dirty="0" spc="-40"/>
              <a:t>/17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46680" y="3279850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967063" y="3275888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3144865" y="3275888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3305695" y="328997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3316186" y="3279698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3326347" y="3269538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3242526" y="327588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3606877" y="32822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3517976" y="327588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3594177" y="32695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3606877" y="32949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3594177" y="33076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3606877" y="33203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3869640" y="32695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3882340" y="328858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202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3793439" y="327588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3869640" y="33076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bk object 33"/>
          <p:cNvSpPr/>
          <p:nvPr/>
        </p:nvSpPr>
        <p:spPr>
          <a:xfrm>
            <a:off x="3882340" y="33203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bk object 34"/>
          <p:cNvSpPr/>
          <p:nvPr/>
        </p:nvSpPr>
        <p:spPr>
          <a:xfrm>
            <a:off x="4145090" y="32695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bk object 35"/>
          <p:cNvSpPr/>
          <p:nvPr/>
        </p:nvSpPr>
        <p:spPr>
          <a:xfrm>
            <a:off x="4157790" y="328858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202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bk object 36"/>
          <p:cNvSpPr/>
          <p:nvPr/>
        </p:nvSpPr>
        <p:spPr>
          <a:xfrm>
            <a:off x="4145090" y="33076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bk object 37"/>
          <p:cNvSpPr/>
          <p:nvPr/>
        </p:nvSpPr>
        <p:spPr>
          <a:xfrm>
            <a:off x="4157790" y="33203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bk object 38"/>
          <p:cNvSpPr/>
          <p:nvPr/>
        </p:nvSpPr>
        <p:spPr>
          <a:xfrm>
            <a:off x="4451033" y="3300018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bk object 39"/>
          <p:cNvSpPr/>
          <p:nvPr/>
        </p:nvSpPr>
        <p:spPr>
          <a:xfrm>
            <a:off x="4423969" y="3273523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56"/>
                </a:lnTo>
                <a:lnTo>
                  <a:pt x="23609" y="0"/>
                </a:lnTo>
                <a:lnTo>
                  <a:pt x="15183" y="0"/>
                </a:lnTo>
                <a:lnTo>
                  <a:pt x="6756" y="0"/>
                </a:lnTo>
                <a:lnTo>
                  <a:pt x="0" y="6756"/>
                </a:lnTo>
                <a:lnTo>
                  <a:pt x="0" y="15183"/>
                </a:lnTo>
                <a:lnTo>
                  <a:pt x="0" y="23609"/>
                </a:lnTo>
                <a:lnTo>
                  <a:pt x="6756" y="30366"/>
                </a:lnTo>
                <a:lnTo>
                  <a:pt x="15183" y="30366"/>
                </a:lnTo>
                <a:lnTo>
                  <a:pt x="23609" y="30366"/>
                </a:lnTo>
                <a:lnTo>
                  <a:pt x="30366" y="23609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bk object 40"/>
          <p:cNvSpPr/>
          <p:nvPr/>
        </p:nvSpPr>
        <p:spPr>
          <a:xfrm>
            <a:off x="4344642" y="3270636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60" h="50164">
                <a:moveTo>
                  <a:pt x="25110" y="49702"/>
                </a:moveTo>
                <a:lnTo>
                  <a:pt x="38475" y="45809"/>
                </a:lnTo>
                <a:lnTo>
                  <a:pt x="47748" y="35700"/>
                </a:lnTo>
                <a:lnTo>
                  <a:pt x="47061" y="17931"/>
                </a:lnTo>
                <a:lnTo>
                  <a:pt x="41417" y="6134"/>
                </a:lnTo>
                <a:lnTo>
                  <a:pt x="32255" y="0"/>
                </a:lnTo>
                <a:lnTo>
                  <a:pt x="15795" y="2168"/>
                </a:lnTo>
                <a:lnTo>
                  <a:pt x="4946" y="9558"/>
                </a:lnTo>
                <a:lnTo>
                  <a:pt x="0" y="20511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bk object 41"/>
          <p:cNvSpPr/>
          <p:nvPr/>
        </p:nvSpPr>
        <p:spPr>
          <a:xfrm>
            <a:off x="4329112" y="3287318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bk object 42"/>
          <p:cNvSpPr/>
          <p:nvPr/>
        </p:nvSpPr>
        <p:spPr>
          <a:xfrm>
            <a:off x="4499473" y="3270630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60" h="50164">
                <a:moveTo>
                  <a:pt x="22681" y="49708"/>
                </a:moveTo>
                <a:lnTo>
                  <a:pt x="9209" y="45815"/>
                </a:lnTo>
                <a:lnTo>
                  <a:pt x="0" y="35706"/>
                </a:lnTo>
                <a:lnTo>
                  <a:pt x="716" y="17929"/>
                </a:lnTo>
                <a:lnTo>
                  <a:pt x="6379" y="6130"/>
                </a:lnTo>
                <a:lnTo>
                  <a:pt x="15554" y="0"/>
                </a:lnTo>
                <a:lnTo>
                  <a:pt x="32008" y="2174"/>
                </a:lnTo>
                <a:lnTo>
                  <a:pt x="42852" y="9572"/>
                </a:lnTo>
                <a:lnTo>
                  <a:pt x="47794" y="20532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bk object 43"/>
          <p:cNvSpPr/>
          <p:nvPr/>
        </p:nvSpPr>
        <p:spPr>
          <a:xfrm>
            <a:off x="4532315" y="3287318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bk object 44"/>
          <p:cNvSpPr/>
          <p:nvPr/>
        </p:nvSpPr>
        <p:spPr>
          <a:xfrm>
            <a:off x="0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300" y="230617"/>
            <a:ext cx="4419498" cy="2076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rgbClr val="CC0000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0312" y="1355138"/>
            <a:ext cx="4389475" cy="772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33565" y="3367563"/>
            <a:ext cx="515619" cy="88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844370" y="3367563"/>
            <a:ext cx="1011555" cy="88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284967" y="3367563"/>
            <a:ext cx="172720" cy="88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5"/>
              <a:t>#</a:t>
            </a:fld>
            <a:r>
              <a:rPr dirty="0" spc="-40"/>
              <a:t>/17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notesSlide" Target="../notesSlides/notesSlide1.xml"/><Relationship Id="rId8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notesSlide" Target="../notesSlides/notesSlide14.xml"/><Relationship Id="rId5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slide" Target="slide2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slide" Target="slide2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notesSlide" Target="../notesSlides/notesSlide25.xml"/><Relationship Id="rId5" Type="http://schemas.openxmlformats.org/officeDocument/2006/relationships/slide" Target="slide2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8" Type="http://schemas.openxmlformats.org/officeDocument/2006/relationships/notesSlide" Target="../notesSlides/notesSlide26.xml"/><Relationship Id="rId9" Type="http://schemas.openxmlformats.org/officeDocument/2006/relationships/slide" Target="slide26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19.png"/><Relationship Id="rId6" Type="http://schemas.openxmlformats.org/officeDocument/2006/relationships/image" Target="../media/image20.png"/><Relationship Id="rId7" Type="http://schemas.openxmlformats.org/officeDocument/2006/relationships/image" Target="../media/image21.png"/><Relationship Id="rId8" Type="http://schemas.openxmlformats.org/officeDocument/2006/relationships/notesSlide" Target="../notesSlides/notesSlide27.xml"/><Relationship Id="rId9" Type="http://schemas.openxmlformats.org/officeDocument/2006/relationships/slide" Target="slide27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6" Type="http://schemas.openxmlformats.org/officeDocument/2006/relationships/image" Target="../media/image26.png"/><Relationship Id="rId7" Type="http://schemas.openxmlformats.org/officeDocument/2006/relationships/image" Target="../media/image27.png"/><Relationship Id="rId8" Type="http://schemas.openxmlformats.org/officeDocument/2006/relationships/notesSlide" Target="../notesSlides/notesSlide28.xml"/><Relationship Id="rId9" Type="http://schemas.openxmlformats.org/officeDocument/2006/relationships/slide" Target="slide28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png"/><Relationship Id="rId3" Type="http://schemas.openxmlformats.org/officeDocument/2006/relationships/image" Target="../media/image29.png"/><Relationship Id="rId4" Type="http://schemas.openxmlformats.org/officeDocument/2006/relationships/image" Target="../media/image30.png"/><Relationship Id="rId5" Type="http://schemas.openxmlformats.org/officeDocument/2006/relationships/image" Target="../media/image31.png"/><Relationship Id="rId6" Type="http://schemas.openxmlformats.org/officeDocument/2006/relationships/image" Target="../media/image32.png"/><Relationship Id="rId7" Type="http://schemas.openxmlformats.org/officeDocument/2006/relationships/image" Target="../media/image33.png"/><Relationship Id="rId8" Type="http://schemas.openxmlformats.org/officeDocument/2006/relationships/notesSlide" Target="../notesSlides/notesSlide29.xml"/><Relationship Id="rId9" Type="http://schemas.openxmlformats.org/officeDocument/2006/relationships/slide" Target="slide29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4.png"/><Relationship Id="rId3" Type="http://schemas.openxmlformats.org/officeDocument/2006/relationships/image" Target="../media/image35.png"/><Relationship Id="rId4" Type="http://schemas.openxmlformats.org/officeDocument/2006/relationships/image" Target="../media/image36.png"/><Relationship Id="rId5" Type="http://schemas.openxmlformats.org/officeDocument/2006/relationships/image" Target="../media/image37.png"/><Relationship Id="rId6" Type="http://schemas.openxmlformats.org/officeDocument/2006/relationships/image" Target="../media/image38.png"/><Relationship Id="rId7" Type="http://schemas.openxmlformats.org/officeDocument/2006/relationships/image" Target="../media/image39.png"/><Relationship Id="rId8" Type="http://schemas.openxmlformats.org/officeDocument/2006/relationships/notesSlide" Target="../notesSlides/notesSlide30.xml"/><Relationship Id="rId9" Type="http://schemas.openxmlformats.org/officeDocument/2006/relationships/slide" Target="slide30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0.png"/><Relationship Id="rId3" Type="http://schemas.openxmlformats.org/officeDocument/2006/relationships/image" Target="../media/image41.png"/><Relationship Id="rId4" Type="http://schemas.openxmlformats.org/officeDocument/2006/relationships/image" Target="../media/image42.png"/><Relationship Id="rId5" Type="http://schemas.openxmlformats.org/officeDocument/2006/relationships/image" Target="../media/image43.png"/><Relationship Id="rId6" Type="http://schemas.openxmlformats.org/officeDocument/2006/relationships/image" Target="../media/image44.png"/><Relationship Id="rId7" Type="http://schemas.openxmlformats.org/officeDocument/2006/relationships/image" Target="../media/image45.png"/><Relationship Id="rId8" Type="http://schemas.openxmlformats.org/officeDocument/2006/relationships/notesSlide" Target="../notesSlides/notesSlide31.xml"/><Relationship Id="rId9" Type="http://schemas.openxmlformats.org/officeDocument/2006/relationships/slide" Target="slide31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6.png"/><Relationship Id="rId3" Type="http://schemas.openxmlformats.org/officeDocument/2006/relationships/image" Target="../media/image47.png"/><Relationship Id="rId4" Type="http://schemas.openxmlformats.org/officeDocument/2006/relationships/image" Target="../media/image48.png"/><Relationship Id="rId5" Type="http://schemas.openxmlformats.org/officeDocument/2006/relationships/image" Target="../media/image49.png"/><Relationship Id="rId6" Type="http://schemas.openxmlformats.org/officeDocument/2006/relationships/image" Target="../media/image50.png"/><Relationship Id="rId7" Type="http://schemas.openxmlformats.org/officeDocument/2006/relationships/image" Target="../media/image51.png"/><Relationship Id="rId8" Type="http://schemas.openxmlformats.org/officeDocument/2006/relationships/notesSlide" Target="../notesSlides/notesSlide32.xml"/><Relationship Id="rId9" Type="http://schemas.openxmlformats.org/officeDocument/2006/relationships/slide" Target="slide3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2.png"/><Relationship Id="rId3" Type="http://schemas.openxmlformats.org/officeDocument/2006/relationships/image" Target="../media/image53.png"/><Relationship Id="rId4" Type="http://schemas.openxmlformats.org/officeDocument/2006/relationships/image" Target="../media/image54.png"/><Relationship Id="rId5" Type="http://schemas.openxmlformats.org/officeDocument/2006/relationships/image" Target="../media/image55.png"/><Relationship Id="rId6" Type="http://schemas.openxmlformats.org/officeDocument/2006/relationships/image" Target="../media/image56.png"/><Relationship Id="rId7" Type="http://schemas.openxmlformats.org/officeDocument/2006/relationships/image" Target="../media/image57.png"/><Relationship Id="rId8" Type="http://schemas.openxmlformats.org/officeDocument/2006/relationships/notesSlide" Target="../notesSlides/notesSlide33.xml"/><Relationship Id="rId9" Type="http://schemas.openxmlformats.org/officeDocument/2006/relationships/slide" Target="slide33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8.png"/><Relationship Id="rId3" Type="http://schemas.openxmlformats.org/officeDocument/2006/relationships/image" Target="../media/image59.png"/><Relationship Id="rId4" Type="http://schemas.openxmlformats.org/officeDocument/2006/relationships/image" Target="../media/image60.png"/><Relationship Id="rId5" Type="http://schemas.openxmlformats.org/officeDocument/2006/relationships/image" Target="../media/image61.png"/><Relationship Id="rId6" Type="http://schemas.openxmlformats.org/officeDocument/2006/relationships/image" Target="../media/image62.png"/><Relationship Id="rId7" Type="http://schemas.openxmlformats.org/officeDocument/2006/relationships/image" Target="../media/image63.png"/><Relationship Id="rId8" Type="http://schemas.openxmlformats.org/officeDocument/2006/relationships/notesSlide" Target="../notesSlides/notesSlide34.xml"/><Relationship Id="rId9" Type="http://schemas.openxmlformats.org/officeDocument/2006/relationships/slide" Target="slide34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4.png"/><Relationship Id="rId3" Type="http://schemas.openxmlformats.org/officeDocument/2006/relationships/image" Target="../media/image65.png"/><Relationship Id="rId4" Type="http://schemas.openxmlformats.org/officeDocument/2006/relationships/image" Target="../media/image66.png"/><Relationship Id="rId5" Type="http://schemas.openxmlformats.org/officeDocument/2006/relationships/image" Target="../media/image67.png"/><Relationship Id="rId6" Type="http://schemas.openxmlformats.org/officeDocument/2006/relationships/image" Target="../media/image68.png"/><Relationship Id="rId7" Type="http://schemas.openxmlformats.org/officeDocument/2006/relationships/image" Target="../media/image69.png"/><Relationship Id="rId8" Type="http://schemas.openxmlformats.org/officeDocument/2006/relationships/notesSlide" Target="../notesSlides/notesSlide35.xml"/><Relationship Id="rId9" Type="http://schemas.openxmlformats.org/officeDocument/2006/relationships/slide" Target="slide35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0.png"/><Relationship Id="rId3" Type="http://schemas.openxmlformats.org/officeDocument/2006/relationships/image" Target="../media/image71.png"/><Relationship Id="rId4" Type="http://schemas.openxmlformats.org/officeDocument/2006/relationships/image" Target="../media/image72.png"/><Relationship Id="rId5" Type="http://schemas.openxmlformats.org/officeDocument/2006/relationships/image" Target="../media/image73.png"/><Relationship Id="rId6" Type="http://schemas.openxmlformats.org/officeDocument/2006/relationships/image" Target="../media/image74.png"/><Relationship Id="rId7" Type="http://schemas.openxmlformats.org/officeDocument/2006/relationships/image" Target="../media/image75.png"/><Relationship Id="rId8" Type="http://schemas.openxmlformats.org/officeDocument/2006/relationships/notesSlide" Target="../notesSlides/notesSlide36.xml"/><Relationship Id="rId9" Type="http://schemas.openxmlformats.org/officeDocument/2006/relationships/slide" Target="slide36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6.png"/><Relationship Id="rId3" Type="http://schemas.openxmlformats.org/officeDocument/2006/relationships/image" Target="../media/image77.png"/><Relationship Id="rId4" Type="http://schemas.openxmlformats.org/officeDocument/2006/relationships/image" Target="../media/image78.png"/><Relationship Id="rId5" Type="http://schemas.openxmlformats.org/officeDocument/2006/relationships/image" Target="../media/image79.png"/><Relationship Id="rId6" Type="http://schemas.openxmlformats.org/officeDocument/2006/relationships/image" Target="../media/image80.png"/><Relationship Id="rId7" Type="http://schemas.openxmlformats.org/officeDocument/2006/relationships/image" Target="../media/image81.png"/><Relationship Id="rId8" Type="http://schemas.openxmlformats.org/officeDocument/2006/relationships/notesSlide" Target="../notesSlides/notesSlide37.xml"/><Relationship Id="rId9" Type="http://schemas.openxmlformats.org/officeDocument/2006/relationships/slide" Target="slide37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2.png"/><Relationship Id="rId3" Type="http://schemas.openxmlformats.org/officeDocument/2006/relationships/image" Target="../media/image83.png"/><Relationship Id="rId4" Type="http://schemas.openxmlformats.org/officeDocument/2006/relationships/image" Target="../media/image84.png"/><Relationship Id="rId5" Type="http://schemas.openxmlformats.org/officeDocument/2006/relationships/image" Target="../media/image85.png"/><Relationship Id="rId6" Type="http://schemas.openxmlformats.org/officeDocument/2006/relationships/image" Target="../media/image86.png"/><Relationship Id="rId7" Type="http://schemas.openxmlformats.org/officeDocument/2006/relationships/image" Target="../media/image87.png"/><Relationship Id="rId8" Type="http://schemas.openxmlformats.org/officeDocument/2006/relationships/notesSlide" Target="../notesSlides/notesSlide38.xml"/><Relationship Id="rId9" Type="http://schemas.openxmlformats.org/officeDocument/2006/relationships/slide" Target="slide38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8.png"/><Relationship Id="rId3" Type="http://schemas.openxmlformats.org/officeDocument/2006/relationships/image" Target="../media/image89.png"/><Relationship Id="rId4" Type="http://schemas.openxmlformats.org/officeDocument/2006/relationships/image" Target="../media/image90.png"/><Relationship Id="rId5" Type="http://schemas.openxmlformats.org/officeDocument/2006/relationships/image" Target="../media/image91.png"/><Relationship Id="rId6" Type="http://schemas.openxmlformats.org/officeDocument/2006/relationships/image" Target="../media/image92.png"/><Relationship Id="rId7" Type="http://schemas.openxmlformats.org/officeDocument/2006/relationships/image" Target="../media/image93.png"/><Relationship Id="rId8" Type="http://schemas.openxmlformats.org/officeDocument/2006/relationships/notesSlide" Target="../notesSlides/notesSlide39.xml"/><Relationship Id="rId9" Type="http://schemas.openxmlformats.org/officeDocument/2006/relationships/slide" Target="slide39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4.png"/><Relationship Id="rId3" Type="http://schemas.openxmlformats.org/officeDocument/2006/relationships/image" Target="../media/image95.png"/><Relationship Id="rId4" Type="http://schemas.openxmlformats.org/officeDocument/2006/relationships/image" Target="../media/image96.png"/><Relationship Id="rId5" Type="http://schemas.openxmlformats.org/officeDocument/2006/relationships/image" Target="../media/image97.png"/><Relationship Id="rId6" Type="http://schemas.openxmlformats.org/officeDocument/2006/relationships/image" Target="../media/image98.png"/><Relationship Id="rId7" Type="http://schemas.openxmlformats.org/officeDocument/2006/relationships/image" Target="../media/image99.png"/><Relationship Id="rId8" Type="http://schemas.openxmlformats.org/officeDocument/2006/relationships/notesSlide" Target="../notesSlides/notesSlide40.xml"/><Relationship Id="rId9" Type="http://schemas.openxmlformats.org/officeDocument/2006/relationships/slide" Target="slide40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0.png"/><Relationship Id="rId3" Type="http://schemas.openxmlformats.org/officeDocument/2006/relationships/image" Target="../media/image101.png"/><Relationship Id="rId4" Type="http://schemas.openxmlformats.org/officeDocument/2006/relationships/image" Target="../media/image102.png"/><Relationship Id="rId5" Type="http://schemas.openxmlformats.org/officeDocument/2006/relationships/image" Target="../media/image103.png"/><Relationship Id="rId6" Type="http://schemas.openxmlformats.org/officeDocument/2006/relationships/image" Target="../media/image104.png"/><Relationship Id="rId7" Type="http://schemas.openxmlformats.org/officeDocument/2006/relationships/image" Target="../media/image105.png"/><Relationship Id="rId8" Type="http://schemas.openxmlformats.org/officeDocument/2006/relationships/notesSlide" Target="../notesSlides/notesSlide41.xml"/><Relationship Id="rId9" Type="http://schemas.openxmlformats.org/officeDocument/2006/relationships/slide" Target="slide41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6.png"/><Relationship Id="rId3" Type="http://schemas.openxmlformats.org/officeDocument/2006/relationships/image" Target="../media/image107.png"/><Relationship Id="rId4" Type="http://schemas.openxmlformats.org/officeDocument/2006/relationships/image" Target="../media/image108.png"/><Relationship Id="rId5" Type="http://schemas.openxmlformats.org/officeDocument/2006/relationships/image" Target="../media/image109.png"/><Relationship Id="rId6" Type="http://schemas.openxmlformats.org/officeDocument/2006/relationships/image" Target="../media/image110.png"/><Relationship Id="rId7" Type="http://schemas.openxmlformats.org/officeDocument/2006/relationships/image" Target="../media/image111.png"/><Relationship Id="rId8" Type="http://schemas.openxmlformats.org/officeDocument/2006/relationships/notesSlide" Target="../notesSlides/notesSlide42.xml"/><Relationship Id="rId9" Type="http://schemas.openxmlformats.org/officeDocument/2006/relationships/slide" Target="slide42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2.png"/><Relationship Id="rId3" Type="http://schemas.openxmlformats.org/officeDocument/2006/relationships/image" Target="../media/image113.png"/><Relationship Id="rId4" Type="http://schemas.openxmlformats.org/officeDocument/2006/relationships/image" Target="../media/image114.png"/><Relationship Id="rId5" Type="http://schemas.openxmlformats.org/officeDocument/2006/relationships/image" Target="../media/image115.png"/><Relationship Id="rId6" Type="http://schemas.openxmlformats.org/officeDocument/2006/relationships/image" Target="../media/image116.png"/><Relationship Id="rId7" Type="http://schemas.openxmlformats.org/officeDocument/2006/relationships/image" Target="../media/image117.png"/><Relationship Id="rId8" Type="http://schemas.openxmlformats.org/officeDocument/2006/relationships/notesSlide" Target="../notesSlides/notesSlide43.xml"/><Relationship Id="rId9" Type="http://schemas.openxmlformats.org/officeDocument/2006/relationships/slide" Target="slide43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8.png"/><Relationship Id="rId3" Type="http://schemas.openxmlformats.org/officeDocument/2006/relationships/image" Target="../media/image119.png"/><Relationship Id="rId4" Type="http://schemas.openxmlformats.org/officeDocument/2006/relationships/image" Target="../media/image120.png"/><Relationship Id="rId5" Type="http://schemas.openxmlformats.org/officeDocument/2006/relationships/image" Target="../media/image121.png"/><Relationship Id="rId6" Type="http://schemas.openxmlformats.org/officeDocument/2006/relationships/image" Target="../media/image122.png"/><Relationship Id="rId7" Type="http://schemas.openxmlformats.org/officeDocument/2006/relationships/image" Target="../media/image123.png"/><Relationship Id="rId8" Type="http://schemas.openxmlformats.org/officeDocument/2006/relationships/notesSlide" Target="../notesSlides/notesSlide44.xml"/><Relationship Id="rId9" Type="http://schemas.openxmlformats.org/officeDocument/2006/relationships/slide" Target="slide44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4.png"/><Relationship Id="rId3" Type="http://schemas.openxmlformats.org/officeDocument/2006/relationships/image" Target="../media/image125.png"/><Relationship Id="rId4" Type="http://schemas.openxmlformats.org/officeDocument/2006/relationships/image" Target="../media/image126.png"/><Relationship Id="rId5" Type="http://schemas.openxmlformats.org/officeDocument/2006/relationships/image" Target="../media/image127.png"/><Relationship Id="rId6" Type="http://schemas.openxmlformats.org/officeDocument/2006/relationships/image" Target="../media/image128.png"/><Relationship Id="rId7" Type="http://schemas.openxmlformats.org/officeDocument/2006/relationships/image" Target="../media/image129.png"/><Relationship Id="rId8" Type="http://schemas.openxmlformats.org/officeDocument/2006/relationships/notesSlide" Target="../notesSlides/notesSlide45.xml"/><Relationship Id="rId9" Type="http://schemas.openxmlformats.org/officeDocument/2006/relationships/slide" Target="slide45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0.png"/><Relationship Id="rId3" Type="http://schemas.openxmlformats.org/officeDocument/2006/relationships/image" Target="../media/image131.png"/><Relationship Id="rId4" Type="http://schemas.openxmlformats.org/officeDocument/2006/relationships/image" Target="../media/image132.png"/><Relationship Id="rId5" Type="http://schemas.openxmlformats.org/officeDocument/2006/relationships/image" Target="../media/image133.png"/><Relationship Id="rId6" Type="http://schemas.openxmlformats.org/officeDocument/2006/relationships/image" Target="../media/image134.png"/><Relationship Id="rId7" Type="http://schemas.openxmlformats.org/officeDocument/2006/relationships/image" Target="../media/image135.png"/><Relationship Id="rId8" Type="http://schemas.openxmlformats.org/officeDocument/2006/relationships/notesSlide" Target="../notesSlides/notesSlide46.xml"/><Relationship Id="rId9" Type="http://schemas.openxmlformats.org/officeDocument/2006/relationships/slide" Target="slide46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6.png"/><Relationship Id="rId3" Type="http://schemas.openxmlformats.org/officeDocument/2006/relationships/image" Target="../media/image137.png"/><Relationship Id="rId4" Type="http://schemas.openxmlformats.org/officeDocument/2006/relationships/image" Target="../media/image138.png"/><Relationship Id="rId5" Type="http://schemas.openxmlformats.org/officeDocument/2006/relationships/image" Target="../media/image139.png"/><Relationship Id="rId6" Type="http://schemas.openxmlformats.org/officeDocument/2006/relationships/image" Target="../media/image140.png"/><Relationship Id="rId7" Type="http://schemas.openxmlformats.org/officeDocument/2006/relationships/image" Target="../media/image141.png"/><Relationship Id="rId8" Type="http://schemas.openxmlformats.org/officeDocument/2006/relationships/notesSlide" Target="../notesSlides/notesSlide47.xml"/><Relationship Id="rId9" Type="http://schemas.openxmlformats.org/officeDocument/2006/relationships/slide" Target="slide47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2.png"/><Relationship Id="rId3" Type="http://schemas.openxmlformats.org/officeDocument/2006/relationships/image" Target="../media/image143.png"/><Relationship Id="rId4" Type="http://schemas.openxmlformats.org/officeDocument/2006/relationships/image" Target="../media/image144.png"/><Relationship Id="rId5" Type="http://schemas.openxmlformats.org/officeDocument/2006/relationships/image" Target="../media/image145.png"/><Relationship Id="rId6" Type="http://schemas.openxmlformats.org/officeDocument/2006/relationships/image" Target="../media/image146.png"/><Relationship Id="rId7" Type="http://schemas.openxmlformats.org/officeDocument/2006/relationships/image" Target="../media/image147.png"/><Relationship Id="rId8" Type="http://schemas.openxmlformats.org/officeDocument/2006/relationships/notesSlide" Target="../notesSlides/notesSlide48.xml"/><Relationship Id="rId9" Type="http://schemas.openxmlformats.org/officeDocument/2006/relationships/slide" Target="slide48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8.png"/><Relationship Id="rId3" Type="http://schemas.openxmlformats.org/officeDocument/2006/relationships/image" Target="../media/image149.png"/><Relationship Id="rId4" Type="http://schemas.openxmlformats.org/officeDocument/2006/relationships/image" Target="../media/image150.png"/><Relationship Id="rId5" Type="http://schemas.openxmlformats.org/officeDocument/2006/relationships/image" Target="../media/image151.png"/><Relationship Id="rId6" Type="http://schemas.openxmlformats.org/officeDocument/2006/relationships/image" Target="../media/image152.png"/><Relationship Id="rId7" Type="http://schemas.openxmlformats.org/officeDocument/2006/relationships/image" Target="../media/image153.png"/><Relationship Id="rId8" Type="http://schemas.openxmlformats.org/officeDocument/2006/relationships/notesSlide" Target="../notesSlides/notesSlide49.xml"/><Relationship Id="rId9" Type="http://schemas.openxmlformats.org/officeDocument/2006/relationships/slide" Target="slide49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4.png"/><Relationship Id="rId3" Type="http://schemas.openxmlformats.org/officeDocument/2006/relationships/image" Target="../media/image155.png"/><Relationship Id="rId4" Type="http://schemas.openxmlformats.org/officeDocument/2006/relationships/image" Target="../media/image156.png"/><Relationship Id="rId5" Type="http://schemas.openxmlformats.org/officeDocument/2006/relationships/image" Target="../media/image157.png"/><Relationship Id="rId6" Type="http://schemas.openxmlformats.org/officeDocument/2006/relationships/image" Target="../media/image158.png"/><Relationship Id="rId7" Type="http://schemas.openxmlformats.org/officeDocument/2006/relationships/image" Target="../media/image159.png"/><Relationship Id="rId8" Type="http://schemas.openxmlformats.org/officeDocument/2006/relationships/notesSlide" Target="../notesSlides/notesSlide50.xml"/><Relationship Id="rId9" Type="http://schemas.openxmlformats.org/officeDocument/2006/relationships/slide" Target="slide50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0.png"/><Relationship Id="rId3" Type="http://schemas.openxmlformats.org/officeDocument/2006/relationships/image" Target="../media/image161.png"/><Relationship Id="rId4" Type="http://schemas.openxmlformats.org/officeDocument/2006/relationships/image" Target="../media/image162.png"/><Relationship Id="rId5" Type="http://schemas.openxmlformats.org/officeDocument/2006/relationships/image" Target="../media/image163.png"/><Relationship Id="rId6" Type="http://schemas.openxmlformats.org/officeDocument/2006/relationships/image" Target="../media/image164.png"/><Relationship Id="rId7" Type="http://schemas.openxmlformats.org/officeDocument/2006/relationships/image" Target="../media/image165.png"/><Relationship Id="rId8" Type="http://schemas.openxmlformats.org/officeDocument/2006/relationships/notesSlide" Target="../notesSlides/notesSlide51.xml"/><Relationship Id="rId9" Type="http://schemas.openxmlformats.org/officeDocument/2006/relationships/slide" Target="slide51.xm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6.png"/><Relationship Id="rId3" Type="http://schemas.openxmlformats.org/officeDocument/2006/relationships/image" Target="../media/image167.png"/><Relationship Id="rId4" Type="http://schemas.openxmlformats.org/officeDocument/2006/relationships/image" Target="../media/image168.png"/><Relationship Id="rId5" Type="http://schemas.openxmlformats.org/officeDocument/2006/relationships/image" Target="../media/image169.png"/><Relationship Id="rId6" Type="http://schemas.openxmlformats.org/officeDocument/2006/relationships/image" Target="../media/image170.png"/><Relationship Id="rId7" Type="http://schemas.openxmlformats.org/officeDocument/2006/relationships/image" Target="../media/image171.png"/><Relationship Id="rId8" Type="http://schemas.openxmlformats.org/officeDocument/2006/relationships/notesSlide" Target="../notesSlides/notesSlide52.xml"/><Relationship Id="rId9" Type="http://schemas.openxmlformats.org/officeDocument/2006/relationships/slide" Target="slide52.xml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2.png"/><Relationship Id="rId3" Type="http://schemas.openxmlformats.org/officeDocument/2006/relationships/image" Target="../media/image173.png"/><Relationship Id="rId4" Type="http://schemas.openxmlformats.org/officeDocument/2006/relationships/image" Target="../media/image174.png"/><Relationship Id="rId5" Type="http://schemas.openxmlformats.org/officeDocument/2006/relationships/image" Target="../media/image175.png"/><Relationship Id="rId6" Type="http://schemas.openxmlformats.org/officeDocument/2006/relationships/image" Target="../media/image176.png"/><Relationship Id="rId7" Type="http://schemas.openxmlformats.org/officeDocument/2006/relationships/image" Target="../media/image177.png"/><Relationship Id="rId8" Type="http://schemas.openxmlformats.org/officeDocument/2006/relationships/notesSlide" Target="../notesSlides/notesSlide53.xml"/><Relationship Id="rId9" Type="http://schemas.openxmlformats.org/officeDocument/2006/relationships/slide" Target="slide53.xml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8.png"/><Relationship Id="rId3" Type="http://schemas.openxmlformats.org/officeDocument/2006/relationships/image" Target="../media/image179.png"/><Relationship Id="rId4" Type="http://schemas.openxmlformats.org/officeDocument/2006/relationships/image" Target="../media/image180.png"/><Relationship Id="rId5" Type="http://schemas.openxmlformats.org/officeDocument/2006/relationships/image" Target="../media/image181.png"/><Relationship Id="rId6" Type="http://schemas.openxmlformats.org/officeDocument/2006/relationships/image" Target="../media/image182.png"/><Relationship Id="rId7" Type="http://schemas.openxmlformats.org/officeDocument/2006/relationships/image" Target="../media/image183.png"/><Relationship Id="rId8" Type="http://schemas.openxmlformats.org/officeDocument/2006/relationships/notesSlide" Target="../notesSlides/notesSlide54.xml"/><Relationship Id="rId9" Type="http://schemas.openxmlformats.org/officeDocument/2006/relationships/slide" Target="slide54.xml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4.png"/><Relationship Id="rId3" Type="http://schemas.openxmlformats.org/officeDocument/2006/relationships/image" Target="../media/image185.png"/><Relationship Id="rId4" Type="http://schemas.openxmlformats.org/officeDocument/2006/relationships/image" Target="../media/image186.png"/><Relationship Id="rId5" Type="http://schemas.openxmlformats.org/officeDocument/2006/relationships/image" Target="../media/image187.png"/><Relationship Id="rId6" Type="http://schemas.openxmlformats.org/officeDocument/2006/relationships/image" Target="../media/image188.png"/><Relationship Id="rId7" Type="http://schemas.openxmlformats.org/officeDocument/2006/relationships/image" Target="../media/image189.png"/><Relationship Id="rId8" Type="http://schemas.openxmlformats.org/officeDocument/2006/relationships/notesSlide" Target="../notesSlides/notesSlide55.xml"/><Relationship Id="rId9" Type="http://schemas.openxmlformats.org/officeDocument/2006/relationships/slide" Target="slide55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0.png"/><Relationship Id="rId3" Type="http://schemas.openxmlformats.org/officeDocument/2006/relationships/image" Target="../media/image191.png"/><Relationship Id="rId4" Type="http://schemas.openxmlformats.org/officeDocument/2006/relationships/image" Target="../media/image192.png"/><Relationship Id="rId5" Type="http://schemas.openxmlformats.org/officeDocument/2006/relationships/image" Target="../media/image193.png"/><Relationship Id="rId6" Type="http://schemas.openxmlformats.org/officeDocument/2006/relationships/image" Target="../media/image194.png"/><Relationship Id="rId7" Type="http://schemas.openxmlformats.org/officeDocument/2006/relationships/image" Target="../media/image195.png"/><Relationship Id="rId8" Type="http://schemas.openxmlformats.org/officeDocument/2006/relationships/notesSlide" Target="../notesSlides/notesSlide56.xml"/><Relationship Id="rId9" Type="http://schemas.openxmlformats.org/officeDocument/2006/relationships/slide" Target="slide56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6.png"/><Relationship Id="rId3" Type="http://schemas.openxmlformats.org/officeDocument/2006/relationships/image" Target="../media/image197.png"/><Relationship Id="rId4" Type="http://schemas.openxmlformats.org/officeDocument/2006/relationships/image" Target="../media/image198.png"/><Relationship Id="rId5" Type="http://schemas.openxmlformats.org/officeDocument/2006/relationships/image" Target="../media/image199.png"/><Relationship Id="rId6" Type="http://schemas.openxmlformats.org/officeDocument/2006/relationships/image" Target="../media/image200.png"/><Relationship Id="rId7" Type="http://schemas.openxmlformats.org/officeDocument/2006/relationships/image" Target="../media/image201.png"/><Relationship Id="rId8" Type="http://schemas.openxmlformats.org/officeDocument/2006/relationships/notesSlide" Target="../notesSlides/notesSlide57.xml"/><Relationship Id="rId9" Type="http://schemas.openxmlformats.org/officeDocument/2006/relationships/slide" Target="slide57.xml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2.png"/><Relationship Id="rId3" Type="http://schemas.openxmlformats.org/officeDocument/2006/relationships/image" Target="../media/image203.png"/><Relationship Id="rId4" Type="http://schemas.openxmlformats.org/officeDocument/2006/relationships/image" Target="../media/image204.png"/><Relationship Id="rId5" Type="http://schemas.openxmlformats.org/officeDocument/2006/relationships/image" Target="../media/image205.png"/><Relationship Id="rId6" Type="http://schemas.openxmlformats.org/officeDocument/2006/relationships/image" Target="../media/image206.png"/><Relationship Id="rId7" Type="http://schemas.openxmlformats.org/officeDocument/2006/relationships/image" Target="../media/image207.png"/><Relationship Id="rId8" Type="http://schemas.openxmlformats.org/officeDocument/2006/relationships/notesSlide" Target="../notesSlides/notesSlide58.xml"/><Relationship Id="rId9" Type="http://schemas.openxmlformats.org/officeDocument/2006/relationships/slide" Target="slide58.xml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8.png"/><Relationship Id="rId3" Type="http://schemas.openxmlformats.org/officeDocument/2006/relationships/image" Target="../media/image209.png"/><Relationship Id="rId4" Type="http://schemas.openxmlformats.org/officeDocument/2006/relationships/image" Target="../media/image210.png"/><Relationship Id="rId5" Type="http://schemas.openxmlformats.org/officeDocument/2006/relationships/image" Target="../media/image211.png"/><Relationship Id="rId6" Type="http://schemas.openxmlformats.org/officeDocument/2006/relationships/image" Target="../media/image212.png"/><Relationship Id="rId7" Type="http://schemas.openxmlformats.org/officeDocument/2006/relationships/image" Target="../media/image213.png"/><Relationship Id="rId8" Type="http://schemas.openxmlformats.org/officeDocument/2006/relationships/notesSlide" Target="../notesSlides/notesSlide59.xml"/><Relationship Id="rId9" Type="http://schemas.openxmlformats.org/officeDocument/2006/relationships/slide" Target="slide59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4.png"/><Relationship Id="rId3" Type="http://schemas.openxmlformats.org/officeDocument/2006/relationships/image" Target="../media/image215.png"/><Relationship Id="rId4" Type="http://schemas.openxmlformats.org/officeDocument/2006/relationships/image" Target="../media/image216.png"/><Relationship Id="rId5" Type="http://schemas.openxmlformats.org/officeDocument/2006/relationships/image" Target="../media/image217.png"/><Relationship Id="rId6" Type="http://schemas.openxmlformats.org/officeDocument/2006/relationships/image" Target="../media/image218.png"/><Relationship Id="rId7" Type="http://schemas.openxmlformats.org/officeDocument/2006/relationships/image" Target="../media/image219.png"/><Relationship Id="rId8" Type="http://schemas.openxmlformats.org/officeDocument/2006/relationships/notesSlide" Target="../notesSlides/notesSlide60.xml"/><Relationship Id="rId9" Type="http://schemas.openxmlformats.org/officeDocument/2006/relationships/slide" Target="slide60.xml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0.png"/><Relationship Id="rId3" Type="http://schemas.openxmlformats.org/officeDocument/2006/relationships/image" Target="../media/image221.png"/><Relationship Id="rId4" Type="http://schemas.openxmlformats.org/officeDocument/2006/relationships/image" Target="../media/image222.png"/><Relationship Id="rId5" Type="http://schemas.openxmlformats.org/officeDocument/2006/relationships/image" Target="../media/image223.png"/><Relationship Id="rId6" Type="http://schemas.openxmlformats.org/officeDocument/2006/relationships/image" Target="../media/image224.png"/><Relationship Id="rId7" Type="http://schemas.openxmlformats.org/officeDocument/2006/relationships/image" Target="../media/image225.png"/><Relationship Id="rId8" Type="http://schemas.openxmlformats.org/officeDocument/2006/relationships/notesSlide" Target="../notesSlides/notesSlide61.xml"/><Relationship Id="rId9" Type="http://schemas.openxmlformats.org/officeDocument/2006/relationships/slide" Target="slide61.xml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6.png"/><Relationship Id="rId3" Type="http://schemas.openxmlformats.org/officeDocument/2006/relationships/image" Target="../media/image227.png"/><Relationship Id="rId4" Type="http://schemas.openxmlformats.org/officeDocument/2006/relationships/image" Target="../media/image228.png"/><Relationship Id="rId5" Type="http://schemas.openxmlformats.org/officeDocument/2006/relationships/image" Target="../media/image229.png"/><Relationship Id="rId6" Type="http://schemas.openxmlformats.org/officeDocument/2006/relationships/image" Target="../media/image230.png"/><Relationship Id="rId7" Type="http://schemas.openxmlformats.org/officeDocument/2006/relationships/image" Target="../media/image231.png"/><Relationship Id="rId8" Type="http://schemas.openxmlformats.org/officeDocument/2006/relationships/notesSlide" Target="../notesSlides/notesSlide62.xml"/><Relationship Id="rId9" Type="http://schemas.openxmlformats.org/officeDocument/2006/relationships/slide" Target="slide62.xml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2.png"/><Relationship Id="rId3" Type="http://schemas.openxmlformats.org/officeDocument/2006/relationships/image" Target="../media/image233.png"/><Relationship Id="rId4" Type="http://schemas.openxmlformats.org/officeDocument/2006/relationships/image" Target="../media/image234.png"/><Relationship Id="rId5" Type="http://schemas.openxmlformats.org/officeDocument/2006/relationships/image" Target="../media/image235.png"/><Relationship Id="rId6" Type="http://schemas.openxmlformats.org/officeDocument/2006/relationships/image" Target="../media/image236.png"/><Relationship Id="rId7" Type="http://schemas.openxmlformats.org/officeDocument/2006/relationships/image" Target="../media/image237.png"/><Relationship Id="rId8" Type="http://schemas.openxmlformats.org/officeDocument/2006/relationships/notesSlide" Target="../notesSlides/notesSlide63.xml"/><Relationship Id="rId9" Type="http://schemas.openxmlformats.org/officeDocument/2006/relationships/slide" Target="slide63.xml"/></Relationships>
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8.png"/><Relationship Id="rId3" Type="http://schemas.openxmlformats.org/officeDocument/2006/relationships/image" Target="../media/image239.png"/><Relationship Id="rId4" Type="http://schemas.openxmlformats.org/officeDocument/2006/relationships/image" Target="../media/image240.png"/><Relationship Id="rId5" Type="http://schemas.openxmlformats.org/officeDocument/2006/relationships/image" Target="../media/image241.png"/><Relationship Id="rId6" Type="http://schemas.openxmlformats.org/officeDocument/2006/relationships/image" Target="../media/image242.png"/><Relationship Id="rId7" Type="http://schemas.openxmlformats.org/officeDocument/2006/relationships/image" Target="../media/image243.png"/><Relationship Id="rId8" Type="http://schemas.openxmlformats.org/officeDocument/2006/relationships/notesSlide" Target="../notesSlides/notesSlide64.xml"/><Relationship Id="rId9" Type="http://schemas.openxmlformats.org/officeDocument/2006/relationships/slide" Target="slide64.xml"/></Relationships>
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4.png"/><Relationship Id="rId3" Type="http://schemas.openxmlformats.org/officeDocument/2006/relationships/image" Target="../media/image245.png"/><Relationship Id="rId4" Type="http://schemas.openxmlformats.org/officeDocument/2006/relationships/image" Target="../media/image246.png"/><Relationship Id="rId5" Type="http://schemas.openxmlformats.org/officeDocument/2006/relationships/image" Target="../media/image247.png"/><Relationship Id="rId6" Type="http://schemas.openxmlformats.org/officeDocument/2006/relationships/image" Target="../media/image248.png"/><Relationship Id="rId7" Type="http://schemas.openxmlformats.org/officeDocument/2006/relationships/image" Target="../media/image249.png"/><Relationship Id="rId8" Type="http://schemas.openxmlformats.org/officeDocument/2006/relationships/notesSlide" Target="../notesSlides/notesSlide65.xml"/><Relationship Id="rId9" Type="http://schemas.openxmlformats.org/officeDocument/2006/relationships/slide" Target="slide65.xml"/></Relationships>
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0.png"/><Relationship Id="rId3" Type="http://schemas.openxmlformats.org/officeDocument/2006/relationships/image" Target="../media/image251.png"/><Relationship Id="rId4" Type="http://schemas.openxmlformats.org/officeDocument/2006/relationships/image" Target="../media/image252.png"/><Relationship Id="rId5" Type="http://schemas.openxmlformats.org/officeDocument/2006/relationships/image" Target="../media/image253.png"/><Relationship Id="rId6" Type="http://schemas.openxmlformats.org/officeDocument/2006/relationships/image" Target="../media/image254.png"/><Relationship Id="rId7" Type="http://schemas.openxmlformats.org/officeDocument/2006/relationships/image" Target="../media/image255.png"/><Relationship Id="rId8" Type="http://schemas.openxmlformats.org/officeDocument/2006/relationships/notesSlide" Target="../notesSlides/notesSlide66.xml"/><Relationship Id="rId9" Type="http://schemas.openxmlformats.org/officeDocument/2006/relationships/slide" Target="slide66.xml"/></Relationships>
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6.png"/><Relationship Id="rId3" Type="http://schemas.openxmlformats.org/officeDocument/2006/relationships/image" Target="../media/image257.png"/><Relationship Id="rId4" Type="http://schemas.openxmlformats.org/officeDocument/2006/relationships/image" Target="../media/image258.png"/><Relationship Id="rId5" Type="http://schemas.openxmlformats.org/officeDocument/2006/relationships/image" Target="../media/image259.png"/><Relationship Id="rId6" Type="http://schemas.openxmlformats.org/officeDocument/2006/relationships/image" Target="../media/image260.png"/><Relationship Id="rId7" Type="http://schemas.openxmlformats.org/officeDocument/2006/relationships/image" Target="../media/image261.png"/><Relationship Id="rId8" Type="http://schemas.openxmlformats.org/officeDocument/2006/relationships/notesSlide" Target="../notesSlides/notesSlide67.xml"/><Relationship Id="rId9" Type="http://schemas.openxmlformats.org/officeDocument/2006/relationships/slide" Target="slide67.xml"/></Relationships>
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2.png"/><Relationship Id="rId3" Type="http://schemas.openxmlformats.org/officeDocument/2006/relationships/image" Target="../media/image263.png"/><Relationship Id="rId4" Type="http://schemas.openxmlformats.org/officeDocument/2006/relationships/image" Target="../media/image264.png"/><Relationship Id="rId5" Type="http://schemas.openxmlformats.org/officeDocument/2006/relationships/image" Target="../media/image265.png"/><Relationship Id="rId6" Type="http://schemas.openxmlformats.org/officeDocument/2006/relationships/image" Target="../media/image266.png"/><Relationship Id="rId7" Type="http://schemas.openxmlformats.org/officeDocument/2006/relationships/image" Target="../media/image267.png"/><Relationship Id="rId8" Type="http://schemas.openxmlformats.org/officeDocument/2006/relationships/notesSlide" Target="../notesSlides/notesSlide68.xml"/><Relationship Id="rId9" Type="http://schemas.openxmlformats.org/officeDocument/2006/relationships/slide" Target="slide68.xml"/></Relationships>
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8.png"/><Relationship Id="rId3" Type="http://schemas.openxmlformats.org/officeDocument/2006/relationships/image" Target="../media/image269.png"/><Relationship Id="rId4" Type="http://schemas.openxmlformats.org/officeDocument/2006/relationships/image" Target="../media/image270.png"/><Relationship Id="rId5" Type="http://schemas.openxmlformats.org/officeDocument/2006/relationships/image" Target="../media/image271.png"/><Relationship Id="rId6" Type="http://schemas.openxmlformats.org/officeDocument/2006/relationships/image" Target="../media/image272.png"/><Relationship Id="rId7" Type="http://schemas.openxmlformats.org/officeDocument/2006/relationships/image" Target="../media/image273.png"/><Relationship Id="rId8" Type="http://schemas.openxmlformats.org/officeDocument/2006/relationships/notesSlide" Target="../notesSlides/notesSlide69.xml"/><Relationship Id="rId9" Type="http://schemas.openxmlformats.org/officeDocument/2006/relationships/slide" Target="slide69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4.png"/><Relationship Id="rId3" Type="http://schemas.openxmlformats.org/officeDocument/2006/relationships/image" Target="../media/image275.png"/><Relationship Id="rId4" Type="http://schemas.openxmlformats.org/officeDocument/2006/relationships/image" Target="../media/image276.png"/><Relationship Id="rId5" Type="http://schemas.openxmlformats.org/officeDocument/2006/relationships/image" Target="../media/image277.png"/><Relationship Id="rId6" Type="http://schemas.openxmlformats.org/officeDocument/2006/relationships/image" Target="../media/image278.png"/><Relationship Id="rId7" Type="http://schemas.openxmlformats.org/officeDocument/2006/relationships/image" Target="../media/image279.png"/><Relationship Id="rId8" Type="http://schemas.openxmlformats.org/officeDocument/2006/relationships/notesSlide" Target="../notesSlides/notesSlide70.xml"/><Relationship Id="rId9" Type="http://schemas.openxmlformats.org/officeDocument/2006/relationships/slide" Target="slide70.xml"/></Relationships>
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0.png"/><Relationship Id="rId3" Type="http://schemas.openxmlformats.org/officeDocument/2006/relationships/image" Target="../media/image281.png"/><Relationship Id="rId4" Type="http://schemas.openxmlformats.org/officeDocument/2006/relationships/image" Target="../media/image282.png"/><Relationship Id="rId5" Type="http://schemas.openxmlformats.org/officeDocument/2006/relationships/image" Target="../media/image283.png"/><Relationship Id="rId6" Type="http://schemas.openxmlformats.org/officeDocument/2006/relationships/image" Target="../media/image284.png"/><Relationship Id="rId7" Type="http://schemas.openxmlformats.org/officeDocument/2006/relationships/image" Target="../media/image285.png"/><Relationship Id="rId8" Type="http://schemas.openxmlformats.org/officeDocument/2006/relationships/notesSlide" Target="../notesSlides/notesSlide71.xml"/><Relationship Id="rId9" Type="http://schemas.openxmlformats.org/officeDocument/2006/relationships/slide" Target="slide71.xml"/></Relationships>
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6.png"/><Relationship Id="rId3" Type="http://schemas.openxmlformats.org/officeDocument/2006/relationships/image" Target="../media/image287.png"/><Relationship Id="rId4" Type="http://schemas.openxmlformats.org/officeDocument/2006/relationships/image" Target="../media/image288.png"/><Relationship Id="rId5" Type="http://schemas.openxmlformats.org/officeDocument/2006/relationships/image" Target="../media/image289.png"/><Relationship Id="rId6" Type="http://schemas.openxmlformats.org/officeDocument/2006/relationships/image" Target="../media/image290.png"/><Relationship Id="rId7" Type="http://schemas.openxmlformats.org/officeDocument/2006/relationships/image" Target="../media/image291.png"/><Relationship Id="rId8" Type="http://schemas.openxmlformats.org/officeDocument/2006/relationships/notesSlide" Target="../notesSlides/notesSlide72.xml"/><Relationship Id="rId9" Type="http://schemas.openxmlformats.org/officeDocument/2006/relationships/slide" Target="slide72.xml"/></Relationships>
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2.png"/><Relationship Id="rId3" Type="http://schemas.openxmlformats.org/officeDocument/2006/relationships/image" Target="../media/image293.png"/><Relationship Id="rId4" Type="http://schemas.openxmlformats.org/officeDocument/2006/relationships/image" Target="../media/image294.png"/><Relationship Id="rId5" Type="http://schemas.openxmlformats.org/officeDocument/2006/relationships/image" Target="../media/image295.png"/><Relationship Id="rId6" Type="http://schemas.openxmlformats.org/officeDocument/2006/relationships/image" Target="../media/image296.png"/><Relationship Id="rId7" Type="http://schemas.openxmlformats.org/officeDocument/2006/relationships/image" Target="../media/image297.png"/><Relationship Id="rId8" Type="http://schemas.openxmlformats.org/officeDocument/2006/relationships/notesSlide" Target="../notesSlides/notesSlide73.xml"/><Relationship Id="rId9" Type="http://schemas.openxmlformats.org/officeDocument/2006/relationships/slide" Target="slide73.xml"/></Relationships>
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8.png"/><Relationship Id="rId3" Type="http://schemas.openxmlformats.org/officeDocument/2006/relationships/image" Target="../media/image299.png"/><Relationship Id="rId4" Type="http://schemas.openxmlformats.org/officeDocument/2006/relationships/image" Target="../media/image300.png"/><Relationship Id="rId5" Type="http://schemas.openxmlformats.org/officeDocument/2006/relationships/image" Target="../media/image301.png"/><Relationship Id="rId6" Type="http://schemas.openxmlformats.org/officeDocument/2006/relationships/image" Target="../media/image302.png"/><Relationship Id="rId7" Type="http://schemas.openxmlformats.org/officeDocument/2006/relationships/image" Target="../media/image303.png"/><Relationship Id="rId8" Type="http://schemas.openxmlformats.org/officeDocument/2006/relationships/notesSlide" Target="../notesSlides/notesSlide74.xml"/><Relationship Id="rId9" Type="http://schemas.openxmlformats.org/officeDocument/2006/relationships/slide" Target="slide74.xml"/></Relationships>
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5.xml"/><Relationship Id="rId3" Type="http://schemas.openxmlformats.org/officeDocument/2006/relationships/slide" Target="slide75.xml"/></Relationships>
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6.xml"/><Relationship Id="rId3" Type="http://schemas.openxmlformats.org/officeDocument/2006/relationships/slide" Target="slide76.xml"/></Relationships>
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7.xml"/><Relationship Id="rId3" Type="http://schemas.openxmlformats.org/officeDocument/2006/relationships/slide" Target="slide77.xml"/></Relationships>
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8.xml"/><Relationship Id="rId3" Type="http://schemas.openxmlformats.org/officeDocument/2006/relationships/slide" Target="slide78.xml"/></Relationships>
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9.xml"/><Relationship Id="rId3" Type="http://schemas.openxmlformats.org/officeDocument/2006/relationships/slide" Target="slide79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468835" y="1469643"/>
            <a:ext cx="114301" cy="1143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77330" y="1520444"/>
            <a:ext cx="4304204" cy="635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32336" y="744459"/>
            <a:ext cx="50800" cy="7378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32336" y="807960"/>
            <a:ext cx="50800" cy="67438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5729" y="751022"/>
            <a:ext cx="4457065" cy="782320"/>
          </a:xfrm>
          <a:custGeom>
            <a:avLst/>
            <a:gdLst/>
            <a:ahLst/>
            <a:cxnLst/>
            <a:rect l="l" t="t" r="r" b="b"/>
            <a:pathLst>
              <a:path w="4457065" h="782319">
                <a:moveTo>
                  <a:pt x="4456606" y="0"/>
                </a:moveTo>
                <a:lnTo>
                  <a:pt x="0" y="0"/>
                </a:lnTo>
                <a:lnTo>
                  <a:pt x="0" y="731321"/>
                </a:lnTo>
                <a:lnTo>
                  <a:pt x="16636" y="768835"/>
                </a:lnTo>
                <a:lnTo>
                  <a:pt x="4405806" y="782121"/>
                </a:lnTo>
                <a:lnTo>
                  <a:pt x="4420049" y="780076"/>
                </a:lnTo>
                <a:lnTo>
                  <a:pt x="4451170" y="75411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795259"/>
            <a:ext cx="0" cy="706755"/>
          </a:xfrm>
          <a:custGeom>
            <a:avLst/>
            <a:gdLst/>
            <a:ahLst/>
            <a:cxnLst/>
            <a:rect l="l" t="t" r="r" b="b"/>
            <a:pathLst>
              <a:path w="0" h="706755">
                <a:moveTo>
                  <a:pt x="0" y="706133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78255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32336" y="76985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75715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73810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844346" y="815300"/>
            <a:ext cx="2919730" cy="4102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400" spc="-10" b="1">
                <a:solidFill>
                  <a:srgbClr val="CC0000"/>
                </a:solidFill>
                <a:latin typeface="Gill Sans MT"/>
                <a:cs typeface="Gill Sans MT"/>
              </a:rPr>
              <a:t>ESPONENZIALE</a:t>
            </a:r>
            <a:r>
              <a:rPr dirty="0" sz="1400" spc="130" b="1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135" b="1">
                <a:solidFill>
                  <a:srgbClr val="CC0000"/>
                </a:solidFill>
                <a:latin typeface="Gill Sans MT"/>
                <a:cs typeface="Gill Sans MT"/>
              </a:rPr>
              <a:t>&amp;</a:t>
            </a:r>
            <a:r>
              <a:rPr dirty="0" sz="1400" spc="135" b="1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15" b="1">
                <a:solidFill>
                  <a:srgbClr val="CC0000"/>
                </a:solidFill>
                <a:latin typeface="Gill Sans MT"/>
                <a:cs typeface="Gill Sans MT"/>
              </a:rPr>
              <a:t>LOGARITMO</a:t>
            </a:r>
            <a:endParaRPr sz="1400">
              <a:latin typeface="Gill Sans MT"/>
              <a:cs typeface="Gill Sans MT"/>
            </a:endParaRPr>
          </a:p>
          <a:p>
            <a:pPr algn="ctr">
              <a:lnSpc>
                <a:spcPct val="100000"/>
              </a:lnSpc>
              <a:spcBef>
                <a:spcPts val="110"/>
              </a:spcBef>
            </a:pPr>
            <a:r>
              <a:rPr dirty="0" sz="1400" spc="35" b="1">
                <a:solidFill>
                  <a:srgbClr val="CC0000"/>
                </a:solidFill>
                <a:latin typeface="Gill Sans MT"/>
                <a:cs typeface="Gill Sans MT"/>
              </a:rPr>
              <a:t>P</a:t>
            </a:r>
            <a:r>
              <a:rPr dirty="0" sz="1400" spc="-40" b="1">
                <a:solidFill>
                  <a:srgbClr val="CC0000"/>
                </a:solidFill>
                <a:latin typeface="Gill Sans MT"/>
                <a:cs typeface="Gill Sans MT"/>
              </a:rPr>
              <a:t>a</a:t>
            </a:r>
            <a:r>
              <a:rPr dirty="0" sz="1400" spc="-50" b="1">
                <a:solidFill>
                  <a:srgbClr val="CC0000"/>
                </a:solidFill>
                <a:latin typeface="Gill Sans MT"/>
                <a:cs typeface="Gill Sans MT"/>
              </a:rPr>
              <a:t>rte</a:t>
            </a:r>
            <a:r>
              <a:rPr dirty="0" sz="1400" spc="135" b="1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15" b="1">
                <a:solidFill>
                  <a:srgbClr val="CC0000"/>
                </a:solidFill>
                <a:latin typeface="Gill Sans MT"/>
                <a:cs typeface="Gill Sans MT"/>
              </a:rPr>
              <a:t>2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62125" y="1294711"/>
            <a:ext cx="20847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35" i="1">
                <a:solidFill>
                  <a:srgbClr val="CC0000"/>
                </a:solidFill>
                <a:latin typeface="Gill Sans MT"/>
                <a:cs typeface="Gill Sans MT"/>
              </a:rPr>
              <a:t>Curv</a:t>
            </a:r>
            <a:r>
              <a:rPr dirty="0" sz="1200" spc="40" i="1">
                <a:solidFill>
                  <a:srgbClr val="CC0000"/>
                </a:solidFill>
                <a:latin typeface="Gill Sans MT"/>
                <a:cs typeface="Gill Sans MT"/>
              </a:rPr>
              <a:t>e</a:t>
            </a:r>
            <a:r>
              <a:rPr dirty="0" sz="1200" spc="60" i="1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200" i="1">
                <a:solidFill>
                  <a:srgbClr val="CC0000"/>
                </a:solidFill>
                <a:latin typeface="Gill Sans MT"/>
                <a:cs typeface="Gill Sans MT"/>
              </a:rPr>
              <a:t>es</a:t>
            </a:r>
            <a:r>
              <a:rPr dirty="0" sz="1200" spc="35" i="1">
                <a:solidFill>
                  <a:srgbClr val="CC0000"/>
                </a:solidFill>
                <a:latin typeface="Gill Sans MT"/>
                <a:cs typeface="Gill Sans MT"/>
              </a:rPr>
              <a:t>p</a:t>
            </a:r>
            <a:r>
              <a:rPr dirty="0" sz="1200" spc="35" i="1">
                <a:solidFill>
                  <a:srgbClr val="CC0000"/>
                </a:solidFill>
                <a:latin typeface="Gill Sans MT"/>
                <a:cs typeface="Gill Sans MT"/>
              </a:rPr>
              <a:t>o</a:t>
            </a:r>
            <a:r>
              <a:rPr dirty="0" sz="1200" spc="30" i="1">
                <a:solidFill>
                  <a:srgbClr val="CC0000"/>
                </a:solidFill>
                <a:latin typeface="Gill Sans MT"/>
                <a:cs typeface="Gill Sans MT"/>
              </a:rPr>
              <a:t>n</a:t>
            </a:r>
            <a:r>
              <a:rPr dirty="0" sz="1200" spc="-20" i="1">
                <a:solidFill>
                  <a:srgbClr val="CC0000"/>
                </a:solidFill>
                <a:latin typeface="Gill Sans MT"/>
                <a:cs typeface="Gill Sans MT"/>
              </a:rPr>
              <a:t>e</a:t>
            </a:r>
            <a:r>
              <a:rPr dirty="0" sz="1200" spc="5" i="1">
                <a:solidFill>
                  <a:srgbClr val="CC0000"/>
                </a:solidFill>
                <a:latin typeface="Gill Sans MT"/>
                <a:cs typeface="Gill Sans MT"/>
              </a:rPr>
              <a:t>nzia</a:t>
            </a:r>
            <a:r>
              <a:rPr dirty="0" sz="1200" spc="45" i="1">
                <a:solidFill>
                  <a:srgbClr val="CC0000"/>
                </a:solidFill>
                <a:latin typeface="Gill Sans MT"/>
                <a:cs typeface="Gill Sans MT"/>
              </a:rPr>
              <a:t>li</a:t>
            </a:r>
            <a:r>
              <a:rPr dirty="0" sz="1200" spc="55" i="1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200" spc="-15" i="1">
                <a:solidFill>
                  <a:srgbClr val="CC0000"/>
                </a:solidFill>
                <a:latin typeface="Gill Sans MT"/>
                <a:cs typeface="Gill Sans MT"/>
              </a:rPr>
              <a:t>e</a:t>
            </a:r>
            <a:r>
              <a:rPr dirty="0" sz="1200" spc="55" i="1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200" spc="30" i="1">
                <a:solidFill>
                  <a:srgbClr val="CC0000"/>
                </a:solidFill>
                <a:latin typeface="Gill Sans MT"/>
                <a:cs typeface="Gill Sans MT"/>
              </a:rPr>
              <a:t>log</a:t>
            </a:r>
            <a:r>
              <a:rPr dirty="0" sz="1200" spc="10" i="1">
                <a:solidFill>
                  <a:srgbClr val="CC0000"/>
                </a:solidFill>
                <a:latin typeface="Gill Sans MT"/>
                <a:cs typeface="Gill Sans MT"/>
              </a:rPr>
              <a:t>a</a:t>
            </a:r>
            <a:r>
              <a:rPr dirty="0" sz="1200" spc="40" i="1">
                <a:solidFill>
                  <a:srgbClr val="CC0000"/>
                </a:solidFill>
                <a:latin typeface="Gill Sans MT"/>
                <a:cs typeface="Gill Sans MT"/>
              </a:rPr>
              <a:t>ritmiche</a:t>
            </a:r>
            <a:endParaRPr sz="1200">
              <a:latin typeface="Gill Sans MT"/>
              <a:cs typeface="Gill Sans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30184" y="1982023"/>
            <a:ext cx="947419" cy="4679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9050" indent="-6985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Agnese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Castro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00">
              <a:latin typeface="Times New Roman"/>
              <a:cs typeface="Times New Roman"/>
            </a:endParaRPr>
          </a:p>
          <a:p>
            <a:pPr marL="19050">
              <a:lnSpc>
                <a:spcPct val="100000"/>
              </a:lnSpc>
            </a:pPr>
            <a:r>
              <a:rPr dirty="0" sz="900" spc="-10">
                <a:latin typeface="Tahoma"/>
                <a:cs typeface="Tahoma"/>
              </a:rPr>
              <a:t>Unitelma</a:t>
            </a:r>
            <a:r>
              <a:rPr dirty="0" sz="900" spc="20">
                <a:latin typeface="Tahoma"/>
                <a:cs typeface="Tahoma"/>
              </a:rPr>
              <a:t> </a:t>
            </a:r>
            <a:r>
              <a:rPr dirty="0" sz="900" spc="-10">
                <a:latin typeface="Tahoma"/>
                <a:cs typeface="Tahoma"/>
              </a:rPr>
              <a:t>Sap</a:t>
            </a:r>
            <a:r>
              <a:rPr dirty="0" sz="900" spc="-10">
                <a:latin typeface="Tahoma"/>
                <a:cs typeface="Tahoma"/>
              </a:rPr>
              <a:t>i</a:t>
            </a:r>
            <a:r>
              <a:rPr dirty="0" sz="900" spc="-35">
                <a:latin typeface="Tahoma"/>
                <a:cs typeface="Tahoma"/>
              </a:rPr>
              <a:t>enza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5"/>
              <a:t>1</a:t>
            </a:fld>
            <a:r>
              <a:rPr dirty="0" spc="-40"/>
              <a:t>/17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1880" y="24034"/>
            <a:ext cx="56070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Curva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onenziale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Curv</a:t>
            </a:r>
            <a:r>
              <a:rPr dirty="0" spc="-40"/>
              <a:t>a</a:t>
            </a:r>
            <a:r>
              <a:rPr dirty="0" spc="135"/>
              <a:t> </a:t>
            </a:r>
            <a:r>
              <a:rPr dirty="0" spc="-25"/>
              <a:t>es</a:t>
            </a:r>
            <a:r>
              <a:rPr dirty="0" spc="15"/>
              <a:t>p</a:t>
            </a:r>
            <a:r>
              <a:rPr dirty="0" spc="-30"/>
              <a:t>onenziale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811985"/>
            <a:ext cx="25952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11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curva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83219" y="1060856"/>
            <a:ext cx="441959" cy="19113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27777" sz="105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312" y="1355138"/>
            <a:ext cx="417195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875" marR="5080" indent="-3810">
              <a:lnSpc>
                <a:spcPct val="100000"/>
              </a:lnSpc>
            </a:pP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detta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c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u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rva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5">
                <a:solidFill>
                  <a:srgbClr val="FF0000"/>
                </a:solidFill>
                <a:latin typeface="Tahoma"/>
                <a:cs typeface="Tahoma"/>
              </a:rPr>
              <a:t>es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onenziale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(di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costituita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tutti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punti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rtesiano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14" i="1">
                <a:latin typeface="Calibri"/>
                <a:cs typeface="Calibri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baseline="27777" sz="1050" spc="-22" i="1">
                <a:latin typeface="Trebuchet MS"/>
                <a:cs typeface="Trebuchet MS"/>
              </a:rPr>
              <a:t>x</a:t>
            </a:r>
            <a:r>
              <a:rPr dirty="0" baseline="27777" sz="1050" spc="-150" i="1">
                <a:latin typeface="Trebuchet MS"/>
                <a:cs typeface="Trebuchet MS"/>
              </a:rPr>
              <a:t> </a:t>
            </a:r>
            <a:r>
              <a:rPr dirty="0" sz="1000" spc="-15">
                <a:latin typeface="Tahoma"/>
                <a:cs typeface="Tahoma"/>
              </a:rPr>
              <a:t>),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qualsiasi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reale.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8602" y="1761600"/>
            <a:ext cx="1184275" cy="365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0</a:t>
            </a:r>
            <a:r>
              <a:rPr dirty="0" baseline="31746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560705">
              <a:lnSpc>
                <a:spcPct val="100000"/>
              </a:lnSpc>
              <a:spcBef>
                <a:spcPts val="295"/>
              </a:spcBef>
            </a:pP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Monotonia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33524" y="1785325"/>
            <a:ext cx="2426335" cy="570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15">
                <a:latin typeface="Tahoma"/>
                <a:cs typeface="Tahoma"/>
              </a:rPr>
              <a:t>tutte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passano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er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5">
                <a:solidFill>
                  <a:srgbClr val="FF0000"/>
                </a:solidFill>
                <a:latin typeface="Tahoma"/>
                <a:cs typeface="Tahoma"/>
              </a:rPr>
              <a:t>il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punto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(0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1)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curve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crescenti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curve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decrescenti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2/17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1880" y="24034"/>
            <a:ext cx="56070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Curva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onenziale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Curv</a:t>
            </a:r>
            <a:r>
              <a:rPr dirty="0" spc="-40"/>
              <a:t>a</a:t>
            </a:r>
            <a:r>
              <a:rPr dirty="0" spc="135"/>
              <a:t> </a:t>
            </a:r>
            <a:r>
              <a:rPr dirty="0" spc="-25"/>
              <a:t>es</a:t>
            </a:r>
            <a:r>
              <a:rPr dirty="0" spc="15"/>
              <a:t>p</a:t>
            </a:r>
            <a:r>
              <a:rPr dirty="0" spc="-30"/>
              <a:t>onenziale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811985"/>
            <a:ext cx="25952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11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curva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83219" y="1060856"/>
            <a:ext cx="441959" cy="19113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27777" sz="105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312" y="1355138"/>
            <a:ext cx="417195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875" marR="5080" indent="-3810">
              <a:lnSpc>
                <a:spcPct val="100000"/>
              </a:lnSpc>
            </a:pP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detta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c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u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rva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5">
                <a:solidFill>
                  <a:srgbClr val="FF0000"/>
                </a:solidFill>
                <a:latin typeface="Tahoma"/>
                <a:cs typeface="Tahoma"/>
              </a:rPr>
              <a:t>es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onenziale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(di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costituita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tutti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punti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rtesiano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14" i="1">
                <a:latin typeface="Calibri"/>
                <a:cs typeface="Calibri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baseline="27777" sz="1050" spc="-22" i="1">
                <a:latin typeface="Trebuchet MS"/>
                <a:cs typeface="Trebuchet MS"/>
              </a:rPr>
              <a:t>x</a:t>
            </a:r>
            <a:r>
              <a:rPr dirty="0" baseline="27777" sz="1050" spc="-150" i="1">
                <a:latin typeface="Trebuchet MS"/>
                <a:cs typeface="Trebuchet MS"/>
              </a:rPr>
              <a:t> </a:t>
            </a:r>
            <a:r>
              <a:rPr dirty="0" sz="1000" spc="-15">
                <a:latin typeface="Tahoma"/>
                <a:cs typeface="Tahoma"/>
              </a:rPr>
              <a:t>),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qualsiasi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reale.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8602" y="1761600"/>
            <a:ext cx="1184275" cy="365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0</a:t>
            </a:r>
            <a:r>
              <a:rPr dirty="0" baseline="31746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560705">
              <a:lnSpc>
                <a:spcPct val="100000"/>
              </a:lnSpc>
              <a:spcBef>
                <a:spcPts val="295"/>
              </a:spcBef>
            </a:pP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Monotonia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33524" y="1785325"/>
            <a:ext cx="2426335" cy="760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15">
                <a:latin typeface="Tahoma"/>
                <a:cs typeface="Tahoma"/>
              </a:rPr>
              <a:t>tutte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passano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er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5">
                <a:solidFill>
                  <a:srgbClr val="FF0000"/>
                </a:solidFill>
                <a:latin typeface="Tahoma"/>
                <a:cs typeface="Tahoma"/>
              </a:rPr>
              <a:t>il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punto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(0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1)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curve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crescenti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curve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decrescenti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2/17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1880" y="24034"/>
            <a:ext cx="56070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Curva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onenziale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Curv</a:t>
            </a:r>
            <a:r>
              <a:rPr dirty="0" spc="-40"/>
              <a:t>a</a:t>
            </a:r>
            <a:r>
              <a:rPr dirty="0" spc="135"/>
              <a:t> </a:t>
            </a:r>
            <a:r>
              <a:rPr dirty="0" spc="-25"/>
              <a:t>es</a:t>
            </a:r>
            <a:r>
              <a:rPr dirty="0" spc="15"/>
              <a:t>p</a:t>
            </a:r>
            <a:r>
              <a:rPr dirty="0" spc="-30"/>
              <a:t>onenziale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811985"/>
            <a:ext cx="25952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11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curva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83219" y="1060856"/>
            <a:ext cx="441959" cy="19113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27777" sz="105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312" y="1355138"/>
            <a:ext cx="417195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875" marR="5080" indent="-3810">
              <a:lnSpc>
                <a:spcPct val="100000"/>
              </a:lnSpc>
            </a:pP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detta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c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u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rva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5">
                <a:solidFill>
                  <a:srgbClr val="FF0000"/>
                </a:solidFill>
                <a:latin typeface="Tahoma"/>
                <a:cs typeface="Tahoma"/>
              </a:rPr>
              <a:t>es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onenziale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(di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costituita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tutti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punti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rtesiano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14" i="1">
                <a:latin typeface="Calibri"/>
                <a:cs typeface="Calibri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baseline="27777" sz="1050" spc="-22" i="1">
                <a:latin typeface="Trebuchet MS"/>
                <a:cs typeface="Trebuchet MS"/>
              </a:rPr>
              <a:t>x</a:t>
            </a:r>
            <a:r>
              <a:rPr dirty="0" baseline="27777" sz="1050" spc="-150" i="1">
                <a:latin typeface="Trebuchet MS"/>
                <a:cs typeface="Trebuchet MS"/>
              </a:rPr>
              <a:t> </a:t>
            </a:r>
            <a:r>
              <a:rPr dirty="0" sz="1000" spc="-15">
                <a:latin typeface="Tahoma"/>
                <a:cs typeface="Tahoma"/>
              </a:rPr>
              <a:t>),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qualsiasi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reale.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8602" y="1761600"/>
            <a:ext cx="1184275" cy="365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0</a:t>
            </a:r>
            <a:r>
              <a:rPr dirty="0" baseline="31746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560705">
              <a:lnSpc>
                <a:spcPct val="100000"/>
              </a:lnSpc>
              <a:spcBef>
                <a:spcPts val="295"/>
              </a:spcBef>
            </a:pP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Monotonia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33524" y="1785325"/>
            <a:ext cx="2426335" cy="760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15">
                <a:latin typeface="Tahoma"/>
                <a:cs typeface="Tahoma"/>
              </a:rPr>
              <a:t>tutte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passano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er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5">
                <a:solidFill>
                  <a:srgbClr val="FF0000"/>
                </a:solidFill>
                <a:latin typeface="Tahoma"/>
                <a:cs typeface="Tahoma"/>
              </a:rPr>
              <a:t>il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punto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(0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1)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curve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crescenti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curve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decrescenti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retta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rizzontale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2/17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1880" y="24034"/>
            <a:ext cx="56070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Curva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onenziale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Curv</a:t>
            </a:r>
            <a:r>
              <a:rPr dirty="0" spc="-40"/>
              <a:t>a</a:t>
            </a:r>
            <a:r>
              <a:rPr dirty="0" spc="135"/>
              <a:t> </a:t>
            </a:r>
            <a:r>
              <a:rPr dirty="0" spc="-25"/>
              <a:t>es</a:t>
            </a:r>
            <a:r>
              <a:rPr dirty="0" spc="15"/>
              <a:t>p</a:t>
            </a:r>
            <a:r>
              <a:rPr dirty="0" spc="-30"/>
              <a:t>onenziale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811985"/>
            <a:ext cx="25952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11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curva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83219" y="1060856"/>
            <a:ext cx="441959" cy="19113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27777" sz="105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312" y="1355138"/>
            <a:ext cx="417195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875" marR="5080" indent="-3810">
              <a:lnSpc>
                <a:spcPct val="100000"/>
              </a:lnSpc>
            </a:pP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detta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c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u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rva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5">
                <a:solidFill>
                  <a:srgbClr val="FF0000"/>
                </a:solidFill>
                <a:latin typeface="Tahoma"/>
                <a:cs typeface="Tahoma"/>
              </a:rPr>
              <a:t>es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onenziale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(di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costituita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tutti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punti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rtesiano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14" i="1">
                <a:latin typeface="Calibri"/>
                <a:cs typeface="Calibri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baseline="27777" sz="1050" spc="-22" i="1">
                <a:latin typeface="Trebuchet MS"/>
                <a:cs typeface="Trebuchet MS"/>
              </a:rPr>
              <a:t>x</a:t>
            </a:r>
            <a:r>
              <a:rPr dirty="0" baseline="27777" sz="1050" spc="-150" i="1">
                <a:latin typeface="Trebuchet MS"/>
                <a:cs typeface="Trebuchet MS"/>
              </a:rPr>
              <a:t> </a:t>
            </a:r>
            <a:r>
              <a:rPr dirty="0" sz="1000" spc="-15">
                <a:latin typeface="Tahoma"/>
                <a:cs typeface="Tahoma"/>
              </a:rPr>
              <a:t>),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qualsiasi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reale.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8602" y="1761600"/>
            <a:ext cx="1184275" cy="365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0</a:t>
            </a:r>
            <a:r>
              <a:rPr dirty="0" baseline="31746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560705">
              <a:lnSpc>
                <a:spcPct val="100000"/>
              </a:lnSpc>
              <a:spcBef>
                <a:spcPts val="295"/>
              </a:spcBef>
            </a:pP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Monotonia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33524" y="1785325"/>
            <a:ext cx="2426335" cy="760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15">
                <a:latin typeface="Tahoma"/>
                <a:cs typeface="Tahoma"/>
              </a:rPr>
              <a:t>tutte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passano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er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5">
                <a:solidFill>
                  <a:srgbClr val="FF0000"/>
                </a:solidFill>
                <a:latin typeface="Tahoma"/>
                <a:cs typeface="Tahoma"/>
              </a:rPr>
              <a:t>il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punto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(0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1)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curve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crescenti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curve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decrescenti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retta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rizzontale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830" y="2633050"/>
            <a:ext cx="398780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45">
                <a:latin typeface="Tahoma"/>
                <a:cs typeface="Tahoma"/>
              </a:rPr>
              <a:t>Osserviamo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rtesiano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ad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reale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rris</a:t>
            </a:r>
            <a:r>
              <a:rPr dirty="0" sz="1000" spc="-15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onde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solo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punto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14" i="1">
                <a:latin typeface="Calibri"/>
                <a:cs typeface="Calibri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baseline="27777" sz="1050" spc="-22" i="1">
                <a:latin typeface="Trebuchet MS"/>
                <a:cs typeface="Trebuchet MS"/>
              </a:rPr>
              <a:t>x</a:t>
            </a:r>
            <a:r>
              <a:rPr dirty="0" baseline="27777" sz="1050" spc="-15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curva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onenziale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2/17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1880" y="24034"/>
            <a:ext cx="56070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Curva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onenziale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Curv</a:t>
            </a:r>
            <a:r>
              <a:rPr dirty="0" spc="-40"/>
              <a:t>a</a:t>
            </a:r>
            <a:r>
              <a:rPr dirty="0" spc="135"/>
              <a:t> </a:t>
            </a:r>
            <a:r>
              <a:rPr dirty="0" spc="-25"/>
              <a:t>es</a:t>
            </a:r>
            <a:r>
              <a:rPr dirty="0" spc="15"/>
              <a:t>p</a:t>
            </a:r>
            <a:r>
              <a:rPr dirty="0" spc="-30"/>
              <a:t>onenziale</a:t>
            </a:r>
          </a:p>
        </p:txBody>
      </p:sp>
      <p:sp>
        <p:nvSpPr>
          <p:cNvPr id="6" name="object 6"/>
          <p:cNvSpPr/>
          <p:nvPr/>
        </p:nvSpPr>
        <p:spPr>
          <a:xfrm>
            <a:off x="2190010" y="806850"/>
            <a:ext cx="0" cy="2401570"/>
          </a:xfrm>
          <a:custGeom>
            <a:avLst/>
            <a:gdLst/>
            <a:ahLst/>
            <a:cxnLst/>
            <a:rect l="l" t="t" r="r" b="b"/>
            <a:pathLst>
              <a:path w="0" h="2401570">
                <a:moveTo>
                  <a:pt x="0" y="2401025"/>
                </a:moveTo>
                <a:lnTo>
                  <a:pt x="0" y="0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174650" y="801730"/>
            <a:ext cx="18415" cy="15875"/>
          </a:xfrm>
          <a:custGeom>
            <a:avLst/>
            <a:gdLst/>
            <a:ahLst/>
            <a:cxnLst/>
            <a:rect l="l" t="t" r="r" b="b"/>
            <a:pathLst>
              <a:path w="18414" h="15875">
                <a:moveTo>
                  <a:pt x="17919" y="0"/>
                </a:moveTo>
                <a:lnTo>
                  <a:pt x="0" y="15359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187450" y="801730"/>
            <a:ext cx="18415" cy="15875"/>
          </a:xfrm>
          <a:custGeom>
            <a:avLst/>
            <a:gdLst/>
            <a:ahLst/>
            <a:cxnLst/>
            <a:rect l="l" t="t" r="r" b="b"/>
            <a:pathLst>
              <a:path w="18414" h="15875">
                <a:moveTo>
                  <a:pt x="0" y="0"/>
                </a:moveTo>
                <a:lnTo>
                  <a:pt x="17919" y="15359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22991" y="2429864"/>
            <a:ext cx="2959735" cy="0"/>
          </a:xfrm>
          <a:custGeom>
            <a:avLst/>
            <a:gdLst/>
            <a:ahLst/>
            <a:cxnLst/>
            <a:rect l="l" t="t" r="r" b="b"/>
            <a:pathLst>
              <a:path w="2959735" h="0">
                <a:moveTo>
                  <a:pt x="0" y="0"/>
                </a:moveTo>
                <a:lnTo>
                  <a:pt x="2959313" y="0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772065" y="2414504"/>
            <a:ext cx="13335" cy="18415"/>
          </a:xfrm>
          <a:custGeom>
            <a:avLst/>
            <a:gdLst/>
            <a:ahLst/>
            <a:cxnLst/>
            <a:rect l="l" t="t" r="r" b="b"/>
            <a:pathLst>
              <a:path w="13335" h="18414">
                <a:moveTo>
                  <a:pt x="13079" y="15259"/>
                </a:moveTo>
                <a:lnTo>
                  <a:pt x="0" y="0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772065" y="2427304"/>
            <a:ext cx="13335" cy="18415"/>
          </a:xfrm>
          <a:custGeom>
            <a:avLst/>
            <a:gdLst/>
            <a:ahLst/>
            <a:cxnLst/>
            <a:rect l="l" t="t" r="r" b="b"/>
            <a:pathLst>
              <a:path w="13335" h="18414">
                <a:moveTo>
                  <a:pt x="13079" y="2660"/>
                </a:moveTo>
                <a:lnTo>
                  <a:pt x="0" y="17919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886832" y="2464731"/>
            <a:ext cx="50165" cy="38100"/>
          </a:xfrm>
          <a:custGeom>
            <a:avLst/>
            <a:gdLst/>
            <a:ahLst/>
            <a:cxnLst/>
            <a:rect l="l" t="t" r="r" b="b"/>
            <a:pathLst>
              <a:path w="50165" h="38100">
                <a:moveTo>
                  <a:pt x="20797" y="23193"/>
                </a:moveTo>
                <a:lnTo>
                  <a:pt x="0" y="23193"/>
                </a:lnTo>
                <a:lnTo>
                  <a:pt x="0" y="20018"/>
                </a:lnTo>
                <a:lnTo>
                  <a:pt x="20797" y="20018"/>
                </a:lnTo>
                <a:lnTo>
                  <a:pt x="20797" y="23193"/>
                </a:lnTo>
                <a:close/>
              </a:path>
              <a:path w="50165" h="38100">
                <a:moveTo>
                  <a:pt x="45997" y="34405"/>
                </a:moveTo>
                <a:lnTo>
                  <a:pt x="38931" y="34405"/>
                </a:lnTo>
                <a:lnTo>
                  <a:pt x="40662" y="33637"/>
                </a:lnTo>
                <a:lnTo>
                  <a:pt x="41998" y="31999"/>
                </a:lnTo>
                <a:lnTo>
                  <a:pt x="43329" y="30412"/>
                </a:lnTo>
                <a:lnTo>
                  <a:pt x="43995" y="28261"/>
                </a:lnTo>
                <a:lnTo>
                  <a:pt x="43995" y="20274"/>
                </a:lnTo>
                <a:lnTo>
                  <a:pt x="40263" y="17612"/>
                </a:lnTo>
                <a:lnTo>
                  <a:pt x="30396" y="17612"/>
                </a:lnTo>
                <a:lnTo>
                  <a:pt x="30396" y="0"/>
                </a:lnTo>
                <a:lnTo>
                  <a:pt x="48797" y="0"/>
                </a:lnTo>
                <a:lnTo>
                  <a:pt x="48797" y="3993"/>
                </a:lnTo>
                <a:lnTo>
                  <a:pt x="34400" y="3993"/>
                </a:lnTo>
                <a:lnTo>
                  <a:pt x="34400" y="13618"/>
                </a:lnTo>
                <a:lnTo>
                  <a:pt x="39198" y="13618"/>
                </a:lnTo>
                <a:lnTo>
                  <a:pt x="42930" y="14694"/>
                </a:lnTo>
                <a:lnTo>
                  <a:pt x="45598" y="16793"/>
                </a:lnTo>
                <a:lnTo>
                  <a:pt x="48265" y="18943"/>
                </a:lnTo>
                <a:lnTo>
                  <a:pt x="49596" y="22169"/>
                </a:lnTo>
                <a:lnTo>
                  <a:pt x="49596" y="29593"/>
                </a:lnTo>
                <a:lnTo>
                  <a:pt x="48398" y="32255"/>
                </a:lnTo>
                <a:lnTo>
                  <a:pt x="45997" y="34405"/>
                </a:lnTo>
                <a:close/>
              </a:path>
              <a:path w="50165" h="38100">
                <a:moveTo>
                  <a:pt x="40263" y="37631"/>
                </a:moveTo>
                <a:lnTo>
                  <a:pt x="33863" y="37631"/>
                </a:lnTo>
                <a:lnTo>
                  <a:pt x="31733" y="37324"/>
                </a:lnTo>
                <a:lnTo>
                  <a:pt x="29598" y="36812"/>
                </a:lnTo>
                <a:lnTo>
                  <a:pt x="29598" y="32818"/>
                </a:lnTo>
                <a:lnTo>
                  <a:pt x="31733" y="33893"/>
                </a:lnTo>
                <a:lnTo>
                  <a:pt x="34129" y="34405"/>
                </a:lnTo>
                <a:lnTo>
                  <a:pt x="45997" y="34405"/>
                </a:lnTo>
                <a:lnTo>
                  <a:pt x="43596" y="36556"/>
                </a:lnTo>
                <a:lnTo>
                  <a:pt x="40263" y="376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10030" y="2429864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5">
                <a:moveTo>
                  <a:pt x="0" y="0"/>
                </a:moveTo>
                <a:lnTo>
                  <a:pt x="0" y="20479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142828" y="2464731"/>
            <a:ext cx="52069" cy="36830"/>
          </a:xfrm>
          <a:custGeom>
            <a:avLst/>
            <a:gdLst/>
            <a:ahLst/>
            <a:cxnLst/>
            <a:rect l="l" t="t" r="r" b="b"/>
            <a:pathLst>
              <a:path w="52069" h="36830">
                <a:moveTo>
                  <a:pt x="20797" y="23193"/>
                </a:moveTo>
                <a:lnTo>
                  <a:pt x="0" y="23193"/>
                </a:lnTo>
                <a:lnTo>
                  <a:pt x="0" y="20018"/>
                </a:lnTo>
                <a:lnTo>
                  <a:pt x="20797" y="20018"/>
                </a:lnTo>
                <a:lnTo>
                  <a:pt x="20797" y="23193"/>
                </a:lnTo>
                <a:close/>
              </a:path>
              <a:path w="52069" h="36830">
                <a:moveTo>
                  <a:pt x="51997" y="26418"/>
                </a:moveTo>
                <a:lnTo>
                  <a:pt x="25599" y="26418"/>
                </a:lnTo>
                <a:lnTo>
                  <a:pt x="25599" y="22425"/>
                </a:lnTo>
                <a:lnTo>
                  <a:pt x="42398" y="0"/>
                </a:lnTo>
                <a:lnTo>
                  <a:pt x="47200" y="0"/>
                </a:lnTo>
                <a:lnTo>
                  <a:pt x="47200" y="5631"/>
                </a:lnTo>
                <a:lnTo>
                  <a:pt x="43196" y="5631"/>
                </a:lnTo>
                <a:lnTo>
                  <a:pt x="30396" y="22425"/>
                </a:lnTo>
                <a:lnTo>
                  <a:pt x="51997" y="22425"/>
                </a:lnTo>
                <a:lnTo>
                  <a:pt x="51997" y="26418"/>
                </a:lnTo>
                <a:close/>
              </a:path>
              <a:path w="52069" h="36830">
                <a:moveTo>
                  <a:pt x="47200" y="22425"/>
                </a:moveTo>
                <a:lnTo>
                  <a:pt x="43196" y="22425"/>
                </a:lnTo>
                <a:lnTo>
                  <a:pt x="43196" y="5631"/>
                </a:lnTo>
                <a:lnTo>
                  <a:pt x="47200" y="5631"/>
                </a:lnTo>
                <a:lnTo>
                  <a:pt x="47200" y="22425"/>
                </a:lnTo>
                <a:close/>
              </a:path>
              <a:path w="52069" h="36830">
                <a:moveTo>
                  <a:pt x="47200" y="36812"/>
                </a:moveTo>
                <a:lnTo>
                  <a:pt x="42398" y="36812"/>
                </a:lnTo>
                <a:lnTo>
                  <a:pt x="42398" y="26418"/>
                </a:lnTo>
                <a:lnTo>
                  <a:pt x="47200" y="26418"/>
                </a:lnTo>
                <a:lnTo>
                  <a:pt x="47200" y="368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166026" y="2429864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5">
                <a:moveTo>
                  <a:pt x="0" y="0"/>
                </a:moveTo>
                <a:lnTo>
                  <a:pt x="0" y="20479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398829" y="2463963"/>
            <a:ext cx="50165" cy="38735"/>
          </a:xfrm>
          <a:custGeom>
            <a:avLst/>
            <a:gdLst/>
            <a:ahLst/>
            <a:cxnLst/>
            <a:rect l="l" t="t" r="r" b="b"/>
            <a:pathLst>
              <a:path w="50165" h="38735">
                <a:moveTo>
                  <a:pt x="20786" y="23961"/>
                </a:moveTo>
                <a:lnTo>
                  <a:pt x="0" y="23961"/>
                </a:lnTo>
                <a:lnTo>
                  <a:pt x="0" y="20786"/>
                </a:lnTo>
                <a:lnTo>
                  <a:pt x="20786" y="20786"/>
                </a:lnTo>
                <a:lnTo>
                  <a:pt x="20786" y="23961"/>
                </a:lnTo>
                <a:close/>
              </a:path>
              <a:path w="50165" h="38735">
                <a:moveTo>
                  <a:pt x="28773" y="5580"/>
                </a:moveTo>
                <a:lnTo>
                  <a:pt x="28773" y="767"/>
                </a:lnTo>
                <a:lnTo>
                  <a:pt x="31999" y="255"/>
                </a:lnTo>
                <a:lnTo>
                  <a:pt x="34917" y="0"/>
                </a:lnTo>
                <a:lnTo>
                  <a:pt x="45055" y="0"/>
                </a:lnTo>
                <a:lnTo>
                  <a:pt x="48792" y="2662"/>
                </a:lnTo>
                <a:lnTo>
                  <a:pt x="48792" y="3174"/>
                </a:lnTo>
                <a:lnTo>
                  <a:pt x="34661" y="3174"/>
                </a:lnTo>
                <a:lnTo>
                  <a:pt x="31999" y="3993"/>
                </a:lnTo>
                <a:lnTo>
                  <a:pt x="28773" y="5580"/>
                </a:lnTo>
                <a:close/>
              </a:path>
              <a:path w="50165" h="38735">
                <a:moveTo>
                  <a:pt x="46851" y="35173"/>
                </a:moveTo>
                <a:lnTo>
                  <a:pt x="38911" y="35173"/>
                </a:lnTo>
                <a:lnTo>
                  <a:pt x="40805" y="34405"/>
                </a:lnTo>
                <a:lnTo>
                  <a:pt x="42392" y="32767"/>
                </a:lnTo>
                <a:lnTo>
                  <a:pt x="43980" y="31180"/>
                </a:lnTo>
                <a:lnTo>
                  <a:pt x="44799" y="29337"/>
                </a:lnTo>
                <a:lnTo>
                  <a:pt x="44799" y="22374"/>
                </a:lnTo>
                <a:lnTo>
                  <a:pt x="41061" y="19967"/>
                </a:lnTo>
                <a:lnTo>
                  <a:pt x="31999" y="19967"/>
                </a:lnTo>
                <a:lnTo>
                  <a:pt x="31999" y="15974"/>
                </a:lnTo>
                <a:lnTo>
                  <a:pt x="40549" y="15974"/>
                </a:lnTo>
                <a:lnTo>
                  <a:pt x="43980" y="13567"/>
                </a:lnTo>
                <a:lnTo>
                  <a:pt x="43980" y="5068"/>
                </a:lnTo>
                <a:lnTo>
                  <a:pt x="41573" y="3174"/>
                </a:lnTo>
                <a:lnTo>
                  <a:pt x="48792" y="3174"/>
                </a:lnTo>
                <a:lnTo>
                  <a:pt x="48792" y="12236"/>
                </a:lnTo>
                <a:lnTo>
                  <a:pt x="46130" y="15462"/>
                </a:lnTo>
                <a:lnTo>
                  <a:pt x="40805" y="17561"/>
                </a:lnTo>
                <a:lnTo>
                  <a:pt x="46642" y="19199"/>
                </a:lnTo>
                <a:lnTo>
                  <a:pt x="49612" y="22374"/>
                </a:lnTo>
                <a:lnTo>
                  <a:pt x="49612" y="30924"/>
                </a:lnTo>
                <a:lnTo>
                  <a:pt x="48536" y="33689"/>
                </a:lnTo>
                <a:lnTo>
                  <a:pt x="46851" y="35173"/>
                </a:lnTo>
                <a:close/>
              </a:path>
              <a:path w="50165" h="38735">
                <a:moveTo>
                  <a:pt x="41061" y="38399"/>
                </a:moveTo>
                <a:lnTo>
                  <a:pt x="34661" y="38399"/>
                </a:lnTo>
                <a:lnTo>
                  <a:pt x="31999" y="38092"/>
                </a:lnTo>
                <a:lnTo>
                  <a:pt x="28773" y="37580"/>
                </a:lnTo>
                <a:lnTo>
                  <a:pt x="28773" y="32767"/>
                </a:lnTo>
                <a:lnTo>
                  <a:pt x="31999" y="34405"/>
                </a:lnTo>
                <a:lnTo>
                  <a:pt x="34661" y="35173"/>
                </a:lnTo>
                <a:lnTo>
                  <a:pt x="46851" y="35173"/>
                </a:lnTo>
                <a:lnTo>
                  <a:pt x="46386" y="35583"/>
                </a:lnTo>
                <a:lnTo>
                  <a:pt x="44236" y="37426"/>
                </a:lnTo>
                <a:lnTo>
                  <a:pt x="41061" y="383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422022" y="2429864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5">
                <a:moveTo>
                  <a:pt x="0" y="0"/>
                </a:moveTo>
                <a:lnTo>
                  <a:pt x="0" y="20479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654825" y="2463963"/>
            <a:ext cx="50165" cy="38100"/>
          </a:xfrm>
          <a:custGeom>
            <a:avLst/>
            <a:gdLst/>
            <a:ahLst/>
            <a:cxnLst/>
            <a:rect l="l" t="t" r="r" b="b"/>
            <a:pathLst>
              <a:path w="50164" h="38100">
                <a:moveTo>
                  <a:pt x="20786" y="23961"/>
                </a:moveTo>
                <a:lnTo>
                  <a:pt x="0" y="23961"/>
                </a:lnTo>
                <a:lnTo>
                  <a:pt x="0" y="20786"/>
                </a:lnTo>
                <a:lnTo>
                  <a:pt x="20786" y="20786"/>
                </a:lnTo>
                <a:lnTo>
                  <a:pt x="20786" y="23961"/>
                </a:lnTo>
                <a:close/>
              </a:path>
              <a:path w="50164" h="38100">
                <a:moveTo>
                  <a:pt x="28005" y="6399"/>
                </a:moveTo>
                <a:lnTo>
                  <a:pt x="28005" y="1587"/>
                </a:lnTo>
                <a:lnTo>
                  <a:pt x="31743" y="511"/>
                </a:lnTo>
                <a:lnTo>
                  <a:pt x="35173" y="0"/>
                </a:lnTo>
                <a:lnTo>
                  <a:pt x="41573" y="0"/>
                </a:lnTo>
                <a:lnTo>
                  <a:pt x="44236" y="921"/>
                </a:lnTo>
                <a:lnTo>
                  <a:pt x="46386" y="2764"/>
                </a:lnTo>
                <a:lnTo>
                  <a:pt x="46851" y="3174"/>
                </a:lnTo>
                <a:lnTo>
                  <a:pt x="34917" y="3174"/>
                </a:lnTo>
                <a:lnTo>
                  <a:pt x="31743" y="4249"/>
                </a:lnTo>
                <a:lnTo>
                  <a:pt x="28005" y="6399"/>
                </a:lnTo>
                <a:close/>
              </a:path>
              <a:path w="50164" h="38100">
                <a:moveTo>
                  <a:pt x="49612" y="37580"/>
                </a:moveTo>
                <a:lnTo>
                  <a:pt x="27186" y="37580"/>
                </a:lnTo>
                <a:lnTo>
                  <a:pt x="27186" y="33586"/>
                </a:lnTo>
                <a:lnTo>
                  <a:pt x="28773" y="29849"/>
                </a:lnTo>
                <a:lnTo>
                  <a:pt x="31743" y="26111"/>
                </a:lnTo>
                <a:lnTo>
                  <a:pt x="35993" y="22374"/>
                </a:lnTo>
                <a:lnTo>
                  <a:pt x="39167" y="19967"/>
                </a:lnTo>
                <a:lnTo>
                  <a:pt x="42904" y="16793"/>
                </a:lnTo>
                <a:lnTo>
                  <a:pt x="44799" y="13567"/>
                </a:lnTo>
                <a:lnTo>
                  <a:pt x="44799" y="8243"/>
                </a:lnTo>
                <a:lnTo>
                  <a:pt x="44133" y="6502"/>
                </a:lnTo>
                <a:lnTo>
                  <a:pt x="41471" y="3839"/>
                </a:lnTo>
                <a:lnTo>
                  <a:pt x="39730" y="3174"/>
                </a:lnTo>
                <a:lnTo>
                  <a:pt x="46851" y="3174"/>
                </a:lnTo>
                <a:lnTo>
                  <a:pt x="48536" y="4659"/>
                </a:lnTo>
                <a:lnTo>
                  <a:pt x="49612" y="6911"/>
                </a:lnTo>
                <a:lnTo>
                  <a:pt x="49612" y="12236"/>
                </a:lnTo>
                <a:lnTo>
                  <a:pt x="49048" y="14386"/>
                </a:lnTo>
                <a:lnTo>
                  <a:pt x="47973" y="15974"/>
                </a:lnTo>
                <a:lnTo>
                  <a:pt x="46949" y="17561"/>
                </a:lnTo>
                <a:lnTo>
                  <a:pt x="45055" y="19711"/>
                </a:lnTo>
                <a:lnTo>
                  <a:pt x="42392" y="22374"/>
                </a:lnTo>
                <a:lnTo>
                  <a:pt x="39986" y="23961"/>
                </a:lnTo>
                <a:lnTo>
                  <a:pt x="36249" y="27186"/>
                </a:lnTo>
                <a:lnTo>
                  <a:pt x="34149" y="30361"/>
                </a:lnTo>
                <a:lnTo>
                  <a:pt x="33586" y="33586"/>
                </a:lnTo>
                <a:lnTo>
                  <a:pt x="49612" y="33586"/>
                </a:lnTo>
                <a:lnTo>
                  <a:pt x="49612" y="375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678018" y="2429864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5">
                <a:moveTo>
                  <a:pt x="0" y="0"/>
                </a:moveTo>
                <a:lnTo>
                  <a:pt x="0" y="20479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910821" y="2463963"/>
            <a:ext cx="50800" cy="38100"/>
          </a:xfrm>
          <a:custGeom>
            <a:avLst/>
            <a:gdLst/>
            <a:ahLst/>
            <a:cxnLst/>
            <a:rect l="l" t="t" r="r" b="b"/>
            <a:pathLst>
              <a:path w="50800" h="38100">
                <a:moveTo>
                  <a:pt x="20786" y="23961"/>
                </a:moveTo>
                <a:lnTo>
                  <a:pt x="0" y="23961"/>
                </a:lnTo>
                <a:lnTo>
                  <a:pt x="0" y="20786"/>
                </a:lnTo>
                <a:lnTo>
                  <a:pt x="20786" y="20786"/>
                </a:lnTo>
                <a:lnTo>
                  <a:pt x="20786" y="23961"/>
                </a:lnTo>
                <a:close/>
              </a:path>
              <a:path w="50800" h="38100">
                <a:moveTo>
                  <a:pt x="31180" y="6399"/>
                </a:moveTo>
                <a:lnTo>
                  <a:pt x="31180" y="2355"/>
                </a:lnTo>
                <a:lnTo>
                  <a:pt x="43212" y="0"/>
                </a:lnTo>
                <a:lnTo>
                  <a:pt x="43212" y="4761"/>
                </a:lnTo>
                <a:lnTo>
                  <a:pt x="38399" y="4761"/>
                </a:lnTo>
                <a:lnTo>
                  <a:pt x="31180" y="6399"/>
                </a:lnTo>
                <a:close/>
              </a:path>
              <a:path w="50800" h="38100">
                <a:moveTo>
                  <a:pt x="43212" y="33586"/>
                </a:moveTo>
                <a:lnTo>
                  <a:pt x="38399" y="33586"/>
                </a:lnTo>
                <a:lnTo>
                  <a:pt x="38399" y="4761"/>
                </a:lnTo>
                <a:lnTo>
                  <a:pt x="43212" y="4761"/>
                </a:lnTo>
                <a:lnTo>
                  <a:pt x="43212" y="33586"/>
                </a:lnTo>
                <a:close/>
              </a:path>
              <a:path w="50800" h="38100">
                <a:moveTo>
                  <a:pt x="50380" y="37580"/>
                </a:moveTo>
                <a:lnTo>
                  <a:pt x="31180" y="37580"/>
                </a:lnTo>
                <a:lnTo>
                  <a:pt x="31180" y="33586"/>
                </a:lnTo>
                <a:lnTo>
                  <a:pt x="50380" y="33586"/>
                </a:lnTo>
                <a:lnTo>
                  <a:pt x="50380" y="375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934014" y="2429864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5">
                <a:moveTo>
                  <a:pt x="0" y="0"/>
                </a:moveTo>
                <a:lnTo>
                  <a:pt x="0" y="20479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223904" y="2463963"/>
            <a:ext cx="26034" cy="38735"/>
          </a:xfrm>
          <a:custGeom>
            <a:avLst/>
            <a:gdLst/>
            <a:ahLst/>
            <a:cxnLst/>
            <a:rect l="l" t="t" r="r" b="b"/>
            <a:pathLst>
              <a:path w="26035" h="38735">
                <a:moveTo>
                  <a:pt x="17100" y="38399"/>
                </a:moveTo>
                <a:lnTo>
                  <a:pt x="9113" y="38399"/>
                </a:lnTo>
                <a:lnTo>
                  <a:pt x="6041" y="36658"/>
                </a:lnTo>
                <a:lnTo>
                  <a:pt x="1228" y="29695"/>
                </a:lnTo>
                <a:lnTo>
                  <a:pt x="0" y="25036"/>
                </a:lnTo>
                <a:lnTo>
                  <a:pt x="0" y="13311"/>
                </a:lnTo>
                <a:lnTo>
                  <a:pt x="1228" y="8652"/>
                </a:lnTo>
                <a:lnTo>
                  <a:pt x="6041" y="1689"/>
                </a:lnTo>
                <a:lnTo>
                  <a:pt x="9113" y="0"/>
                </a:lnTo>
                <a:lnTo>
                  <a:pt x="17100" y="0"/>
                </a:lnTo>
                <a:lnTo>
                  <a:pt x="20274" y="1689"/>
                </a:lnTo>
                <a:lnTo>
                  <a:pt x="21191" y="3174"/>
                </a:lnTo>
                <a:lnTo>
                  <a:pt x="8038" y="3174"/>
                </a:lnTo>
                <a:lnTo>
                  <a:pt x="5631" y="8499"/>
                </a:lnTo>
                <a:lnTo>
                  <a:pt x="5631" y="29849"/>
                </a:lnTo>
                <a:lnTo>
                  <a:pt x="8038" y="35173"/>
                </a:lnTo>
                <a:lnTo>
                  <a:pt x="21191" y="35173"/>
                </a:lnTo>
                <a:lnTo>
                  <a:pt x="20274" y="36658"/>
                </a:lnTo>
                <a:lnTo>
                  <a:pt x="17100" y="38399"/>
                </a:lnTo>
                <a:close/>
              </a:path>
              <a:path w="26035" h="38735">
                <a:moveTo>
                  <a:pt x="21191" y="35173"/>
                </a:moveTo>
                <a:lnTo>
                  <a:pt x="18175" y="35173"/>
                </a:lnTo>
                <a:lnTo>
                  <a:pt x="20838" y="29849"/>
                </a:lnTo>
                <a:lnTo>
                  <a:pt x="20838" y="8499"/>
                </a:lnTo>
                <a:lnTo>
                  <a:pt x="18175" y="3174"/>
                </a:lnTo>
                <a:lnTo>
                  <a:pt x="21191" y="3174"/>
                </a:lnTo>
                <a:lnTo>
                  <a:pt x="24575" y="8652"/>
                </a:lnTo>
                <a:lnTo>
                  <a:pt x="25599" y="13311"/>
                </a:lnTo>
                <a:lnTo>
                  <a:pt x="25599" y="25036"/>
                </a:lnTo>
                <a:lnTo>
                  <a:pt x="24575" y="29695"/>
                </a:lnTo>
                <a:lnTo>
                  <a:pt x="21191" y="351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438633" y="2463963"/>
            <a:ext cx="19685" cy="38100"/>
          </a:xfrm>
          <a:custGeom>
            <a:avLst/>
            <a:gdLst/>
            <a:ahLst/>
            <a:cxnLst/>
            <a:rect l="l" t="t" r="r" b="b"/>
            <a:pathLst>
              <a:path w="19685" h="38100">
                <a:moveTo>
                  <a:pt x="0" y="6399"/>
                </a:moveTo>
                <a:lnTo>
                  <a:pt x="0" y="2355"/>
                </a:lnTo>
                <a:lnTo>
                  <a:pt x="12031" y="0"/>
                </a:lnTo>
                <a:lnTo>
                  <a:pt x="12031" y="4761"/>
                </a:lnTo>
                <a:lnTo>
                  <a:pt x="7219" y="4761"/>
                </a:lnTo>
                <a:lnTo>
                  <a:pt x="0" y="6399"/>
                </a:lnTo>
                <a:close/>
              </a:path>
              <a:path w="19685" h="38100">
                <a:moveTo>
                  <a:pt x="12031" y="33586"/>
                </a:moveTo>
                <a:lnTo>
                  <a:pt x="7219" y="33586"/>
                </a:lnTo>
                <a:lnTo>
                  <a:pt x="7219" y="4761"/>
                </a:lnTo>
                <a:lnTo>
                  <a:pt x="12031" y="4761"/>
                </a:lnTo>
                <a:lnTo>
                  <a:pt x="12031" y="33586"/>
                </a:lnTo>
                <a:close/>
              </a:path>
              <a:path w="19685" h="38100">
                <a:moveTo>
                  <a:pt x="19199" y="37580"/>
                </a:moveTo>
                <a:lnTo>
                  <a:pt x="0" y="37580"/>
                </a:lnTo>
                <a:lnTo>
                  <a:pt x="0" y="33586"/>
                </a:lnTo>
                <a:lnTo>
                  <a:pt x="19199" y="33586"/>
                </a:lnTo>
                <a:lnTo>
                  <a:pt x="19199" y="375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446006" y="2429864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5">
                <a:moveTo>
                  <a:pt x="0" y="0"/>
                </a:moveTo>
                <a:lnTo>
                  <a:pt x="0" y="20479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690636" y="2463963"/>
            <a:ext cx="22860" cy="38100"/>
          </a:xfrm>
          <a:custGeom>
            <a:avLst/>
            <a:gdLst/>
            <a:ahLst/>
            <a:cxnLst/>
            <a:rect l="l" t="t" r="r" b="b"/>
            <a:pathLst>
              <a:path w="22860" h="38100">
                <a:moveTo>
                  <a:pt x="819" y="6399"/>
                </a:moveTo>
                <a:lnTo>
                  <a:pt x="819" y="1587"/>
                </a:lnTo>
                <a:lnTo>
                  <a:pt x="4556" y="511"/>
                </a:lnTo>
                <a:lnTo>
                  <a:pt x="7987" y="0"/>
                </a:lnTo>
                <a:lnTo>
                  <a:pt x="14386" y="0"/>
                </a:lnTo>
                <a:lnTo>
                  <a:pt x="17049" y="921"/>
                </a:lnTo>
                <a:lnTo>
                  <a:pt x="19199" y="2764"/>
                </a:lnTo>
                <a:lnTo>
                  <a:pt x="19664" y="3174"/>
                </a:lnTo>
                <a:lnTo>
                  <a:pt x="7731" y="3174"/>
                </a:lnTo>
                <a:lnTo>
                  <a:pt x="4556" y="4249"/>
                </a:lnTo>
                <a:lnTo>
                  <a:pt x="819" y="6399"/>
                </a:lnTo>
                <a:close/>
              </a:path>
              <a:path w="22860" h="38100">
                <a:moveTo>
                  <a:pt x="22425" y="37580"/>
                </a:moveTo>
                <a:lnTo>
                  <a:pt x="0" y="37580"/>
                </a:lnTo>
                <a:lnTo>
                  <a:pt x="0" y="33586"/>
                </a:lnTo>
                <a:lnTo>
                  <a:pt x="1587" y="29849"/>
                </a:lnTo>
                <a:lnTo>
                  <a:pt x="4556" y="26111"/>
                </a:lnTo>
                <a:lnTo>
                  <a:pt x="8806" y="22374"/>
                </a:lnTo>
                <a:lnTo>
                  <a:pt x="11980" y="19967"/>
                </a:lnTo>
                <a:lnTo>
                  <a:pt x="15718" y="16793"/>
                </a:lnTo>
                <a:lnTo>
                  <a:pt x="17612" y="13567"/>
                </a:lnTo>
                <a:lnTo>
                  <a:pt x="17612" y="8243"/>
                </a:lnTo>
                <a:lnTo>
                  <a:pt x="16946" y="6502"/>
                </a:lnTo>
                <a:lnTo>
                  <a:pt x="14284" y="3839"/>
                </a:lnTo>
                <a:lnTo>
                  <a:pt x="12543" y="3174"/>
                </a:lnTo>
                <a:lnTo>
                  <a:pt x="19664" y="3174"/>
                </a:lnTo>
                <a:lnTo>
                  <a:pt x="21350" y="4659"/>
                </a:lnTo>
                <a:lnTo>
                  <a:pt x="22425" y="6911"/>
                </a:lnTo>
                <a:lnTo>
                  <a:pt x="22425" y="12236"/>
                </a:lnTo>
                <a:lnTo>
                  <a:pt x="21862" y="14386"/>
                </a:lnTo>
                <a:lnTo>
                  <a:pt x="20786" y="15974"/>
                </a:lnTo>
                <a:lnTo>
                  <a:pt x="19762" y="17561"/>
                </a:lnTo>
                <a:lnTo>
                  <a:pt x="17868" y="19711"/>
                </a:lnTo>
                <a:lnTo>
                  <a:pt x="15206" y="22374"/>
                </a:lnTo>
                <a:lnTo>
                  <a:pt x="12799" y="23961"/>
                </a:lnTo>
                <a:lnTo>
                  <a:pt x="9062" y="27186"/>
                </a:lnTo>
                <a:lnTo>
                  <a:pt x="6963" y="30361"/>
                </a:lnTo>
                <a:lnTo>
                  <a:pt x="6399" y="33586"/>
                </a:lnTo>
                <a:lnTo>
                  <a:pt x="22425" y="33586"/>
                </a:lnTo>
                <a:lnTo>
                  <a:pt x="22425" y="375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702002" y="2429864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5">
                <a:moveTo>
                  <a:pt x="0" y="0"/>
                </a:moveTo>
                <a:lnTo>
                  <a:pt x="0" y="20479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948219" y="2463963"/>
            <a:ext cx="20955" cy="38735"/>
          </a:xfrm>
          <a:custGeom>
            <a:avLst/>
            <a:gdLst/>
            <a:ahLst/>
            <a:cxnLst/>
            <a:rect l="l" t="t" r="r" b="b"/>
            <a:pathLst>
              <a:path w="20955" h="38735">
                <a:moveTo>
                  <a:pt x="0" y="5580"/>
                </a:moveTo>
                <a:lnTo>
                  <a:pt x="0" y="767"/>
                </a:lnTo>
                <a:lnTo>
                  <a:pt x="3225" y="255"/>
                </a:lnTo>
                <a:lnTo>
                  <a:pt x="6143" y="0"/>
                </a:lnTo>
                <a:lnTo>
                  <a:pt x="16281" y="0"/>
                </a:lnTo>
                <a:lnTo>
                  <a:pt x="20018" y="2662"/>
                </a:lnTo>
                <a:lnTo>
                  <a:pt x="20018" y="3174"/>
                </a:lnTo>
                <a:lnTo>
                  <a:pt x="5887" y="3174"/>
                </a:lnTo>
                <a:lnTo>
                  <a:pt x="3225" y="3993"/>
                </a:lnTo>
                <a:lnTo>
                  <a:pt x="0" y="5580"/>
                </a:lnTo>
                <a:close/>
              </a:path>
              <a:path w="20955" h="38735">
                <a:moveTo>
                  <a:pt x="18077" y="35173"/>
                </a:moveTo>
                <a:lnTo>
                  <a:pt x="10137" y="35173"/>
                </a:lnTo>
                <a:lnTo>
                  <a:pt x="12031" y="34405"/>
                </a:lnTo>
                <a:lnTo>
                  <a:pt x="13618" y="32767"/>
                </a:lnTo>
                <a:lnTo>
                  <a:pt x="15206" y="31180"/>
                </a:lnTo>
                <a:lnTo>
                  <a:pt x="16025" y="29337"/>
                </a:lnTo>
                <a:lnTo>
                  <a:pt x="16025" y="22374"/>
                </a:lnTo>
                <a:lnTo>
                  <a:pt x="12287" y="19967"/>
                </a:lnTo>
                <a:lnTo>
                  <a:pt x="3225" y="19967"/>
                </a:lnTo>
                <a:lnTo>
                  <a:pt x="3225" y="15974"/>
                </a:lnTo>
                <a:lnTo>
                  <a:pt x="11775" y="15974"/>
                </a:lnTo>
                <a:lnTo>
                  <a:pt x="15206" y="13567"/>
                </a:lnTo>
                <a:lnTo>
                  <a:pt x="15206" y="5068"/>
                </a:lnTo>
                <a:lnTo>
                  <a:pt x="12799" y="3174"/>
                </a:lnTo>
                <a:lnTo>
                  <a:pt x="20018" y="3174"/>
                </a:lnTo>
                <a:lnTo>
                  <a:pt x="20018" y="12236"/>
                </a:lnTo>
                <a:lnTo>
                  <a:pt x="17356" y="15462"/>
                </a:lnTo>
                <a:lnTo>
                  <a:pt x="12031" y="17561"/>
                </a:lnTo>
                <a:lnTo>
                  <a:pt x="17868" y="19199"/>
                </a:lnTo>
                <a:lnTo>
                  <a:pt x="20838" y="22374"/>
                </a:lnTo>
                <a:lnTo>
                  <a:pt x="20838" y="30924"/>
                </a:lnTo>
                <a:lnTo>
                  <a:pt x="19762" y="33689"/>
                </a:lnTo>
                <a:lnTo>
                  <a:pt x="18077" y="35173"/>
                </a:lnTo>
                <a:close/>
              </a:path>
              <a:path w="20955" h="38735">
                <a:moveTo>
                  <a:pt x="12287" y="38399"/>
                </a:moveTo>
                <a:lnTo>
                  <a:pt x="5887" y="38399"/>
                </a:lnTo>
                <a:lnTo>
                  <a:pt x="3225" y="38092"/>
                </a:lnTo>
                <a:lnTo>
                  <a:pt x="0" y="37580"/>
                </a:lnTo>
                <a:lnTo>
                  <a:pt x="0" y="32767"/>
                </a:lnTo>
                <a:lnTo>
                  <a:pt x="3225" y="34405"/>
                </a:lnTo>
                <a:lnTo>
                  <a:pt x="5887" y="35173"/>
                </a:lnTo>
                <a:lnTo>
                  <a:pt x="18077" y="35173"/>
                </a:lnTo>
                <a:lnTo>
                  <a:pt x="17612" y="35583"/>
                </a:lnTo>
                <a:lnTo>
                  <a:pt x="15462" y="37426"/>
                </a:lnTo>
                <a:lnTo>
                  <a:pt x="12287" y="383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957998" y="2429864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5">
                <a:moveTo>
                  <a:pt x="0" y="0"/>
                </a:moveTo>
                <a:lnTo>
                  <a:pt x="0" y="20479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201041" y="2464731"/>
            <a:ext cx="26670" cy="36830"/>
          </a:xfrm>
          <a:custGeom>
            <a:avLst/>
            <a:gdLst/>
            <a:ahLst/>
            <a:cxnLst/>
            <a:rect l="l" t="t" r="r" b="b"/>
            <a:pathLst>
              <a:path w="26669" h="36830">
                <a:moveTo>
                  <a:pt x="26367" y="26418"/>
                </a:moveTo>
                <a:lnTo>
                  <a:pt x="0" y="26418"/>
                </a:lnTo>
                <a:lnTo>
                  <a:pt x="0" y="22425"/>
                </a:lnTo>
                <a:lnTo>
                  <a:pt x="16793" y="0"/>
                </a:lnTo>
                <a:lnTo>
                  <a:pt x="21606" y="0"/>
                </a:lnTo>
                <a:lnTo>
                  <a:pt x="21606" y="5631"/>
                </a:lnTo>
                <a:lnTo>
                  <a:pt x="17612" y="5631"/>
                </a:lnTo>
                <a:lnTo>
                  <a:pt x="4812" y="22425"/>
                </a:lnTo>
                <a:lnTo>
                  <a:pt x="26367" y="22425"/>
                </a:lnTo>
                <a:lnTo>
                  <a:pt x="26367" y="26418"/>
                </a:lnTo>
                <a:close/>
              </a:path>
              <a:path w="26669" h="36830">
                <a:moveTo>
                  <a:pt x="21606" y="22425"/>
                </a:moveTo>
                <a:lnTo>
                  <a:pt x="17612" y="22425"/>
                </a:lnTo>
                <a:lnTo>
                  <a:pt x="17612" y="5631"/>
                </a:lnTo>
                <a:lnTo>
                  <a:pt x="21606" y="5631"/>
                </a:lnTo>
                <a:lnTo>
                  <a:pt x="21606" y="22425"/>
                </a:lnTo>
                <a:close/>
              </a:path>
              <a:path w="26669" h="36830">
                <a:moveTo>
                  <a:pt x="21606" y="36812"/>
                </a:moveTo>
                <a:lnTo>
                  <a:pt x="16793" y="36812"/>
                </a:lnTo>
                <a:lnTo>
                  <a:pt x="16793" y="26418"/>
                </a:lnTo>
                <a:lnTo>
                  <a:pt x="21606" y="26418"/>
                </a:lnTo>
                <a:lnTo>
                  <a:pt x="21606" y="368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213994" y="2429864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5">
                <a:moveTo>
                  <a:pt x="0" y="0"/>
                </a:moveTo>
                <a:lnTo>
                  <a:pt x="0" y="20479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461030" y="2464731"/>
            <a:ext cx="20320" cy="38100"/>
          </a:xfrm>
          <a:custGeom>
            <a:avLst/>
            <a:gdLst/>
            <a:ahLst/>
            <a:cxnLst/>
            <a:rect l="l" t="t" r="r" b="b"/>
            <a:pathLst>
              <a:path w="20320" h="38100">
                <a:moveTo>
                  <a:pt x="16383" y="34405"/>
                </a:moveTo>
                <a:lnTo>
                  <a:pt x="9318" y="34405"/>
                </a:lnTo>
                <a:lnTo>
                  <a:pt x="11059" y="33637"/>
                </a:lnTo>
                <a:lnTo>
                  <a:pt x="12390" y="31999"/>
                </a:lnTo>
                <a:lnTo>
                  <a:pt x="13721" y="30412"/>
                </a:lnTo>
                <a:lnTo>
                  <a:pt x="14386" y="28261"/>
                </a:lnTo>
                <a:lnTo>
                  <a:pt x="14386" y="20274"/>
                </a:lnTo>
                <a:lnTo>
                  <a:pt x="10649" y="17612"/>
                </a:lnTo>
                <a:lnTo>
                  <a:pt x="819" y="17612"/>
                </a:lnTo>
                <a:lnTo>
                  <a:pt x="819" y="0"/>
                </a:lnTo>
                <a:lnTo>
                  <a:pt x="19199" y="0"/>
                </a:lnTo>
                <a:lnTo>
                  <a:pt x="19199" y="3993"/>
                </a:lnTo>
                <a:lnTo>
                  <a:pt x="4812" y="3993"/>
                </a:lnTo>
                <a:lnTo>
                  <a:pt x="4812" y="13618"/>
                </a:lnTo>
                <a:lnTo>
                  <a:pt x="9574" y="13618"/>
                </a:lnTo>
                <a:lnTo>
                  <a:pt x="13311" y="14694"/>
                </a:lnTo>
                <a:lnTo>
                  <a:pt x="16025" y="16793"/>
                </a:lnTo>
                <a:lnTo>
                  <a:pt x="18687" y="18943"/>
                </a:lnTo>
                <a:lnTo>
                  <a:pt x="20018" y="22169"/>
                </a:lnTo>
                <a:lnTo>
                  <a:pt x="20018" y="29593"/>
                </a:lnTo>
                <a:lnTo>
                  <a:pt x="18790" y="32255"/>
                </a:lnTo>
                <a:lnTo>
                  <a:pt x="16383" y="34405"/>
                </a:lnTo>
                <a:close/>
              </a:path>
              <a:path w="20320" h="38100">
                <a:moveTo>
                  <a:pt x="10649" y="37631"/>
                </a:moveTo>
                <a:lnTo>
                  <a:pt x="4249" y="37631"/>
                </a:lnTo>
                <a:lnTo>
                  <a:pt x="2150" y="37324"/>
                </a:lnTo>
                <a:lnTo>
                  <a:pt x="0" y="36812"/>
                </a:lnTo>
                <a:lnTo>
                  <a:pt x="0" y="32818"/>
                </a:lnTo>
                <a:lnTo>
                  <a:pt x="2150" y="33893"/>
                </a:lnTo>
                <a:lnTo>
                  <a:pt x="4556" y="34405"/>
                </a:lnTo>
                <a:lnTo>
                  <a:pt x="16383" y="34405"/>
                </a:lnTo>
                <a:lnTo>
                  <a:pt x="13977" y="36556"/>
                </a:lnTo>
                <a:lnTo>
                  <a:pt x="10649" y="376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469990" y="2429864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5">
                <a:moveTo>
                  <a:pt x="0" y="0"/>
                </a:moveTo>
                <a:lnTo>
                  <a:pt x="0" y="20479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713801" y="2463963"/>
            <a:ext cx="26034" cy="38735"/>
          </a:xfrm>
          <a:custGeom>
            <a:avLst/>
            <a:gdLst/>
            <a:ahLst/>
            <a:cxnLst/>
            <a:rect l="l" t="t" r="r" b="b"/>
            <a:pathLst>
              <a:path w="26035" h="38735">
                <a:moveTo>
                  <a:pt x="16844" y="38399"/>
                </a:moveTo>
                <a:lnTo>
                  <a:pt x="9369" y="38399"/>
                </a:lnTo>
                <a:lnTo>
                  <a:pt x="6041" y="36761"/>
                </a:lnTo>
                <a:lnTo>
                  <a:pt x="3635" y="33586"/>
                </a:lnTo>
                <a:lnTo>
                  <a:pt x="1228" y="30361"/>
                </a:lnTo>
                <a:lnTo>
                  <a:pt x="0" y="25855"/>
                </a:lnTo>
                <a:lnTo>
                  <a:pt x="0" y="13567"/>
                </a:lnTo>
                <a:lnTo>
                  <a:pt x="1382" y="8652"/>
                </a:lnTo>
                <a:lnTo>
                  <a:pt x="6707" y="1689"/>
                </a:lnTo>
                <a:lnTo>
                  <a:pt x="10444" y="0"/>
                </a:lnTo>
                <a:lnTo>
                  <a:pt x="17356" y="0"/>
                </a:lnTo>
                <a:lnTo>
                  <a:pt x="20274" y="255"/>
                </a:lnTo>
                <a:lnTo>
                  <a:pt x="24012" y="767"/>
                </a:lnTo>
                <a:lnTo>
                  <a:pt x="24012" y="3174"/>
                </a:lnTo>
                <a:lnTo>
                  <a:pt x="8806" y="3174"/>
                </a:lnTo>
                <a:lnTo>
                  <a:pt x="5631" y="8243"/>
                </a:lnTo>
                <a:lnTo>
                  <a:pt x="5631" y="18380"/>
                </a:lnTo>
                <a:lnTo>
                  <a:pt x="9442" y="18380"/>
                </a:lnTo>
                <a:lnTo>
                  <a:pt x="6451" y="20889"/>
                </a:lnTo>
                <a:lnTo>
                  <a:pt x="5631" y="22630"/>
                </a:lnTo>
                <a:lnTo>
                  <a:pt x="5631" y="27442"/>
                </a:lnTo>
                <a:lnTo>
                  <a:pt x="6451" y="29849"/>
                </a:lnTo>
                <a:lnTo>
                  <a:pt x="8038" y="31999"/>
                </a:lnTo>
                <a:lnTo>
                  <a:pt x="9625" y="34098"/>
                </a:lnTo>
                <a:lnTo>
                  <a:pt x="11468" y="35173"/>
                </a:lnTo>
                <a:lnTo>
                  <a:pt x="21606" y="35173"/>
                </a:lnTo>
                <a:lnTo>
                  <a:pt x="19609" y="37170"/>
                </a:lnTo>
                <a:lnTo>
                  <a:pt x="16844" y="38399"/>
                </a:lnTo>
                <a:close/>
              </a:path>
              <a:path w="26035" h="38735">
                <a:moveTo>
                  <a:pt x="24012" y="5580"/>
                </a:moveTo>
                <a:lnTo>
                  <a:pt x="20274" y="3993"/>
                </a:lnTo>
                <a:lnTo>
                  <a:pt x="17356" y="3174"/>
                </a:lnTo>
                <a:lnTo>
                  <a:pt x="24012" y="3174"/>
                </a:lnTo>
                <a:lnTo>
                  <a:pt x="24012" y="5580"/>
                </a:lnTo>
                <a:close/>
              </a:path>
              <a:path w="26035" h="38735">
                <a:moveTo>
                  <a:pt x="9442" y="18380"/>
                </a:moveTo>
                <a:lnTo>
                  <a:pt x="5631" y="18380"/>
                </a:lnTo>
                <a:lnTo>
                  <a:pt x="7782" y="15154"/>
                </a:lnTo>
                <a:lnTo>
                  <a:pt x="10700" y="13567"/>
                </a:lnTo>
                <a:lnTo>
                  <a:pt x="17612" y="13567"/>
                </a:lnTo>
                <a:lnTo>
                  <a:pt x="20274" y="14642"/>
                </a:lnTo>
                <a:lnTo>
                  <a:pt x="22425" y="16793"/>
                </a:lnTo>
                <a:lnTo>
                  <a:pt x="23211" y="17561"/>
                </a:lnTo>
                <a:lnTo>
                  <a:pt x="11468" y="17561"/>
                </a:lnTo>
                <a:lnTo>
                  <a:pt x="9625" y="18226"/>
                </a:lnTo>
                <a:lnTo>
                  <a:pt x="9442" y="18380"/>
                </a:lnTo>
                <a:close/>
              </a:path>
              <a:path w="26035" h="38735">
                <a:moveTo>
                  <a:pt x="21606" y="35173"/>
                </a:moveTo>
                <a:lnTo>
                  <a:pt x="15769" y="35173"/>
                </a:lnTo>
                <a:lnTo>
                  <a:pt x="17510" y="34405"/>
                </a:lnTo>
                <a:lnTo>
                  <a:pt x="18841" y="32767"/>
                </a:lnTo>
                <a:lnTo>
                  <a:pt x="20172" y="31180"/>
                </a:lnTo>
                <a:lnTo>
                  <a:pt x="20838" y="29029"/>
                </a:lnTo>
                <a:lnTo>
                  <a:pt x="20838" y="23705"/>
                </a:lnTo>
                <a:lnTo>
                  <a:pt x="20172" y="21606"/>
                </a:lnTo>
                <a:lnTo>
                  <a:pt x="18841" y="19967"/>
                </a:lnTo>
                <a:lnTo>
                  <a:pt x="17510" y="18380"/>
                </a:lnTo>
                <a:lnTo>
                  <a:pt x="15769" y="17561"/>
                </a:lnTo>
                <a:lnTo>
                  <a:pt x="23211" y="17561"/>
                </a:lnTo>
                <a:lnTo>
                  <a:pt x="24575" y="18892"/>
                </a:lnTo>
                <a:lnTo>
                  <a:pt x="25599" y="21862"/>
                </a:lnTo>
                <a:lnTo>
                  <a:pt x="25599" y="29337"/>
                </a:lnTo>
                <a:lnTo>
                  <a:pt x="24422" y="32357"/>
                </a:lnTo>
                <a:lnTo>
                  <a:pt x="21606" y="351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725986" y="2429864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5">
                <a:moveTo>
                  <a:pt x="0" y="0"/>
                </a:moveTo>
                <a:lnTo>
                  <a:pt x="0" y="20479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169530" y="3197852"/>
            <a:ext cx="20955" cy="0"/>
          </a:xfrm>
          <a:custGeom>
            <a:avLst/>
            <a:gdLst/>
            <a:ahLst/>
            <a:cxnLst/>
            <a:rect l="l" t="t" r="r" b="b"/>
            <a:pathLst>
              <a:path w="20955" h="0">
                <a:moveTo>
                  <a:pt x="0" y="0"/>
                </a:moveTo>
                <a:lnTo>
                  <a:pt x="20479" y="0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100258" y="2924756"/>
            <a:ext cx="50165" cy="38100"/>
          </a:xfrm>
          <a:custGeom>
            <a:avLst/>
            <a:gdLst/>
            <a:ahLst/>
            <a:cxnLst/>
            <a:rect l="l" t="t" r="r" b="b"/>
            <a:pathLst>
              <a:path w="50164" h="38100">
                <a:moveTo>
                  <a:pt x="20786" y="23961"/>
                </a:moveTo>
                <a:lnTo>
                  <a:pt x="0" y="23961"/>
                </a:lnTo>
                <a:lnTo>
                  <a:pt x="0" y="20786"/>
                </a:lnTo>
                <a:lnTo>
                  <a:pt x="20786" y="20786"/>
                </a:lnTo>
                <a:lnTo>
                  <a:pt x="20786" y="23961"/>
                </a:lnTo>
                <a:close/>
              </a:path>
              <a:path w="50164" h="38100">
                <a:moveTo>
                  <a:pt x="28005" y="6399"/>
                </a:moveTo>
                <a:lnTo>
                  <a:pt x="28005" y="1587"/>
                </a:lnTo>
                <a:lnTo>
                  <a:pt x="31743" y="511"/>
                </a:lnTo>
                <a:lnTo>
                  <a:pt x="35173" y="0"/>
                </a:lnTo>
                <a:lnTo>
                  <a:pt x="41573" y="0"/>
                </a:lnTo>
                <a:lnTo>
                  <a:pt x="44236" y="921"/>
                </a:lnTo>
                <a:lnTo>
                  <a:pt x="46386" y="2764"/>
                </a:lnTo>
                <a:lnTo>
                  <a:pt x="46851" y="3174"/>
                </a:lnTo>
                <a:lnTo>
                  <a:pt x="34917" y="3174"/>
                </a:lnTo>
                <a:lnTo>
                  <a:pt x="31743" y="4249"/>
                </a:lnTo>
                <a:lnTo>
                  <a:pt x="28005" y="6399"/>
                </a:lnTo>
                <a:close/>
              </a:path>
              <a:path w="50164" h="38100">
                <a:moveTo>
                  <a:pt x="49612" y="37580"/>
                </a:moveTo>
                <a:lnTo>
                  <a:pt x="27186" y="37580"/>
                </a:lnTo>
                <a:lnTo>
                  <a:pt x="27186" y="33586"/>
                </a:lnTo>
                <a:lnTo>
                  <a:pt x="28773" y="29849"/>
                </a:lnTo>
                <a:lnTo>
                  <a:pt x="31743" y="26111"/>
                </a:lnTo>
                <a:lnTo>
                  <a:pt x="35993" y="22374"/>
                </a:lnTo>
                <a:lnTo>
                  <a:pt x="39167" y="19967"/>
                </a:lnTo>
                <a:lnTo>
                  <a:pt x="42904" y="16793"/>
                </a:lnTo>
                <a:lnTo>
                  <a:pt x="44799" y="13567"/>
                </a:lnTo>
                <a:lnTo>
                  <a:pt x="44799" y="8243"/>
                </a:lnTo>
                <a:lnTo>
                  <a:pt x="44133" y="6502"/>
                </a:lnTo>
                <a:lnTo>
                  <a:pt x="41471" y="3839"/>
                </a:lnTo>
                <a:lnTo>
                  <a:pt x="39730" y="3174"/>
                </a:lnTo>
                <a:lnTo>
                  <a:pt x="46851" y="3174"/>
                </a:lnTo>
                <a:lnTo>
                  <a:pt x="48536" y="4659"/>
                </a:lnTo>
                <a:lnTo>
                  <a:pt x="49612" y="6911"/>
                </a:lnTo>
                <a:lnTo>
                  <a:pt x="49612" y="12236"/>
                </a:lnTo>
                <a:lnTo>
                  <a:pt x="49048" y="14386"/>
                </a:lnTo>
                <a:lnTo>
                  <a:pt x="47973" y="15974"/>
                </a:lnTo>
                <a:lnTo>
                  <a:pt x="46949" y="17561"/>
                </a:lnTo>
                <a:lnTo>
                  <a:pt x="45055" y="19711"/>
                </a:lnTo>
                <a:lnTo>
                  <a:pt x="42392" y="22374"/>
                </a:lnTo>
                <a:lnTo>
                  <a:pt x="39986" y="23961"/>
                </a:lnTo>
                <a:lnTo>
                  <a:pt x="36249" y="27186"/>
                </a:lnTo>
                <a:lnTo>
                  <a:pt x="34149" y="30361"/>
                </a:lnTo>
                <a:lnTo>
                  <a:pt x="33586" y="33586"/>
                </a:lnTo>
                <a:lnTo>
                  <a:pt x="49612" y="33586"/>
                </a:lnTo>
                <a:lnTo>
                  <a:pt x="49612" y="375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169530" y="2941856"/>
            <a:ext cx="20955" cy="0"/>
          </a:xfrm>
          <a:custGeom>
            <a:avLst/>
            <a:gdLst/>
            <a:ahLst/>
            <a:cxnLst/>
            <a:rect l="l" t="t" r="r" b="b"/>
            <a:pathLst>
              <a:path w="20955" h="0">
                <a:moveTo>
                  <a:pt x="0" y="0"/>
                </a:moveTo>
                <a:lnTo>
                  <a:pt x="20479" y="0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100258" y="2668760"/>
            <a:ext cx="50800" cy="38100"/>
          </a:xfrm>
          <a:custGeom>
            <a:avLst/>
            <a:gdLst/>
            <a:ahLst/>
            <a:cxnLst/>
            <a:rect l="l" t="t" r="r" b="b"/>
            <a:pathLst>
              <a:path w="50800" h="38100">
                <a:moveTo>
                  <a:pt x="20786" y="23961"/>
                </a:moveTo>
                <a:lnTo>
                  <a:pt x="0" y="23961"/>
                </a:lnTo>
                <a:lnTo>
                  <a:pt x="0" y="20786"/>
                </a:lnTo>
                <a:lnTo>
                  <a:pt x="20786" y="20786"/>
                </a:lnTo>
                <a:lnTo>
                  <a:pt x="20786" y="23961"/>
                </a:lnTo>
                <a:close/>
              </a:path>
              <a:path w="50800" h="38100">
                <a:moveTo>
                  <a:pt x="31180" y="6399"/>
                </a:moveTo>
                <a:lnTo>
                  <a:pt x="31180" y="2355"/>
                </a:lnTo>
                <a:lnTo>
                  <a:pt x="43212" y="0"/>
                </a:lnTo>
                <a:lnTo>
                  <a:pt x="43212" y="4761"/>
                </a:lnTo>
                <a:lnTo>
                  <a:pt x="38399" y="4761"/>
                </a:lnTo>
                <a:lnTo>
                  <a:pt x="31180" y="6399"/>
                </a:lnTo>
                <a:close/>
              </a:path>
              <a:path w="50800" h="38100">
                <a:moveTo>
                  <a:pt x="43212" y="33586"/>
                </a:moveTo>
                <a:lnTo>
                  <a:pt x="38399" y="33586"/>
                </a:lnTo>
                <a:lnTo>
                  <a:pt x="38399" y="4761"/>
                </a:lnTo>
                <a:lnTo>
                  <a:pt x="43212" y="4761"/>
                </a:lnTo>
                <a:lnTo>
                  <a:pt x="43212" y="33586"/>
                </a:lnTo>
                <a:close/>
              </a:path>
              <a:path w="50800" h="38100">
                <a:moveTo>
                  <a:pt x="50380" y="37580"/>
                </a:moveTo>
                <a:lnTo>
                  <a:pt x="31180" y="37580"/>
                </a:lnTo>
                <a:lnTo>
                  <a:pt x="31180" y="33586"/>
                </a:lnTo>
                <a:lnTo>
                  <a:pt x="50380" y="33586"/>
                </a:lnTo>
                <a:lnTo>
                  <a:pt x="50380" y="375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169530" y="2685860"/>
            <a:ext cx="20955" cy="0"/>
          </a:xfrm>
          <a:custGeom>
            <a:avLst/>
            <a:gdLst/>
            <a:ahLst/>
            <a:cxnLst/>
            <a:rect l="l" t="t" r="r" b="b"/>
            <a:pathLst>
              <a:path w="20955" h="0">
                <a:moveTo>
                  <a:pt x="0" y="0"/>
                </a:moveTo>
                <a:lnTo>
                  <a:pt x="20479" y="0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126626" y="2382044"/>
            <a:ext cx="26034" cy="38735"/>
          </a:xfrm>
          <a:custGeom>
            <a:avLst/>
            <a:gdLst/>
            <a:ahLst/>
            <a:cxnLst/>
            <a:rect l="l" t="t" r="r" b="b"/>
            <a:pathLst>
              <a:path w="26035" h="38735">
                <a:moveTo>
                  <a:pt x="17100" y="38399"/>
                </a:moveTo>
                <a:lnTo>
                  <a:pt x="9113" y="38399"/>
                </a:lnTo>
                <a:lnTo>
                  <a:pt x="6041" y="36658"/>
                </a:lnTo>
                <a:lnTo>
                  <a:pt x="1228" y="29695"/>
                </a:lnTo>
                <a:lnTo>
                  <a:pt x="0" y="25036"/>
                </a:lnTo>
                <a:lnTo>
                  <a:pt x="0" y="13311"/>
                </a:lnTo>
                <a:lnTo>
                  <a:pt x="1228" y="8652"/>
                </a:lnTo>
                <a:lnTo>
                  <a:pt x="6041" y="1689"/>
                </a:lnTo>
                <a:lnTo>
                  <a:pt x="9113" y="0"/>
                </a:lnTo>
                <a:lnTo>
                  <a:pt x="17100" y="0"/>
                </a:lnTo>
                <a:lnTo>
                  <a:pt x="20274" y="1689"/>
                </a:lnTo>
                <a:lnTo>
                  <a:pt x="21191" y="3174"/>
                </a:lnTo>
                <a:lnTo>
                  <a:pt x="8038" y="3174"/>
                </a:lnTo>
                <a:lnTo>
                  <a:pt x="5631" y="8499"/>
                </a:lnTo>
                <a:lnTo>
                  <a:pt x="5631" y="29849"/>
                </a:lnTo>
                <a:lnTo>
                  <a:pt x="8038" y="35173"/>
                </a:lnTo>
                <a:lnTo>
                  <a:pt x="21191" y="35173"/>
                </a:lnTo>
                <a:lnTo>
                  <a:pt x="20274" y="36658"/>
                </a:lnTo>
                <a:lnTo>
                  <a:pt x="17100" y="38399"/>
                </a:lnTo>
                <a:close/>
              </a:path>
              <a:path w="26035" h="38735">
                <a:moveTo>
                  <a:pt x="21191" y="35173"/>
                </a:moveTo>
                <a:lnTo>
                  <a:pt x="18175" y="35173"/>
                </a:lnTo>
                <a:lnTo>
                  <a:pt x="20838" y="29849"/>
                </a:lnTo>
                <a:lnTo>
                  <a:pt x="20838" y="8499"/>
                </a:lnTo>
                <a:lnTo>
                  <a:pt x="18175" y="3174"/>
                </a:lnTo>
                <a:lnTo>
                  <a:pt x="21191" y="3174"/>
                </a:lnTo>
                <a:lnTo>
                  <a:pt x="24575" y="8652"/>
                </a:lnTo>
                <a:lnTo>
                  <a:pt x="25599" y="13311"/>
                </a:lnTo>
                <a:lnTo>
                  <a:pt x="25599" y="25036"/>
                </a:lnTo>
                <a:lnTo>
                  <a:pt x="24575" y="29695"/>
                </a:lnTo>
                <a:lnTo>
                  <a:pt x="21191" y="351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131438" y="2156768"/>
            <a:ext cx="19685" cy="38100"/>
          </a:xfrm>
          <a:custGeom>
            <a:avLst/>
            <a:gdLst/>
            <a:ahLst/>
            <a:cxnLst/>
            <a:rect l="l" t="t" r="r" b="b"/>
            <a:pathLst>
              <a:path w="19685" h="38100">
                <a:moveTo>
                  <a:pt x="0" y="6399"/>
                </a:moveTo>
                <a:lnTo>
                  <a:pt x="0" y="2355"/>
                </a:lnTo>
                <a:lnTo>
                  <a:pt x="12031" y="0"/>
                </a:lnTo>
                <a:lnTo>
                  <a:pt x="12031" y="4761"/>
                </a:lnTo>
                <a:lnTo>
                  <a:pt x="7219" y="4761"/>
                </a:lnTo>
                <a:lnTo>
                  <a:pt x="0" y="6399"/>
                </a:lnTo>
                <a:close/>
              </a:path>
              <a:path w="19685" h="38100">
                <a:moveTo>
                  <a:pt x="12031" y="33586"/>
                </a:moveTo>
                <a:lnTo>
                  <a:pt x="7219" y="33586"/>
                </a:lnTo>
                <a:lnTo>
                  <a:pt x="7219" y="4761"/>
                </a:lnTo>
                <a:lnTo>
                  <a:pt x="12031" y="4761"/>
                </a:lnTo>
                <a:lnTo>
                  <a:pt x="12031" y="33586"/>
                </a:lnTo>
                <a:close/>
              </a:path>
              <a:path w="19685" h="38100">
                <a:moveTo>
                  <a:pt x="19199" y="37580"/>
                </a:moveTo>
                <a:lnTo>
                  <a:pt x="0" y="37580"/>
                </a:lnTo>
                <a:lnTo>
                  <a:pt x="0" y="33586"/>
                </a:lnTo>
                <a:lnTo>
                  <a:pt x="19199" y="33586"/>
                </a:lnTo>
                <a:lnTo>
                  <a:pt x="19199" y="375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822991" y="2173868"/>
            <a:ext cx="2962275" cy="0"/>
          </a:xfrm>
          <a:custGeom>
            <a:avLst/>
            <a:gdLst/>
            <a:ahLst/>
            <a:cxnLst/>
            <a:rect l="l" t="t" r="r" b="b"/>
            <a:pathLst>
              <a:path w="2962275" h="0">
                <a:moveTo>
                  <a:pt x="0" y="0"/>
                </a:moveTo>
                <a:lnTo>
                  <a:pt x="2962153" y="0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127445" y="1900772"/>
            <a:ext cx="22860" cy="38100"/>
          </a:xfrm>
          <a:custGeom>
            <a:avLst/>
            <a:gdLst/>
            <a:ahLst/>
            <a:cxnLst/>
            <a:rect l="l" t="t" r="r" b="b"/>
            <a:pathLst>
              <a:path w="22860" h="38100">
                <a:moveTo>
                  <a:pt x="819" y="6399"/>
                </a:moveTo>
                <a:lnTo>
                  <a:pt x="819" y="1587"/>
                </a:lnTo>
                <a:lnTo>
                  <a:pt x="4556" y="511"/>
                </a:lnTo>
                <a:lnTo>
                  <a:pt x="7987" y="0"/>
                </a:lnTo>
                <a:lnTo>
                  <a:pt x="14386" y="0"/>
                </a:lnTo>
                <a:lnTo>
                  <a:pt x="17049" y="921"/>
                </a:lnTo>
                <a:lnTo>
                  <a:pt x="19199" y="2764"/>
                </a:lnTo>
                <a:lnTo>
                  <a:pt x="19664" y="3174"/>
                </a:lnTo>
                <a:lnTo>
                  <a:pt x="7731" y="3174"/>
                </a:lnTo>
                <a:lnTo>
                  <a:pt x="4556" y="4249"/>
                </a:lnTo>
                <a:lnTo>
                  <a:pt x="819" y="6399"/>
                </a:lnTo>
                <a:close/>
              </a:path>
              <a:path w="22860" h="38100">
                <a:moveTo>
                  <a:pt x="22425" y="37580"/>
                </a:moveTo>
                <a:lnTo>
                  <a:pt x="0" y="37580"/>
                </a:lnTo>
                <a:lnTo>
                  <a:pt x="0" y="33586"/>
                </a:lnTo>
                <a:lnTo>
                  <a:pt x="1587" y="29849"/>
                </a:lnTo>
                <a:lnTo>
                  <a:pt x="4556" y="26111"/>
                </a:lnTo>
                <a:lnTo>
                  <a:pt x="8806" y="22374"/>
                </a:lnTo>
                <a:lnTo>
                  <a:pt x="11980" y="19967"/>
                </a:lnTo>
                <a:lnTo>
                  <a:pt x="15718" y="16793"/>
                </a:lnTo>
                <a:lnTo>
                  <a:pt x="17612" y="13567"/>
                </a:lnTo>
                <a:lnTo>
                  <a:pt x="17612" y="8243"/>
                </a:lnTo>
                <a:lnTo>
                  <a:pt x="16946" y="6502"/>
                </a:lnTo>
                <a:lnTo>
                  <a:pt x="14284" y="3839"/>
                </a:lnTo>
                <a:lnTo>
                  <a:pt x="12543" y="3174"/>
                </a:lnTo>
                <a:lnTo>
                  <a:pt x="19664" y="3174"/>
                </a:lnTo>
                <a:lnTo>
                  <a:pt x="21350" y="4659"/>
                </a:lnTo>
                <a:lnTo>
                  <a:pt x="22425" y="6911"/>
                </a:lnTo>
                <a:lnTo>
                  <a:pt x="22425" y="12236"/>
                </a:lnTo>
                <a:lnTo>
                  <a:pt x="21862" y="14386"/>
                </a:lnTo>
                <a:lnTo>
                  <a:pt x="20786" y="15974"/>
                </a:lnTo>
                <a:lnTo>
                  <a:pt x="19762" y="17561"/>
                </a:lnTo>
                <a:lnTo>
                  <a:pt x="17868" y="19711"/>
                </a:lnTo>
                <a:lnTo>
                  <a:pt x="15206" y="22374"/>
                </a:lnTo>
                <a:lnTo>
                  <a:pt x="12799" y="23961"/>
                </a:lnTo>
                <a:lnTo>
                  <a:pt x="9062" y="27186"/>
                </a:lnTo>
                <a:lnTo>
                  <a:pt x="6963" y="30361"/>
                </a:lnTo>
                <a:lnTo>
                  <a:pt x="6399" y="33586"/>
                </a:lnTo>
                <a:lnTo>
                  <a:pt x="22425" y="33586"/>
                </a:lnTo>
                <a:lnTo>
                  <a:pt x="22425" y="375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169530" y="1917872"/>
            <a:ext cx="20955" cy="0"/>
          </a:xfrm>
          <a:custGeom>
            <a:avLst/>
            <a:gdLst/>
            <a:ahLst/>
            <a:cxnLst/>
            <a:rect l="l" t="t" r="r" b="b"/>
            <a:pathLst>
              <a:path w="20955" h="0">
                <a:moveTo>
                  <a:pt x="0" y="0"/>
                </a:moveTo>
                <a:lnTo>
                  <a:pt x="20479" y="0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129032" y="1644776"/>
            <a:ext cx="20955" cy="38735"/>
          </a:xfrm>
          <a:custGeom>
            <a:avLst/>
            <a:gdLst/>
            <a:ahLst/>
            <a:cxnLst/>
            <a:rect l="l" t="t" r="r" b="b"/>
            <a:pathLst>
              <a:path w="20955" h="38735">
                <a:moveTo>
                  <a:pt x="0" y="5580"/>
                </a:moveTo>
                <a:lnTo>
                  <a:pt x="0" y="767"/>
                </a:lnTo>
                <a:lnTo>
                  <a:pt x="3225" y="255"/>
                </a:lnTo>
                <a:lnTo>
                  <a:pt x="6143" y="0"/>
                </a:lnTo>
                <a:lnTo>
                  <a:pt x="16281" y="0"/>
                </a:lnTo>
                <a:lnTo>
                  <a:pt x="20018" y="2662"/>
                </a:lnTo>
                <a:lnTo>
                  <a:pt x="20018" y="3174"/>
                </a:lnTo>
                <a:lnTo>
                  <a:pt x="5887" y="3174"/>
                </a:lnTo>
                <a:lnTo>
                  <a:pt x="3225" y="3993"/>
                </a:lnTo>
                <a:lnTo>
                  <a:pt x="0" y="5580"/>
                </a:lnTo>
                <a:close/>
              </a:path>
              <a:path w="20955" h="38735">
                <a:moveTo>
                  <a:pt x="18077" y="35173"/>
                </a:moveTo>
                <a:lnTo>
                  <a:pt x="10137" y="35173"/>
                </a:lnTo>
                <a:lnTo>
                  <a:pt x="12031" y="34405"/>
                </a:lnTo>
                <a:lnTo>
                  <a:pt x="13618" y="32767"/>
                </a:lnTo>
                <a:lnTo>
                  <a:pt x="15206" y="31180"/>
                </a:lnTo>
                <a:lnTo>
                  <a:pt x="16025" y="29337"/>
                </a:lnTo>
                <a:lnTo>
                  <a:pt x="16025" y="22374"/>
                </a:lnTo>
                <a:lnTo>
                  <a:pt x="12287" y="19967"/>
                </a:lnTo>
                <a:lnTo>
                  <a:pt x="3225" y="19967"/>
                </a:lnTo>
                <a:lnTo>
                  <a:pt x="3225" y="15974"/>
                </a:lnTo>
                <a:lnTo>
                  <a:pt x="11775" y="15974"/>
                </a:lnTo>
                <a:lnTo>
                  <a:pt x="15206" y="13567"/>
                </a:lnTo>
                <a:lnTo>
                  <a:pt x="15206" y="5068"/>
                </a:lnTo>
                <a:lnTo>
                  <a:pt x="12799" y="3174"/>
                </a:lnTo>
                <a:lnTo>
                  <a:pt x="20018" y="3174"/>
                </a:lnTo>
                <a:lnTo>
                  <a:pt x="20018" y="12236"/>
                </a:lnTo>
                <a:lnTo>
                  <a:pt x="17356" y="15462"/>
                </a:lnTo>
                <a:lnTo>
                  <a:pt x="12031" y="17561"/>
                </a:lnTo>
                <a:lnTo>
                  <a:pt x="17868" y="19199"/>
                </a:lnTo>
                <a:lnTo>
                  <a:pt x="20838" y="22374"/>
                </a:lnTo>
                <a:lnTo>
                  <a:pt x="20838" y="30924"/>
                </a:lnTo>
                <a:lnTo>
                  <a:pt x="19762" y="33689"/>
                </a:lnTo>
                <a:lnTo>
                  <a:pt x="18077" y="35173"/>
                </a:lnTo>
                <a:close/>
              </a:path>
              <a:path w="20955" h="38735">
                <a:moveTo>
                  <a:pt x="12287" y="38399"/>
                </a:moveTo>
                <a:lnTo>
                  <a:pt x="5887" y="38399"/>
                </a:lnTo>
                <a:lnTo>
                  <a:pt x="3225" y="38092"/>
                </a:lnTo>
                <a:lnTo>
                  <a:pt x="0" y="37580"/>
                </a:lnTo>
                <a:lnTo>
                  <a:pt x="0" y="32767"/>
                </a:lnTo>
                <a:lnTo>
                  <a:pt x="3225" y="34405"/>
                </a:lnTo>
                <a:lnTo>
                  <a:pt x="5887" y="35173"/>
                </a:lnTo>
                <a:lnTo>
                  <a:pt x="18077" y="35173"/>
                </a:lnTo>
                <a:lnTo>
                  <a:pt x="17612" y="35583"/>
                </a:lnTo>
                <a:lnTo>
                  <a:pt x="15462" y="37426"/>
                </a:lnTo>
                <a:lnTo>
                  <a:pt x="12287" y="383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169530" y="1661876"/>
            <a:ext cx="20955" cy="0"/>
          </a:xfrm>
          <a:custGeom>
            <a:avLst/>
            <a:gdLst/>
            <a:ahLst/>
            <a:cxnLst/>
            <a:rect l="l" t="t" r="r" b="b"/>
            <a:pathLst>
              <a:path w="20955" h="0">
                <a:moveTo>
                  <a:pt x="0" y="0"/>
                </a:moveTo>
                <a:lnTo>
                  <a:pt x="20479" y="0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125858" y="1389548"/>
            <a:ext cx="26670" cy="36830"/>
          </a:xfrm>
          <a:custGeom>
            <a:avLst/>
            <a:gdLst/>
            <a:ahLst/>
            <a:cxnLst/>
            <a:rect l="l" t="t" r="r" b="b"/>
            <a:pathLst>
              <a:path w="26669" h="36830">
                <a:moveTo>
                  <a:pt x="26367" y="26418"/>
                </a:moveTo>
                <a:lnTo>
                  <a:pt x="0" y="26418"/>
                </a:lnTo>
                <a:lnTo>
                  <a:pt x="0" y="22425"/>
                </a:lnTo>
                <a:lnTo>
                  <a:pt x="16793" y="0"/>
                </a:lnTo>
                <a:lnTo>
                  <a:pt x="21606" y="0"/>
                </a:lnTo>
                <a:lnTo>
                  <a:pt x="21606" y="5631"/>
                </a:lnTo>
                <a:lnTo>
                  <a:pt x="17612" y="5631"/>
                </a:lnTo>
                <a:lnTo>
                  <a:pt x="4812" y="22425"/>
                </a:lnTo>
                <a:lnTo>
                  <a:pt x="26367" y="22425"/>
                </a:lnTo>
                <a:lnTo>
                  <a:pt x="26367" y="26418"/>
                </a:lnTo>
                <a:close/>
              </a:path>
              <a:path w="26669" h="36830">
                <a:moveTo>
                  <a:pt x="21606" y="22425"/>
                </a:moveTo>
                <a:lnTo>
                  <a:pt x="17612" y="22425"/>
                </a:lnTo>
                <a:lnTo>
                  <a:pt x="17612" y="5631"/>
                </a:lnTo>
                <a:lnTo>
                  <a:pt x="21606" y="5631"/>
                </a:lnTo>
                <a:lnTo>
                  <a:pt x="21606" y="22425"/>
                </a:lnTo>
                <a:close/>
              </a:path>
              <a:path w="26669" h="36830">
                <a:moveTo>
                  <a:pt x="21606" y="36812"/>
                </a:moveTo>
                <a:lnTo>
                  <a:pt x="16793" y="36812"/>
                </a:lnTo>
                <a:lnTo>
                  <a:pt x="16793" y="26418"/>
                </a:lnTo>
                <a:lnTo>
                  <a:pt x="21606" y="26418"/>
                </a:lnTo>
                <a:lnTo>
                  <a:pt x="21606" y="368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169530" y="1405880"/>
            <a:ext cx="20955" cy="0"/>
          </a:xfrm>
          <a:custGeom>
            <a:avLst/>
            <a:gdLst/>
            <a:ahLst/>
            <a:cxnLst/>
            <a:rect l="l" t="t" r="r" b="b"/>
            <a:pathLst>
              <a:path w="20955" h="0">
                <a:moveTo>
                  <a:pt x="0" y="0"/>
                </a:moveTo>
                <a:lnTo>
                  <a:pt x="20479" y="0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129851" y="1133562"/>
            <a:ext cx="20320" cy="38100"/>
          </a:xfrm>
          <a:custGeom>
            <a:avLst/>
            <a:gdLst/>
            <a:ahLst/>
            <a:cxnLst/>
            <a:rect l="l" t="t" r="r" b="b"/>
            <a:pathLst>
              <a:path w="20319" h="38100">
                <a:moveTo>
                  <a:pt x="16386" y="34400"/>
                </a:moveTo>
                <a:lnTo>
                  <a:pt x="9318" y="34400"/>
                </a:lnTo>
                <a:lnTo>
                  <a:pt x="11059" y="33602"/>
                </a:lnTo>
                <a:lnTo>
                  <a:pt x="13721" y="30402"/>
                </a:lnTo>
                <a:lnTo>
                  <a:pt x="14386" y="28267"/>
                </a:lnTo>
                <a:lnTo>
                  <a:pt x="14386" y="20269"/>
                </a:lnTo>
                <a:lnTo>
                  <a:pt x="10649" y="17602"/>
                </a:lnTo>
                <a:lnTo>
                  <a:pt x="819" y="17602"/>
                </a:lnTo>
                <a:lnTo>
                  <a:pt x="819" y="0"/>
                </a:lnTo>
                <a:lnTo>
                  <a:pt x="19199" y="0"/>
                </a:lnTo>
                <a:lnTo>
                  <a:pt x="19199" y="4003"/>
                </a:lnTo>
                <a:lnTo>
                  <a:pt x="4812" y="4003"/>
                </a:lnTo>
                <a:lnTo>
                  <a:pt x="4812" y="13603"/>
                </a:lnTo>
                <a:lnTo>
                  <a:pt x="9574" y="13603"/>
                </a:lnTo>
                <a:lnTo>
                  <a:pt x="13311" y="14668"/>
                </a:lnTo>
                <a:lnTo>
                  <a:pt x="16025" y="16803"/>
                </a:lnTo>
                <a:lnTo>
                  <a:pt x="18687" y="18933"/>
                </a:lnTo>
                <a:lnTo>
                  <a:pt x="20018" y="22133"/>
                </a:lnTo>
                <a:lnTo>
                  <a:pt x="20018" y="29603"/>
                </a:lnTo>
                <a:lnTo>
                  <a:pt x="18790" y="32270"/>
                </a:lnTo>
                <a:lnTo>
                  <a:pt x="16386" y="34400"/>
                </a:lnTo>
                <a:close/>
              </a:path>
              <a:path w="20319" h="38100">
                <a:moveTo>
                  <a:pt x="10649" y="37600"/>
                </a:moveTo>
                <a:lnTo>
                  <a:pt x="4249" y="37600"/>
                </a:lnTo>
                <a:lnTo>
                  <a:pt x="2150" y="37334"/>
                </a:lnTo>
                <a:lnTo>
                  <a:pt x="0" y="36801"/>
                </a:lnTo>
                <a:lnTo>
                  <a:pt x="0" y="32803"/>
                </a:lnTo>
                <a:lnTo>
                  <a:pt x="2150" y="33868"/>
                </a:lnTo>
                <a:lnTo>
                  <a:pt x="4556" y="34400"/>
                </a:lnTo>
                <a:lnTo>
                  <a:pt x="16386" y="34400"/>
                </a:lnTo>
                <a:lnTo>
                  <a:pt x="13977" y="36535"/>
                </a:lnTo>
                <a:lnTo>
                  <a:pt x="10649" y="376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169530" y="1149884"/>
            <a:ext cx="20955" cy="0"/>
          </a:xfrm>
          <a:custGeom>
            <a:avLst/>
            <a:gdLst/>
            <a:ahLst/>
            <a:cxnLst/>
            <a:rect l="l" t="t" r="r" b="b"/>
            <a:pathLst>
              <a:path w="20955" h="0">
                <a:moveTo>
                  <a:pt x="0" y="0"/>
                </a:moveTo>
                <a:lnTo>
                  <a:pt x="20479" y="0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126626" y="876767"/>
            <a:ext cx="26034" cy="38735"/>
          </a:xfrm>
          <a:custGeom>
            <a:avLst/>
            <a:gdLst/>
            <a:ahLst/>
            <a:cxnLst/>
            <a:rect l="l" t="t" r="r" b="b"/>
            <a:pathLst>
              <a:path w="26035" h="38734">
                <a:moveTo>
                  <a:pt x="16844" y="38399"/>
                </a:moveTo>
                <a:lnTo>
                  <a:pt x="9369" y="38399"/>
                </a:lnTo>
                <a:lnTo>
                  <a:pt x="6041" y="36801"/>
                </a:lnTo>
                <a:lnTo>
                  <a:pt x="1228" y="30402"/>
                </a:lnTo>
                <a:lnTo>
                  <a:pt x="0" y="25865"/>
                </a:lnTo>
                <a:lnTo>
                  <a:pt x="0" y="13598"/>
                </a:lnTo>
                <a:lnTo>
                  <a:pt x="1382" y="8668"/>
                </a:lnTo>
                <a:lnTo>
                  <a:pt x="6707" y="1735"/>
                </a:lnTo>
                <a:lnTo>
                  <a:pt x="10444" y="0"/>
                </a:lnTo>
                <a:lnTo>
                  <a:pt x="17356" y="0"/>
                </a:lnTo>
                <a:lnTo>
                  <a:pt x="20274" y="266"/>
                </a:lnTo>
                <a:lnTo>
                  <a:pt x="24012" y="798"/>
                </a:lnTo>
                <a:lnTo>
                  <a:pt x="24012" y="3199"/>
                </a:lnTo>
                <a:lnTo>
                  <a:pt x="8806" y="3199"/>
                </a:lnTo>
                <a:lnTo>
                  <a:pt x="5631" y="8268"/>
                </a:lnTo>
                <a:lnTo>
                  <a:pt x="5631" y="18400"/>
                </a:lnTo>
                <a:lnTo>
                  <a:pt x="9467" y="18400"/>
                </a:lnTo>
                <a:lnTo>
                  <a:pt x="6451" y="20935"/>
                </a:lnTo>
                <a:lnTo>
                  <a:pt x="5631" y="22665"/>
                </a:lnTo>
                <a:lnTo>
                  <a:pt x="5631" y="27468"/>
                </a:lnTo>
                <a:lnTo>
                  <a:pt x="6451" y="29869"/>
                </a:lnTo>
                <a:lnTo>
                  <a:pt x="9625" y="34134"/>
                </a:lnTo>
                <a:lnTo>
                  <a:pt x="11468" y="35199"/>
                </a:lnTo>
                <a:lnTo>
                  <a:pt x="21615" y="35199"/>
                </a:lnTo>
                <a:lnTo>
                  <a:pt x="19609" y="37201"/>
                </a:lnTo>
                <a:lnTo>
                  <a:pt x="16844" y="38399"/>
                </a:lnTo>
                <a:close/>
              </a:path>
              <a:path w="26035" h="38734">
                <a:moveTo>
                  <a:pt x="24012" y="5601"/>
                </a:moveTo>
                <a:lnTo>
                  <a:pt x="20274" y="4003"/>
                </a:lnTo>
                <a:lnTo>
                  <a:pt x="17356" y="3199"/>
                </a:lnTo>
                <a:lnTo>
                  <a:pt x="24012" y="3199"/>
                </a:lnTo>
                <a:lnTo>
                  <a:pt x="24012" y="5601"/>
                </a:lnTo>
                <a:close/>
              </a:path>
              <a:path w="26035" h="38734">
                <a:moveTo>
                  <a:pt x="9467" y="18400"/>
                </a:moveTo>
                <a:lnTo>
                  <a:pt x="5631" y="18400"/>
                </a:lnTo>
                <a:lnTo>
                  <a:pt x="7782" y="15201"/>
                </a:lnTo>
                <a:lnTo>
                  <a:pt x="10700" y="13598"/>
                </a:lnTo>
                <a:lnTo>
                  <a:pt x="17612" y="13598"/>
                </a:lnTo>
                <a:lnTo>
                  <a:pt x="20274" y="14668"/>
                </a:lnTo>
                <a:lnTo>
                  <a:pt x="23233" y="17602"/>
                </a:lnTo>
                <a:lnTo>
                  <a:pt x="11468" y="17602"/>
                </a:lnTo>
                <a:lnTo>
                  <a:pt x="9625" y="18267"/>
                </a:lnTo>
                <a:lnTo>
                  <a:pt x="9467" y="18400"/>
                </a:lnTo>
                <a:close/>
              </a:path>
              <a:path w="26035" h="38734">
                <a:moveTo>
                  <a:pt x="21615" y="35199"/>
                </a:moveTo>
                <a:lnTo>
                  <a:pt x="15769" y="35199"/>
                </a:lnTo>
                <a:lnTo>
                  <a:pt x="17510" y="34400"/>
                </a:lnTo>
                <a:lnTo>
                  <a:pt x="20172" y="31200"/>
                </a:lnTo>
                <a:lnTo>
                  <a:pt x="20838" y="29065"/>
                </a:lnTo>
                <a:lnTo>
                  <a:pt x="20838" y="23735"/>
                </a:lnTo>
                <a:lnTo>
                  <a:pt x="20172" y="21600"/>
                </a:lnTo>
                <a:lnTo>
                  <a:pt x="17510" y="18400"/>
                </a:lnTo>
                <a:lnTo>
                  <a:pt x="15769" y="17602"/>
                </a:lnTo>
                <a:lnTo>
                  <a:pt x="23233" y="17602"/>
                </a:lnTo>
                <a:lnTo>
                  <a:pt x="24575" y="18933"/>
                </a:lnTo>
                <a:lnTo>
                  <a:pt x="25599" y="21867"/>
                </a:lnTo>
                <a:lnTo>
                  <a:pt x="25599" y="29332"/>
                </a:lnTo>
                <a:lnTo>
                  <a:pt x="24422" y="32398"/>
                </a:lnTo>
                <a:lnTo>
                  <a:pt x="21615" y="351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2169530" y="893888"/>
            <a:ext cx="20955" cy="0"/>
          </a:xfrm>
          <a:custGeom>
            <a:avLst/>
            <a:gdLst/>
            <a:ahLst/>
            <a:cxnLst/>
            <a:rect l="l" t="t" r="r" b="b"/>
            <a:pathLst>
              <a:path w="20955" h="0">
                <a:moveTo>
                  <a:pt x="0" y="0"/>
                </a:moveTo>
                <a:lnTo>
                  <a:pt x="20479" y="0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822991" y="796610"/>
            <a:ext cx="2051685" cy="1627505"/>
          </a:xfrm>
          <a:custGeom>
            <a:avLst/>
            <a:gdLst/>
            <a:ahLst/>
            <a:cxnLst/>
            <a:rect l="l" t="t" r="r" b="b"/>
            <a:pathLst>
              <a:path w="2051685" h="1627505">
                <a:moveTo>
                  <a:pt x="0" y="1626956"/>
                </a:moveTo>
                <a:lnTo>
                  <a:pt x="23199" y="1626547"/>
                </a:lnTo>
                <a:lnTo>
                  <a:pt x="46399" y="1626086"/>
                </a:lnTo>
                <a:lnTo>
                  <a:pt x="69600" y="1625625"/>
                </a:lnTo>
                <a:lnTo>
                  <a:pt x="115996" y="1624601"/>
                </a:lnTo>
                <a:lnTo>
                  <a:pt x="162398" y="1623424"/>
                </a:lnTo>
                <a:lnTo>
                  <a:pt x="208795" y="1622144"/>
                </a:lnTo>
                <a:lnTo>
                  <a:pt x="255197" y="1620659"/>
                </a:lnTo>
                <a:lnTo>
                  <a:pt x="301594" y="1618969"/>
                </a:lnTo>
                <a:lnTo>
                  <a:pt x="347995" y="1617024"/>
                </a:lnTo>
                <a:lnTo>
                  <a:pt x="394392" y="1614873"/>
                </a:lnTo>
                <a:lnTo>
                  <a:pt x="440794" y="1612416"/>
                </a:lnTo>
                <a:lnTo>
                  <a:pt x="487191" y="1609600"/>
                </a:lnTo>
                <a:lnTo>
                  <a:pt x="533598" y="1606426"/>
                </a:lnTo>
                <a:lnTo>
                  <a:pt x="579984" y="1602842"/>
                </a:lnTo>
                <a:lnTo>
                  <a:pt x="626371" y="1598797"/>
                </a:lnTo>
                <a:lnTo>
                  <a:pt x="672808" y="1594189"/>
                </a:lnTo>
                <a:lnTo>
                  <a:pt x="719195" y="1588967"/>
                </a:lnTo>
                <a:lnTo>
                  <a:pt x="765581" y="1583027"/>
                </a:lnTo>
                <a:lnTo>
                  <a:pt x="811968" y="1576320"/>
                </a:lnTo>
                <a:lnTo>
                  <a:pt x="858405" y="1568692"/>
                </a:lnTo>
                <a:lnTo>
                  <a:pt x="904792" y="1560039"/>
                </a:lnTo>
                <a:lnTo>
                  <a:pt x="951178" y="1550209"/>
                </a:lnTo>
                <a:lnTo>
                  <a:pt x="997565" y="1539099"/>
                </a:lnTo>
                <a:lnTo>
                  <a:pt x="1044002" y="1526504"/>
                </a:lnTo>
                <a:lnTo>
                  <a:pt x="1090389" y="1512219"/>
                </a:lnTo>
                <a:lnTo>
                  <a:pt x="1136775" y="1495989"/>
                </a:lnTo>
                <a:lnTo>
                  <a:pt x="1183162" y="1477660"/>
                </a:lnTo>
                <a:lnTo>
                  <a:pt x="1229600" y="1456821"/>
                </a:lnTo>
                <a:lnTo>
                  <a:pt x="1275986" y="1433167"/>
                </a:lnTo>
                <a:lnTo>
                  <a:pt x="1322372" y="1406390"/>
                </a:lnTo>
                <a:lnTo>
                  <a:pt x="1368759" y="1376029"/>
                </a:lnTo>
                <a:lnTo>
                  <a:pt x="1415197" y="1341623"/>
                </a:lnTo>
                <a:lnTo>
                  <a:pt x="1461583" y="1302558"/>
                </a:lnTo>
                <a:lnTo>
                  <a:pt x="1507970" y="1258271"/>
                </a:lnTo>
                <a:lnTo>
                  <a:pt x="1554356" y="1208096"/>
                </a:lnTo>
                <a:lnTo>
                  <a:pt x="1600794" y="1151162"/>
                </a:lnTo>
                <a:lnTo>
                  <a:pt x="1623987" y="1119931"/>
                </a:lnTo>
                <a:lnTo>
                  <a:pt x="1647180" y="1086651"/>
                </a:lnTo>
                <a:lnTo>
                  <a:pt x="1670373" y="1051221"/>
                </a:lnTo>
                <a:lnTo>
                  <a:pt x="1693567" y="1013488"/>
                </a:lnTo>
                <a:lnTo>
                  <a:pt x="1716760" y="973296"/>
                </a:lnTo>
                <a:lnTo>
                  <a:pt x="1739953" y="930494"/>
                </a:lnTo>
                <a:lnTo>
                  <a:pt x="1763198" y="884926"/>
                </a:lnTo>
                <a:lnTo>
                  <a:pt x="1786391" y="836441"/>
                </a:lnTo>
                <a:lnTo>
                  <a:pt x="1809584" y="784781"/>
                </a:lnTo>
                <a:lnTo>
                  <a:pt x="1832777" y="729793"/>
                </a:lnTo>
                <a:lnTo>
                  <a:pt x="1855971" y="671221"/>
                </a:lnTo>
                <a:lnTo>
                  <a:pt x="1879164" y="608809"/>
                </a:lnTo>
                <a:lnTo>
                  <a:pt x="1902357" y="542404"/>
                </a:lnTo>
                <a:lnTo>
                  <a:pt x="1925550" y="471693"/>
                </a:lnTo>
                <a:lnTo>
                  <a:pt x="1937172" y="434629"/>
                </a:lnTo>
                <a:lnTo>
                  <a:pt x="1948743" y="396384"/>
                </a:lnTo>
                <a:lnTo>
                  <a:pt x="1960366" y="356919"/>
                </a:lnTo>
                <a:lnTo>
                  <a:pt x="1971988" y="316195"/>
                </a:lnTo>
                <a:lnTo>
                  <a:pt x="1983559" y="274171"/>
                </a:lnTo>
                <a:lnTo>
                  <a:pt x="1995181" y="230811"/>
                </a:lnTo>
                <a:lnTo>
                  <a:pt x="2006752" y="186062"/>
                </a:lnTo>
                <a:lnTo>
                  <a:pt x="2018374" y="139886"/>
                </a:lnTo>
                <a:lnTo>
                  <a:pt x="2029945" y="92240"/>
                </a:lnTo>
                <a:lnTo>
                  <a:pt x="2041568" y="43070"/>
                </a:lnTo>
                <a:lnTo>
                  <a:pt x="2051434" y="0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505595" y="796610"/>
            <a:ext cx="2279650" cy="1630045"/>
          </a:xfrm>
          <a:custGeom>
            <a:avLst/>
            <a:gdLst/>
            <a:ahLst/>
            <a:cxnLst/>
            <a:rect l="l" t="t" r="r" b="b"/>
            <a:pathLst>
              <a:path w="2279650" h="1630045">
                <a:moveTo>
                  <a:pt x="0" y="0"/>
                </a:moveTo>
                <a:lnTo>
                  <a:pt x="13398" y="58157"/>
                </a:lnTo>
                <a:lnTo>
                  <a:pt x="24969" y="106857"/>
                </a:lnTo>
                <a:lnTo>
                  <a:pt x="36591" y="154053"/>
                </a:lnTo>
                <a:lnTo>
                  <a:pt x="48162" y="199789"/>
                </a:lnTo>
                <a:lnTo>
                  <a:pt x="59784" y="244112"/>
                </a:lnTo>
                <a:lnTo>
                  <a:pt x="71407" y="287063"/>
                </a:lnTo>
                <a:lnTo>
                  <a:pt x="82978" y="328688"/>
                </a:lnTo>
                <a:lnTo>
                  <a:pt x="94600" y="369028"/>
                </a:lnTo>
                <a:lnTo>
                  <a:pt x="106171" y="408118"/>
                </a:lnTo>
                <a:lnTo>
                  <a:pt x="117793" y="445996"/>
                </a:lnTo>
                <a:lnTo>
                  <a:pt x="129364" y="482711"/>
                </a:lnTo>
                <a:lnTo>
                  <a:pt x="152557" y="552746"/>
                </a:lnTo>
                <a:lnTo>
                  <a:pt x="175802" y="618537"/>
                </a:lnTo>
                <a:lnTo>
                  <a:pt x="198995" y="680334"/>
                </a:lnTo>
                <a:lnTo>
                  <a:pt x="222188" y="738343"/>
                </a:lnTo>
                <a:lnTo>
                  <a:pt x="245382" y="792819"/>
                </a:lnTo>
                <a:lnTo>
                  <a:pt x="268575" y="844018"/>
                </a:lnTo>
                <a:lnTo>
                  <a:pt x="291768" y="892043"/>
                </a:lnTo>
                <a:lnTo>
                  <a:pt x="314961" y="937201"/>
                </a:lnTo>
                <a:lnTo>
                  <a:pt x="338206" y="979543"/>
                </a:lnTo>
                <a:lnTo>
                  <a:pt x="361399" y="1019375"/>
                </a:lnTo>
                <a:lnTo>
                  <a:pt x="384592" y="1056751"/>
                </a:lnTo>
                <a:lnTo>
                  <a:pt x="407785" y="1091822"/>
                </a:lnTo>
                <a:lnTo>
                  <a:pt x="430979" y="1124795"/>
                </a:lnTo>
                <a:lnTo>
                  <a:pt x="454172" y="1155770"/>
                </a:lnTo>
                <a:lnTo>
                  <a:pt x="500558" y="1212140"/>
                </a:lnTo>
                <a:lnTo>
                  <a:pt x="546996" y="1261855"/>
                </a:lnTo>
                <a:lnTo>
                  <a:pt x="593383" y="1305681"/>
                </a:lnTo>
                <a:lnTo>
                  <a:pt x="639769" y="1344388"/>
                </a:lnTo>
                <a:lnTo>
                  <a:pt x="686155" y="1378487"/>
                </a:lnTo>
                <a:lnTo>
                  <a:pt x="732593" y="1408541"/>
                </a:lnTo>
                <a:lnTo>
                  <a:pt x="778980" y="1435062"/>
                </a:lnTo>
                <a:lnTo>
                  <a:pt x="825366" y="1458460"/>
                </a:lnTo>
                <a:lnTo>
                  <a:pt x="871753" y="1479093"/>
                </a:lnTo>
                <a:lnTo>
                  <a:pt x="918190" y="1497320"/>
                </a:lnTo>
                <a:lnTo>
                  <a:pt x="964577" y="1513345"/>
                </a:lnTo>
                <a:lnTo>
                  <a:pt x="1010963" y="1527528"/>
                </a:lnTo>
                <a:lnTo>
                  <a:pt x="1057350" y="1540020"/>
                </a:lnTo>
                <a:lnTo>
                  <a:pt x="1103787" y="1551028"/>
                </a:lnTo>
                <a:lnTo>
                  <a:pt x="1150174" y="1560705"/>
                </a:lnTo>
                <a:lnTo>
                  <a:pt x="1196560" y="1569306"/>
                </a:lnTo>
                <a:lnTo>
                  <a:pt x="1242947" y="1576832"/>
                </a:lnTo>
                <a:lnTo>
                  <a:pt x="1289384" y="1583488"/>
                </a:lnTo>
                <a:lnTo>
                  <a:pt x="1335771" y="1589376"/>
                </a:lnTo>
                <a:lnTo>
                  <a:pt x="1382157" y="1594547"/>
                </a:lnTo>
                <a:lnTo>
                  <a:pt x="1428544" y="1599104"/>
                </a:lnTo>
                <a:lnTo>
                  <a:pt x="1474982" y="1603149"/>
                </a:lnTo>
                <a:lnTo>
                  <a:pt x="1521368" y="1606682"/>
                </a:lnTo>
                <a:lnTo>
                  <a:pt x="1567755" y="1609856"/>
                </a:lnTo>
                <a:lnTo>
                  <a:pt x="1614141" y="1612621"/>
                </a:lnTo>
                <a:lnTo>
                  <a:pt x="1660579" y="1615027"/>
                </a:lnTo>
                <a:lnTo>
                  <a:pt x="1706965" y="1617177"/>
                </a:lnTo>
                <a:lnTo>
                  <a:pt x="1753352" y="1619072"/>
                </a:lnTo>
                <a:lnTo>
                  <a:pt x="1799738" y="1620761"/>
                </a:lnTo>
                <a:lnTo>
                  <a:pt x="1846176" y="1622246"/>
                </a:lnTo>
                <a:lnTo>
                  <a:pt x="1892562" y="1623526"/>
                </a:lnTo>
                <a:lnTo>
                  <a:pt x="1915755" y="1624140"/>
                </a:lnTo>
                <a:lnTo>
                  <a:pt x="1938949" y="1624704"/>
                </a:lnTo>
                <a:lnTo>
                  <a:pt x="1962142" y="1625216"/>
                </a:lnTo>
                <a:lnTo>
                  <a:pt x="1985335" y="1625676"/>
                </a:lnTo>
                <a:lnTo>
                  <a:pt x="2008528" y="1626137"/>
                </a:lnTo>
                <a:lnTo>
                  <a:pt x="2031773" y="1626598"/>
                </a:lnTo>
                <a:lnTo>
                  <a:pt x="2054966" y="1627008"/>
                </a:lnTo>
                <a:lnTo>
                  <a:pt x="2078159" y="1627366"/>
                </a:lnTo>
                <a:lnTo>
                  <a:pt x="2101353" y="1627724"/>
                </a:lnTo>
                <a:lnTo>
                  <a:pt x="2124546" y="1628083"/>
                </a:lnTo>
                <a:lnTo>
                  <a:pt x="2147739" y="1628390"/>
                </a:lnTo>
                <a:lnTo>
                  <a:pt x="2170932" y="1628697"/>
                </a:lnTo>
                <a:lnTo>
                  <a:pt x="2194177" y="1628953"/>
                </a:lnTo>
                <a:lnTo>
                  <a:pt x="2217370" y="1629209"/>
                </a:lnTo>
                <a:lnTo>
                  <a:pt x="2240563" y="1629465"/>
                </a:lnTo>
                <a:lnTo>
                  <a:pt x="2263756" y="1629721"/>
                </a:lnTo>
                <a:lnTo>
                  <a:pt x="2279550" y="1629861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919464" y="1180613"/>
            <a:ext cx="469975" cy="76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917545" y="1165263"/>
            <a:ext cx="610816" cy="768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185758" y="2020884"/>
            <a:ext cx="34925" cy="49530"/>
          </a:xfrm>
          <a:custGeom>
            <a:avLst/>
            <a:gdLst/>
            <a:ahLst/>
            <a:cxnLst/>
            <a:rect l="l" t="t" r="r" b="b"/>
            <a:pathLst>
              <a:path w="34925" h="49530">
                <a:moveTo>
                  <a:pt x="1200" y="12000"/>
                </a:moveTo>
                <a:lnTo>
                  <a:pt x="0" y="12000"/>
                </a:lnTo>
                <a:lnTo>
                  <a:pt x="599" y="8400"/>
                </a:lnTo>
                <a:lnTo>
                  <a:pt x="3600" y="2400"/>
                </a:lnTo>
                <a:lnTo>
                  <a:pt x="6399" y="0"/>
                </a:lnTo>
                <a:lnTo>
                  <a:pt x="12800" y="0"/>
                </a:lnTo>
                <a:lnTo>
                  <a:pt x="14800" y="1199"/>
                </a:lnTo>
                <a:lnTo>
                  <a:pt x="7200" y="1199"/>
                </a:lnTo>
                <a:lnTo>
                  <a:pt x="4800" y="3600"/>
                </a:lnTo>
                <a:lnTo>
                  <a:pt x="3000" y="7200"/>
                </a:lnTo>
                <a:lnTo>
                  <a:pt x="2400" y="10799"/>
                </a:lnTo>
                <a:lnTo>
                  <a:pt x="1200" y="12000"/>
                </a:lnTo>
                <a:close/>
              </a:path>
              <a:path w="34925" h="49530">
                <a:moveTo>
                  <a:pt x="21600" y="32401"/>
                </a:moveTo>
                <a:lnTo>
                  <a:pt x="18800" y="32401"/>
                </a:lnTo>
                <a:lnTo>
                  <a:pt x="21200" y="30801"/>
                </a:lnTo>
                <a:lnTo>
                  <a:pt x="22800" y="27600"/>
                </a:lnTo>
                <a:lnTo>
                  <a:pt x="24000" y="26400"/>
                </a:lnTo>
                <a:lnTo>
                  <a:pt x="27600" y="12000"/>
                </a:lnTo>
                <a:lnTo>
                  <a:pt x="28400" y="10400"/>
                </a:lnTo>
                <a:lnTo>
                  <a:pt x="29067" y="5200"/>
                </a:lnTo>
                <a:lnTo>
                  <a:pt x="30201" y="1999"/>
                </a:lnTo>
                <a:lnTo>
                  <a:pt x="30800" y="800"/>
                </a:lnTo>
                <a:lnTo>
                  <a:pt x="32001" y="0"/>
                </a:lnTo>
                <a:lnTo>
                  <a:pt x="33601" y="0"/>
                </a:lnTo>
                <a:lnTo>
                  <a:pt x="34401" y="800"/>
                </a:lnTo>
                <a:lnTo>
                  <a:pt x="33801" y="8800"/>
                </a:lnTo>
                <a:lnTo>
                  <a:pt x="28200" y="31201"/>
                </a:lnTo>
                <a:lnTo>
                  <a:pt x="22800" y="31201"/>
                </a:lnTo>
                <a:lnTo>
                  <a:pt x="21600" y="32401"/>
                </a:lnTo>
                <a:close/>
              </a:path>
              <a:path w="34925" h="49530">
                <a:moveTo>
                  <a:pt x="18000" y="34801"/>
                </a:moveTo>
                <a:lnTo>
                  <a:pt x="11600" y="34801"/>
                </a:lnTo>
                <a:lnTo>
                  <a:pt x="8800" y="33201"/>
                </a:lnTo>
                <a:lnTo>
                  <a:pt x="6399" y="28401"/>
                </a:lnTo>
                <a:lnTo>
                  <a:pt x="6000" y="22801"/>
                </a:lnTo>
                <a:lnTo>
                  <a:pt x="7200" y="17600"/>
                </a:lnTo>
                <a:lnTo>
                  <a:pt x="9600" y="9600"/>
                </a:lnTo>
                <a:lnTo>
                  <a:pt x="10800" y="9600"/>
                </a:lnTo>
                <a:lnTo>
                  <a:pt x="11067" y="8800"/>
                </a:lnTo>
                <a:lnTo>
                  <a:pt x="11600" y="1599"/>
                </a:lnTo>
                <a:lnTo>
                  <a:pt x="11200" y="1199"/>
                </a:lnTo>
                <a:lnTo>
                  <a:pt x="14800" y="1199"/>
                </a:lnTo>
                <a:lnTo>
                  <a:pt x="15600" y="3600"/>
                </a:lnTo>
                <a:lnTo>
                  <a:pt x="16400" y="4400"/>
                </a:lnTo>
                <a:lnTo>
                  <a:pt x="16000" y="8800"/>
                </a:lnTo>
                <a:lnTo>
                  <a:pt x="14400" y="12000"/>
                </a:lnTo>
                <a:lnTo>
                  <a:pt x="12000" y="18400"/>
                </a:lnTo>
                <a:lnTo>
                  <a:pt x="10900" y="22801"/>
                </a:lnTo>
                <a:lnTo>
                  <a:pt x="11440" y="31201"/>
                </a:lnTo>
                <a:lnTo>
                  <a:pt x="12400" y="32401"/>
                </a:lnTo>
                <a:lnTo>
                  <a:pt x="21600" y="32401"/>
                </a:lnTo>
                <a:lnTo>
                  <a:pt x="20401" y="33601"/>
                </a:lnTo>
                <a:lnTo>
                  <a:pt x="18000" y="34801"/>
                </a:lnTo>
                <a:close/>
              </a:path>
              <a:path w="34925" h="49530">
                <a:moveTo>
                  <a:pt x="16000" y="48001"/>
                </a:moveTo>
                <a:lnTo>
                  <a:pt x="12800" y="48001"/>
                </a:lnTo>
                <a:lnTo>
                  <a:pt x="15600" y="46401"/>
                </a:lnTo>
                <a:lnTo>
                  <a:pt x="20401" y="40001"/>
                </a:lnTo>
                <a:lnTo>
                  <a:pt x="21645" y="37201"/>
                </a:lnTo>
                <a:lnTo>
                  <a:pt x="22320" y="34801"/>
                </a:lnTo>
                <a:lnTo>
                  <a:pt x="22800" y="31201"/>
                </a:lnTo>
                <a:lnTo>
                  <a:pt x="28200" y="31201"/>
                </a:lnTo>
                <a:lnTo>
                  <a:pt x="26000" y="38401"/>
                </a:lnTo>
                <a:lnTo>
                  <a:pt x="23200" y="42401"/>
                </a:lnTo>
                <a:lnTo>
                  <a:pt x="16000" y="48001"/>
                </a:lnTo>
                <a:close/>
              </a:path>
              <a:path w="34925" h="49530">
                <a:moveTo>
                  <a:pt x="12800" y="49201"/>
                </a:moveTo>
                <a:lnTo>
                  <a:pt x="6399" y="49201"/>
                </a:lnTo>
                <a:lnTo>
                  <a:pt x="4000" y="48001"/>
                </a:lnTo>
                <a:lnTo>
                  <a:pt x="2400" y="45601"/>
                </a:lnTo>
                <a:lnTo>
                  <a:pt x="1600" y="44801"/>
                </a:lnTo>
                <a:lnTo>
                  <a:pt x="1200" y="40001"/>
                </a:lnTo>
                <a:lnTo>
                  <a:pt x="2400" y="38401"/>
                </a:lnTo>
                <a:lnTo>
                  <a:pt x="4800" y="38401"/>
                </a:lnTo>
                <a:lnTo>
                  <a:pt x="5200" y="37201"/>
                </a:lnTo>
                <a:lnTo>
                  <a:pt x="7600" y="37201"/>
                </a:lnTo>
                <a:lnTo>
                  <a:pt x="8000" y="37601"/>
                </a:lnTo>
                <a:lnTo>
                  <a:pt x="8000" y="42401"/>
                </a:lnTo>
                <a:lnTo>
                  <a:pt x="6399" y="44001"/>
                </a:lnTo>
                <a:lnTo>
                  <a:pt x="5200" y="44401"/>
                </a:lnTo>
                <a:lnTo>
                  <a:pt x="3600" y="44401"/>
                </a:lnTo>
                <a:lnTo>
                  <a:pt x="4400" y="46801"/>
                </a:lnTo>
                <a:lnTo>
                  <a:pt x="6399" y="48001"/>
                </a:lnTo>
                <a:lnTo>
                  <a:pt x="16000" y="48001"/>
                </a:lnTo>
                <a:lnTo>
                  <a:pt x="12800" y="49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247142" y="2026884"/>
            <a:ext cx="50800" cy="17145"/>
          </a:xfrm>
          <a:custGeom>
            <a:avLst/>
            <a:gdLst/>
            <a:ahLst/>
            <a:cxnLst/>
            <a:rect l="l" t="t" r="r" b="b"/>
            <a:pathLst>
              <a:path w="50800" h="17144">
                <a:moveTo>
                  <a:pt x="49601" y="2400"/>
                </a:moveTo>
                <a:lnTo>
                  <a:pt x="800" y="2400"/>
                </a:lnTo>
                <a:lnTo>
                  <a:pt x="0" y="2000"/>
                </a:lnTo>
                <a:lnTo>
                  <a:pt x="0" y="400"/>
                </a:lnTo>
                <a:lnTo>
                  <a:pt x="800" y="0"/>
                </a:lnTo>
                <a:lnTo>
                  <a:pt x="49601" y="0"/>
                </a:lnTo>
                <a:lnTo>
                  <a:pt x="50401" y="400"/>
                </a:lnTo>
                <a:lnTo>
                  <a:pt x="50401" y="2000"/>
                </a:lnTo>
                <a:lnTo>
                  <a:pt x="49601" y="2400"/>
                </a:lnTo>
                <a:close/>
              </a:path>
              <a:path w="50800" h="17144">
                <a:moveTo>
                  <a:pt x="49601" y="16801"/>
                </a:moveTo>
                <a:lnTo>
                  <a:pt x="800" y="16801"/>
                </a:lnTo>
                <a:lnTo>
                  <a:pt x="0" y="16401"/>
                </a:lnTo>
                <a:lnTo>
                  <a:pt x="0" y="14800"/>
                </a:lnTo>
                <a:lnTo>
                  <a:pt x="800" y="14400"/>
                </a:lnTo>
                <a:lnTo>
                  <a:pt x="49601" y="14400"/>
                </a:lnTo>
                <a:lnTo>
                  <a:pt x="50401" y="14800"/>
                </a:lnTo>
                <a:lnTo>
                  <a:pt x="50401" y="16401"/>
                </a:lnTo>
                <a:lnTo>
                  <a:pt x="49601" y="168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330646" y="2002883"/>
            <a:ext cx="25400" cy="52069"/>
          </a:xfrm>
          <a:custGeom>
            <a:avLst/>
            <a:gdLst/>
            <a:ahLst/>
            <a:cxnLst/>
            <a:rect l="l" t="t" r="r" b="b"/>
            <a:pathLst>
              <a:path w="25400" h="52069">
                <a:moveTo>
                  <a:pt x="3999" y="7201"/>
                </a:moveTo>
                <a:lnTo>
                  <a:pt x="0" y="7201"/>
                </a:lnTo>
                <a:lnTo>
                  <a:pt x="0" y="4800"/>
                </a:lnTo>
                <a:lnTo>
                  <a:pt x="5600" y="4800"/>
                </a:lnTo>
                <a:lnTo>
                  <a:pt x="10000" y="3200"/>
                </a:lnTo>
                <a:lnTo>
                  <a:pt x="13200" y="0"/>
                </a:lnTo>
                <a:lnTo>
                  <a:pt x="14800" y="0"/>
                </a:lnTo>
                <a:lnTo>
                  <a:pt x="15600" y="400"/>
                </a:lnTo>
                <a:lnTo>
                  <a:pt x="15600" y="6000"/>
                </a:lnTo>
                <a:lnTo>
                  <a:pt x="9600" y="6000"/>
                </a:lnTo>
                <a:lnTo>
                  <a:pt x="7200" y="6800"/>
                </a:lnTo>
                <a:lnTo>
                  <a:pt x="3999" y="7201"/>
                </a:lnTo>
                <a:close/>
              </a:path>
              <a:path w="25400" h="52069">
                <a:moveTo>
                  <a:pt x="19600" y="49202"/>
                </a:moveTo>
                <a:lnTo>
                  <a:pt x="6399" y="49202"/>
                </a:lnTo>
                <a:lnTo>
                  <a:pt x="8800" y="48802"/>
                </a:lnTo>
                <a:lnTo>
                  <a:pt x="9600" y="48002"/>
                </a:lnTo>
                <a:lnTo>
                  <a:pt x="9600" y="6000"/>
                </a:lnTo>
                <a:lnTo>
                  <a:pt x="15600" y="6000"/>
                </a:lnTo>
                <a:lnTo>
                  <a:pt x="16000" y="48002"/>
                </a:lnTo>
                <a:lnTo>
                  <a:pt x="16800" y="48002"/>
                </a:lnTo>
                <a:lnTo>
                  <a:pt x="17600" y="48802"/>
                </a:lnTo>
                <a:lnTo>
                  <a:pt x="19600" y="49202"/>
                </a:lnTo>
                <a:close/>
              </a:path>
              <a:path w="25400" h="52069">
                <a:moveTo>
                  <a:pt x="25201" y="51602"/>
                </a:moveTo>
                <a:lnTo>
                  <a:pt x="0" y="51602"/>
                </a:lnTo>
                <a:lnTo>
                  <a:pt x="0" y="49202"/>
                </a:lnTo>
                <a:lnTo>
                  <a:pt x="25201" y="49202"/>
                </a:lnTo>
                <a:lnTo>
                  <a:pt x="25201" y="5160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279494" y="837040"/>
            <a:ext cx="34925" cy="49530"/>
          </a:xfrm>
          <a:custGeom>
            <a:avLst/>
            <a:gdLst/>
            <a:ahLst/>
            <a:cxnLst/>
            <a:rect l="l" t="t" r="r" b="b"/>
            <a:pathLst>
              <a:path w="34925" h="49530">
                <a:moveTo>
                  <a:pt x="1200" y="12000"/>
                </a:moveTo>
                <a:lnTo>
                  <a:pt x="0" y="12000"/>
                </a:lnTo>
                <a:lnTo>
                  <a:pt x="599" y="8400"/>
                </a:lnTo>
                <a:lnTo>
                  <a:pt x="3600" y="2400"/>
                </a:lnTo>
                <a:lnTo>
                  <a:pt x="6399" y="0"/>
                </a:lnTo>
                <a:lnTo>
                  <a:pt x="12800" y="0"/>
                </a:lnTo>
                <a:lnTo>
                  <a:pt x="14800" y="1199"/>
                </a:lnTo>
                <a:lnTo>
                  <a:pt x="7200" y="1199"/>
                </a:lnTo>
                <a:lnTo>
                  <a:pt x="4800" y="3600"/>
                </a:lnTo>
                <a:lnTo>
                  <a:pt x="3000" y="7200"/>
                </a:lnTo>
                <a:lnTo>
                  <a:pt x="2400" y="10800"/>
                </a:lnTo>
                <a:lnTo>
                  <a:pt x="1200" y="12000"/>
                </a:lnTo>
                <a:close/>
              </a:path>
              <a:path w="34925" h="49530">
                <a:moveTo>
                  <a:pt x="21600" y="32401"/>
                </a:moveTo>
                <a:lnTo>
                  <a:pt x="18800" y="32401"/>
                </a:lnTo>
                <a:lnTo>
                  <a:pt x="21200" y="30801"/>
                </a:lnTo>
                <a:lnTo>
                  <a:pt x="22800" y="27601"/>
                </a:lnTo>
                <a:lnTo>
                  <a:pt x="24000" y="26401"/>
                </a:lnTo>
                <a:lnTo>
                  <a:pt x="27600" y="12000"/>
                </a:lnTo>
                <a:lnTo>
                  <a:pt x="28400" y="10400"/>
                </a:lnTo>
                <a:lnTo>
                  <a:pt x="29067" y="5200"/>
                </a:lnTo>
                <a:lnTo>
                  <a:pt x="30201" y="1999"/>
                </a:lnTo>
                <a:lnTo>
                  <a:pt x="30801" y="800"/>
                </a:lnTo>
                <a:lnTo>
                  <a:pt x="32001" y="0"/>
                </a:lnTo>
                <a:lnTo>
                  <a:pt x="33601" y="0"/>
                </a:lnTo>
                <a:lnTo>
                  <a:pt x="34401" y="800"/>
                </a:lnTo>
                <a:lnTo>
                  <a:pt x="33801" y="8800"/>
                </a:lnTo>
                <a:lnTo>
                  <a:pt x="28200" y="31201"/>
                </a:lnTo>
                <a:lnTo>
                  <a:pt x="22800" y="31201"/>
                </a:lnTo>
                <a:lnTo>
                  <a:pt x="21600" y="32401"/>
                </a:lnTo>
                <a:close/>
              </a:path>
              <a:path w="34925" h="49530">
                <a:moveTo>
                  <a:pt x="18000" y="34801"/>
                </a:moveTo>
                <a:lnTo>
                  <a:pt x="11600" y="34801"/>
                </a:lnTo>
                <a:lnTo>
                  <a:pt x="8800" y="33201"/>
                </a:lnTo>
                <a:lnTo>
                  <a:pt x="6399" y="28401"/>
                </a:lnTo>
                <a:lnTo>
                  <a:pt x="6000" y="22801"/>
                </a:lnTo>
                <a:lnTo>
                  <a:pt x="7200" y="17600"/>
                </a:lnTo>
                <a:lnTo>
                  <a:pt x="9600" y="9600"/>
                </a:lnTo>
                <a:lnTo>
                  <a:pt x="10800" y="9600"/>
                </a:lnTo>
                <a:lnTo>
                  <a:pt x="11067" y="8800"/>
                </a:lnTo>
                <a:lnTo>
                  <a:pt x="11600" y="1599"/>
                </a:lnTo>
                <a:lnTo>
                  <a:pt x="11200" y="1199"/>
                </a:lnTo>
                <a:lnTo>
                  <a:pt x="14800" y="1199"/>
                </a:lnTo>
                <a:lnTo>
                  <a:pt x="15600" y="3600"/>
                </a:lnTo>
                <a:lnTo>
                  <a:pt x="16400" y="4400"/>
                </a:lnTo>
                <a:lnTo>
                  <a:pt x="16000" y="8800"/>
                </a:lnTo>
                <a:lnTo>
                  <a:pt x="14400" y="12000"/>
                </a:lnTo>
                <a:lnTo>
                  <a:pt x="12000" y="18400"/>
                </a:lnTo>
                <a:lnTo>
                  <a:pt x="10900" y="22801"/>
                </a:lnTo>
                <a:lnTo>
                  <a:pt x="11440" y="31201"/>
                </a:lnTo>
                <a:lnTo>
                  <a:pt x="12400" y="32401"/>
                </a:lnTo>
                <a:lnTo>
                  <a:pt x="21600" y="32401"/>
                </a:lnTo>
                <a:lnTo>
                  <a:pt x="20401" y="33601"/>
                </a:lnTo>
                <a:lnTo>
                  <a:pt x="18000" y="34801"/>
                </a:lnTo>
                <a:close/>
              </a:path>
              <a:path w="34925" h="49530">
                <a:moveTo>
                  <a:pt x="16000" y="48001"/>
                </a:moveTo>
                <a:lnTo>
                  <a:pt x="12800" y="48001"/>
                </a:lnTo>
                <a:lnTo>
                  <a:pt x="15600" y="46402"/>
                </a:lnTo>
                <a:lnTo>
                  <a:pt x="20401" y="40001"/>
                </a:lnTo>
                <a:lnTo>
                  <a:pt x="21645" y="37201"/>
                </a:lnTo>
                <a:lnTo>
                  <a:pt x="22320" y="34801"/>
                </a:lnTo>
                <a:lnTo>
                  <a:pt x="22800" y="31201"/>
                </a:lnTo>
                <a:lnTo>
                  <a:pt x="28200" y="31201"/>
                </a:lnTo>
                <a:lnTo>
                  <a:pt x="26000" y="38401"/>
                </a:lnTo>
                <a:lnTo>
                  <a:pt x="23200" y="42401"/>
                </a:lnTo>
                <a:lnTo>
                  <a:pt x="16000" y="48001"/>
                </a:lnTo>
                <a:close/>
              </a:path>
              <a:path w="34925" h="49530">
                <a:moveTo>
                  <a:pt x="12800" y="49201"/>
                </a:moveTo>
                <a:lnTo>
                  <a:pt x="6399" y="49201"/>
                </a:lnTo>
                <a:lnTo>
                  <a:pt x="4000" y="48001"/>
                </a:lnTo>
                <a:lnTo>
                  <a:pt x="2400" y="45601"/>
                </a:lnTo>
                <a:lnTo>
                  <a:pt x="1600" y="44801"/>
                </a:lnTo>
                <a:lnTo>
                  <a:pt x="1200" y="40001"/>
                </a:lnTo>
                <a:lnTo>
                  <a:pt x="2400" y="38401"/>
                </a:lnTo>
                <a:lnTo>
                  <a:pt x="4800" y="38401"/>
                </a:lnTo>
                <a:lnTo>
                  <a:pt x="5200" y="37201"/>
                </a:lnTo>
                <a:lnTo>
                  <a:pt x="7600" y="37201"/>
                </a:lnTo>
                <a:lnTo>
                  <a:pt x="8000" y="37601"/>
                </a:lnTo>
                <a:lnTo>
                  <a:pt x="8000" y="42401"/>
                </a:lnTo>
                <a:lnTo>
                  <a:pt x="6399" y="44001"/>
                </a:lnTo>
                <a:lnTo>
                  <a:pt x="5200" y="44401"/>
                </a:lnTo>
                <a:lnTo>
                  <a:pt x="3600" y="44401"/>
                </a:lnTo>
                <a:lnTo>
                  <a:pt x="4400" y="46802"/>
                </a:lnTo>
                <a:lnTo>
                  <a:pt x="6399" y="48001"/>
                </a:lnTo>
                <a:lnTo>
                  <a:pt x="16000" y="48001"/>
                </a:lnTo>
                <a:lnTo>
                  <a:pt x="12800" y="49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708312" y="2598381"/>
            <a:ext cx="38735" cy="34925"/>
          </a:xfrm>
          <a:custGeom>
            <a:avLst/>
            <a:gdLst/>
            <a:ahLst/>
            <a:cxnLst/>
            <a:rect l="l" t="t" r="r" b="b"/>
            <a:pathLst>
              <a:path w="38735" h="34925">
                <a:moveTo>
                  <a:pt x="3333" y="12000"/>
                </a:moveTo>
                <a:lnTo>
                  <a:pt x="2133" y="12000"/>
                </a:lnTo>
                <a:lnTo>
                  <a:pt x="2453" y="9600"/>
                </a:lnTo>
                <a:lnTo>
                  <a:pt x="3200" y="8000"/>
                </a:lnTo>
                <a:lnTo>
                  <a:pt x="6933" y="1999"/>
                </a:lnTo>
                <a:lnTo>
                  <a:pt x="10133" y="0"/>
                </a:lnTo>
                <a:lnTo>
                  <a:pt x="18133" y="0"/>
                </a:lnTo>
                <a:lnTo>
                  <a:pt x="19813" y="1199"/>
                </a:lnTo>
                <a:lnTo>
                  <a:pt x="11733" y="1199"/>
                </a:lnTo>
                <a:lnTo>
                  <a:pt x="9333" y="2800"/>
                </a:lnTo>
                <a:lnTo>
                  <a:pt x="6933" y="5999"/>
                </a:lnTo>
                <a:lnTo>
                  <a:pt x="5866" y="7200"/>
                </a:lnTo>
                <a:lnTo>
                  <a:pt x="5133" y="8400"/>
                </a:lnTo>
                <a:lnTo>
                  <a:pt x="4533" y="10800"/>
                </a:lnTo>
                <a:lnTo>
                  <a:pt x="3333" y="12000"/>
                </a:lnTo>
                <a:close/>
              </a:path>
              <a:path w="38735" h="34925">
                <a:moveTo>
                  <a:pt x="24248" y="5999"/>
                </a:moveTo>
                <a:lnTo>
                  <a:pt x="22533" y="5999"/>
                </a:lnTo>
                <a:lnTo>
                  <a:pt x="23934" y="3200"/>
                </a:lnTo>
                <a:lnTo>
                  <a:pt x="26134" y="800"/>
                </a:lnTo>
                <a:lnTo>
                  <a:pt x="28534" y="0"/>
                </a:lnTo>
                <a:lnTo>
                  <a:pt x="34135" y="0"/>
                </a:lnTo>
                <a:lnTo>
                  <a:pt x="36135" y="800"/>
                </a:lnTo>
                <a:lnTo>
                  <a:pt x="36334" y="1199"/>
                </a:lnTo>
                <a:lnTo>
                  <a:pt x="26934" y="1199"/>
                </a:lnTo>
                <a:lnTo>
                  <a:pt x="25219" y="3200"/>
                </a:lnTo>
                <a:lnTo>
                  <a:pt x="24477" y="4400"/>
                </a:lnTo>
                <a:lnTo>
                  <a:pt x="24248" y="5999"/>
                </a:lnTo>
                <a:close/>
              </a:path>
              <a:path w="38735" h="34925">
                <a:moveTo>
                  <a:pt x="12233" y="32401"/>
                </a:moveTo>
                <a:lnTo>
                  <a:pt x="9333" y="32401"/>
                </a:lnTo>
                <a:lnTo>
                  <a:pt x="11333" y="30801"/>
                </a:lnTo>
                <a:lnTo>
                  <a:pt x="12933" y="27601"/>
                </a:lnTo>
                <a:lnTo>
                  <a:pt x="13933" y="26401"/>
                </a:lnTo>
                <a:lnTo>
                  <a:pt x="16534" y="14800"/>
                </a:lnTo>
                <a:lnTo>
                  <a:pt x="17133" y="1999"/>
                </a:lnTo>
                <a:lnTo>
                  <a:pt x="16534" y="1199"/>
                </a:lnTo>
                <a:lnTo>
                  <a:pt x="19813" y="1199"/>
                </a:lnTo>
                <a:lnTo>
                  <a:pt x="20373" y="1599"/>
                </a:lnTo>
                <a:lnTo>
                  <a:pt x="21094" y="2400"/>
                </a:lnTo>
                <a:lnTo>
                  <a:pt x="22533" y="5999"/>
                </a:lnTo>
                <a:lnTo>
                  <a:pt x="24248" y="5999"/>
                </a:lnTo>
                <a:lnTo>
                  <a:pt x="23734" y="9600"/>
                </a:lnTo>
                <a:lnTo>
                  <a:pt x="22934" y="9600"/>
                </a:lnTo>
                <a:lnTo>
                  <a:pt x="20134" y="20400"/>
                </a:lnTo>
                <a:lnTo>
                  <a:pt x="19534" y="23600"/>
                </a:lnTo>
                <a:lnTo>
                  <a:pt x="18934" y="28801"/>
                </a:lnTo>
                <a:lnTo>
                  <a:pt x="15334" y="28801"/>
                </a:lnTo>
                <a:lnTo>
                  <a:pt x="14000" y="30801"/>
                </a:lnTo>
                <a:lnTo>
                  <a:pt x="12233" y="32401"/>
                </a:lnTo>
                <a:close/>
              </a:path>
              <a:path w="38735" h="34925">
                <a:moveTo>
                  <a:pt x="34135" y="9600"/>
                </a:moveTo>
                <a:lnTo>
                  <a:pt x="31734" y="9600"/>
                </a:lnTo>
                <a:lnTo>
                  <a:pt x="31201" y="3999"/>
                </a:lnTo>
                <a:lnTo>
                  <a:pt x="31734" y="3200"/>
                </a:lnTo>
                <a:lnTo>
                  <a:pt x="33334" y="2400"/>
                </a:lnTo>
                <a:lnTo>
                  <a:pt x="34535" y="2400"/>
                </a:lnTo>
                <a:lnTo>
                  <a:pt x="33734" y="1599"/>
                </a:lnTo>
                <a:lnTo>
                  <a:pt x="32534" y="1199"/>
                </a:lnTo>
                <a:lnTo>
                  <a:pt x="36334" y="1199"/>
                </a:lnTo>
                <a:lnTo>
                  <a:pt x="36934" y="2400"/>
                </a:lnTo>
                <a:lnTo>
                  <a:pt x="37734" y="3200"/>
                </a:lnTo>
                <a:lnTo>
                  <a:pt x="38134" y="7200"/>
                </a:lnTo>
                <a:lnTo>
                  <a:pt x="36934" y="8400"/>
                </a:lnTo>
                <a:lnTo>
                  <a:pt x="34535" y="8400"/>
                </a:lnTo>
                <a:lnTo>
                  <a:pt x="34135" y="9600"/>
                </a:lnTo>
                <a:close/>
              </a:path>
              <a:path w="38735" h="34925">
                <a:moveTo>
                  <a:pt x="30134" y="32401"/>
                </a:moveTo>
                <a:lnTo>
                  <a:pt x="26134" y="32401"/>
                </a:lnTo>
                <a:lnTo>
                  <a:pt x="28134" y="31201"/>
                </a:lnTo>
                <a:lnTo>
                  <a:pt x="29734" y="28801"/>
                </a:lnTo>
                <a:lnTo>
                  <a:pt x="31334" y="27201"/>
                </a:lnTo>
                <a:lnTo>
                  <a:pt x="32534" y="25200"/>
                </a:lnTo>
                <a:lnTo>
                  <a:pt x="33734" y="21600"/>
                </a:lnTo>
                <a:lnTo>
                  <a:pt x="35334" y="21600"/>
                </a:lnTo>
                <a:lnTo>
                  <a:pt x="35734" y="23600"/>
                </a:lnTo>
                <a:lnTo>
                  <a:pt x="34934" y="25200"/>
                </a:lnTo>
                <a:lnTo>
                  <a:pt x="30134" y="32401"/>
                </a:lnTo>
                <a:close/>
              </a:path>
              <a:path w="38735" h="34925">
                <a:moveTo>
                  <a:pt x="7733" y="34801"/>
                </a:moveTo>
                <a:lnTo>
                  <a:pt x="3733" y="34801"/>
                </a:lnTo>
                <a:lnTo>
                  <a:pt x="1333" y="33601"/>
                </a:lnTo>
                <a:lnTo>
                  <a:pt x="533" y="32401"/>
                </a:lnTo>
                <a:lnTo>
                  <a:pt x="0" y="26801"/>
                </a:lnTo>
                <a:lnTo>
                  <a:pt x="533" y="26001"/>
                </a:lnTo>
                <a:lnTo>
                  <a:pt x="2133" y="25200"/>
                </a:lnTo>
                <a:lnTo>
                  <a:pt x="4933" y="25200"/>
                </a:lnTo>
                <a:lnTo>
                  <a:pt x="3333" y="31201"/>
                </a:lnTo>
                <a:lnTo>
                  <a:pt x="4133" y="32001"/>
                </a:lnTo>
                <a:lnTo>
                  <a:pt x="5333" y="32401"/>
                </a:lnTo>
                <a:lnTo>
                  <a:pt x="12233" y="32401"/>
                </a:lnTo>
                <a:lnTo>
                  <a:pt x="11733" y="32801"/>
                </a:lnTo>
                <a:lnTo>
                  <a:pt x="9333" y="33601"/>
                </a:lnTo>
                <a:lnTo>
                  <a:pt x="8533" y="34401"/>
                </a:lnTo>
                <a:lnTo>
                  <a:pt x="7733" y="34801"/>
                </a:lnTo>
                <a:close/>
              </a:path>
              <a:path w="38735" h="34925">
                <a:moveTo>
                  <a:pt x="26934" y="34801"/>
                </a:moveTo>
                <a:lnTo>
                  <a:pt x="19734" y="34801"/>
                </a:lnTo>
                <a:lnTo>
                  <a:pt x="16934" y="33201"/>
                </a:lnTo>
                <a:lnTo>
                  <a:pt x="15934" y="31201"/>
                </a:lnTo>
                <a:lnTo>
                  <a:pt x="15334" y="28801"/>
                </a:lnTo>
                <a:lnTo>
                  <a:pt x="18934" y="28801"/>
                </a:lnTo>
                <a:lnTo>
                  <a:pt x="19534" y="31201"/>
                </a:lnTo>
                <a:lnTo>
                  <a:pt x="19734" y="31601"/>
                </a:lnTo>
                <a:lnTo>
                  <a:pt x="21334" y="32401"/>
                </a:lnTo>
                <a:lnTo>
                  <a:pt x="30134" y="32401"/>
                </a:lnTo>
                <a:lnTo>
                  <a:pt x="26934" y="348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67" name="object 6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68" name="object 6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69" name="object 6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55"/>
              <a:t>3</a:t>
            </a:r>
            <a:r>
              <a:rPr dirty="0" spc="-40"/>
              <a:t>/17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1908" y="24034"/>
            <a:ext cx="52070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Curva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r</a:t>
            </a: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itmica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Curv</a:t>
            </a:r>
            <a:r>
              <a:rPr dirty="0" spc="-40"/>
              <a:t>a</a:t>
            </a:r>
            <a:r>
              <a:rPr dirty="0" spc="135"/>
              <a:t> </a:t>
            </a:r>
            <a:r>
              <a:rPr dirty="0" spc="-10"/>
              <a:t>log</a:t>
            </a:r>
            <a:r>
              <a:rPr dirty="0" spc="-60"/>
              <a:t>a</a:t>
            </a:r>
            <a:r>
              <a:rPr dirty="0" spc="-35"/>
              <a:t>ritmica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884324"/>
            <a:ext cx="31584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11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</a:t>
            </a:r>
            <a:r>
              <a:rPr dirty="0" sz="1000" spc="-50">
                <a:latin typeface="Tahoma"/>
                <a:cs typeface="Tahoma"/>
              </a:rPr>
              <a:t>u</a:t>
            </a:r>
            <a:r>
              <a:rPr dirty="0" sz="1000" spc="-40">
                <a:latin typeface="Tahoma"/>
                <a:cs typeface="Tahoma"/>
              </a:rPr>
              <a:t>rva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92210" y="1133208"/>
            <a:ext cx="623570" cy="20002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22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312" y="1436406"/>
            <a:ext cx="4384040" cy="325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875" marR="5080" indent="-3810">
              <a:lnSpc>
                <a:spcPct val="100000"/>
              </a:lnSpc>
            </a:pP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detta</a:t>
            </a:r>
            <a:r>
              <a:rPr dirty="0" sz="1000" spc="-5"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curva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log</a:t>
            </a:r>
            <a:r>
              <a:rPr dirty="0" sz="1000" spc="-75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ritmica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(di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)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costituita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tutti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punti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pia</a:t>
            </a:r>
            <a:r>
              <a:rPr dirty="0" sz="1000" spc="-45">
                <a:latin typeface="Tahoma"/>
                <a:cs typeface="Tahoma"/>
              </a:rPr>
              <a:t>n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rtesiano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15">
                <a:latin typeface="Tahoma"/>
                <a:cs typeface="Tahoma"/>
              </a:rPr>
              <a:t>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14" i="1">
                <a:latin typeface="Calibri"/>
                <a:cs typeface="Calibri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22" i="1"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latin typeface="Trebuchet MS"/>
                <a:cs typeface="Trebuchet MS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-135" i="1">
                <a:latin typeface="Calibri"/>
                <a:cs typeface="Calibri"/>
              </a:rPr>
              <a:t> </a:t>
            </a:r>
            <a:r>
              <a:rPr dirty="0" sz="1000" spc="-15">
                <a:latin typeface="Tahoma"/>
                <a:cs typeface="Tahoma"/>
              </a:rPr>
              <a:t>),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qualsiasi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nume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reale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4/17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1908" y="24034"/>
            <a:ext cx="52070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Curva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r</a:t>
            </a: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itmica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Curv</a:t>
            </a:r>
            <a:r>
              <a:rPr dirty="0" spc="-40"/>
              <a:t>a</a:t>
            </a:r>
            <a:r>
              <a:rPr dirty="0" spc="135"/>
              <a:t> </a:t>
            </a:r>
            <a:r>
              <a:rPr dirty="0" spc="-10"/>
              <a:t>log</a:t>
            </a:r>
            <a:r>
              <a:rPr dirty="0" spc="-60"/>
              <a:t>a</a:t>
            </a:r>
            <a:r>
              <a:rPr dirty="0" spc="-35"/>
              <a:t>ritmica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884324"/>
            <a:ext cx="31584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11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</a:t>
            </a:r>
            <a:r>
              <a:rPr dirty="0" sz="1000" spc="-50">
                <a:latin typeface="Tahoma"/>
                <a:cs typeface="Tahoma"/>
              </a:rPr>
              <a:t>u</a:t>
            </a:r>
            <a:r>
              <a:rPr dirty="0" sz="1000" spc="-40">
                <a:latin typeface="Tahoma"/>
                <a:cs typeface="Tahoma"/>
              </a:rPr>
              <a:t>rva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92210" y="1133208"/>
            <a:ext cx="623570" cy="20002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22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312" y="1436406"/>
            <a:ext cx="4384040" cy="6210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875" marR="5080" indent="-3810">
              <a:lnSpc>
                <a:spcPct val="100000"/>
              </a:lnSpc>
            </a:pP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detta</a:t>
            </a:r>
            <a:r>
              <a:rPr dirty="0" sz="1000" spc="-5"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curva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log</a:t>
            </a:r>
            <a:r>
              <a:rPr dirty="0" sz="1000" spc="-75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ritmica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(di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)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costituita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tutti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punti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pia</a:t>
            </a:r>
            <a:r>
              <a:rPr dirty="0" sz="1000" spc="-45">
                <a:latin typeface="Tahoma"/>
                <a:cs typeface="Tahoma"/>
              </a:rPr>
              <a:t>n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rtesiano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15">
                <a:latin typeface="Tahoma"/>
                <a:cs typeface="Tahoma"/>
              </a:rPr>
              <a:t>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14" i="1">
                <a:latin typeface="Calibri"/>
                <a:cs typeface="Calibri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22" i="1"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latin typeface="Trebuchet MS"/>
                <a:cs typeface="Trebuchet MS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-135" i="1">
                <a:latin typeface="Calibri"/>
                <a:cs typeface="Calibri"/>
              </a:rPr>
              <a:t> </a:t>
            </a:r>
            <a:r>
              <a:rPr dirty="0" sz="1000" spc="-15">
                <a:latin typeface="Tahoma"/>
                <a:cs typeface="Tahoma"/>
              </a:rPr>
              <a:t>),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qualsiasi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nume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reale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4478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22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4/17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1908" y="24034"/>
            <a:ext cx="52070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Curva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r</a:t>
            </a: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itmica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Curv</a:t>
            </a:r>
            <a:r>
              <a:rPr dirty="0" spc="-40"/>
              <a:t>a</a:t>
            </a:r>
            <a:r>
              <a:rPr dirty="0" spc="135"/>
              <a:t> </a:t>
            </a:r>
            <a:r>
              <a:rPr dirty="0" spc="-10"/>
              <a:t>log</a:t>
            </a:r>
            <a:r>
              <a:rPr dirty="0" spc="-60"/>
              <a:t>a</a:t>
            </a:r>
            <a:r>
              <a:rPr dirty="0" spc="-35"/>
              <a:t>ritmica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884324"/>
            <a:ext cx="31584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11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</a:t>
            </a:r>
            <a:r>
              <a:rPr dirty="0" sz="1000" spc="-50">
                <a:latin typeface="Tahoma"/>
                <a:cs typeface="Tahoma"/>
              </a:rPr>
              <a:t>u</a:t>
            </a:r>
            <a:r>
              <a:rPr dirty="0" sz="1000" spc="-40">
                <a:latin typeface="Tahoma"/>
                <a:cs typeface="Tahoma"/>
              </a:rPr>
              <a:t>rva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92210" y="1133208"/>
            <a:ext cx="623570" cy="20002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22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312" y="1436406"/>
            <a:ext cx="4384040" cy="6210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875" marR="5080" indent="-3810">
              <a:lnSpc>
                <a:spcPct val="100000"/>
              </a:lnSpc>
            </a:pP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detta</a:t>
            </a:r>
            <a:r>
              <a:rPr dirty="0" sz="1000" spc="-5"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curva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log</a:t>
            </a:r>
            <a:r>
              <a:rPr dirty="0" sz="1000" spc="-75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ritmica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(di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)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costituita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tutti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punti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pia</a:t>
            </a:r>
            <a:r>
              <a:rPr dirty="0" sz="1000" spc="-45">
                <a:latin typeface="Tahoma"/>
                <a:cs typeface="Tahoma"/>
              </a:rPr>
              <a:t>n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rtesiano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15">
                <a:latin typeface="Tahoma"/>
                <a:cs typeface="Tahoma"/>
              </a:rPr>
              <a:t>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14" i="1">
                <a:latin typeface="Calibri"/>
                <a:cs typeface="Calibri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22" i="1"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latin typeface="Trebuchet MS"/>
                <a:cs typeface="Trebuchet MS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-135" i="1">
                <a:latin typeface="Calibri"/>
                <a:cs typeface="Calibri"/>
              </a:rPr>
              <a:t> </a:t>
            </a:r>
            <a:r>
              <a:rPr dirty="0" sz="1000" spc="-15">
                <a:latin typeface="Tahoma"/>
                <a:cs typeface="Tahoma"/>
              </a:rPr>
              <a:t>),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qualsiasi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nume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reale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4478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22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4/17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1908" y="24034"/>
            <a:ext cx="52070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Curva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r</a:t>
            </a: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itmica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Curv</a:t>
            </a:r>
            <a:r>
              <a:rPr dirty="0" spc="-40"/>
              <a:t>a</a:t>
            </a:r>
            <a:r>
              <a:rPr dirty="0" spc="135"/>
              <a:t> </a:t>
            </a:r>
            <a:r>
              <a:rPr dirty="0" spc="-10"/>
              <a:t>log</a:t>
            </a:r>
            <a:r>
              <a:rPr dirty="0" spc="-60"/>
              <a:t>a</a:t>
            </a:r>
            <a:r>
              <a:rPr dirty="0" spc="-35"/>
              <a:t>ritmica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884324"/>
            <a:ext cx="31584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11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</a:t>
            </a:r>
            <a:r>
              <a:rPr dirty="0" sz="1000" spc="-50">
                <a:latin typeface="Tahoma"/>
                <a:cs typeface="Tahoma"/>
              </a:rPr>
              <a:t>u</a:t>
            </a:r>
            <a:r>
              <a:rPr dirty="0" sz="1000" spc="-40">
                <a:latin typeface="Tahoma"/>
                <a:cs typeface="Tahoma"/>
              </a:rPr>
              <a:t>rva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92210" y="1133208"/>
            <a:ext cx="623570" cy="20002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22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312" y="1436406"/>
            <a:ext cx="4384040" cy="6210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875" marR="5080" indent="-3810">
              <a:lnSpc>
                <a:spcPct val="100000"/>
              </a:lnSpc>
            </a:pP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detta</a:t>
            </a:r>
            <a:r>
              <a:rPr dirty="0" sz="1000" spc="-5"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curva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log</a:t>
            </a:r>
            <a:r>
              <a:rPr dirty="0" sz="1000" spc="-75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ritmica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(di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)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costituita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tutti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punti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pia</a:t>
            </a:r>
            <a:r>
              <a:rPr dirty="0" sz="1000" spc="-45">
                <a:latin typeface="Tahoma"/>
                <a:cs typeface="Tahoma"/>
              </a:rPr>
              <a:t>n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rtesiano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15">
                <a:latin typeface="Tahoma"/>
                <a:cs typeface="Tahoma"/>
              </a:rPr>
              <a:t>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14" i="1">
                <a:latin typeface="Calibri"/>
                <a:cs typeface="Calibri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22" i="1"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latin typeface="Trebuchet MS"/>
                <a:cs typeface="Trebuchet MS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-135" i="1">
                <a:latin typeface="Calibri"/>
                <a:cs typeface="Calibri"/>
              </a:rPr>
              <a:t> </a:t>
            </a:r>
            <a:r>
              <a:rPr dirty="0" sz="1000" spc="-15">
                <a:latin typeface="Tahoma"/>
                <a:cs typeface="Tahoma"/>
              </a:rPr>
              <a:t>),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qualsiasi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nume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reale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4478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22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15">
                <a:latin typeface="Tahoma"/>
                <a:cs typeface="Tahoma"/>
              </a:rPr>
              <a:t>tutte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passano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er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5">
                <a:solidFill>
                  <a:srgbClr val="FF0000"/>
                </a:solidFill>
                <a:latin typeface="Tahoma"/>
                <a:cs typeface="Tahoma"/>
              </a:rPr>
              <a:t>il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punto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(1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0)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4/17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1908" y="24034"/>
            <a:ext cx="52070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Curva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r</a:t>
            </a: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itmica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Curv</a:t>
            </a:r>
            <a:r>
              <a:rPr dirty="0" spc="-40"/>
              <a:t>a</a:t>
            </a:r>
            <a:r>
              <a:rPr dirty="0" spc="135"/>
              <a:t> </a:t>
            </a:r>
            <a:r>
              <a:rPr dirty="0" spc="-10"/>
              <a:t>log</a:t>
            </a:r>
            <a:r>
              <a:rPr dirty="0" spc="-60"/>
              <a:t>a</a:t>
            </a:r>
            <a:r>
              <a:rPr dirty="0" spc="-35"/>
              <a:t>ritmica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884324"/>
            <a:ext cx="31584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11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</a:t>
            </a:r>
            <a:r>
              <a:rPr dirty="0" sz="1000" spc="-50">
                <a:latin typeface="Tahoma"/>
                <a:cs typeface="Tahoma"/>
              </a:rPr>
              <a:t>u</a:t>
            </a:r>
            <a:r>
              <a:rPr dirty="0" sz="1000" spc="-40">
                <a:latin typeface="Tahoma"/>
                <a:cs typeface="Tahoma"/>
              </a:rPr>
              <a:t>rva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92210" y="1133208"/>
            <a:ext cx="623570" cy="20002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22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312" y="1436406"/>
            <a:ext cx="4384040" cy="772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875" marR="5080" indent="-3810">
              <a:lnSpc>
                <a:spcPct val="100000"/>
              </a:lnSpc>
            </a:pP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detta</a:t>
            </a:r>
            <a:r>
              <a:rPr dirty="0" sz="1000" spc="-5"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curva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log</a:t>
            </a:r>
            <a:r>
              <a:rPr dirty="0" sz="1000" spc="-75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ritmica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(di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)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costituita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tutti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punti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pia</a:t>
            </a:r>
            <a:r>
              <a:rPr dirty="0" sz="1000" spc="-45">
                <a:latin typeface="Tahoma"/>
                <a:cs typeface="Tahoma"/>
              </a:rPr>
              <a:t>n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rtesiano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15">
                <a:latin typeface="Tahoma"/>
                <a:cs typeface="Tahoma"/>
              </a:rPr>
              <a:t>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14" i="1">
                <a:latin typeface="Calibri"/>
                <a:cs typeface="Calibri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22" i="1"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latin typeface="Trebuchet MS"/>
                <a:cs typeface="Trebuchet MS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-135" i="1">
                <a:latin typeface="Calibri"/>
                <a:cs typeface="Calibri"/>
              </a:rPr>
              <a:t> </a:t>
            </a:r>
            <a:r>
              <a:rPr dirty="0" sz="1000" spc="-15">
                <a:latin typeface="Tahoma"/>
                <a:cs typeface="Tahoma"/>
              </a:rPr>
              <a:t>),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qualsiasi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nume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reale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ositivo.</a:t>
            </a:r>
            <a:endParaRPr sz="1000">
              <a:latin typeface="Tahoma"/>
              <a:cs typeface="Tahoma"/>
            </a:endParaRPr>
          </a:p>
          <a:p>
            <a:pPr marL="1104900" marR="133985" indent="-960119">
              <a:lnSpc>
                <a:spcPct val="124500"/>
              </a:lnSpc>
              <a:spcBef>
                <a:spcPts val="695"/>
              </a:spcBef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22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15">
                <a:latin typeface="Tahoma"/>
                <a:cs typeface="Tahoma"/>
              </a:rPr>
              <a:t>tutte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passano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er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5">
                <a:solidFill>
                  <a:srgbClr val="FF0000"/>
                </a:solidFill>
                <a:latin typeface="Tahoma"/>
                <a:cs typeface="Tahoma"/>
              </a:rPr>
              <a:t>il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punto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(1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0) 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Monotonia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4/17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1880" y="24034"/>
            <a:ext cx="56070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Curva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onenziale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Curv</a:t>
            </a:r>
            <a:r>
              <a:rPr dirty="0" spc="-40"/>
              <a:t>a</a:t>
            </a:r>
            <a:r>
              <a:rPr dirty="0" spc="135"/>
              <a:t> </a:t>
            </a:r>
            <a:r>
              <a:rPr dirty="0" spc="-25"/>
              <a:t>es</a:t>
            </a:r>
            <a:r>
              <a:rPr dirty="0" spc="15"/>
              <a:t>p</a:t>
            </a:r>
            <a:r>
              <a:rPr dirty="0" spc="-30"/>
              <a:t>onenziale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811985"/>
            <a:ext cx="25952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11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curva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83219" y="1060856"/>
            <a:ext cx="441959" cy="19113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27777" sz="105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312" y="1355138"/>
            <a:ext cx="417195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875" marR="5080" indent="-3810">
              <a:lnSpc>
                <a:spcPct val="100000"/>
              </a:lnSpc>
            </a:pP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detta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c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u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rva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5">
                <a:solidFill>
                  <a:srgbClr val="FF0000"/>
                </a:solidFill>
                <a:latin typeface="Tahoma"/>
                <a:cs typeface="Tahoma"/>
              </a:rPr>
              <a:t>es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onenziale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(di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costituita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tutti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punti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rtesiano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14" i="1">
                <a:latin typeface="Calibri"/>
                <a:cs typeface="Calibri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baseline="27777" sz="1050" spc="-22" i="1">
                <a:latin typeface="Trebuchet MS"/>
                <a:cs typeface="Trebuchet MS"/>
              </a:rPr>
              <a:t>x</a:t>
            </a:r>
            <a:r>
              <a:rPr dirty="0" baseline="27777" sz="1050" spc="-150" i="1">
                <a:latin typeface="Trebuchet MS"/>
                <a:cs typeface="Trebuchet MS"/>
              </a:rPr>
              <a:t> </a:t>
            </a:r>
            <a:r>
              <a:rPr dirty="0" sz="1000" spc="-15">
                <a:latin typeface="Tahoma"/>
                <a:cs typeface="Tahoma"/>
              </a:rPr>
              <a:t>),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qualsiasi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reale.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2/17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1908" y="24034"/>
            <a:ext cx="52070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Curva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r</a:t>
            </a: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itmica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Curv</a:t>
            </a:r>
            <a:r>
              <a:rPr dirty="0" spc="-40"/>
              <a:t>a</a:t>
            </a:r>
            <a:r>
              <a:rPr dirty="0" spc="135"/>
              <a:t> </a:t>
            </a:r>
            <a:r>
              <a:rPr dirty="0" spc="-10"/>
              <a:t>log</a:t>
            </a:r>
            <a:r>
              <a:rPr dirty="0" spc="-60"/>
              <a:t>a</a:t>
            </a:r>
            <a:r>
              <a:rPr dirty="0" spc="-35"/>
              <a:t>ritmica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884324"/>
            <a:ext cx="31584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11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</a:t>
            </a:r>
            <a:r>
              <a:rPr dirty="0" sz="1000" spc="-50">
                <a:latin typeface="Tahoma"/>
                <a:cs typeface="Tahoma"/>
              </a:rPr>
              <a:t>u</a:t>
            </a:r>
            <a:r>
              <a:rPr dirty="0" sz="1000" spc="-40">
                <a:latin typeface="Tahoma"/>
                <a:cs typeface="Tahoma"/>
              </a:rPr>
              <a:t>rva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92210" y="1133208"/>
            <a:ext cx="623570" cy="20002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22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312" y="1436406"/>
            <a:ext cx="4384040" cy="325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875" marR="5080" indent="-3810">
              <a:lnSpc>
                <a:spcPct val="100000"/>
              </a:lnSpc>
            </a:pP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detta</a:t>
            </a:r>
            <a:r>
              <a:rPr dirty="0" sz="1000" spc="-5"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curva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log</a:t>
            </a:r>
            <a:r>
              <a:rPr dirty="0" sz="1000" spc="-75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ritmica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(di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)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costituita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tutti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punti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pia</a:t>
            </a:r>
            <a:r>
              <a:rPr dirty="0" sz="1000" spc="-45">
                <a:latin typeface="Tahoma"/>
                <a:cs typeface="Tahoma"/>
              </a:rPr>
              <a:t>n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rtesiano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15">
                <a:latin typeface="Tahoma"/>
                <a:cs typeface="Tahoma"/>
              </a:rPr>
              <a:t>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14" i="1">
                <a:latin typeface="Calibri"/>
                <a:cs typeface="Calibri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22" i="1"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latin typeface="Trebuchet MS"/>
                <a:cs typeface="Trebuchet MS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-135" i="1">
                <a:latin typeface="Calibri"/>
                <a:cs typeface="Calibri"/>
              </a:rPr>
              <a:t> </a:t>
            </a:r>
            <a:r>
              <a:rPr dirty="0" sz="1000" spc="-15">
                <a:latin typeface="Tahoma"/>
                <a:cs typeface="Tahoma"/>
              </a:rPr>
              <a:t>),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qualsiasi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nume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reale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2760" y="1866593"/>
            <a:ext cx="1595755" cy="342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22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972185">
              <a:lnSpc>
                <a:spcPct val="100000"/>
              </a:lnSpc>
              <a:spcBef>
                <a:spcPts val="295"/>
              </a:spcBef>
            </a:pP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Monotonia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39366" y="1866593"/>
            <a:ext cx="2426335" cy="3803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15">
                <a:latin typeface="Tahoma"/>
                <a:cs typeface="Tahoma"/>
              </a:rPr>
              <a:t>tutte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passano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er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5">
                <a:solidFill>
                  <a:srgbClr val="FF0000"/>
                </a:solidFill>
                <a:latin typeface="Tahoma"/>
                <a:cs typeface="Tahoma"/>
              </a:rPr>
              <a:t>il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punto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(1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0)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4/17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1908" y="24034"/>
            <a:ext cx="52070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Curva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r</a:t>
            </a: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itmica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Curv</a:t>
            </a:r>
            <a:r>
              <a:rPr dirty="0" spc="-40"/>
              <a:t>a</a:t>
            </a:r>
            <a:r>
              <a:rPr dirty="0" spc="135"/>
              <a:t> </a:t>
            </a:r>
            <a:r>
              <a:rPr dirty="0" spc="-10"/>
              <a:t>log</a:t>
            </a:r>
            <a:r>
              <a:rPr dirty="0" spc="-60"/>
              <a:t>a</a:t>
            </a:r>
            <a:r>
              <a:rPr dirty="0" spc="-35"/>
              <a:t>ritmica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884324"/>
            <a:ext cx="31584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11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</a:t>
            </a:r>
            <a:r>
              <a:rPr dirty="0" sz="1000" spc="-50">
                <a:latin typeface="Tahoma"/>
                <a:cs typeface="Tahoma"/>
              </a:rPr>
              <a:t>u</a:t>
            </a:r>
            <a:r>
              <a:rPr dirty="0" sz="1000" spc="-40">
                <a:latin typeface="Tahoma"/>
                <a:cs typeface="Tahoma"/>
              </a:rPr>
              <a:t>rva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92210" y="1133208"/>
            <a:ext cx="623570" cy="20002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22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312" y="1436406"/>
            <a:ext cx="4384040" cy="325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875" marR="5080" indent="-3810">
              <a:lnSpc>
                <a:spcPct val="100000"/>
              </a:lnSpc>
            </a:pP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detta</a:t>
            </a:r>
            <a:r>
              <a:rPr dirty="0" sz="1000" spc="-5"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curva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log</a:t>
            </a:r>
            <a:r>
              <a:rPr dirty="0" sz="1000" spc="-75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ritmica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(di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)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costituita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tutti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punti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pia</a:t>
            </a:r>
            <a:r>
              <a:rPr dirty="0" sz="1000" spc="-45">
                <a:latin typeface="Tahoma"/>
                <a:cs typeface="Tahoma"/>
              </a:rPr>
              <a:t>n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rtesiano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15">
                <a:latin typeface="Tahoma"/>
                <a:cs typeface="Tahoma"/>
              </a:rPr>
              <a:t>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14" i="1">
                <a:latin typeface="Calibri"/>
                <a:cs typeface="Calibri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22" i="1"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latin typeface="Trebuchet MS"/>
                <a:cs typeface="Trebuchet MS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-135" i="1">
                <a:latin typeface="Calibri"/>
                <a:cs typeface="Calibri"/>
              </a:rPr>
              <a:t> </a:t>
            </a:r>
            <a:r>
              <a:rPr dirty="0" sz="1000" spc="-15">
                <a:latin typeface="Tahoma"/>
                <a:cs typeface="Tahoma"/>
              </a:rPr>
              <a:t>),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qualsiasi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nume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reale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2760" y="1866593"/>
            <a:ext cx="1595755" cy="342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22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972185">
              <a:lnSpc>
                <a:spcPct val="100000"/>
              </a:lnSpc>
              <a:spcBef>
                <a:spcPts val="295"/>
              </a:spcBef>
            </a:pP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Monotonia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39366" y="1866593"/>
            <a:ext cx="2426335" cy="3803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15">
                <a:latin typeface="Tahoma"/>
                <a:cs typeface="Tahoma"/>
              </a:rPr>
              <a:t>tutte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passano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er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5">
                <a:solidFill>
                  <a:srgbClr val="FF0000"/>
                </a:solidFill>
                <a:latin typeface="Tahoma"/>
                <a:cs typeface="Tahoma"/>
              </a:rPr>
              <a:t>il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punto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(1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0)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curve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crescenti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4/17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1908" y="24034"/>
            <a:ext cx="52070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Curva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r</a:t>
            </a: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itmica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Curv</a:t>
            </a:r>
            <a:r>
              <a:rPr dirty="0" spc="-40"/>
              <a:t>a</a:t>
            </a:r>
            <a:r>
              <a:rPr dirty="0" spc="135"/>
              <a:t> </a:t>
            </a:r>
            <a:r>
              <a:rPr dirty="0" spc="-10"/>
              <a:t>log</a:t>
            </a:r>
            <a:r>
              <a:rPr dirty="0" spc="-60"/>
              <a:t>a</a:t>
            </a:r>
            <a:r>
              <a:rPr dirty="0" spc="-35"/>
              <a:t>ritmica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884324"/>
            <a:ext cx="31584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11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</a:t>
            </a:r>
            <a:r>
              <a:rPr dirty="0" sz="1000" spc="-50">
                <a:latin typeface="Tahoma"/>
                <a:cs typeface="Tahoma"/>
              </a:rPr>
              <a:t>u</a:t>
            </a:r>
            <a:r>
              <a:rPr dirty="0" sz="1000" spc="-40">
                <a:latin typeface="Tahoma"/>
                <a:cs typeface="Tahoma"/>
              </a:rPr>
              <a:t>rva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92210" y="1133208"/>
            <a:ext cx="623570" cy="20002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22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312" y="1436406"/>
            <a:ext cx="4384040" cy="325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875" marR="5080" indent="-3810">
              <a:lnSpc>
                <a:spcPct val="100000"/>
              </a:lnSpc>
            </a:pP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detta</a:t>
            </a:r>
            <a:r>
              <a:rPr dirty="0" sz="1000" spc="-5"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curva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log</a:t>
            </a:r>
            <a:r>
              <a:rPr dirty="0" sz="1000" spc="-75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ritmica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(di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)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costituita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tutti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punti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pia</a:t>
            </a:r>
            <a:r>
              <a:rPr dirty="0" sz="1000" spc="-45">
                <a:latin typeface="Tahoma"/>
                <a:cs typeface="Tahoma"/>
              </a:rPr>
              <a:t>n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rtesiano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15">
                <a:latin typeface="Tahoma"/>
                <a:cs typeface="Tahoma"/>
              </a:rPr>
              <a:t>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14" i="1">
                <a:latin typeface="Calibri"/>
                <a:cs typeface="Calibri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22" i="1"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latin typeface="Trebuchet MS"/>
                <a:cs typeface="Trebuchet MS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-135" i="1">
                <a:latin typeface="Calibri"/>
                <a:cs typeface="Calibri"/>
              </a:rPr>
              <a:t> </a:t>
            </a:r>
            <a:r>
              <a:rPr dirty="0" sz="1000" spc="-15">
                <a:latin typeface="Tahoma"/>
                <a:cs typeface="Tahoma"/>
              </a:rPr>
              <a:t>),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qualsiasi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nume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reale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2760" y="1866593"/>
            <a:ext cx="1595755" cy="342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22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972185">
              <a:lnSpc>
                <a:spcPct val="100000"/>
              </a:lnSpc>
              <a:spcBef>
                <a:spcPts val="295"/>
              </a:spcBef>
            </a:pP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Monotonia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39366" y="1866593"/>
            <a:ext cx="2426335" cy="570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15">
                <a:latin typeface="Tahoma"/>
                <a:cs typeface="Tahoma"/>
              </a:rPr>
              <a:t>tutte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passano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er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5">
                <a:solidFill>
                  <a:srgbClr val="FF0000"/>
                </a:solidFill>
                <a:latin typeface="Tahoma"/>
                <a:cs typeface="Tahoma"/>
              </a:rPr>
              <a:t>il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punto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(1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0)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curve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crescenti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4/17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1908" y="24034"/>
            <a:ext cx="52070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Curva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r</a:t>
            </a: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itmica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Curv</a:t>
            </a:r>
            <a:r>
              <a:rPr dirty="0" spc="-40"/>
              <a:t>a</a:t>
            </a:r>
            <a:r>
              <a:rPr dirty="0" spc="135"/>
              <a:t> </a:t>
            </a:r>
            <a:r>
              <a:rPr dirty="0" spc="-10"/>
              <a:t>log</a:t>
            </a:r>
            <a:r>
              <a:rPr dirty="0" spc="-60"/>
              <a:t>a</a:t>
            </a:r>
            <a:r>
              <a:rPr dirty="0" spc="-35"/>
              <a:t>ritmica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884324"/>
            <a:ext cx="31584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11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</a:t>
            </a:r>
            <a:r>
              <a:rPr dirty="0" sz="1000" spc="-50">
                <a:latin typeface="Tahoma"/>
                <a:cs typeface="Tahoma"/>
              </a:rPr>
              <a:t>u</a:t>
            </a:r>
            <a:r>
              <a:rPr dirty="0" sz="1000" spc="-40">
                <a:latin typeface="Tahoma"/>
                <a:cs typeface="Tahoma"/>
              </a:rPr>
              <a:t>rva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92210" y="1133208"/>
            <a:ext cx="623570" cy="20002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22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312" y="1436406"/>
            <a:ext cx="4384040" cy="325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875" marR="5080" indent="-3810">
              <a:lnSpc>
                <a:spcPct val="100000"/>
              </a:lnSpc>
            </a:pP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detta</a:t>
            </a:r>
            <a:r>
              <a:rPr dirty="0" sz="1000" spc="-5"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curva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log</a:t>
            </a:r>
            <a:r>
              <a:rPr dirty="0" sz="1000" spc="-75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ritmica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(di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)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costituita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tutti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punti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pia</a:t>
            </a:r>
            <a:r>
              <a:rPr dirty="0" sz="1000" spc="-45">
                <a:latin typeface="Tahoma"/>
                <a:cs typeface="Tahoma"/>
              </a:rPr>
              <a:t>n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rtesiano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15">
                <a:latin typeface="Tahoma"/>
                <a:cs typeface="Tahoma"/>
              </a:rPr>
              <a:t>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14" i="1">
                <a:latin typeface="Calibri"/>
                <a:cs typeface="Calibri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22" i="1"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latin typeface="Trebuchet MS"/>
                <a:cs typeface="Trebuchet MS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-135" i="1">
                <a:latin typeface="Calibri"/>
                <a:cs typeface="Calibri"/>
              </a:rPr>
              <a:t> </a:t>
            </a:r>
            <a:r>
              <a:rPr dirty="0" sz="1000" spc="-15">
                <a:latin typeface="Tahoma"/>
                <a:cs typeface="Tahoma"/>
              </a:rPr>
              <a:t>),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qualsiasi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nume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reale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2760" y="1866593"/>
            <a:ext cx="1595755" cy="342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22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972185">
              <a:lnSpc>
                <a:spcPct val="100000"/>
              </a:lnSpc>
              <a:spcBef>
                <a:spcPts val="295"/>
              </a:spcBef>
            </a:pP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Monotonia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39366" y="1866593"/>
            <a:ext cx="2426335" cy="570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15">
                <a:latin typeface="Tahoma"/>
                <a:cs typeface="Tahoma"/>
              </a:rPr>
              <a:t>tutte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passano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er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5">
                <a:solidFill>
                  <a:srgbClr val="FF0000"/>
                </a:solidFill>
                <a:latin typeface="Tahoma"/>
                <a:cs typeface="Tahoma"/>
              </a:rPr>
              <a:t>il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punto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(1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0)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curve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crescenti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curve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decrescenti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4/17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1908" y="24034"/>
            <a:ext cx="52070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Curva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r</a:t>
            </a: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itmica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Curv</a:t>
            </a:r>
            <a:r>
              <a:rPr dirty="0" spc="-40"/>
              <a:t>a</a:t>
            </a:r>
            <a:r>
              <a:rPr dirty="0" spc="135"/>
              <a:t> </a:t>
            </a:r>
            <a:r>
              <a:rPr dirty="0" spc="-10"/>
              <a:t>log</a:t>
            </a:r>
            <a:r>
              <a:rPr dirty="0" spc="-60"/>
              <a:t>a</a:t>
            </a:r>
            <a:r>
              <a:rPr dirty="0" spc="-35"/>
              <a:t>ritmica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884324"/>
            <a:ext cx="31584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11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</a:t>
            </a:r>
            <a:r>
              <a:rPr dirty="0" sz="1000" spc="-50">
                <a:latin typeface="Tahoma"/>
                <a:cs typeface="Tahoma"/>
              </a:rPr>
              <a:t>u</a:t>
            </a:r>
            <a:r>
              <a:rPr dirty="0" sz="1000" spc="-40">
                <a:latin typeface="Tahoma"/>
                <a:cs typeface="Tahoma"/>
              </a:rPr>
              <a:t>rva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92210" y="1133208"/>
            <a:ext cx="623570" cy="20002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22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312" y="1436406"/>
            <a:ext cx="4384040" cy="325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875" marR="5080" indent="-3810">
              <a:lnSpc>
                <a:spcPct val="100000"/>
              </a:lnSpc>
            </a:pP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detta</a:t>
            </a:r>
            <a:r>
              <a:rPr dirty="0" sz="1000" spc="-5"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curva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log</a:t>
            </a:r>
            <a:r>
              <a:rPr dirty="0" sz="1000" spc="-75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ritmica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(di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)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costituita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tutti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punti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pia</a:t>
            </a:r>
            <a:r>
              <a:rPr dirty="0" sz="1000" spc="-45">
                <a:latin typeface="Tahoma"/>
                <a:cs typeface="Tahoma"/>
              </a:rPr>
              <a:t>n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rtesiano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15">
                <a:latin typeface="Tahoma"/>
                <a:cs typeface="Tahoma"/>
              </a:rPr>
              <a:t>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14" i="1">
                <a:latin typeface="Calibri"/>
                <a:cs typeface="Calibri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22" i="1"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latin typeface="Trebuchet MS"/>
                <a:cs typeface="Trebuchet MS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-135" i="1">
                <a:latin typeface="Calibri"/>
                <a:cs typeface="Calibri"/>
              </a:rPr>
              <a:t> </a:t>
            </a:r>
            <a:r>
              <a:rPr dirty="0" sz="1000" spc="-15">
                <a:latin typeface="Tahoma"/>
                <a:cs typeface="Tahoma"/>
              </a:rPr>
              <a:t>),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qualsiasi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nume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reale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2760" y="1866593"/>
            <a:ext cx="1595755" cy="342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22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972185">
              <a:lnSpc>
                <a:spcPct val="100000"/>
              </a:lnSpc>
              <a:spcBef>
                <a:spcPts val="295"/>
              </a:spcBef>
            </a:pP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Monotonia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39366" y="1866593"/>
            <a:ext cx="2426335" cy="570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15">
                <a:latin typeface="Tahoma"/>
                <a:cs typeface="Tahoma"/>
              </a:rPr>
              <a:t>tutte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passano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er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5">
                <a:solidFill>
                  <a:srgbClr val="FF0000"/>
                </a:solidFill>
                <a:latin typeface="Tahoma"/>
                <a:cs typeface="Tahoma"/>
              </a:rPr>
              <a:t>il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punto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(1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0)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curve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crescenti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curve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decrescenti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830" y="2524516"/>
            <a:ext cx="4265295" cy="325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45">
                <a:latin typeface="Tahoma"/>
                <a:cs typeface="Tahoma"/>
              </a:rPr>
              <a:t>Osserviamo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rtesiano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ad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reale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</a:t>
            </a:r>
            <a:r>
              <a:rPr dirty="0" sz="1000" spc="-80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rris</a:t>
            </a:r>
            <a:r>
              <a:rPr dirty="0" sz="1000" spc="-15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onde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solo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punto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14" i="1">
                <a:latin typeface="Calibri"/>
                <a:cs typeface="Calibri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22" i="1"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latin typeface="Trebuchet MS"/>
                <a:cs typeface="Trebuchet MS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-135" i="1">
                <a:latin typeface="Calibri"/>
                <a:cs typeface="Calibri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curva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ritmica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4/17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1908" y="24034"/>
            <a:ext cx="52070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Curva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r</a:t>
            </a: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itmica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Curv</a:t>
            </a:r>
            <a:r>
              <a:rPr dirty="0" spc="-40"/>
              <a:t>a</a:t>
            </a:r>
            <a:r>
              <a:rPr dirty="0" spc="135"/>
              <a:t> </a:t>
            </a:r>
            <a:r>
              <a:rPr dirty="0" spc="-10"/>
              <a:t>log</a:t>
            </a:r>
            <a:r>
              <a:rPr dirty="0" spc="-60"/>
              <a:t>a</a:t>
            </a:r>
            <a:r>
              <a:rPr dirty="0" spc="-35"/>
              <a:t>ritmica</a:t>
            </a:r>
          </a:p>
        </p:txBody>
      </p:sp>
      <p:sp>
        <p:nvSpPr>
          <p:cNvPr id="6" name="object 6"/>
          <p:cNvSpPr/>
          <p:nvPr/>
        </p:nvSpPr>
        <p:spPr>
          <a:xfrm>
            <a:off x="1442502" y="806850"/>
            <a:ext cx="0" cy="2401570"/>
          </a:xfrm>
          <a:custGeom>
            <a:avLst/>
            <a:gdLst/>
            <a:ahLst/>
            <a:cxnLst/>
            <a:rect l="l" t="t" r="r" b="b"/>
            <a:pathLst>
              <a:path w="0" h="2401570">
                <a:moveTo>
                  <a:pt x="0" y="2401025"/>
                </a:moveTo>
                <a:lnTo>
                  <a:pt x="0" y="0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427142" y="801730"/>
            <a:ext cx="18415" cy="15875"/>
          </a:xfrm>
          <a:custGeom>
            <a:avLst/>
            <a:gdLst/>
            <a:ahLst/>
            <a:cxnLst/>
            <a:rect l="l" t="t" r="r" b="b"/>
            <a:pathLst>
              <a:path w="18415" h="15875">
                <a:moveTo>
                  <a:pt x="17919" y="0"/>
                </a:moveTo>
                <a:lnTo>
                  <a:pt x="0" y="15359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439942" y="801730"/>
            <a:ext cx="18415" cy="15875"/>
          </a:xfrm>
          <a:custGeom>
            <a:avLst/>
            <a:gdLst/>
            <a:ahLst/>
            <a:cxnLst/>
            <a:rect l="l" t="t" r="r" b="b"/>
            <a:pathLst>
              <a:path w="18415" h="15875">
                <a:moveTo>
                  <a:pt x="0" y="0"/>
                </a:moveTo>
                <a:lnTo>
                  <a:pt x="17919" y="15359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22991" y="2173868"/>
            <a:ext cx="2959735" cy="0"/>
          </a:xfrm>
          <a:custGeom>
            <a:avLst/>
            <a:gdLst/>
            <a:ahLst/>
            <a:cxnLst/>
            <a:rect l="l" t="t" r="r" b="b"/>
            <a:pathLst>
              <a:path w="2959735" h="0">
                <a:moveTo>
                  <a:pt x="0" y="0"/>
                </a:moveTo>
                <a:lnTo>
                  <a:pt x="2959313" y="0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772065" y="2158508"/>
            <a:ext cx="13335" cy="18415"/>
          </a:xfrm>
          <a:custGeom>
            <a:avLst/>
            <a:gdLst/>
            <a:ahLst/>
            <a:cxnLst/>
            <a:rect l="l" t="t" r="r" b="b"/>
            <a:pathLst>
              <a:path w="13335" h="18414">
                <a:moveTo>
                  <a:pt x="13079" y="15259"/>
                </a:moveTo>
                <a:lnTo>
                  <a:pt x="0" y="0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772065" y="2171308"/>
            <a:ext cx="13335" cy="18415"/>
          </a:xfrm>
          <a:custGeom>
            <a:avLst/>
            <a:gdLst/>
            <a:ahLst/>
            <a:cxnLst/>
            <a:rect l="l" t="t" r="r" b="b"/>
            <a:pathLst>
              <a:path w="13335" h="18414">
                <a:moveTo>
                  <a:pt x="13079" y="2660"/>
                </a:moveTo>
                <a:lnTo>
                  <a:pt x="0" y="17919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07311" y="2207967"/>
            <a:ext cx="50165" cy="38100"/>
          </a:xfrm>
          <a:custGeom>
            <a:avLst/>
            <a:gdLst/>
            <a:ahLst/>
            <a:cxnLst/>
            <a:rect l="l" t="t" r="r" b="b"/>
            <a:pathLst>
              <a:path w="50165" h="38100">
                <a:moveTo>
                  <a:pt x="20797" y="23961"/>
                </a:moveTo>
                <a:lnTo>
                  <a:pt x="0" y="23961"/>
                </a:lnTo>
                <a:lnTo>
                  <a:pt x="0" y="20786"/>
                </a:lnTo>
                <a:lnTo>
                  <a:pt x="20797" y="20786"/>
                </a:lnTo>
                <a:lnTo>
                  <a:pt x="20797" y="23961"/>
                </a:lnTo>
                <a:close/>
              </a:path>
              <a:path w="50165" h="38100">
                <a:moveTo>
                  <a:pt x="28000" y="6399"/>
                </a:moveTo>
                <a:lnTo>
                  <a:pt x="28000" y="1587"/>
                </a:lnTo>
                <a:lnTo>
                  <a:pt x="31733" y="511"/>
                </a:lnTo>
                <a:lnTo>
                  <a:pt x="35199" y="0"/>
                </a:lnTo>
                <a:lnTo>
                  <a:pt x="41599" y="0"/>
                </a:lnTo>
                <a:lnTo>
                  <a:pt x="44266" y="921"/>
                </a:lnTo>
                <a:lnTo>
                  <a:pt x="46396" y="2764"/>
                </a:lnTo>
                <a:lnTo>
                  <a:pt x="46858" y="3174"/>
                </a:lnTo>
                <a:lnTo>
                  <a:pt x="34933" y="3174"/>
                </a:lnTo>
                <a:lnTo>
                  <a:pt x="31733" y="4249"/>
                </a:lnTo>
                <a:lnTo>
                  <a:pt x="28000" y="6399"/>
                </a:lnTo>
                <a:close/>
              </a:path>
              <a:path w="50165" h="38100">
                <a:moveTo>
                  <a:pt x="49596" y="37580"/>
                </a:moveTo>
                <a:lnTo>
                  <a:pt x="27197" y="37580"/>
                </a:lnTo>
                <a:lnTo>
                  <a:pt x="27197" y="33586"/>
                </a:lnTo>
                <a:lnTo>
                  <a:pt x="28799" y="29849"/>
                </a:lnTo>
                <a:lnTo>
                  <a:pt x="31733" y="26111"/>
                </a:lnTo>
                <a:lnTo>
                  <a:pt x="35998" y="22374"/>
                </a:lnTo>
                <a:lnTo>
                  <a:pt x="39198" y="19967"/>
                </a:lnTo>
                <a:lnTo>
                  <a:pt x="42930" y="16793"/>
                </a:lnTo>
                <a:lnTo>
                  <a:pt x="44799" y="13567"/>
                </a:lnTo>
                <a:lnTo>
                  <a:pt x="44799" y="8243"/>
                </a:lnTo>
                <a:lnTo>
                  <a:pt x="44133" y="6502"/>
                </a:lnTo>
                <a:lnTo>
                  <a:pt x="41466" y="3839"/>
                </a:lnTo>
                <a:lnTo>
                  <a:pt x="39730" y="3174"/>
                </a:lnTo>
                <a:lnTo>
                  <a:pt x="46858" y="3174"/>
                </a:lnTo>
                <a:lnTo>
                  <a:pt x="48531" y="4659"/>
                </a:lnTo>
                <a:lnTo>
                  <a:pt x="49596" y="6911"/>
                </a:lnTo>
                <a:lnTo>
                  <a:pt x="49596" y="12236"/>
                </a:lnTo>
                <a:lnTo>
                  <a:pt x="39996" y="23961"/>
                </a:lnTo>
                <a:lnTo>
                  <a:pt x="36264" y="27186"/>
                </a:lnTo>
                <a:lnTo>
                  <a:pt x="34129" y="30361"/>
                </a:lnTo>
                <a:lnTo>
                  <a:pt x="33596" y="33586"/>
                </a:lnTo>
                <a:lnTo>
                  <a:pt x="49596" y="33586"/>
                </a:lnTo>
                <a:lnTo>
                  <a:pt x="49596" y="375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30510" y="2173868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5">
                <a:moveTo>
                  <a:pt x="0" y="0"/>
                </a:moveTo>
                <a:lnTo>
                  <a:pt x="0" y="20479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163307" y="2207967"/>
            <a:ext cx="50800" cy="38100"/>
          </a:xfrm>
          <a:custGeom>
            <a:avLst/>
            <a:gdLst/>
            <a:ahLst/>
            <a:cxnLst/>
            <a:rect l="l" t="t" r="r" b="b"/>
            <a:pathLst>
              <a:path w="50800" h="38100">
                <a:moveTo>
                  <a:pt x="20797" y="23961"/>
                </a:moveTo>
                <a:lnTo>
                  <a:pt x="0" y="23961"/>
                </a:lnTo>
                <a:lnTo>
                  <a:pt x="0" y="20786"/>
                </a:lnTo>
                <a:lnTo>
                  <a:pt x="20797" y="20786"/>
                </a:lnTo>
                <a:lnTo>
                  <a:pt x="20797" y="23961"/>
                </a:lnTo>
                <a:close/>
              </a:path>
              <a:path w="50800" h="38100">
                <a:moveTo>
                  <a:pt x="31195" y="6399"/>
                </a:moveTo>
                <a:lnTo>
                  <a:pt x="31195" y="2355"/>
                </a:lnTo>
                <a:lnTo>
                  <a:pt x="43196" y="0"/>
                </a:lnTo>
                <a:lnTo>
                  <a:pt x="43196" y="4761"/>
                </a:lnTo>
                <a:lnTo>
                  <a:pt x="38399" y="4761"/>
                </a:lnTo>
                <a:lnTo>
                  <a:pt x="31195" y="6399"/>
                </a:lnTo>
                <a:close/>
              </a:path>
              <a:path w="50800" h="38100">
                <a:moveTo>
                  <a:pt x="43196" y="33586"/>
                </a:moveTo>
                <a:lnTo>
                  <a:pt x="38399" y="33586"/>
                </a:lnTo>
                <a:lnTo>
                  <a:pt x="38399" y="4761"/>
                </a:lnTo>
                <a:lnTo>
                  <a:pt x="43196" y="4761"/>
                </a:lnTo>
                <a:lnTo>
                  <a:pt x="43196" y="33586"/>
                </a:lnTo>
                <a:close/>
              </a:path>
              <a:path w="50800" h="38100">
                <a:moveTo>
                  <a:pt x="50395" y="37580"/>
                </a:moveTo>
                <a:lnTo>
                  <a:pt x="31195" y="37580"/>
                </a:lnTo>
                <a:lnTo>
                  <a:pt x="31195" y="33586"/>
                </a:lnTo>
                <a:lnTo>
                  <a:pt x="50395" y="33586"/>
                </a:lnTo>
                <a:lnTo>
                  <a:pt x="50395" y="375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186506" y="2173868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5">
                <a:moveTo>
                  <a:pt x="0" y="0"/>
                </a:moveTo>
                <a:lnTo>
                  <a:pt x="0" y="20479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476396" y="2207967"/>
            <a:ext cx="26034" cy="38735"/>
          </a:xfrm>
          <a:custGeom>
            <a:avLst/>
            <a:gdLst/>
            <a:ahLst/>
            <a:cxnLst/>
            <a:rect l="l" t="t" r="r" b="b"/>
            <a:pathLst>
              <a:path w="26034" h="38735">
                <a:moveTo>
                  <a:pt x="17100" y="38399"/>
                </a:moveTo>
                <a:lnTo>
                  <a:pt x="9113" y="38399"/>
                </a:lnTo>
                <a:lnTo>
                  <a:pt x="6041" y="36658"/>
                </a:lnTo>
                <a:lnTo>
                  <a:pt x="1228" y="29695"/>
                </a:lnTo>
                <a:lnTo>
                  <a:pt x="0" y="25036"/>
                </a:lnTo>
                <a:lnTo>
                  <a:pt x="0" y="13311"/>
                </a:lnTo>
                <a:lnTo>
                  <a:pt x="1228" y="8652"/>
                </a:lnTo>
                <a:lnTo>
                  <a:pt x="6041" y="1689"/>
                </a:lnTo>
                <a:lnTo>
                  <a:pt x="9113" y="0"/>
                </a:lnTo>
                <a:lnTo>
                  <a:pt x="17100" y="0"/>
                </a:lnTo>
                <a:lnTo>
                  <a:pt x="20274" y="1689"/>
                </a:lnTo>
                <a:lnTo>
                  <a:pt x="21191" y="3174"/>
                </a:lnTo>
                <a:lnTo>
                  <a:pt x="8038" y="3174"/>
                </a:lnTo>
                <a:lnTo>
                  <a:pt x="5631" y="8499"/>
                </a:lnTo>
                <a:lnTo>
                  <a:pt x="5631" y="29849"/>
                </a:lnTo>
                <a:lnTo>
                  <a:pt x="8038" y="35173"/>
                </a:lnTo>
                <a:lnTo>
                  <a:pt x="21191" y="35173"/>
                </a:lnTo>
                <a:lnTo>
                  <a:pt x="20274" y="36658"/>
                </a:lnTo>
                <a:lnTo>
                  <a:pt x="17100" y="38399"/>
                </a:lnTo>
                <a:close/>
              </a:path>
              <a:path w="26034" h="38735">
                <a:moveTo>
                  <a:pt x="21191" y="35173"/>
                </a:moveTo>
                <a:lnTo>
                  <a:pt x="18175" y="35173"/>
                </a:lnTo>
                <a:lnTo>
                  <a:pt x="20838" y="29849"/>
                </a:lnTo>
                <a:lnTo>
                  <a:pt x="20838" y="8499"/>
                </a:lnTo>
                <a:lnTo>
                  <a:pt x="18175" y="3174"/>
                </a:lnTo>
                <a:lnTo>
                  <a:pt x="21191" y="3174"/>
                </a:lnTo>
                <a:lnTo>
                  <a:pt x="24575" y="8652"/>
                </a:lnTo>
                <a:lnTo>
                  <a:pt x="25599" y="13311"/>
                </a:lnTo>
                <a:lnTo>
                  <a:pt x="25599" y="25036"/>
                </a:lnTo>
                <a:lnTo>
                  <a:pt x="24575" y="29695"/>
                </a:lnTo>
                <a:lnTo>
                  <a:pt x="21191" y="351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691125" y="2207967"/>
            <a:ext cx="19685" cy="38100"/>
          </a:xfrm>
          <a:custGeom>
            <a:avLst/>
            <a:gdLst/>
            <a:ahLst/>
            <a:cxnLst/>
            <a:rect l="l" t="t" r="r" b="b"/>
            <a:pathLst>
              <a:path w="19685" h="38100">
                <a:moveTo>
                  <a:pt x="0" y="6399"/>
                </a:moveTo>
                <a:lnTo>
                  <a:pt x="0" y="2355"/>
                </a:lnTo>
                <a:lnTo>
                  <a:pt x="12031" y="0"/>
                </a:lnTo>
                <a:lnTo>
                  <a:pt x="12031" y="4761"/>
                </a:lnTo>
                <a:lnTo>
                  <a:pt x="7219" y="4761"/>
                </a:lnTo>
                <a:lnTo>
                  <a:pt x="0" y="6399"/>
                </a:lnTo>
                <a:close/>
              </a:path>
              <a:path w="19685" h="38100">
                <a:moveTo>
                  <a:pt x="12031" y="33586"/>
                </a:moveTo>
                <a:lnTo>
                  <a:pt x="7219" y="33586"/>
                </a:lnTo>
                <a:lnTo>
                  <a:pt x="7219" y="4761"/>
                </a:lnTo>
                <a:lnTo>
                  <a:pt x="12031" y="4761"/>
                </a:lnTo>
                <a:lnTo>
                  <a:pt x="12031" y="33586"/>
                </a:lnTo>
                <a:close/>
              </a:path>
              <a:path w="19685" h="38100">
                <a:moveTo>
                  <a:pt x="19199" y="37580"/>
                </a:moveTo>
                <a:lnTo>
                  <a:pt x="0" y="37580"/>
                </a:lnTo>
                <a:lnTo>
                  <a:pt x="0" y="33586"/>
                </a:lnTo>
                <a:lnTo>
                  <a:pt x="19199" y="33586"/>
                </a:lnTo>
                <a:lnTo>
                  <a:pt x="19199" y="375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698498" y="796610"/>
            <a:ext cx="0" cy="2411730"/>
          </a:xfrm>
          <a:custGeom>
            <a:avLst/>
            <a:gdLst/>
            <a:ahLst/>
            <a:cxnLst/>
            <a:rect l="l" t="t" r="r" b="b"/>
            <a:pathLst>
              <a:path w="0" h="2411730">
                <a:moveTo>
                  <a:pt x="0" y="2411265"/>
                </a:moveTo>
                <a:lnTo>
                  <a:pt x="0" y="0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943128" y="2207967"/>
            <a:ext cx="22860" cy="38100"/>
          </a:xfrm>
          <a:custGeom>
            <a:avLst/>
            <a:gdLst/>
            <a:ahLst/>
            <a:cxnLst/>
            <a:rect l="l" t="t" r="r" b="b"/>
            <a:pathLst>
              <a:path w="22860" h="38100">
                <a:moveTo>
                  <a:pt x="819" y="6399"/>
                </a:moveTo>
                <a:lnTo>
                  <a:pt x="819" y="1587"/>
                </a:lnTo>
                <a:lnTo>
                  <a:pt x="4556" y="511"/>
                </a:lnTo>
                <a:lnTo>
                  <a:pt x="7987" y="0"/>
                </a:lnTo>
                <a:lnTo>
                  <a:pt x="14386" y="0"/>
                </a:lnTo>
                <a:lnTo>
                  <a:pt x="17049" y="921"/>
                </a:lnTo>
                <a:lnTo>
                  <a:pt x="19199" y="2764"/>
                </a:lnTo>
                <a:lnTo>
                  <a:pt x="19664" y="3174"/>
                </a:lnTo>
                <a:lnTo>
                  <a:pt x="7731" y="3174"/>
                </a:lnTo>
                <a:lnTo>
                  <a:pt x="4556" y="4249"/>
                </a:lnTo>
                <a:lnTo>
                  <a:pt x="819" y="6399"/>
                </a:lnTo>
                <a:close/>
              </a:path>
              <a:path w="22860" h="38100">
                <a:moveTo>
                  <a:pt x="22425" y="37580"/>
                </a:moveTo>
                <a:lnTo>
                  <a:pt x="0" y="37580"/>
                </a:lnTo>
                <a:lnTo>
                  <a:pt x="0" y="33586"/>
                </a:lnTo>
                <a:lnTo>
                  <a:pt x="1587" y="29849"/>
                </a:lnTo>
                <a:lnTo>
                  <a:pt x="4556" y="26111"/>
                </a:lnTo>
                <a:lnTo>
                  <a:pt x="8806" y="22374"/>
                </a:lnTo>
                <a:lnTo>
                  <a:pt x="11980" y="19967"/>
                </a:lnTo>
                <a:lnTo>
                  <a:pt x="15718" y="16793"/>
                </a:lnTo>
                <a:lnTo>
                  <a:pt x="17612" y="13567"/>
                </a:lnTo>
                <a:lnTo>
                  <a:pt x="17612" y="8243"/>
                </a:lnTo>
                <a:lnTo>
                  <a:pt x="16946" y="6502"/>
                </a:lnTo>
                <a:lnTo>
                  <a:pt x="14284" y="3839"/>
                </a:lnTo>
                <a:lnTo>
                  <a:pt x="12543" y="3174"/>
                </a:lnTo>
                <a:lnTo>
                  <a:pt x="19664" y="3174"/>
                </a:lnTo>
                <a:lnTo>
                  <a:pt x="21350" y="4659"/>
                </a:lnTo>
                <a:lnTo>
                  <a:pt x="22425" y="6911"/>
                </a:lnTo>
                <a:lnTo>
                  <a:pt x="22425" y="12236"/>
                </a:lnTo>
                <a:lnTo>
                  <a:pt x="21862" y="14386"/>
                </a:lnTo>
                <a:lnTo>
                  <a:pt x="20786" y="15974"/>
                </a:lnTo>
                <a:lnTo>
                  <a:pt x="19762" y="17561"/>
                </a:lnTo>
                <a:lnTo>
                  <a:pt x="17868" y="19711"/>
                </a:lnTo>
                <a:lnTo>
                  <a:pt x="15206" y="22374"/>
                </a:lnTo>
                <a:lnTo>
                  <a:pt x="12799" y="23961"/>
                </a:lnTo>
                <a:lnTo>
                  <a:pt x="9062" y="27186"/>
                </a:lnTo>
                <a:lnTo>
                  <a:pt x="6963" y="30361"/>
                </a:lnTo>
                <a:lnTo>
                  <a:pt x="6399" y="33586"/>
                </a:lnTo>
                <a:lnTo>
                  <a:pt x="22425" y="33586"/>
                </a:lnTo>
                <a:lnTo>
                  <a:pt x="22425" y="375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954494" y="2173868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5">
                <a:moveTo>
                  <a:pt x="0" y="0"/>
                </a:moveTo>
                <a:lnTo>
                  <a:pt x="0" y="20479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200711" y="2207967"/>
            <a:ext cx="20955" cy="38735"/>
          </a:xfrm>
          <a:custGeom>
            <a:avLst/>
            <a:gdLst/>
            <a:ahLst/>
            <a:cxnLst/>
            <a:rect l="l" t="t" r="r" b="b"/>
            <a:pathLst>
              <a:path w="20955" h="38735">
                <a:moveTo>
                  <a:pt x="0" y="5580"/>
                </a:moveTo>
                <a:lnTo>
                  <a:pt x="0" y="767"/>
                </a:lnTo>
                <a:lnTo>
                  <a:pt x="3225" y="255"/>
                </a:lnTo>
                <a:lnTo>
                  <a:pt x="6143" y="0"/>
                </a:lnTo>
                <a:lnTo>
                  <a:pt x="16281" y="0"/>
                </a:lnTo>
                <a:lnTo>
                  <a:pt x="20018" y="2662"/>
                </a:lnTo>
                <a:lnTo>
                  <a:pt x="20018" y="3174"/>
                </a:lnTo>
                <a:lnTo>
                  <a:pt x="5887" y="3174"/>
                </a:lnTo>
                <a:lnTo>
                  <a:pt x="3225" y="3993"/>
                </a:lnTo>
                <a:lnTo>
                  <a:pt x="0" y="5580"/>
                </a:lnTo>
                <a:close/>
              </a:path>
              <a:path w="20955" h="38735">
                <a:moveTo>
                  <a:pt x="18077" y="35173"/>
                </a:moveTo>
                <a:lnTo>
                  <a:pt x="10137" y="35173"/>
                </a:lnTo>
                <a:lnTo>
                  <a:pt x="12031" y="34405"/>
                </a:lnTo>
                <a:lnTo>
                  <a:pt x="13618" y="32767"/>
                </a:lnTo>
                <a:lnTo>
                  <a:pt x="15206" y="31180"/>
                </a:lnTo>
                <a:lnTo>
                  <a:pt x="16025" y="29337"/>
                </a:lnTo>
                <a:lnTo>
                  <a:pt x="16025" y="22374"/>
                </a:lnTo>
                <a:lnTo>
                  <a:pt x="12287" y="19967"/>
                </a:lnTo>
                <a:lnTo>
                  <a:pt x="3225" y="19967"/>
                </a:lnTo>
                <a:lnTo>
                  <a:pt x="3225" y="15974"/>
                </a:lnTo>
                <a:lnTo>
                  <a:pt x="11775" y="15974"/>
                </a:lnTo>
                <a:lnTo>
                  <a:pt x="15206" y="13567"/>
                </a:lnTo>
                <a:lnTo>
                  <a:pt x="15206" y="5068"/>
                </a:lnTo>
                <a:lnTo>
                  <a:pt x="12799" y="3174"/>
                </a:lnTo>
                <a:lnTo>
                  <a:pt x="20018" y="3174"/>
                </a:lnTo>
                <a:lnTo>
                  <a:pt x="20018" y="12236"/>
                </a:lnTo>
                <a:lnTo>
                  <a:pt x="17356" y="15462"/>
                </a:lnTo>
                <a:lnTo>
                  <a:pt x="12031" y="17561"/>
                </a:lnTo>
                <a:lnTo>
                  <a:pt x="17868" y="19199"/>
                </a:lnTo>
                <a:lnTo>
                  <a:pt x="20838" y="22374"/>
                </a:lnTo>
                <a:lnTo>
                  <a:pt x="20838" y="30924"/>
                </a:lnTo>
                <a:lnTo>
                  <a:pt x="19762" y="33689"/>
                </a:lnTo>
                <a:lnTo>
                  <a:pt x="18077" y="35173"/>
                </a:lnTo>
                <a:close/>
              </a:path>
              <a:path w="20955" h="38735">
                <a:moveTo>
                  <a:pt x="12287" y="38399"/>
                </a:moveTo>
                <a:lnTo>
                  <a:pt x="5887" y="38399"/>
                </a:lnTo>
                <a:lnTo>
                  <a:pt x="3225" y="38092"/>
                </a:lnTo>
                <a:lnTo>
                  <a:pt x="0" y="37580"/>
                </a:lnTo>
                <a:lnTo>
                  <a:pt x="0" y="32767"/>
                </a:lnTo>
                <a:lnTo>
                  <a:pt x="3225" y="34405"/>
                </a:lnTo>
                <a:lnTo>
                  <a:pt x="5887" y="35173"/>
                </a:lnTo>
                <a:lnTo>
                  <a:pt x="18077" y="35173"/>
                </a:lnTo>
                <a:lnTo>
                  <a:pt x="17612" y="35583"/>
                </a:lnTo>
                <a:lnTo>
                  <a:pt x="15462" y="37426"/>
                </a:lnTo>
                <a:lnTo>
                  <a:pt x="12287" y="383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210490" y="2173868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5">
                <a:moveTo>
                  <a:pt x="0" y="0"/>
                </a:moveTo>
                <a:lnTo>
                  <a:pt x="0" y="20479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453532" y="2208735"/>
            <a:ext cx="26670" cy="36830"/>
          </a:xfrm>
          <a:custGeom>
            <a:avLst/>
            <a:gdLst/>
            <a:ahLst/>
            <a:cxnLst/>
            <a:rect l="l" t="t" r="r" b="b"/>
            <a:pathLst>
              <a:path w="26669" h="36830">
                <a:moveTo>
                  <a:pt x="26367" y="26418"/>
                </a:moveTo>
                <a:lnTo>
                  <a:pt x="0" y="26418"/>
                </a:lnTo>
                <a:lnTo>
                  <a:pt x="0" y="22425"/>
                </a:lnTo>
                <a:lnTo>
                  <a:pt x="16793" y="0"/>
                </a:lnTo>
                <a:lnTo>
                  <a:pt x="21606" y="0"/>
                </a:lnTo>
                <a:lnTo>
                  <a:pt x="21606" y="5631"/>
                </a:lnTo>
                <a:lnTo>
                  <a:pt x="17612" y="5631"/>
                </a:lnTo>
                <a:lnTo>
                  <a:pt x="4812" y="22425"/>
                </a:lnTo>
                <a:lnTo>
                  <a:pt x="26367" y="22425"/>
                </a:lnTo>
                <a:lnTo>
                  <a:pt x="26367" y="26418"/>
                </a:lnTo>
                <a:close/>
              </a:path>
              <a:path w="26669" h="36830">
                <a:moveTo>
                  <a:pt x="21606" y="22425"/>
                </a:moveTo>
                <a:lnTo>
                  <a:pt x="17612" y="22425"/>
                </a:lnTo>
                <a:lnTo>
                  <a:pt x="17612" y="5631"/>
                </a:lnTo>
                <a:lnTo>
                  <a:pt x="21606" y="5631"/>
                </a:lnTo>
                <a:lnTo>
                  <a:pt x="21606" y="22425"/>
                </a:lnTo>
                <a:close/>
              </a:path>
              <a:path w="26669" h="36830">
                <a:moveTo>
                  <a:pt x="21606" y="36812"/>
                </a:moveTo>
                <a:lnTo>
                  <a:pt x="16793" y="36812"/>
                </a:lnTo>
                <a:lnTo>
                  <a:pt x="16793" y="26418"/>
                </a:lnTo>
                <a:lnTo>
                  <a:pt x="21606" y="26418"/>
                </a:lnTo>
                <a:lnTo>
                  <a:pt x="21606" y="368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466486" y="2173868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5">
                <a:moveTo>
                  <a:pt x="0" y="0"/>
                </a:moveTo>
                <a:lnTo>
                  <a:pt x="0" y="20479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713522" y="2208735"/>
            <a:ext cx="20320" cy="38100"/>
          </a:xfrm>
          <a:custGeom>
            <a:avLst/>
            <a:gdLst/>
            <a:ahLst/>
            <a:cxnLst/>
            <a:rect l="l" t="t" r="r" b="b"/>
            <a:pathLst>
              <a:path w="20319" h="38100">
                <a:moveTo>
                  <a:pt x="16383" y="34405"/>
                </a:moveTo>
                <a:lnTo>
                  <a:pt x="9318" y="34405"/>
                </a:lnTo>
                <a:lnTo>
                  <a:pt x="11059" y="33637"/>
                </a:lnTo>
                <a:lnTo>
                  <a:pt x="12390" y="31999"/>
                </a:lnTo>
                <a:lnTo>
                  <a:pt x="13721" y="30412"/>
                </a:lnTo>
                <a:lnTo>
                  <a:pt x="14386" y="28261"/>
                </a:lnTo>
                <a:lnTo>
                  <a:pt x="14386" y="20274"/>
                </a:lnTo>
                <a:lnTo>
                  <a:pt x="10649" y="17612"/>
                </a:lnTo>
                <a:lnTo>
                  <a:pt x="819" y="17612"/>
                </a:lnTo>
                <a:lnTo>
                  <a:pt x="819" y="0"/>
                </a:lnTo>
                <a:lnTo>
                  <a:pt x="19199" y="0"/>
                </a:lnTo>
                <a:lnTo>
                  <a:pt x="19199" y="3993"/>
                </a:lnTo>
                <a:lnTo>
                  <a:pt x="4812" y="3993"/>
                </a:lnTo>
                <a:lnTo>
                  <a:pt x="4812" y="13618"/>
                </a:lnTo>
                <a:lnTo>
                  <a:pt x="9574" y="13618"/>
                </a:lnTo>
                <a:lnTo>
                  <a:pt x="13311" y="14694"/>
                </a:lnTo>
                <a:lnTo>
                  <a:pt x="16025" y="16793"/>
                </a:lnTo>
                <a:lnTo>
                  <a:pt x="18687" y="18943"/>
                </a:lnTo>
                <a:lnTo>
                  <a:pt x="20018" y="22169"/>
                </a:lnTo>
                <a:lnTo>
                  <a:pt x="20018" y="29593"/>
                </a:lnTo>
                <a:lnTo>
                  <a:pt x="18790" y="32255"/>
                </a:lnTo>
                <a:lnTo>
                  <a:pt x="16383" y="34405"/>
                </a:lnTo>
                <a:close/>
              </a:path>
              <a:path w="20319" h="38100">
                <a:moveTo>
                  <a:pt x="10649" y="37631"/>
                </a:moveTo>
                <a:lnTo>
                  <a:pt x="4249" y="37631"/>
                </a:lnTo>
                <a:lnTo>
                  <a:pt x="2150" y="37324"/>
                </a:lnTo>
                <a:lnTo>
                  <a:pt x="0" y="36812"/>
                </a:lnTo>
                <a:lnTo>
                  <a:pt x="0" y="32818"/>
                </a:lnTo>
                <a:lnTo>
                  <a:pt x="2150" y="33893"/>
                </a:lnTo>
                <a:lnTo>
                  <a:pt x="4556" y="34405"/>
                </a:lnTo>
                <a:lnTo>
                  <a:pt x="16383" y="34405"/>
                </a:lnTo>
                <a:lnTo>
                  <a:pt x="13977" y="36556"/>
                </a:lnTo>
                <a:lnTo>
                  <a:pt x="10649" y="376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722482" y="2173868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5">
                <a:moveTo>
                  <a:pt x="0" y="0"/>
                </a:moveTo>
                <a:lnTo>
                  <a:pt x="0" y="20479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966292" y="2207967"/>
            <a:ext cx="26034" cy="38735"/>
          </a:xfrm>
          <a:custGeom>
            <a:avLst/>
            <a:gdLst/>
            <a:ahLst/>
            <a:cxnLst/>
            <a:rect l="l" t="t" r="r" b="b"/>
            <a:pathLst>
              <a:path w="26035" h="38735">
                <a:moveTo>
                  <a:pt x="16844" y="38399"/>
                </a:moveTo>
                <a:lnTo>
                  <a:pt x="9369" y="38399"/>
                </a:lnTo>
                <a:lnTo>
                  <a:pt x="6041" y="36761"/>
                </a:lnTo>
                <a:lnTo>
                  <a:pt x="3635" y="33586"/>
                </a:lnTo>
                <a:lnTo>
                  <a:pt x="1228" y="30361"/>
                </a:lnTo>
                <a:lnTo>
                  <a:pt x="0" y="25855"/>
                </a:lnTo>
                <a:lnTo>
                  <a:pt x="0" y="13567"/>
                </a:lnTo>
                <a:lnTo>
                  <a:pt x="1382" y="8652"/>
                </a:lnTo>
                <a:lnTo>
                  <a:pt x="6707" y="1689"/>
                </a:lnTo>
                <a:lnTo>
                  <a:pt x="10444" y="0"/>
                </a:lnTo>
                <a:lnTo>
                  <a:pt x="17356" y="0"/>
                </a:lnTo>
                <a:lnTo>
                  <a:pt x="20274" y="255"/>
                </a:lnTo>
                <a:lnTo>
                  <a:pt x="24012" y="767"/>
                </a:lnTo>
                <a:lnTo>
                  <a:pt x="24012" y="3174"/>
                </a:lnTo>
                <a:lnTo>
                  <a:pt x="8806" y="3174"/>
                </a:lnTo>
                <a:lnTo>
                  <a:pt x="5631" y="8243"/>
                </a:lnTo>
                <a:lnTo>
                  <a:pt x="5631" y="18380"/>
                </a:lnTo>
                <a:lnTo>
                  <a:pt x="9442" y="18380"/>
                </a:lnTo>
                <a:lnTo>
                  <a:pt x="6451" y="20889"/>
                </a:lnTo>
                <a:lnTo>
                  <a:pt x="5631" y="22630"/>
                </a:lnTo>
                <a:lnTo>
                  <a:pt x="5631" y="27442"/>
                </a:lnTo>
                <a:lnTo>
                  <a:pt x="6451" y="29849"/>
                </a:lnTo>
                <a:lnTo>
                  <a:pt x="8038" y="31999"/>
                </a:lnTo>
                <a:lnTo>
                  <a:pt x="9625" y="34098"/>
                </a:lnTo>
                <a:lnTo>
                  <a:pt x="11468" y="35173"/>
                </a:lnTo>
                <a:lnTo>
                  <a:pt x="21606" y="35173"/>
                </a:lnTo>
                <a:lnTo>
                  <a:pt x="19609" y="37170"/>
                </a:lnTo>
                <a:lnTo>
                  <a:pt x="16844" y="38399"/>
                </a:lnTo>
                <a:close/>
              </a:path>
              <a:path w="26035" h="38735">
                <a:moveTo>
                  <a:pt x="24012" y="5580"/>
                </a:moveTo>
                <a:lnTo>
                  <a:pt x="20274" y="3993"/>
                </a:lnTo>
                <a:lnTo>
                  <a:pt x="17356" y="3174"/>
                </a:lnTo>
                <a:lnTo>
                  <a:pt x="24012" y="3174"/>
                </a:lnTo>
                <a:lnTo>
                  <a:pt x="24012" y="5580"/>
                </a:lnTo>
                <a:close/>
              </a:path>
              <a:path w="26035" h="38735">
                <a:moveTo>
                  <a:pt x="9442" y="18380"/>
                </a:moveTo>
                <a:lnTo>
                  <a:pt x="5631" y="18380"/>
                </a:lnTo>
                <a:lnTo>
                  <a:pt x="7782" y="15154"/>
                </a:lnTo>
                <a:lnTo>
                  <a:pt x="10700" y="13567"/>
                </a:lnTo>
                <a:lnTo>
                  <a:pt x="17612" y="13567"/>
                </a:lnTo>
                <a:lnTo>
                  <a:pt x="20274" y="14642"/>
                </a:lnTo>
                <a:lnTo>
                  <a:pt x="22425" y="16793"/>
                </a:lnTo>
                <a:lnTo>
                  <a:pt x="23211" y="17561"/>
                </a:lnTo>
                <a:lnTo>
                  <a:pt x="11468" y="17561"/>
                </a:lnTo>
                <a:lnTo>
                  <a:pt x="9625" y="18226"/>
                </a:lnTo>
                <a:lnTo>
                  <a:pt x="9442" y="18380"/>
                </a:lnTo>
                <a:close/>
              </a:path>
              <a:path w="26035" h="38735">
                <a:moveTo>
                  <a:pt x="21606" y="35173"/>
                </a:moveTo>
                <a:lnTo>
                  <a:pt x="15769" y="35173"/>
                </a:lnTo>
                <a:lnTo>
                  <a:pt x="17510" y="34405"/>
                </a:lnTo>
                <a:lnTo>
                  <a:pt x="18841" y="32767"/>
                </a:lnTo>
                <a:lnTo>
                  <a:pt x="20172" y="31180"/>
                </a:lnTo>
                <a:lnTo>
                  <a:pt x="20838" y="29029"/>
                </a:lnTo>
                <a:lnTo>
                  <a:pt x="20838" y="23705"/>
                </a:lnTo>
                <a:lnTo>
                  <a:pt x="20172" y="21606"/>
                </a:lnTo>
                <a:lnTo>
                  <a:pt x="18841" y="19967"/>
                </a:lnTo>
                <a:lnTo>
                  <a:pt x="17510" y="18380"/>
                </a:lnTo>
                <a:lnTo>
                  <a:pt x="15769" y="17561"/>
                </a:lnTo>
                <a:lnTo>
                  <a:pt x="23211" y="17561"/>
                </a:lnTo>
                <a:lnTo>
                  <a:pt x="24575" y="18892"/>
                </a:lnTo>
                <a:lnTo>
                  <a:pt x="25599" y="21862"/>
                </a:lnTo>
                <a:lnTo>
                  <a:pt x="25599" y="29337"/>
                </a:lnTo>
                <a:lnTo>
                  <a:pt x="24422" y="32357"/>
                </a:lnTo>
                <a:lnTo>
                  <a:pt x="21606" y="351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978478" y="2173868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5">
                <a:moveTo>
                  <a:pt x="0" y="0"/>
                </a:moveTo>
                <a:lnTo>
                  <a:pt x="0" y="20479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224695" y="2208735"/>
            <a:ext cx="24130" cy="36830"/>
          </a:xfrm>
          <a:custGeom>
            <a:avLst/>
            <a:gdLst/>
            <a:ahLst/>
            <a:cxnLst/>
            <a:rect l="l" t="t" r="r" b="b"/>
            <a:pathLst>
              <a:path w="24130" h="36830">
                <a:moveTo>
                  <a:pt x="2406" y="36812"/>
                </a:moveTo>
                <a:lnTo>
                  <a:pt x="19199" y="4812"/>
                </a:lnTo>
                <a:lnTo>
                  <a:pt x="0" y="4812"/>
                </a:lnTo>
                <a:lnTo>
                  <a:pt x="0" y="0"/>
                </a:lnTo>
                <a:lnTo>
                  <a:pt x="24012" y="0"/>
                </a:lnTo>
                <a:lnTo>
                  <a:pt x="24012" y="4812"/>
                </a:lnTo>
                <a:lnTo>
                  <a:pt x="15408" y="18375"/>
                </a:lnTo>
                <a:lnTo>
                  <a:pt x="10021" y="29512"/>
                </a:lnTo>
                <a:lnTo>
                  <a:pt x="2406" y="368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234474" y="2173868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5">
                <a:moveTo>
                  <a:pt x="0" y="0"/>
                </a:moveTo>
                <a:lnTo>
                  <a:pt x="0" y="20479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479923" y="2207967"/>
            <a:ext cx="24130" cy="38735"/>
          </a:xfrm>
          <a:custGeom>
            <a:avLst/>
            <a:gdLst/>
            <a:ahLst/>
            <a:cxnLst/>
            <a:rect l="l" t="t" r="r" b="b"/>
            <a:pathLst>
              <a:path w="24129" h="38735">
                <a:moveTo>
                  <a:pt x="15718" y="38399"/>
                </a:moveTo>
                <a:lnTo>
                  <a:pt x="8243" y="38399"/>
                </a:lnTo>
                <a:lnTo>
                  <a:pt x="5324" y="37426"/>
                </a:lnTo>
                <a:lnTo>
                  <a:pt x="3174" y="35583"/>
                </a:lnTo>
                <a:lnTo>
                  <a:pt x="1075" y="33689"/>
                </a:lnTo>
                <a:lnTo>
                  <a:pt x="0" y="31436"/>
                </a:lnTo>
                <a:lnTo>
                  <a:pt x="0" y="23961"/>
                </a:lnTo>
                <a:lnTo>
                  <a:pt x="2406" y="20223"/>
                </a:lnTo>
                <a:lnTo>
                  <a:pt x="7167" y="17561"/>
                </a:lnTo>
                <a:lnTo>
                  <a:pt x="3430" y="14898"/>
                </a:lnTo>
                <a:lnTo>
                  <a:pt x="1587" y="11980"/>
                </a:lnTo>
                <a:lnTo>
                  <a:pt x="1587" y="6092"/>
                </a:lnTo>
                <a:lnTo>
                  <a:pt x="2662" y="3993"/>
                </a:lnTo>
                <a:lnTo>
                  <a:pt x="6911" y="767"/>
                </a:lnTo>
                <a:lnTo>
                  <a:pt x="9574" y="0"/>
                </a:lnTo>
                <a:lnTo>
                  <a:pt x="15974" y="0"/>
                </a:lnTo>
                <a:lnTo>
                  <a:pt x="18534" y="665"/>
                </a:lnTo>
                <a:lnTo>
                  <a:pt x="20377" y="1996"/>
                </a:lnTo>
                <a:lnTo>
                  <a:pt x="22053" y="3174"/>
                </a:lnTo>
                <a:lnTo>
                  <a:pt x="10393" y="3174"/>
                </a:lnTo>
                <a:lnTo>
                  <a:pt x="9062" y="3737"/>
                </a:lnTo>
                <a:lnTo>
                  <a:pt x="7987" y="4761"/>
                </a:lnTo>
                <a:lnTo>
                  <a:pt x="6911" y="5836"/>
                </a:lnTo>
                <a:lnTo>
                  <a:pt x="6399" y="6911"/>
                </a:lnTo>
                <a:lnTo>
                  <a:pt x="6399" y="9574"/>
                </a:lnTo>
                <a:lnTo>
                  <a:pt x="13567" y="15974"/>
                </a:lnTo>
                <a:lnTo>
                  <a:pt x="18380" y="15974"/>
                </a:lnTo>
                <a:lnTo>
                  <a:pt x="15974" y="17561"/>
                </a:lnTo>
                <a:lnTo>
                  <a:pt x="19250" y="19199"/>
                </a:lnTo>
                <a:lnTo>
                  <a:pt x="9574" y="19199"/>
                </a:lnTo>
                <a:lnTo>
                  <a:pt x="7475" y="20786"/>
                </a:lnTo>
                <a:lnTo>
                  <a:pt x="6143" y="22118"/>
                </a:lnTo>
                <a:lnTo>
                  <a:pt x="5580" y="23193"/>
                </a:lnTo>
                <a:lnTo>
                  <a:pt x="5068" y="24268"/>
                </a:lnTo>
                <a:lnTo>
                  <a:pt x="4812" y="25855"/>
                </a:lnTo>
                <a:lnTo>
                  <a:pt x="4812" y="30105"/>
                </a:lnTo>
                <a:lnTo>
                  <a:pt x="5478" y="31845"/>
                </a:lnTo>
                <a:lnTo>
                  <a:pt x="8140" y="34508"/>
                </a:lnTo>
                <a:lnTo>
                  <a:pt x="9830" y="35173"/>
                </a:lnTo>
                <a:lnTo>
                  <a:pt x="21251" y="35173"/>
                </a:lnTo>
                <a:lnTo>
                  <a:pt x="20786" y="35583"/>
                </a:lnTo>
                <a:lnTo>
                  <a:pt x="18636" y="37426"/>
                </a:lnTo>
                <a:lnTo>
                  <a:pt x="15718" y="38399"/>
                </a:lnTo>
                <a:close/>
              </a:path>
              <a:path w="24129" h="38735">
                <a:moveTo>
                  <a:pt x="18380" y="15974"/>
                </a:moveTo>
                <a:lnTo>
                  <a:pt x="13567" y="15974"/>
                </a:lnTo>
                <a:lnTo>
                  <a:pt x="16793" y="13823"/>
                </a:lnTo>
                <a:lnTo>
                  <a:pt x="18380" y="11161"/>
                </a:lnTo>
                <a:lnTo>
                  <a:pt x="18380" y="6911"/>
                </a:lnTo>
                <a:lnTo>
                  <a:pt x="17868" y="5836"/>
                </a:lnTo>
                <a:lnTo>
                  <a:pt x="16793" y="4761"/>
                </a:lnTo>
                <a:lnTo>
                  <a:pt x="15718" y="3737"/>
                </a:lnTo>
                <a:lnTo>
                  <a:pt x="14130" y="3174"/>
                </a:lnTo>
                <a:lnTo>
                  <a:pt x="22053" y="3174"/>
                </a:lnTo>
                <a:lnTo>
                  <a:pt x="22271" y="3327"/>
                </a:lnTo>
                <a:lnTo>
                  <a:pt x="23193" y="5324"/>
                </a:lnTo>
                <a:lnTo>
                  <a:pt x="23193" y="11161"/>
                </a:lnTo>
                <a:lnTo>
                  <a:pt x="20786" y="14386"/>
                </a:lnTo>
                <a:lnTo>
                  <a:pt x="18380" y="15974"/>
                </a:lnTo>
                <a:close/>
              </a:path>
              <a:path w="24129" h="38735">
                <a:moveTo>
                  <a:pt x="21251" y="35173"/>
                </a:moveTo>
                <a:lnTo>
                  <a:pt x="14130" y="35173"/>
                </a:lnTo>
                <a:lnTo>
                  <a:pt x="15871" y="34508"/>
                </a:lnTo>
                <a:lnTo>
                  <a:pt x="18534" y="31845"/>
                </a:lnTo>
                <a:lnTo>
                  <a:pt x="19199" y="30361"/>
                </a:lnTo>
                <a:lnTo>
                  <a:pt x="19199" y="27186"/>
                </a:lnTo>
                <a:lnTo>
                  <a:pt x="18790" y="25957"/>
                </a:lnTo>
                <a:lnTo>
                  <a:pt x="17970" y="25190"/>
                </a:lnTo>
                <a:lnTo>
                  <a:pt x="17202" y="24370"/>
                </a:lnTo>
                <a:lnTo>
                  <a:pt x="15462" y="23193"/>
                </a:lnTo>
                <a:lnTo>
                  <a:pt x="12799" y="21606"/>
                </a:lnTo>
                <a:lnTo>
                  <a:pt x="9574" y="19199"/>
                </a:lnTo>
                <a:lnTo>
                  <a:pt x="19250" y="19199"/>
                </a:lnTo>
                <a:lnTo>
                  <a:pt x="21298" y="20223"/>
                </a:lnTo>
                <a:lnTo>
                  <a:pt x="23961" y="23705"/>
                </a:lnTo>
                <a:lnTo>
                  <a:pt x="23961" y="31180"/>
                </a:lnTo>
                <a:lnTo>
                  <a:pt x="22937" y="33689"/>
                </a:lnTo>
                <a:lnTo>
                  <a:pt x="21251" y="351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490470" y="2173868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5">
                <a:moveTo>
                  <a:pt x="0" y="0"/>
                </a:moveTo>
                <a:lnTo>
                  <a:pt x="0" y="20479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422022" y="3197852"/>
            <a:ext cx="20955" cy="0"/>
          </a:xfrm>
          <a:custGeom>
            <a:avLst/>
            <a:gdLst/>
            <a:ahLst/>
            <a:cxnLst/>
            <a:rect l="l" t="t" r="r" b="b"/>
            <a:pathLst>
              <a:path w="20955" h="0">
                <a:moveTo>
                  <a:pt x="0" y="0"/>
                </a:moveTo>
                <a:lnTo>
                  <a:pt x="20479" y="0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352749" y="2924756"/>
            <a:ext cx="50165" cy="38735"/>
          </a:xfrm>
          <a:custGeom>
            <a:avLst/>
            <a:gdLst/>
            <a:ahLst/>
            <a:cxnLst/>
            <a:rect l="l" t="t" r="r" b="b"/>
            <a:pathLst>
              <a:path w="50165" h="38735">
                <a:moveTo>
                  <a:pt x="20786" y="23961"/>
                </a:moveTo>
                <a:lnTo>
                  <a:pt x="0" y="23961"/>
                </a:lnTo>
                <a:lnTo>
                  <a:pt x="0" y="20786"/>
                </a:lnTo>
                <a:lnTo>
                  <a:pt x="20786" y="20786"/>
                </a:lnTo>
                <a:lnTo>
                  <a:pt x="20786" y="23961"/>
                </a:lnTo>
                <a:close/>
              </a:path>
              <a:path w="50165" h="38735">
                <a:moveTo>
                  <a:pt x="28773" y="5580"/>
                </a:moveTo>
                <a:lnTo>
                  <a:pt x="28773" y="767"/>
                </a:lnTo>
                <a:lnTo>
                  <a:pt x="31999" y="255"/>
                </a:lnTo>
                <a:lnTo>
                  <a:pt x="34917" y="0"/>
                </a:lnTo>
                <a:lnTo>
                  <a:pt x="45055" y="0"/>
                </a:lnTo>
                <a:lnTo>
                  <a:pt x="48792" y="2662"/>
                </a:lnTo>
                <a:lnTo>
                  <a:pt x="48792" y="3174"/>
                </a:lnTo>
                <a:lnTo>
                  <a:pt x="34661" y="3174"/>
                </a:lnTo>
                <a:lnTo>
                  <a:pt x="31999" y="3993"/>
                </a:lnTo>
                <a:lnTo>
                  <a:pt x="28773" y="5580"/>
                </a:lnTo>
                <a:close/>
              </a:path>
              <a:path w="50165" h="38735">
                <a:moveTo>
                  <a:pt x="46851" y="35173"/>
                </a:moveTo>
                <a:lnTo>
                  <a:pt x="38911" y="35173"/>
                </a:lnTo>
                <a:lnTo>
                  <a:pt x="40805" y="34405"/>
                </a:lnTo>
                <a:lnTo>
                  <a:pt x="42392" y="32767"/>
                </a:lnTo>
                <a:lnTo>
                  <a:pt x="43980" y="31180"/>
                </a:lnTo>
                <a:lnTo>
                  <a:pt x="44799" y="29337"/>
                </a:lnTo>
                <a:lnTo>
                  <a:pt x="44799" y="22374"/>
                </a:lnTo>
                <a:lnTo>
                  <a:pt x="41061" y="19967"/>
                </a:lnTo>
                <a:lnTo>
                  <a:pt x="31999" y="19967"/>
                </a:lnTo>
                <a:lnTo>
                  <a:pt x="31999" y="15974"/>
                </a:lnTo>
                <a:lnTo>
                  <a:pt x="40549" y="15974"/>
                </a:lnTo>
                <a:lnTo>
                  <a:pt x="43980" y="13567"/>
                </a:lnTo>
                <a:lnTo>
                  <a:pt x="43980" y="5068"/>
                </a:lnTo>
                <a:lnTo>
                  <a:pt x="41573" y="3174"/>
                </a:lnTo>
                <a:lnTo>
                  <a:pt x="48792" y="3174"/>
                </a:lnTo>
                <a:lnTo>
                  <a:pt x="48792" y="12236"/>
                </a:lnTo>
                <a:lnTo>
                  <a:pt x="46130" y="15462"/>
                </a:lnTo>
                <a:lnTo>
                  <a:pt x="40805" y="17561"/>
                </a:lnTo>
                <a:lnTo>
                  <a:pt x="46642" y="19199"/>
                </a:lnTo>
                <a:lnTo>
                  <a:pt x="49612" y="22374"/>
                </a:lnTo>
                <a:lnTo>
                  <a:pt x="49612" y="30924"/>
                </a:lnTo>
                <a:lnTo>
                  <a:pt x="48536" y="33689"/>
                </a:lnTo>
                <a:lnTo>
                  <a:pt x="46851" y="35173"/>
                </a:lnTo>
                <a:close/>
              </a:path>
              <a:path w="50165" h="38735">
                <a:moveTo>
                  <a:pt x="41061" y="38399"/>
                </a:moveTo>
                <a:lnTo>
                  <a:pt x="34661" y="38399"/>
                </a:lnTo>
                <a:lnTo>
                  <a:pt x="31999" y="38092"/>
                </a:lnTo>
                <a:lnTo>
                  <a:pt x="28773" y="37580"/>
                </a:lnTo>
                <a:lnTo>
                  <a:pt x="28773" y="32767"/>
                </a:lnTo>
                <a:lnTo>
                  <a:pt x="31999" y="34405"/>
                </a:lnTo>
                <a:lnTo>
                  <a:pt x="34661" y="35173"/>
                </a:lnTo>
                <a:lnTo>
                  <a:pt x="46851" y="35173"/>
                </a:lnTo>
                <a:lnTo>
                  <a:pt x="46386" y="35583"/>
                </a:lnTo>
                <a:lnTo>
                  <a:pt x="44236" y="37426"/>
                </a:lnTo>
                <a:lnTo>
                  <a:pt x="41061" y="383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422022" y="2941856"/>
            <a:ext cx="20955" cy="0"/>
          </a:xfrm>
          <a:custGeom>
            <a:avLst/>
            <a:gdLst/>
            <a:ahLst/>
            <a:cxnLst/>
            <a:rect l="l" t="t" r="r" b="b"/>
            <a:pathLst>
              <a:path w="20955" h="0">
                <a:moveTo>
                  <a:pt x="0" y="0"/>
                </a:moveTo>
                <a:lnTo>
                  <a:pt x="20479" y="0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352749" y="2668760"/>
            <a:ext cx="50165" cy="38100"/>
          </a:xfrm>
          <a:custGeom>
            <a:avLst/>
            <a:gdLst/>
            <a:ahLst/>
            <a:cxnLst/>
            <a:rect l="l" t="t" r="r" b="b"/>
            <a:pathLst>
              <a:path w="50165" h="38100">
                <a:moveTo>
                  <a:pt x="20786" y="23961"/>
                </a:moveTo>
                <a:lnTo>
                  <a:pt x="0" y="23961"/>
                </a:lnTo>
                <a:lnTo>
                  <a:pt x="0" y="20786"/>
                </a:lnTo>
                <a:lnTo>
                  <a:pt x="20786" y="20786"/>
                </a:lnTo>
                <a:lnTo>
                  <a:pt x="20786" y="23961"/>
                </a:lnTo>
                <a:close/>
              </a:path>
              <a:path w="50165" h="38100">
                <a:moveTo>
                  <a:pt x="28005" y="6399"/>
                </a:moveTo>
                <a:lnTo>
                  <a:pt x="28005" y="1587"/>
                </a:lnTo>
                <a:lnTo>
                  <a:pt x="31743" y="511"/>
                </a:lnTo>
                <a:lnTo>
                  <a:pt x="35173" y="0"/>
                </a:lnTo>
                <a:lnTo>
                  <a:pt x="41573" y="0"/>
                </a:lnTo>
                <a:lnTo>
                  <a:pt x="44236" y="921"/>
                </a:lnTo>
                <a:lnTo>
                  <a:pt x="46386" y="2764"/>
                </a:lnTo>
                <a:lnTo>
                  <a:pt x="46851" y="3174"/>
                </a:lnTo>
                <a:lnTo>
                  <a:pt x="34917" y="3174"/>
                </a:lnTo>
                <a:lnTo>
                  <a:pt x="31743" y="4249"/>
                </a:lnTo>
                <a:lnTo>
                  <a:pt x="28005" y="6399"/>
                </a:lnTo>
                <a:close/>
              </a:path>
              <a:path w="50165" h="38100">
                <a:moveTo>
                  <a:pt x="49612" y="37580"/>
                </a:moveTo>
                <a:lnTo>
                  <a:pt x="27186" y="37580"/>
                </a:lnTo>
                <a:lnTo>
                  <a:pt x="27186" y="33586"/>
                </a:lnTo>
                <a:lnTo>
                  <a:pt x="28773" y="29849"/>
                </a:lnTo>
                <a:lnTo>
                  <a:pt x="31743" y="26111"/>
                </a:lnTo>
                <a:lnTo>
                  <a:pt x="35993" y="22374"/>
                </a:lnTo>
                <a:lnTo>
                  <a:pt x="39167" y="19967"/>
                </a:lnTo>
                <a:lnTo>
                  <a:pt x="42904" y="16793"/>
                </a:lnTo>
                <a:lnTo>
                  <a:pt x="44799" y="13567"/>
                </a:lnTo>
                <a:lnTo>
                  <a:pt x="44799" y="8243"/>
                </a:lnTo>
                <a:lnTo>
                  <a:pt x="44133" y="6502"/>
                </a:lnTo>
                <a:lnTo>
                  <a:pt x="41471" y="3839"/>
                </a:lnTo>
                <a:lnTo>
                  <a:pt x="39730" y="3174"/>
                </a:lnTo>
                <a:lnTo>
                  <a:pt x="46851" y="3174"/>
                </a:lnTo>
                <a:lnTo>
                  <a:pt x="48536" y="4659"/>
                </a:lnTo>
                <a:lnTo>
                  <a:pt x="49612" y="6911"/>
                </a:lnTo>
                <a:lnTo>
                  <a:pt x="49612" y="12236"/>
                </a:lnTo>
                <a:lnTo>
                  <a:pt x="49048" y="14386"/>
                </a:lnTo>
                <a:lnTo>
                  <a:pt x="47973" y="15974"/>
                </a:lnTo>
                <a:lnTo>
                  <a:pt x="46949" y="17561"/>
                </a:lnTo>
                <a:lnTo>
                  <a:pt x="45055" y="19711"/>
                </a:lnTo>
                <a:lnTo>
                  <a:pt x="42392" y="22374"/>
                </a:lnTo>
                <a:lnTo>
                  <a:pt x="39986" y="23961"/>
                </a:lnTo>
                <a:lnTo>
                  <a:pt x="36249" y="27186"/>
                </a:lnTo>
                <a:lnTo>
                  <a:pt x="34149" y="30361"/>
                </a:lnTo>
                <a:lnTo>
                  <a:pt x="33586" y="33586"/>
                </a:lnTo>
                <a:lnTo>
                  <a:pt x="49612" y="33586"/>
                </a:lnTo>
                <a:lnTo>
                  <a:pt x="49612" y="375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422022" y="2685860"/>
            <a:ext cx="20955" cy="0"/>
          </a:xfrm>
          <a:custGeom>
            <a:avLst/>
            <a:gdLst/>
            <a:ahLst/>
            <a:cxnLst/>
            <a:rect l="l" t="t" r="r" b="b"/>
            <a:pathLst>
              <a:path w="20955" h="0">
                <a:moveTo>
                  <a:pt x="0" y="0"/>
                </a:moveTo>
                <a:lnTo>
                  <a:pt x="20479" y="0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352749" y="2412764"/>
            <a:ext cx="50800" cy="38100"/>
          </a:xfrm>
          <a:custGeom>
            <a:avLst/>
            <a:gdLst/>
            <a:ahLst/>
            <a:cxnLst/>
            <a:rect l="l" t="t" r="r" b="b"/>
            <a:pathLst>
              <a:path w="50800" h="38100">
                <a:moveTo>
                  <a:pt x="20786" y="23961"/>
                </a:moveTo>
                <a:lnTo>
                  <a:pt x="0" y="23961"/>
                </a:lnTo>
                <a:lnTo>
                  <a:pt x="0" y="20786"/>
                </a:lnTo>
                <a:lnTo>
                  <a:pt x="20786" y="20786"/>
                </a:lnTo>
                <a:lnTo>
                  <a:pt x="20786" y="23961"/>
                </a:lnTo>
                <a:close/>
              </a:path>
              <a:path w="50800" h="38100">
                <a:moveTo>
                  <a:pt x="31180" y="6399"/>
                </a:moveTo>
                <a:lnTo>
                  <a:pt x="31180" y="2355"/>
                </a:lnTo>
                <a:lnTo>
                  <a:pt x="43212" y="0"/>
                </a:lnTo>
                <a:lnTo>
                  <a:pt x="43212" y="4761"/>
                </a:lnTo>
                <a:lnTo>
                  <a:pt x="38399" y="4761"/>
                </a:lnTo>
                <a:lnTo>
                  <a:pt x="31180" y="6399"/>
                </a:lnTo>
                <a:close/>
              </a:path>
              <a:path w="50800" h="38100">
                <a:moveTo>
                  <a:pt x="43212" y="33586"/>
                </a:moveTo>
                <a:lnTo>
                  <a:pt x="38399" y="33586"/>
                </a:lnTo>
                <a:lnTo>
                  <a:pt x="38399" y="4761"/>
                </a:lnTo>
                <a:lnTo>
                  <a:pt x="43212" y="4761"/>
                </a:lnTo>
                <a:lnTo>
                  <a:pt x="43212" y="33586"/>
                </a:lnTo>
                <a:close/>
              </a:path>
              <a:path w="50800" h="38100">
                <a:moveTo>
                  <a:pt x="50380" y="37580"/>
                </a:moveTo>
                <a:lnTo>
                  <a:pt x="31180" y="37580"/>
                </a:lnTo>
                <a:lnTo>
                  <a:pt x="31180" y="33586"/>
                </a:lnTo>
                <a:lnTo>
                  <a:pt x="50380" y="33586"/>
                </a:lnTo>
                <a:lnTo>
                  <a:pt x="50380" y="375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422022" y="2429864"/>
            <a:ext cx="20955" cy="0"/>
          </a:xfrm>
          <a:custGeom>
            <a:avLst/>
            <a:gdLst/>
            <a:ahLst/>
            <a:cxnLst/>
            <a:rect l="l" t="t" r="r" b="b"/>
            <a:pathLst>
              <a:path w="20955" h="0">
                <a:moveTo>
                  <a:pt x="0" y="0"/>
                </a:moveTo>
                <a:lnTo>
                  <a:pt x="20479" y="0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379117" y="2126048"/>
            <a:ext cx="26034" cy="38735"/>
          </a:xfrm>
          <a:custGeom>
            <a:avLst/>
            <a:gdLst/>
            <a:ahLst/>
            <a:cxnLst/>
            <a:rect l="l" t="t" r="r" b="b"/>
            <a:pathLst>
              <a:path w="26034" h="38735">
                <a:moveTo>
                  <a:pt x="17100" y="38399"/>
                </a:moveTo>
                <a:lnTo>
                  <a:pt x="9113" y="38399"/>
                </a:lnTo>
                <a:lnTo>
                  <a:pt x="6041" y="36658"/>
                </a:lnTo>
                <a:lnTo>
                  <a:pt x="1228" y="29695"/>
                </a:lnTo>
                <a:lnTo>
                  <a:pt x="0" y="25036"/>
                </a:lnTo>
                <a:lnTo>
                  <a:pt x="0" y="13311"/>
                </a:lnTo>
                <a:lnTo>
                  <a:pt x="1228" y="8652"/>
                </a:lnTo>
                <a:lnTo>
                  <a:pt x="6041" y="1689"/>
                </a:lnTo>
                <a:lnTo>
                  <a:pt x="9113" y="0"/>
                </a:lnTo>
                <a:lnTo>
                  <a:pt x="17100" y="0"/>
                </a:lnTo>
                <a:lnTo>
                  <a:pt x="20274" y="1689"/>
                </a:lnTo>
                <a:lnTo>
                  <a:pt x="21191" y="3174"/>
                </a:lnTo>
                <a:lnTo>
                  <a:pt x="8038" y="3174"/>
                </a:lnTo>
                <a:lnTo>
                  <a:pt x="5631" y="8499"/>
                </a:lnTo>
                <a:lnTo>
                  <a:pt x="5631" y="29849"/>
                </a:lnTo>
                <a:lnTo>
                  <a:pt x="8038" y="35173"/>
                </a:lnTo>
                <a:lnTo>
                  <a:pt x="21191" y="35173"/>
                </a:lnTo>
                <a:lnTo>
                  <a:pt x="20274" y="36658"/>
                </a:lnTo>
                <a:lnTo>
                  <a:pt x="17100" y="38399"/>
                </a:lnTo>
                <a:close/>
              </a:path>
              <a:path w="26034" h="38735">
                <a:moveTo>
                  <a:pt x="21191" y="35173"/>
                </a:moveTo>
                <a:lnTo>
                  <a:pt x="18175" y="35173"/>
                </a:lnTo>
                <a:lnTo>
                  <a:pt x="20838" y="29849"/>
                </a:lnTo>
                <a:lnTo>
                  <a:pt x="20838" y="8499"/>
                </a:lnTo>
                <a:lnTo>
                  <a:pt x="18175" y="3174"/>
                </a:lnTo>
                <a:lnTo>
                  <a:pt x="21191" y="3174"/>
                </a:lnTo>
                <a:lnTo>
                  <a:pt x="24575" y="8652"/>
                </a:lnTo>
                <a:lnTo>
                  <a:pt x="25599" y="13311"/>
                </a:lnTo>
                <a:lnTo>
                  <a:pt x="25599" y="25036"/>
                </a:lnTo>
                <a:lnTo>
                  <a:pt x="24575" y="29695"/>
                </a:lnTo>
                <a:lnTo>
                  <a:pt x="21191" y="351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383930" y="1900772"/>
            <a:ext cx="19685" cy="38100"/>
          </a:xfrm>
          <a:custGeom>
            <a:avLst/>
            <a:gdLst/>
            <a:ahLst/>
            <a:cxnLst/>
            <a:rect l="l" t="t" r="r" b="b"/>
            <a:pathLst>
              <a:path w="19684" h="38100">
                <a:moveTo>
                  <a:pt x="0" y="6399"/>
                </a:moveTo>
                <a:lnTo>
                  <a:pt x="0" y="2355"/>
                </a:lnTo>
                <a:lnTo>
                  <a:pt x="12031" y="0"/>
                </a:lnTo>
                <a:lnTo>
                  <a:pt x="12031" y="4761"/>
                </a:lnTo>
                <a:lnTo>
                  <a:pt x="7219" y="4761"/>
                </a:lnTo>
                <a:lnTo>
                  <a:pt x="0" y="6399"/>
                </a:lnTo>
                <a:close/>
              </a:path>
              <a:path w="19684" h="38100">
                <a:moveTo>
                  <a:pt x="12031" y="33586"/>
                </a:moveTo>
                <a:lnTo>
                  <a:pt x="7219" y="33586"/>
                </a:lnTo>
                <a:lnTo>
                  <a:pt x="7219" y="4761"/>
                </a:lnTo>
                <a:lnTo>
                  <a:pt x="12031" y="4761"/>
                </a:lnTo>
                <a:lnTo>
                  <a:pt x="12031" y="33586"/>
                </a:lnTo>
                <a:close/>
              </a:path>
              <a:path w="19684" h="38100">
                <a:moveTo>
                  <a:pt x="19199" y="37580"/>
                </a:moveTo>
                <a:lnTo>
                  <a:pt x="0" y="37580"/>
                </a:lnTo>
                <a:lnTo>
                  <a:pt x="0" y="33586"/>
                </a:lnTo>
                <a:lnTo>
                  <a:pt x="19199" y="33586"/>
                </a:lnTo>
                <a:lnTo>
                  <a:pt x="19199" y="375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422022" y="1917872"/>
            <a:ext cx="20955" cy="0"/>
          </a:xfrm>
          <a:custGeom>
            <a:avLst/>
            <a:gdLst/>
            <a:ahLst/>
            <a:cxnLst/>
            <a:rect l="l" t="t" r="r" b="b"/>
            <a:pathLst>
              <a:path w="20955" h="0">
                <a:moveTo>
                  <a:pt x="0" y="0"/>
                </a:moveTo>
                <a:lnTo>
                  <a:pt x="20479" y="0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379936" y="1644776"/>
            <a:ext cx="22860" cy="38100"/>
          </a:xfrm>
          <a:custGeom>
            <a:avLst/>
            <a:gdLst/>
            <a:ahLst/>
            <a:cxnLst/>
            <a:rect l="l" t="t" r="r" b="b"/>
            <a:pathLst>
              <a:path w="22859" h="38100">
                <a:moveTo>
                  <a:pt x="819" y="6399"/>
                </a:moveTo>
                <a:lnTo>
                  <a:pt x="819" y="1587"/>
                </a:lnTo>
                <a:lnTo>
                  <a:pt x="4556" y="511"/>
                </a:lnTo>
                <a:lnTo>
                  <a:pt x="7987" y="0"/>
                </a:lnTo>
                <a:lnTo>
                  <a:pt x="14386" y="0"/>
                </a:lnTo>
                <a:lnTo>
                  <a:pt x="17049" y="921"/>
                </a:lnTo>
                <a:lnTo>
                  <a:pt x="19199" y="2764"/>
                </a:lnTo>
                <a:lnTo>
                  <a:pt x="19664" y="3174"/>
                </a:lnTo>
                <a:lnTo>
                  <a:pt x="7731" y="3174"/>
                </a:lnTo>
                <a:lnTo>
                  <a:pt x="4556" y="4249"/>
                </a:lnTo>
                <a:lnTo>
                  <a:pt x="819" y="6399"/>
                </a:lnTo>
                <a:close/>
              </a:path>
              <a:path w="22859" h="38100">
                <a:moveTo>
                  <a:pt x="22425" y="37580"/>
                </a:moveTo>
                <a:lnTo>
                  <a:pt x="0" y="37580"/>
                </a:lnTo>
                <a:lnTo>
                  <a:pt x="0" y="33586"/>
                </a:lnTo>
                <a:lnTo>
                  <a:pt x="1587" y="29849"/>
                </a:lnTo>
                <a:lnTo>
                  <a:pt x="4556" y="26111"/>
                </a:lnTo>
                <a:lnTo>
                  <a:pt x="8806" y="22374"/>
                </a:lnTo>
                <a:lnTo>
                  <a:pt x="11980" y="19967"/>
                </a:lnTo>
                <a:lnTo>
                  <a:pt x="15718" y="16793"/>
                </a:lnTo>
                <a:lnTo>
                  <a:pt x="17612" y="13567"/>
                </a:lnTo>
                <a:lnTo>
                  <a:pt x="17612" y="8243"/>
                </a:lnTo>
                <a:lnTo>
                  <a:pt x="16946" y="6502"/>
                </a:lnTo>
                <a:lnTo>
                  <a:pt x="14284" y="3839"/>
                </a:lnTo>
                <a:lnTo>
                  <a:pt x="12543" y="3174"/>
                </a:lnTo>
                <a:lnTo>
                  <a:pt x="19664" y="3174"/>
                </a:lnTo>
                <a:lnTo>
                  <a:pt x="21350" y="4659"/>
                </a:lnTo>
                <a:lnTo>
                  <a:pt x="22425" y="6911"/>
                </a:lnTo>
                <a:lnTo>
                  <a:pt x="22425" y="12236"/>
                </a:lnTo>
                <a:lnTo>
                  <a:pt x="21862" y="14386"/>
                </a:lnTo>
                <a:lnTo>
                  <a:pt x="20786" y="15974"/>
                </a:lnTo>
                <a:lnTo>
                  <a:pt x="19762" y="17561"/>
                </a:lnTo>
                <a:lnTo>
                  <a:pt x="17868" y="19711"/>
                </a:lnTo>
                <a:lnTo>
                  <a:pt x="15206" y="22374"/>
                </a:lnTo>
                <a:lnTo>
                  <a:pt x="12799" y="23961"/>
                </a:lnTo>
                <a:lnTo>
                  <a:pt x="9062" y="27186"/>
                </a:lnTo>
                <a:lnTo>
                  <a:pt x="6963" y="30361"/>
                </a:lnTo>
                <a:lnTo>
                  <a:pt x="6399" y="33586"/>
                </a:lnTo>
                <a:lnTo>
                  <a:pt x="22425" y="33586"/>
                </a:lnTo>
                <a:lnTo>
                  <a:pt x="22425" y="375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422022" y="1661876"/>
            <a:ext cx="20955" cy="0"/>
          </a:xfrm>
          <a:custGeom>
            <a:avLst/>
            <a:gdLst/>
            <a:ahLst/>
            <a:cxnLst/>
            <a:rect l="l" t="t" r="r" b="b"/>
            <a:pathLst>
              <a:path w="20955" h="0">
                <a:moveTo>
                  <a:pt x="0" y="0"/>
                </a:moveTo>
                <a:lnTo>
                  <a:pt x="20479" y="0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381524" y="1388780"/>
            <a:ext cx="20955" cy="38735"/>
          </a:xfrm>
          <a:custGeom>
            <a:avLst/>
            <a:gdLst/>
            <a:ahLst/>
            <a:cxnLst/>
            <a:rect l="l" t="t" r="r" b="b"/>
            <a:pathLst>
              <a:path w="20955" h="38734">
                <a:moveTo>
                  <a:pt x="0" y="5580"/>
                </a:moveTo>
                <a:lnTo>
                  <a:pt x="0" y="767"/>
                </a:lnTo>
                <a:lnTo>
                  <a:pt x="3225" y="255"/>
                </a:lnTo>
                <a:lnTo>
                  <a:pt x="6143" y="0"/>
                </a:lnTo>
                <a:lnTo>
                  <a:pt x="16281" y="0"/>
                </a:lnTo>
                <a:lnTo>
                  <a:pt x="20018" y="2662"/>
                </a:lnTo>
                <a:lnTo>
                  <a:pt x="20018" y="3174"/>
                </a:lnTo>
                <a:lnTo>
                  <a:pt x="5887" y="3174"/>
                </a:lnTo>
                <a:lnTo>
                  <a:pt x="3225" y="3993"/>
                </a:lnTo>
                <a:lnTo>
                  <a:pt x="0" y="5580"/>
                </a:lnTo>
                <a:close/>
              </a:path>
              <a:path w="20955" h="38734">
                <a:moveTo>
                  <a:pt x="18077" y="35173"/>
                </a:moveTo>
                <a:lnTo>
                  <a:pt x="10137" y="35173"/>
                </a:lnTo>
                <a:lnTo>
                  <a:pt x="12031" y="34405"/>
                </a:lnTo>
                <a:lnTo>
                  <a:pt x="13618" y="32767"/>
                </a:lnTo>
                <a:lnTo>
                  <a:pt x="15206" y="31180"/>
                </a:lnTo>
                <a:lnTo>
                  <a:pt x="16025" y="29337"/>
                </a:lnTo>
                <a:lnTo>
                  <a:pt x="16025" y="22374"/>
                </a:lnTo>
                <a:lnTo>
                  <a:pt x="12287" y="19967"/>
                </a:lnTo>
                <a:lnTo>
                  <a:pt x="3225" y="19967"/>
                </a:lnTo>
                <a:lnTo>
                  <a:pt x="3225" y="15974"/>
                </a:lnTo>
                <a:lnTo>
                  <a:pt x="11775" y="15974"/>
                </a:lnTo>
                <a:lnTo>
                  <a:pt x="15206" y="13567"/>
                </a:lnTo>
                <a:lnTo>
                  <a:pt x="15206" y="5068"/>
                </a:lnTo>
                <a:lnTo>
                  <a:pt x="12799" y="3174"/>
                </a:lnTo>
                <a:lnTo>
                  <a:pt x="20018" y="3174"/>
                </a:lnTo>
                <a:lnTo>
                  <a:pt x="20018" y="12236"/>
                </a:lnTo>
                <a:lnTo>
                  <a:pt x="17356" y="15462"/>
                </a:lnTo>
                <a:lnTo>
                  <a:pt x="12031" y="17561"/>
                </a:lnTo>
                <a:lnTo>
                  <a:pt x="17868" y="19199"/>
                </a:lnTo>
                <a:lnTo>
                  <a:pt x="20838" y="22374"/>
                </a:lnTo>
                <a:lnTo>
                  <a:pt x="20838" y="30924"/>
                </a:lnTo>
                <a:lnTo>
                  <a:pt x="19762" y="33689"/>
                </a:lnTo>
                <a:lnTo>
                  <a:pt x="18077" y="35173"/>
                </a:lnTo>
                <a:close/>
              </a:path>
              <a:path w="20955" h="38734">
                <a:moveTo>
                  <a:pt x="12287" y="38399"/>
                </a:moveTo>
                <a:lnTo>
                  <a:pt x="5887" y="38399"/>
                </a:lnTo>
                <a:lnTo>
                  <a:pt x="3225" y="38092"/>
                </a:lnTo>
                <a:lnTo>
                  <a:pt x="0" y="37580"/>
                </a:lnTo>
                <a:lnTo>
                  <a:pt x="0" y="32767"/>
                </a:lnTo>
                <a:lnTo>
                  <a:pt x="3225" y="34405"/>
                </a:lnTo>
                <a:lnTo>
                  <a:pt x="5887" y="35173"/>
                </a:lnTo>
                <a:lnTo>
                  <a:pt x="18077" y="35173"/>
                </a:lnTo>
                <a:lnTo>
                  <a:pt x="17612" y="35583"/>
                </a:lnTo>
                <a:lnTo>
                  <a:pt x="15462" y="37426"/>
                </a:lnTo>
                <a:lnTo>
                  <a:pt x="12287" y="383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422022" y="1405880"/>
            <a:ext cx="20955" cy="0"/>
          </a:xfrm>
          <a:custGeom>
            <a:avLst/>
            <a:gdLst/>
            <a:ahLst/>
            <a:cxnLst/>
            <a:rect l="l" t="t" r="r" b="b"/>
            <a:pathLst>
              <a:path w="20955" h="0">
                <a:moveTo>
                  <a:pt x="0" y="0"/>
                </a:moveTo>
                <a:lnTo>
                  <a:pt x="20479" y="0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378349" y="1133562"/>
            <a:ext cx="26670" cy="36830"/>
          </a:xfrm>
          <a:custGeom>
            <a:avLst/>
            <a:gdLst/>
            <a:ahLst/>
            <a:cxnLst/>
            <a:rect l="l" t="t" r="r" b="b"/>
            <a:pathLst>
              <a:path w="26669" h="36830">
                <a:moveTo>
                  <a:pt x="26367" y="26403"/>
                </a:moveTo>
                <a:lnTo>
                  <a:pt x="0" y="26403"/>
                </a:lnTo>
                <a:lnTo>
                  <a:pt x="0" y="22404"/>
                </a:lnTo>
                <a:lnTo>
                  <a:pt x="16793" y="0"/>
                </a:lnTo>
                <a:lnTo>
                  <a:pt x="21606" y="0"/>
                </a:lnTo>
                <a:lnTo>
                  <a:pt x="21606" y="5601"/>
                </a:lnTo>
                <a:lnTo>
                  <a:pt x="17612" y="5601"/>
                </a:lnTo>
                <a:lnTo>
                  <a:pt x="4812" y="22404"/>
                </a:lnTo>
                <a:lnTo>
                  <a:pt x="26367" y="22404"/>
                </a:lnTo>
                <a:lnTo>
                  <a:pt x="26367" y="26403"/>
                </a:lnTo>
                <a:close/>
              </a:path>
              <a:path w="26669" h="36830">
                <a:moveTo>
                  <a:pt x="21606" y="22404"/>
                </a:moveTo>
                <a:lnTo>
                  <a:pt x="17612" y="22404"/>
                </a:lnTo>
                <a:lnTo>
                  <a:pt x="17612" y="5601"/>
                </a:lnTo>
                <a:lnTo>
                  <a:pt x="21606" y="5601"/>
                </a:lnTo>
                <a:lnTo>
                  <a:pt x="21606" y="22404"/>
                </a:lnTo>
                <a:close/>
              </a:path>
              <a:path w="26669" h="36830">
                <a:moveTo>
                  <a:pt x="21606" y="36801"/>
                </a:moveTo>
                <a:lnTo>
                  <a:pt x="16793" y="36801"/>
                </a:lnTo>
                <a:lnTo>
                  <a:pt x="16793" y="26403"/>
                </a:lnTo>
                <a:lnTo>
                  <a:pt x="21606" y="26403"/>
                </a:lnTo>
                <a:lnTo>
                  <a:pt x="21606" y="368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422022" y="1149884"/>
            <a:ext cx="20955" cy="0"/>
          </a:xfrm>
          <a:custGeom>
            <a:avLst/>
            <a:gdLst/>
            <a:ahLst/>
            <a:cxnLst/>
            <a:rect l="l" t="t" r="r" b="b"/>
            <a:pathLst>
              <a:path w="20955" h="0">
                <a:moveTo>
                  <a:pt x="0" y="0"/>
                </a:moveTo>
                <a:lnTo>
                  <a:pt x="20479" y="0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382343" y="877566"/>
            <a:ext cx="20320" cy="38100"/>
          </a:xfrm>
          <a:custGeom>
            <a:avLst/>
            <a:gdLst/>
            <a:ahLst/>
            <a:cxnLst/>
            <a:rect l="l" t="t" r="r" b="b"/>
            <a:pathLst>
              <a:path w="20319" h="38100">
                <a:moveTo>
                  <a:pt x="16386" y="34400"/>
                </a:moveTo>
                <a:lnTo>
                  <a:pt x="9318" y="34400"/>
                </a:lnTo>
                <a:lnTo>
                  <a:pt x="11059" y="33602"/>
                </a:lnTo>
                <a:lnTo>
                  <a:pt x="13721" y="30402"/>
                </a:lnTo>
                <a:lnTo>
                  <a:pt x="14386" y="28267"/>
                </a:lnTo>
                <a:lnTo>
                  <a:pt x="14386" y="20269"/>
                </a:lnTo>
                <a:lnTo>
                  <a:pt x="10649" y="17602"/>
                </a:lnTo>
                <a:lnTo>
                  <a:pt x="819" y="17602"/>
                </a:lnTo>
                <a:lnTo>
                  <a:pt x="819" y="0"/>
                </a:lnTo>
                <a:lnTo>
                  <a:pt x="19199" y="0"/>
                </a:lnTo>
                <a:lnTo>
                  <a:pt x="19199" y="4003"/>
                </a:lnTo>
                <a:lnTo>
                  <a:pt x="4812" y="4003"/>
                </a:lnTo>
                <a:lnTo>
                  <a:pt x="4812" y="13603"/>
                </a:lnTo>
                <a:lnTo>
                  <a:pt x="9574" y="13603"/>
                </a:lnTo>
                <a:lnTo>
                  <a:pt x="13311" y="14668"/>
                </a:lnTo>
                <a:lnTo>
                  <a:pt x="16025" y="16803"/>
                </a:lnTo>
                <a:lnTo>
                  <a:pt x="18687" y="18933"/>
                </a:lnTo>
                <a:lnTo>
                  <a:pt x="20018" y="22133"/>
                </a:lnTo>
                <a:lnTo>
                  <a:pt x="20018" y="29603"/>
                </a:lnTo>
                <a:lnTo>
                  <a:pt x="18790" y="32270"/>
                </a:lnTo>
                <a:lnTo>
                  <a:pt x="16386" y="34400"/>
                </a:lnTo>
                <a:close/>
              </a:path>
              <a:path w="20319" h="38100">
                <a:moveTo>
                  <a:pt x="10649" y="37600"/>
                </a:moveTo>
                <a:lnTo>
                  <a:pt x="4249" y="37600"/>
                </a:lnTo>
                <a:lnTo>
                  <a:pt x="2150" y="37334"/>
                </a:lnTo>
                <a:lnTo>
                  <a:pt x="0" y="36801"/>
                </a:lnTo>
                <a:lnTo>
                  <a:pt x="0" y="32803"/>
                </a:lnTo>
                <a:lnTo>
                  <a:pt x="2150" y="33868"/>
                </a:lnTo>
                <a:lnTo>
                  <a:pt x="4556" y="34400"/>
                </a:lnTo>
                <a:lnTo>
                  <a:pt x="16386" y="34400"/>
                </a:lnTo>
                <a:lnTo>
                  <a:pt x="13977" y="36535"/>
                </a:lnTo>
                <a:lnTo>
                  <a:pt x="10649" y="376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422022" y="893888"/>
            <a:ext cx="20955" cy="0"/>
          </a:xfrm>
          <a:custGeom>
            <a:avLst/>
            <a:gdLst/>
            <a:ahLst/>
            <a:cxnLst/>
            <a:rect l="l" t="t" r="r" b="b"/>
            <a:pathLst>
              <a:path w="20955" h="0">
                <a:moveTo>
                  <a:pt x="0" y="0"/>
                </a:moveTo>
                <a:lnTo>
                  <a:pt x="20479" y="0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447029" y="1607125"/>
            <a:ext cx="2338705" cy="1600835"/>
          </a:xfrm>
          <a:custGeom>
            <a:avLst/>
            <a:gdLst/>
            <a:ahLst/>
            <a:cxnLst/>
            <a:rect l="l" t="t" r="r" b="b"/>
            <a:pathLst>
              <a:path w="2338704" h="1600835">
                <a:moveTo>
                  <a:pt x="0" y="1600749"/>
                </a:moveTo>
                <a:lnTo>
                  <a:pt x="1514" y="1526727"/>
                </a:lnTo>
                <a:lnTo>
                  <a:pt x="3818" y="1443631"/>
                </a:lnTo>
                <a:lnTo>
                  <a:pt x="5251" y="1402518"/>
                </a:lnTo>
                <a:lnTo>
                  <a:pt x="8170" y="1336061"/>
                </a:lnTo>
                <a:lnTo>
                  <a:pt x="11037" y="1283326"/>
                </a:lnTo>
                <a:lnTo>
                  <a:pt x="13955" y="1239602"/>
                </a:lnTo>
                <a:lnTo>
                  <a:pt x="19741" y="1169766"/>
                </a:lnTo>
                <a:lnTo>
                  <a:pt x="25577" y="1114932"/>
                </a:lnTo>
                <a:lnTo>
                  <a:pt x="31363" y="1069774"/>
                </a:lnTo>
                <a:lnTo>
                  <a:pt x="37149" y="1031426"/>
                </a:lnTo>
                <a:lnTo>
                  <a:pt x="48771" y="968554"/>
                </a:lnTo>
                <a:lnTo>
                  <a:pt x="60342" y="918122"/>
                </a:lnTo>
                <a:lnTo>
                  <a:pt x="71964" y="876037"/>
                </a:lnTo>
                <a:lnTo>
                  <a:pt x="95157" y="808198"/>
                </a:lnTo>
                <a:lnTo>
                  <a:pt x="118350" y="754643"/>
                </a:lnTo>
                <a:lnTo>
                  <a:pt x="141544" y="710356"/>
                </a:lnTo>
                <a:lnTo>
                  <a:pt x="164737" y="672622"/>
                </a:lnTo>
                <a:lnTo>
                  <a:pt x="187930" y="639752"/>
                </a:lnTo>
                <a:lnTo>
                  <a:pt x="234368" y="584457"/>
                </a:lnTo>
                <a:lnTo>
                  <a:pt x="280754" y="539043"/>
                </a:lnTo>
                <a:lnTo>
                  <a:pt x="327141" y="500439"/>
                </a:lnTo>
                <a:lnTo>
                  <a:pt x="373527" y="466904"/>
                </a:lnTo>
                <a:lnTo>
                  <a:pt x="419965" y="437311"/>
                </a:lnTo>
                <a:lnTo>
                  <a:pt x="466351" y="410738"/>
                </a:lnTo>
                <a:lnTo>
                  <a:pt x="512738" y="386675"/>
                </a:lnTo>
                <a:lnTo>
                  <a:pt x="559124" y="364659"/>
                </a:lnTo>
                <a:lnTo>
                  <a:pt x="605562" y="344435"/>
                </a:lnTo>
                <a:lnTo>
                  <a:pt x="651949" y="325645"/>
                </a:lnTo>
                <a:lnTo>
                  <a:pt x="698335" y="308186"/>
                </a:lnTo>
                <a:lnTo>
                  <a:pt x="744721" y="291802"/>
                </a:lnTo>
                <a:lnTo>
                  <a:pt x="791159" y="276443"/>
                </a:lnTo>
                <a:lnTo>
                  <a:pt x="837546" y="261953"/>
                </a:lnTo>
                <a:lnTo>
                  <a:pt x="883932" y="248181"/>
                </a:lnTo>
                <a:lnTo>
                  <a:pt x="930319" y="235176"/>
                </a:lnTo>
                <a:lnTo>
                  <a:pt x="976756" y="222786"/>
                </a:lnTo>
                <a:lnTo>
                  <a:pt x="1023143" y="210959"/>
                </a:lnTo>
                <a:lnTo>
                  <a:pt x="1069529" y="199644"/>
                </a:lnTo>
                <a:lnTo>
                  <a:pt x="1115916" y="188790"/>
                </a:lnTo>
                <a:lnTo>
                  <a:pt x="1162353" y="178396"/>
                </a:lnTo>
                <a:lnTo>
                  <a:pt x="1208740" y="168412"/>
                </a:lnTo>
                <a:lnTo>
                  <a:pt x="1255126" y="158838"/>
                </a:lnTo>
                <a:lnTo>
                  <a:pt x="1301513" y="149571"/>
                </a:lnTo>
                <a:lnTo>
                  <a:pt x="1347950" y="140611"/>
                </a:lnTo>
                <a:lnTo>
                  <a:pt x="1394337" y="132010"/>
                </a:lnTo>
                <a:lnTo>
                  <a:pt x="1440723" y="123664"/>
                </a:lnTo>
                <a:lnTo>
                  <a:pt x="1487110" y="115575"/>
                </a:lnTo>
                <a:lnTo>
                  <a:pt x="1533548" y="107690"/>
                </a:lnTo>
                <a:lnTo>
                  <a:pt x="1579934" y="100113"/>
                </a:lnTo>
                <a:lnTo>
                  <a:pt x="1626321" y="92740"/>
                </a:lnTo>
                <a:lnTo>
                  <a:pt x="1672707" y="85521"/>
                </a:lnTo>
                <a:lnTo>
                  <a:pt x="1719145" y="78558"/>
                </a:lnTo>
                <a:lnTo>
                  <a:pt x="1765531" y="71748"/>
                </a:lnTo>
                <a:lnTo>
                  <a:pt x="1811918" y="65144"/>
                </a:lnTo>
                <a:lnTo>
                  <a:pt x="1835111" y="61867"/>
                </a:lnTo>
                <a:lnTo>
                  <a:pt x="1858304" y="58641"/>
                </a:lnTo>
                <a:lnTo>
                  <a:pt x="1881549" y="55518"/>
                </a:lnTo>
                <a:lnTo>
                  <a:pt x="1904742" y="52344"/>
                </a:lnTo>
                <a:lnTo>
                  <a:pt x="1951128" y="46200"/>
                </a:lnTo>
                <a:lnTo>
                  <a:pt x="1997515" y="40210"/>
                </a:lnTo>
                <a:lnTo>
                  <a:pt x="2020708" y="37291"/>
                </a:lnTo>
                <a:lnTo>
                  <a:pt x="2043901" y="34373"/>
                </a:lnTo>
                <a:lnTo>
                  <a:pt x="2067094" y="31455"/>
                </a:lnTo>
                <a:lnTo>
                  <a:pt x="2090339" y="28639"/>
                </a:lnTo>
                <a:lnTo>
                  <a:pt x="2113532" y="25823"/>
                </a:lnTo>
                <a:lnTo>
                  <a:pt x="2136725" y="23007"/>
                </a:lnTo>
                <a:lnTo>
                  <a:pt x="2159919" y="20242"/>
                </a:lnTo>
                <a:lnTo>
                  <a:pt x="2183112" y="17528"/>
                </a:lnTo>
                <a:lnTo>
                  <a:pt x="2206305" y="14815"/>
                </a:lnTo>
                <a:lnTo>
                  <a:pt x="2229498" y="12152"/>
                </a:lnTo>
                <a:lnTo>
                  <a:pt x="2252743" y="9490"/>
                </a:lnTo>
                <a:lnTo>
                  <a:pt x="2275936" y="6879"/>
                </a:lnTo>
                <a:lnTo>
                  <a:pt x="2299129" y="4319"/>
                </a:lnTo>
                <a:lnTo>
                  <a:pt x="2322322" y="1708"/>
                </a:lnTo>
                <a:lnTo>
                  <a:pt x="2338115" y="0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443681" y="796610"/>
            <a:ext cx="2341880" cy="1944370"/>
          </a:xfrm>
          <a:custGeom>
            <a:avLst/>
            <a:gdLst/>
            <a:ahLst/>
            <a:cxnLst/>
            <a:rect l="l" t="t" r="r" b="b"/>
            <a:pathLst>
              <a:path w="2341879" h="1944370">
                <a:moveTo>
                  <a:pt x="0" y="0"/>
                </a:moveTo>
                <a:lnTo>
                  <a:pt x="100" y="22902"/>
                </a:lnTo>
                <a:lnTo>
                  <a:pt x="305" y="62365"/>
                </a:lnTo>
                <a:lnTo>
                  <a:pt x="561" y="96546"/>
                </a:lnTo>
                <a:lnTo>
                  <a:pt x="766" y="126697"/>
                </a:lnTo>
                <a:lnTo>
                  <a:pt x="1380" y="200347"/>
                </a:lnTo>
                <a:lnTo>
                  <a:pt x="1841" y="239806"/>
                </a:lnTo>
                <a:lnTo>
                  <a:pt x="2711" y="304143"/>
                </a:lnTo>
                <a:lnTo>
                  <a:pt x="3121" y="331115"/>
                </a:lnTo>
                <a:lnTo>
                  <a:pt x="3991" y="377788"/>
                </a:lnTo>
                <a:lnTo>
                  <a:pt x="4862" y="417247"/>
                </a:lnTo>
                <a:lnTo>
                  <a:pt x="7165" y="500390"/>
                </a:lnTo>
                <a:lnTo>
                  <a:pt x="8599" y="541482"/>
                </a:lnTo>
                <a:lnTo>
                  <a:pt x="11517" y="607939"/>
                </a:lnTo>
                <a:lnTo>
                  <a:pt x="14385" y="660674"/>
                </a:lnTo>
                <a:lnTo>
                  <a:pt x="17303" y="704398"/>
                </a:lnTo>
                <a:lnTo>
                  <a:pt x="23088" y="774234"/>
                </a:lnTo>
                <a:lnTo>
                  <a:pt x="28925" y="829068"/>
                </a:lnTo>
                <a:lnTo>
                  <a:pt x="34711" y="874226"/>
                </a:lnTo>
                <a:lnTo>
                  <a:pt x="40496" y="912574"/>
                </a:lnTo>
                <a:lnTo>
                  <a:pt x="52118" y="975447"/>
                </a:lnTo>
                <a:lnTo>
                  <a:pt x="63689" y="1025878"/>
                </a:lnTo>
                <a:lnTo>
                  <a:pt x="75312" y="1067964"/>
                </a:lnTo>
                <a:lnTo>
                  <a:pt x="98505" y="1135802"/>
                </a:lnTo>
                <a:lnTo>
                  <a:pt x="121698" y="1189357"/>
                </a:lnTo>
                <a:lnTo>
                  <a:pt x="144891" y="1233644"/>
                </a:lnTo>
                <a:lnTo>
                  <a:pt x="168085" y="1271378"/>
                </a:lnTo>
                <a:lnTo>
                  <a:pt x="191278" y="1304248"/>
                </a:lnTo>
                <a:lnTo>
                  <a:pt x="237715" y="1359543"/>
                </a:lnTo>
                <a:lnTo>
                  <a:pt x="284102" y="1404957"/>
                </a:lnTo>
                <a:lnTo>
                  <a:pt x="330488" y="1443561"/>
                </a:lnTo>
                <a:lnTo>
                  <a:pt x="376875" y="1477096"/>
                </a:lnTo>
                <a:lnTo>
                  <a:pt x="423313" y="1506689"/>
                </a:lnTo>
                <a:lnTo>
                  <a:pt x="469699" y="1533262"/>
                </a:lnTo>
                <a:lnTo>
                  <a:pt x="516086" y="1557325"/>
                </a:lnTo>
                <a:lnTo>
                  <a:pt x="562472" y="1579341"/>
                </a:lnTo>
                <a:lnTo>
                  <a:pt x="608910" y="1599565"/>
                </a:lnTo>
                <a:lnTo>
                  <a:pt x="655296" y="1618355"/>
                </a:lnTo>
                <a:lnTo>
                  <a:pt x="701683" y="1635814"/>
                </a:lnTo>
                <a:lnTo>
                  <a:pt x="748069" y="1652198"/>
                </a:lnTo>
                <a:lnTo>
                  <a:pt x="794507" y="1667557"/>
                </a:lnTo>
                <a:lnTo>
                  <a:pt x="840893" y="1682047"/>
                </a:lnTo>
                <a:lnTo>
                  <a:pt x="887280" y="1695819"/>
                </a:lnTo>
                <a:lnTo>
                  <a:pt x="933666" y="1708824"/>
                </a:lnTo>
                <a:lnTo>
                  <a:pt x="980104" y="1721214"/>
                </a:lnTo>
                <a:lnTo>
                  <a:pt x="1026490" y="1733041"/>
                </a:lnTo>
                <a:lnTo>
                  <a:pt x="1072877" y="1744356"/>
                </a:lnTo>
                <a:lnTo>
                  <a:pt x="1119263" y="1755210"/>
                </a:lnTo>
                <a:lnTo>
                  <a:pt x="1165701" y="1765604"/>
                </a:lnTo>
                <a:lnTo>
                  <a:pt x="1212087" y="1775588"/>
                </a:lnTo>
                <a:lnTo>
                  <a:pt x="1258474" y="1785162"/>
                </a:lnTo>
                <a:lnTo>
                  <a:pt x="1304860" y="1794429"/>
                </a:lnTo>
                <a:lnTo>
                  <a:pt x="1351298" y="1803389"/>
                </a:lnTo>
                <a:lnTo>
                  <a:pt x="1397685" y="1811990"/>
                </a:lnTo>
                <a:lnTo>
                  <a:pt x="1444071" y="1820336"/>
                </a:lnTo>
                <a:lnTo>
                  <a:pt x="1490458" y="1828425"/>
                </a:lnTo>
                <a:lnTo>
                  <a:pt x="1536895" y="1836310"/>
                </a:lnTo>
                <a:lnTo>
                  <a:pt x="1560088" y="1840099"/>
                </a:lnTo>
                <a:lnTo>
                  <a:pt x="1583282" y="1843887"/>
                </a:lnTo>
                <a:lnTo>
                  <a:pt x="1606475" y="1847625"/>
                </a:lnTo>
                <a:lnTo>
                  <a:pt x="1629668" y="1851260"/>
                </a:lnTo>
                <a:lnTo>
                  <a:pt x="1652861" y="1854895"/>
                </a:lnTo>
                <a:lnTo>
                  <a:pt x="1699248" y="1861961"/>
                </a:lnTo>
                <a:lnTo>
                  <a:pt x="1745686" y="1868873"/>
                </a:lnTo>
                <a:lnTo>
                  <a:pt x="1792072" y="1875580"/>
                </a:lnTo>
                <a:lnTo>
                  <a:pt x="1838459" y="1882133"/>
                </a:lnTo>
                <a:lnTo>
                  <a:pt x="1884896" y="1888482"/>
                </a:lnTo>
                <a:lnTo>
                  <a:pt x="1908089" y="1891656"/>
                </a:lnTo>
                <a:lnTo>
                  <a:pt x="1931283" y="1894728"/>
                </a:lnTo>
                <a:lnTo>
                  <a:pt x="1954476" y="1897800"/>
                </a:lnTo>
                <a:lnTo>
                  <a:pt x="1977669" y="1900821"/>
                </a:lnTo>
                <a:lnTo>
                  <a:pt x="2000862" y="1903790"/>
                </a:lnTo>
                <a:lnTo>
                  <a:pt x="2024056" y="1906709"/>
                </a:lnTo>
                <a:lnTo>
                  <a:pt x="2047249" y="1909627"/>
                </a:lnTo>
                <a:lnTo>
                  <a:pt x="2070442" y="1912546"/>
                </a:lnTo>
                <a:lnTo>
                  <a:pt x="2093687" y="1915362"/>
                </a:lnTo>
                <a:lnTo>
                  <a:pt x="2116880" y="1918177"/>
                </a:lnTo>
                <a:lnTo>
                  <a:pt x="2140073" y="1920993"/>
                </a:lnTo>
                <a:lnTo>
                  <a:pt x="2163266" y="1923758"/>
                </a:lnTo>
                <a:lnTo>
                  <a:pt x="2186459" y="1926472"/>
                </a:lnTo>
                <a:lnTo>
                  <a:pt x="2209653" y="1929185"/>
                </a:lnTo>
                <a:lnTo>
                  <a:pt x="2232846" y="1931848"/>
                </a:lnTo>
                <a:lnTo>
                  <a:pt x="2256090" y="1934510"/>
                </a:lnTo>
                <a:lnTo>
                  <a:pt x="2279284" y="1937121"/>
                </a:lnTo>
                <a:lnTo>
                  <a:pt x="2302477" y="1939681"/>
                </a:lnTo>
                <a:lnTo>
                  <a:pt x="2325670" y="1942292"/>
                </a:lnTo>
                <a:lnTo>
                  <a:pt x="2341463" y="1944001"/>
                </a:lnTo>
              </a:path>
            </a:pathLst>
          </a:custGeom>
          <a:ln w="5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762603" y="996816"/>
            <a:ext cx="38735" cy="34925"/>
          </a:xfrm>
          <a:custGeom>
            <a:avLst/>
            <a:gdLst/>
            <a:ahLst/>
            <a:cxnLst/>
            <a:rect l="l" t="t" r="r" b="b"/>
            <a:pathLst>
              <a:path w="38735" h="34925">
                <a:moveTo>
                  <a:pt x="3333" y="11999"/>
                </a:moveTo>
                <a:lnTo>
                  <a:pt x="2133" y="11999"/>
                </a:lnTo>
                <a:lnTo>
                  <a:pt x="2453" y="9599"/>
                </a:lnTo>
                <a:lnTo>
                  <a:pt x="3199" y="8000"/>
                </a:lnTo>
                <a:lnTo>
                  <a:pt x="6933" y="1999"/>
                </a:lnTo>
                <a:lnTo>
                  <a:pt x="10133" y="0"/>
                </a:lnTo>
                <a:lnTo>
                  <a:pt x="18132" y="0"/>
                </a:lnTo>
                <a:lnTo>
                  <a:pt x="19812" y="1199"/>
                </a:lnTo>
                <a:lnTo>
                  <a:pt x="11733" y="1199"/>
                </a:lnTo>
                <a:lnTo>
                  <a:pt x="9333" y="2800"/>
                </a:lnTo>
                <a:lnTo>
                  <a:pt x="6933" y="5999"/>
                </a:lnTo>
                <a:lnTo>
                  <a:pt x="5866" y="7199"/>
                </a:lnTo>
                <a:lnTo>
                  <a:pt x="5133" y="8400"/>
                </a:lnTo>
                <a:lnTo>
                  <a:pt x="4533" y="10799"/>
                </a:lnTo>
                <a:lnTo>
                  <a:pt x="3333" y="11999"/>
                </a:lnTo>
                <a:close/>
              </a:path>
              <a:path w="38735" h="34925">
                <a:moveTo>
                  <a:pt x="24247" y="5999"/>
                </a:moveTo>
                <a:lnTo>
                  <a:pt x="22532" y="5999"/>
                </a:lnTo>
                <a:lnTo>
                  <a:pt x="23932" y="3200"/>
                </a:lnTo>
                <a:lnTo>
                  <a:pt x="26132" y="800"/>
                </a:lnTo>
                <a:lnTo>
                  <a:pt x="28532" y="0"/>
                </a:lnTo>
                <a:lnTo>
                  <a:pt x="34133" y="0"/>
                </a:lnTo>
                <a:lnTo>
                  <a:pt x="36132" y="800"/>
                </a:lnTo>
                <a:lnTo>
                  <a:pt x="36332" y="1199"/>
                </a:lnTo>
                <a:lnTo>
                  <a:pt x="26933" y="1199"/>
                </a:lnTo>
                <a:lnTo>
                  <a:pt x="25218" y="3200"/>
                </a:lnTo>
                <a:lnTo>
                  <a:pt x="24475" y="4399"/>
                </a:lnTo>
                <a:lnTo>
                  <a:pt x="24247" y="5999"/>
                </a:lnTo>
                <a:close/>
              </a:path>
              <a:path w="38735" h="34925">
                <a:moveTo>
                  <a:pt x="12233" y="32399"/>
                </a:moveTo>
                <a:lnTo>
                  <a:pt x="9333" y="32399"/>
                </a:lnTo>
                <a:lnTo>
                  <a:pt x="11332" y="30799"/>
                </a:lnTo>
                <a:lnTo>
                  <a:pt x="12932" y="27599"/>
                </a:lnTo>
                <a:lnTo>
                  <a:pt x="13933" y="26399"/>
                </a:lnTo>
                <a:lnTo>
                  <a:pt x="16533" y="14799"/>
                </a:lnTo>
                <a:lnTo>
                  <a:pt x="17132" y="1999"/>
                </a:lnTo>
                <a:lnTo>
                  <a:pt x="16533" y="1199"/>
                </a:lnTo>
                <a:lnTo>
                  <a:pt x="19812" y="1199"/>
                </a:lnTo>
                <a:lnTo>
                  <a:pt x="20372" y="1599"/>
                </a:lnTo>
                <a:lnTo>
                  <a:pt x="21092" y="2399"/>
                </a:lnTo>
                <a:lnTo>
                  <a:pt x="22532" y="5999"/>
                </a:lnTo>
                <a:lnTo>
                  <a:pt x="24247" y="5999"/>
                </a:lnTo>
                <a:lnTo>
                  <a:pt x="23732" y="9599"/>
                </a:lnTo>
                <a:lnTo>
                  <a:pt x="22932" y="9599"/>
                </a:lnTo>
                <a:lnTo>
                  <a:pt x="20133" y="20399"/>
                </a:lnTo>
                <a:lnTo>
                  <a:pt x="19533" y="23599"/>
                </a:lnTo>
                <a:lnTo>
                  <a:pt x="18932" y="28799"/>
                </a:lnTo>
                <a:lnTo>
                  <a:pt x="15333" y="28799"/>
                </a:lnTo>
                <a:lnTo>
                  <a:pt x="13999" y="30799"/>
                </a:lnTo>
                <a:lnTo>
                  <a:pt x="12233" y="32399"/>
                </a:lnTo>
                <a:close/>
              </a:path>
              <a:path w="38735" h="34925">
                <a:moveTo>
                  <a:pt x="34133" y="9599"/>
                </a:moveTo>
                <a:lnTo>
                  <a:pt x="31733" y="9599"/>
                </a:lnTo>
                <a:lnTo>
                  <a:pt x="31199" y="3999"/>
                </a:lnTo>
                <a:lnTo>
                  <a:pt x="31733" y="3200"/>
                </a:lnTo>
                <a:lnTo>
                  <a:pt x="33332" y="2399"/>
                </a:lnTo>
                <a:lnTo>
                  <a:pt x="34533" y="2399"/>
                </a:lnTo>
                <a:lnTo>
                  <a:pt x="33732" y="1599"/>
                </a:lnTo>
                <a:lnTo>
                  <a:pt x="32532" y="1199"/>
                </a:lnTo>
                <a:lnTo>
                  <a:pt x="36332" y="1199"/>
                </a:lnTo>
                <a:lnTo>
                  <a:pt x="36932" y="2399"/>
                </a:lnTo>
                <a:lnTo>
                  <a:pt x="37732" y="3200"/>
                </a:lnTo>
                <a:lnTo>
                  <a:pt x="38132" y="7199"/>
                </a:lnTo>
                <a:lnTo>
                  <a:pt x="36932" y="8400"/>
                </a:lnTo>
                <a:lnTo>
                  <a:pt x="34533" y="8400"/>
                </a:lnTo>
                <a:lnTo>
                  <a:pt x="34133" y="9599"/>
                </a:lnTo>
                <a:close/>
              </a:path>
              <a:path w="38735" h="34925">
                <a:moveTo>
                  <a:pt x="30132" y="32399"/>
                </a:moveTo>
                <a:lnTo>
                  <a:pt x="26132" y="32399"/>
                </a:lnTo>
                <a:lnTo>
                  <a:pt x="28132" y="31199"/>
                </a:lnTo>
                <a:lnTo>
                  <a:pt x="29733" y="28799"/>
                </a:lnTo>
                <a:lnTo>
                  <a:pt x="31332" y="27199"/>
                </a:lnTo>
                <a:lnTo>
                  <a:pt x="32532" y="25199"/>
                </a:lnTo>
                <a:lnTo>
                  <a:pt x="33732" y="21599"/>
                </a:lnTo>
                <a:lnTo>
                  <a:pt x="35332" y="21599"/>
                </a:lnTo>
                <a:lnTo>
                  <a:pt x="35732" y="23599"/>
                </a:lnTo>
                <a:lnTo>
                  <a:pt x="34932" y="25199"/>
                </a:lnTo>
                <a:lnTo>
                  <a:pt x="30132" y="32399"/>
                </a:lnTo>
                <a:close/>
              </a:path>
              <a:path w="38735" h="34925">
                <a:moveTo>
                  <a:pt x="7733" y="34799"/>
                </a:moveTo>
                <a:lnTo>
                  <a:pt x="3733" y="34799"/>
                </a:lnTo>
                <a:lnTo>
                  <a:pt x="1333" y="33599"/>
                </a:lnTo>
                <a:lnTo>
                  <a:pt x="533" y="32399"/>
                </a:lnTo>
                <a:lnTo>
                  <a:pt x="0" y="26799"/>
                </a:lnTo>
                <a:lnTo>
                  <a:pt x="533" y="25999"/>
                </a:lnTo>
                <a:lnTo>
                  <a:pt x="2133" y="25199"/>
                </a:lnTo>
                <a:lnTo>
                  <a:pt x="4933" y="25199"/>
                </a:lnTo>
                <a:lnTo>
                  <a:pt x="3333" y="31199"/>
                </a:lnTo>
                <a:lnTo>
                  <a:pt x="4133" y="31999"/>
                </a:lnTo>
                <a:lnTo>
                  <a:pt x="5333" y="32399"/>
                </a:lnTo>
                <a:lnTo>
                  <a:pt x="12233" y="32399"/>
                </a:lnTo>
                <a:lnTo>
                  <a:pt x="11733" y="32799"/>
                </a:lnTo>
                <a:lnTo>
                  <a:pt x="9333" y="33599"/>
                </a:lnTo>
                <a:lnTo>
                  <a:pt x="8532" y="34399"/>
                </a:lnTo>
                <a:lnTo>
                  <a:pt x="7733" y="34799"/>
                </a:lnTo>
                <a:close/>
              </a:path>
              <a:path w="38735" h="34925">
                <a:moveTo>
                  <a:pt x="26933" y="34799"/>
                </a:moveTo>
                <a:lnTo>
                  <a:pt x="19733" y="34799"/>
                </a:lnTo>
                <a:lnTo>
                  <a:pt x="16933" y="33199"/>
                </a:lnTo>
                <a:lnTo>
                  <a:pt x="15933" y="31199"/>
                </a:lnTo>
                <a:lnTo>
                  <a:pt x="15333" y="28799"/>
                </a:lnTo>
                <a:lnTo>
                  <a:pt x="18932" y="28799"/>
                </a:lnTo>
                <a:lnTo>
                  <a:pt x="19533" y="31199"/>
                </a:lnTo>
                <a:lnTo>
                  <a:pt x="19733" y="31599"/>
                </a:lnTo>
                <a:lnTo>
                  <a:pt x="21332" y="32399"/>
                </a:lnTo>
                <a:lnTo>
                  <a:pt x="30132" y="32399"/>
                </a:lnTo>
                <a:lnTo>
                  <a:pt x="26933" y="347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829939" y="1002816"/>
            <a:ext cx="50800" cy="17145"/>
          </a:xfrm>
          <a:custGeom>
            <a:avLst/>
            <a:gdLst/>
            <a:ahLst/>
            <a:cxnLst/>
            <a:rect l="l" t="t" r="r" b="b"/>
            <a:pathLst>
              <a:path w="50800" h="17144">
                <a:moveTo>
                  <a:pt x="49598" y="2400"/>
                </a:moveTo>
                <a:lnTo>
                  <a:pt x="800" y="2400"/>
                </a:lnTo>
                <a:lnTo>
                  <a:pt x="0" y="2000"/>
                </a:lnTo>
                <a:lnTo>
                  <a:pt x="0" y="400"/>
                </a:lnTo>
                <a:lnTo>
                  <a:pt x="800" y="0"/>
                </a:lnTo>
                <a:lnTo>
                  <a:pt x="49598" y="0"/>
                </a:lnTo>
                <a:lnTo>
                  <a:pt x="50399" y="400"/>
                </a:lnTo>
                <a:lnTo>
                  <a:pt x="50399" y="2000"/>
                </a:lnTo>
                <a:lnTo>
                  <a:pt x="49598" y="2400"/>
                </a:lnTo>
                <a:close/>
              </a:path>
              <a:path w="50800" h="17144">
                <a:moveTo>
                  <a:pt x="49598" y="16800"/>
                </a:moveTo>
                <a:lnTo>
                  <a:pt x="800" y="16800"/>
                </a:lnTo>
                <a:lnTo>
                  <a:pt x="0" y="16400"/>
                </a:lnTo>
                <a:lnTo>
                  <a:pt x="0" y="14799"/>
                </a:lnTo>
                <a:lnTo>
                  <a:pt x="800" y="14399"/>
                </a:lnTo>
                <a:lnTo>
                  <a:pt x="49598" y="14399"/>
                </a:lnTo>
                <a:lnTo>
                  <a:pt x="50399" y="14799"/>
                </a:lnTo>
                <a:lnTo>
                  <a:pt x="50399" y="16400"/>
                </a:lnTo>
                <a:lnTo>
                  <a:pt x="49598" y="168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913438" y="978816"/>
            <a:ext cx="25400" cy="52069"/>
          </a:xfrm>
          <a:custGeom>
            <a:avLst/>
            <a:gdLst/>
            <a:ahLst/>
            <a:cxnLst/>
            <a:rect l="l" t="t" r="r" b="b"/>
            <a:pathLst>
              <a:path w="25400" h="52069">
                <a:moveTo>
                  <a:pt x="3999" y="7200"/>
                </a:moveTo>
                <a:lnTo>
                  <a:pt x="0" y="7200"/>
                </a:lnTo>
                <a:lnTo>
                  <a:pt x="0" y="4799"/>
                </a:lnTo>
                <a:lnTo>
                  <a:pt x="5600" y="4799"/>
                </a:lnTo>
                <a:lnTo>
                  <a:pt x="9999" y="3200"/>
                </a:lnTo>
                <a:lnTo>
                  <a:pt x="13199" y="0"/>
                </a:lnTo>
                <a:lnTo>
                  <a:pt x="14799" y="0"/>
                </a:lnTo>
                <a:lnTo>
                  <a:pt x="15600" y="400"/>
                </a:lnTo>
                <a:lnTo>
                  <a:pt x="15600" y="6000"/>
                </a:lnTo>
                <a:lnTo>
                  <a:pt x="9599" y="6000"/>
                </a:lnTo>
                <a:lnTo>
                  <a:pt x="7199" y="6800"/>
                </a:lnTo>
                <a:lnTo>
                  <a:pt x="3999" y="7200"/>
                </a:lnTo>
                <a:close/>
              </a:path>
              <a:path w="25400" h="52069">
                <a:moveTo>
                  <a:pt x="19599" y="49199"/>
                </a:moveTo>
                <a:lnTo>
                  <a:pt x="6399" y="49199"/>
                </a:lnTo>
                <a:lnTo>
                  <a:pt x="8799" y="48799"/>
                </a:lnTo>
                <a:lnTo>
                  <a:pt x="9599" y="47999"/>
                </a:lnTo>
                <a:lnTo>
                  <a:pt x="9599" y="6000"/>
                </a:lnTo>
                <a:lnTo>
                  <a:pt x="15600" y="6000"/>
                </a:lnTo>
                <a:lnTo>
                  <a:pt x="15999" y="47999"/>
                </a:lnTo>
                <a:lnTo>
                  <a:pt x="16799" y="47999"/>
                </a:lnTo>
                <a:lnTo>
                  <a:pt x="17599" y="48799"/>
                </a:lnTo>
                <a:lnTo>
                  <a:pt x="19599" y="49199"/>
                </a:lnTo>
                <a:close/>
              </a:path>
              <a:path w="25400" h="52069">
                <a:moveTo>
                  <a:pt x="25199" y="51599"/>
                </a:moveTo>
                <a:lnTo>
                  <a:pt x="0" y="51599"/>
                </a:lnTo>
                <a:lnTo>
                  <a:pt x="0" y="49199"/>
                </a:lnTo>
                <a:lnTo>
                  <a:pt x="25199" y="49199"/>
                </a:lnTo>
                <a:lnTo>
                  <a:pt x="25199" y="515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255467" y="857519"/>
            <a:ext cx="34925" cy="49530"/>
          </a:xfrm>
          <a:custGeom>
            <a:avLst/>
            <a:gdLst/>
            <a:ahLst/>
            <a:cxnLst/>
            <a:rect l="l" t="t" r="r" b="b"/>
            <a:pathLst>
              <a:path w="34925" h="49530">
                <a:moveTo>
                  <a:pt x="1199" y="11999"/>
                </a:moveTo>
                <a:lnTo>
                  <a:pt x="0" y="11999"/>
                </a:lnTo>
                <a:lnTo>
                  <a:pt x="599" y="8400"/>
                </a:lnTo>
                <a:lnTo>
                  <a:pt x="3599" y="2399"/>
                </a:lnTo>
                <a:lnTo>
                  <a:pt x="6399" y="0"/>
                </a:lnTo>
                <a:lnTo>
                  <a:pt x="12800" y="0"/>
                </a:lnTo>
                <a:lnTo>
                  <a:pt x="14799" y="1199"/>
                </a:lnTo>
                <a:lnTo>
                  <a:pt x="7199" y="1199"/>
                </a:lnTo>
                <a:lnTo>
                  <a:pt x="4799" y="3600"/>
                </a:lnTo>
                <a:lnTo>
                  <a:pt x="3000" y="7199"/>
                </a:lnTo>
                <a:lnTo>
                  <a:pt x="2399" y="10799"/>
                </a:lnTo>
                <a:lnTo>
                  <a:pt x="1199" y="11999"/>
                </a:lnTo>
                <a:close/>
              </a:path>
              <a:path w="34925" h="49530">
                <a:moveTo>
                  <a:pt x="21599" y="32399"/>
                </a:moveTo>
                <a:lnTo>
                  <a:pt x="18799" y="32399"/>
                </a:lnTo>
                <a:lnTo>
                  <a:pt x="21199" y="30799"/>
                </a:lnTo>
                <a:lnTo>
                  <a:pt x="22799" y="27599"/>
                </a:lnTo>
                <a:lnTo>
                  <a:pt x="23999" y="26399"/>
                </a:lnTo>
                <a:lnTo>
                  <a:pt x="27599" y="11999"/>
                </a:lnTo>
                <a:lnTo>
                  <a:pt x="28399" y="10400"/>
                </a:lnTo>
                <a:lnTo>
                  <a:pt x="29066" y="5200"/>
                </a:lnTo>
                <a:lnTo>
                  <a:pt x="30200" y="1999"/>
                </a:lnTo>
                <a:lnTo>
                  <a:pt x="30799" y="800"/>
                </a:lnTo>
                <a:lnTo>
                  <a:pt x="31999" y="0"/>
                </a:lnTo>
                <a:lnTo>
                  <a:pt x="33599" y="0"/>
                </a:lnTo>
                <a:lnTo>
                  <a:pt x="34399" y="800"/>
                </a:lnTo>
                <a:lnTo>
                  <a:pt x="33799" y="8799"/>
                </a:lnTo>
                <a:lnTo>
                  <a:pt x="28199" y="31199"/>
                </a:lnTo>
                <a:lnTo>
                  <a:pt x="22799" y="31199"/>
                </a:lnTo>
                <a:lnTo>
                  <a:pt x="21599" y="32399"/>
                </a:lnTo>
                <a:close/>
              </a:path>
              <a:path w="34925" h="49530">
                <a:moveTo>
                  <a:pt x="17999" y="34799"/>
                </a:moveTo>
                <a:lnTo>
                  <a:pt x="11599" y="34799"/>
                </a:lnTo>
                <a:lnTo>
                  <a:pt x="8799" y="33199"/>
                </a:lnTo>
                <a:lnTo>
                  <a:pt x="6399" y="28399"/>
                </a:lnTo>
                <a:lnTo>
                  <a:pt x="6000" y="22800"/>
                </a:lnTo>
                <a:lnTo>
                  <a:pt x="7199" y="17600"/>
                </a:lnTo>
                <a:lnTo>
                  <a:pt x="9599" y="9599"/>
                </a:lnTo>
                <a:lnTo>
                  <a:pt x="10800" y="9599"/>
                </a:lnTo>
                <a:lnTo>
                  <a:pt x="11066" y="8799"/>
                </a:lnTo>
                <a:lnTo>
                  <a:pt x="11599" y="1599"/>
                </a:lnTo>
                <a:lnTo>
                  <a:pt x="11199" y="1199"/>
                </a:lnTo>
                <a:lnTo>
                  <a:pt x="14799" y="1199"/>
                </a:lnTo>
                <a:lnTo>
                  <a:pt x="15600" y="3600"/>
                </a:lnTo>
                <a:lnTo>
                  <a:pt x="16399" y="4399"/>
                </a:lnTo>
                <a:lnTo>
                  <a:pt x="15999" y="8799"/>
                </a:lnTo>
                <a:lnTo>
                  <a:pt x="14399" y="11999"/>
                </a:lnTo>
                <a:lnTo>
                  <a:pt x="11999" y="18399"/>
                </a:lnTo>
                <a:lnTo>
                  <a:pt x="10900" y="22800"/>
                </a:lnTo>
                <a:lnTo>
                  <a:pt x="11440" y="31199"/>
                </a:lnTo>
                <a:lnTo>
                  <a:pt x="12399" y="32399"/>
                </a:lnTo>
                <a:lnTo>
                  <a:pt x="21599" y="32399"/>
                </a:lnTo>
                <a:lnTo>
                  <a:pt x="20400" y="33599"/>
                </a:lnTo>
                <a:lnTo>
                  <a:pt x="17999" y="34799"/>
                </a:lnTo>
                <a:close/>
              </a:path>
              <a:path w="34925" h="49530">
                <a:moveTo>
                  <a:pt x="15999" y="47999"/>
                </a:moveTo>
                <a:lnTo>
                  <a:pt x="12800" y="47999"/>
                </a:lnTo>
                <a:lnTo>
                  <a:pt x="15600" y="46399"/>
                </a:lnTo>
                <a:lnTo>
                  <a:pt x="20400" y="39999"/>
                </a:lnTo>
                <a:lnTo>
                  <a:pt x="21644" y="37199"/>
                </a:lnTo>
                <a:lnTo>
                  <a:pt x="22319" y="34799"/>
                </a:lnTo>
                <a:lnTo>
                  <a:pt x="22799" y="31199"/>
                </a:lnTo>
                <a:lnTo>
                  <a:pt x="28199" y="31199"/>
                </a:lnTo>
                <a:lnTo>
                  <a:pt x="25999" y="38399"/>
                </a:lnTo>
                <a:lnTo>
                  <a:pt x="23199" y="42399"/>
                </a:lnTo>
                <a:lnTo>
                  <a:pt x="15999" y="47999"/>
                </a:lnTo>
                <a:close/>
              </a:path>
              <a:path w="34925" h="49530">
                <a:moveTo>
                  <a:pt x="12800" y="49199"/>
                </a:moveTo>
                <a:lnTo>
                  <a:pt x="6399" y="49199"/>
                </a:lnTo>
                <a:lnTo>
                  <a:pt x="3999" y="47999"/>
                </a:lnTo>
                <a:lnTo>
                  <a:pt x="2399" y="45599"/>
                </a:lnTo>
                <a:lnTo>
                  <a:pt x="1599" y="44799"/>
                </a:lnTo>
                <a:lnTo>
                  <a:pt x="1199" y="39999"/>
                </a:lnTo>
                <a:lnTo>
                  <a:pt x="2399" y="38399"/>
                </a:lnTo>
                <a:lnTo>
                  <a:pt x="4799" y="38399"/>
                </a:lnTo>
                <a:lnTo>
                  <a:pt x="5199" y="37199"/>
                </a:lnTo>
                <a:lnTo>
                  <a:pt x="7600" y="37199"/>
                </a:lnTo>
                <a:lnTo>
                  <a:pt x="7999" y="37599"/>
                </a:lnTo>
                <a:lnTo>
                  <a:pt x="8000" y="42399"/>
                </a:lnTo>
                <a:lnTo>
                  <a:pt x="6399" y="43999"/>
                </a:lnTo>
                <a:lnTo>
                  <a:pt x="5199" y="44399"/>
                </a:lnTo>
                <a:lnTo>
                  <a:pt x="3599" y="44399"/>
                </a:lnTo>
                <a:lnTo>
                  <a:pt x="4399" y="46799"/>
                </a:lnTo>
                <a:lnTo>
                  <a:pt x="6399" y="47999"/>
                </a:lnTo>
                <a:lnTo>
                  <a:pt x="15999" y="47999"/>
                </a:lnTo>
                <a:lnTo>
                  <a:pt x="12800" y="491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590442" y="2316742"/>
            <a:ext cx="38735" cy="34925"/>
          </a:xfrm>
          <a:custGeom>
            <a:avLst/>
            <a:gdLst/>
            <a:ahLst/>
            <a:cxnLst/>
            <a:rect l="l" t="t" r="r" b="b"/>
            <a:pathLst>
              <a:path w="38735" h="34925">
                <a:moveTo>
                  <a:pt x="3333" y="11999"/>
                </a:moveTo>
                <a:lnTo>
                  <a:pt x="2133" y="11999"/>
                </a:lnTo>
                <a:lnTo>
                  <a:pt x="2453" y="9599"/>
                </a:lnTo>
                <a:lnTo>
                  <a:pt x="3199" y="8000"/>
                </a:lnTo>
                <a:lnTo>
                  <a:pt x="6933" y="1999"/>
                </a:lnTo>
                <a:lnTo>
                  <a:pt x="10133" y="0"/>
                </a:lnTo>
                <a:lnTo>
                  <a:pt x="18132" y="0"/>
                </a:lnTo>
                <a:lnTo>
                  <a:pt x="19812" y="1199"/>
                </a:lnTo>
                <a:lnTo>
                  <a:pt x="11733" y="1199"/>
                </a:lnTo>
                <a:lnTo>
                  <a:pt x="9333" y="2800"/>
                </a:lnTo>
                <a:lnTo>
                  <a:pt x="6933" y="5999"/>
                </a:lnTo>
                <a:lnTo>
                  <a:pt x="5866" y="7199"/>
                </a:lnTo>
                <a:lnTo>
                  <a:pt x="5133" y="8400"/>
                </a:lnTo>
                <a:lnTo>
                  <a:pt x="4533" y="10799"/>
                </a:lnTo>
                <a:lnTo>
                  <a:pt x="3333" y="11999"/>
                </a:lnTo>
                <a:close/>
              </a:path>
              <a:path w="38735" h="34925">
                <a:moveTo>
                  <a:pt x="24247" y="5999"/>
                </a:moveTo>
                <a:lnTo>
                  <a:pt x="22532" y="5999"/>
                </a:lnTo>
                <a:lnTo>
                  <a:pt x="23933" y="3200"/>
                </a:lnTo>
                <a:lnTo>
                  <a:pt x="26133" y="800"/>
                </a:lnTo>
                <a:lnTo>
                  <a:pt x="28533" y="0"/>
                </a:lnTo>
                <a:lnTo>
                  <a:pt x="34133" y="0"/>
                </a:lnTo>
                <a:lnTo>
                  <a:pt x="36133" y="800"/>
                </a:lnTo>
                <a:lnTo>
                  <a:pt x="36332" y="1199"/>
                </a:lnTo>
                <a:lnTo>
                  <a:pt x="26933" y="1199"/>
                </a:lnTo>
                <a:lnTo>
                  <a:pt x="25218" y="3200"/>
                </a:lnTo>
                <a:lnTo>
                  <a:pt x="24476" y="4399"/>
                </a:lnTo>
                <a:lnTo>
                  <a:pt x="24247" y="5999"/>
                </a:lnTo>
                <a:close/>
              </a:path>
              <a:path w="38735" h="34925">
                <a:moveTo>
                  <a:pt x="12233" y="32399"/>
                </a:moveTo>
                <a:lnTo>
                  <a:pt x="9333" y="32399"/>
                </a:lnTo>
                <a:lnTo>
                  <a:pt x="11333" y="30799"/>
                </a:lnTo>
                <a:lnTo>
                  <a:pt x="12932" y="27599"/>
                </a:lnTo>
                <a:lnTo>
                  <a:pt x="13933" y="26399"/>
                </a:lnTo>
                <a:lnTo>
                  <a:pt x="16533" y="14800"/>
                </a:lnTo>
                <a:lnTo>
                  <a:pt x="17133" y="1999"/>
                </a:lnTo>
                <a:lnTo>
                  <a:pt x="16533" y="1199"/>
                </a:lnTo>
                <a:lnTo>
                  <a:pt x="19812" y="1199"/>
                </a:lnTo>
                <a:lnTo>
                  <a:pt x="20372" y="1599"/>
                </a:lnTo>
                <a:lnTo>
                  <a:pt x="21093" y="2399"/>
                </a:lnTo>
                <a:lnTo>
                  <a:pt x="22532" y="5999"/>
                </a:lnTo>
                <a:lnTo>
                  <a:pt x="24247" y="5999"/>
                </a:lnTo>
                <a:lnTo>
                  <a:pt x="23733" y="9599"/>
                </a:lnTo>
                <a:lnTo>
                  <a:pt x="22932" y="9599"/>
                </a:lnTo>
                <a:lnTo>
                  <a:pt x="20133" y="20399"/>
                </a:lnTo>
                <a:lnTo>
                  <a:pt x="19533" y="23599"/>
                </a:lnTo>
                <a:lnTo>
                  <a:pt x="18933" y="28799"/>
                </a:lnTo>
                <a:lnTo>
                  <a:pt x="15333" y="28799"/>
                </a:lnTo>
                <a:lnTo>
                  <a:pt x="13999" y="30799"/>
                </a:lnTo>
                <a:lnTo>
                  <a:pt x="12233" y="32399"/>
                </a:lnTo>
                <a:close/>
              </a:path>
              <a:path w="38735" h="34925">
                <a:moveTo>
                  <a:pt x="34133" y="9599"/>
                </a:moveTo>
                <a:lnTo>
                  <a:pt x="31733" y="9599"/>
                </a:lnTo>
                <a:lnTo>
                  <a:pt x="31200" y="3999"/>
                </a:lnTo>
                <a:lnTo>
                  <a:pt x="31733" y="3200"/>
                </a:lnTo>
                <a:lnTo>
                  <a:pt x="33333" y="2399"/>
                </a:lnTo>
                <a:lnTo>
                  <a:pt x="34533" y="2399"/>
                </a:lnTo>
                <a:lnTo>
                  <a:pt x="33733" y="1599"/>
                </a:lnTo>
                <a:lnTo>
                  <a:pt x="32532" y="1199"/>
                </a:lnTo>
                <a:lnTo>
                  <a:pt x="36332" y="1199"/>
                </a:lnTo>
                <a:lnTo>
                  <a:pt x="36932" y="2399"/>
                </a:lnTo>
                <a:lnTo>
                  <a:pt x="37732" y="3200"/>
                </a:lnTo>
                <a:lnTo>
                  <a:pt x="38133" y="7199"/>
                </a:lnTo>
                <a:lnTo>
                  <a:pt x="36932" y="8400"/>
                </a:lnTo>
                <a:lnTo>
                  <a:pt x="34533" y="8400"/>
                </a:lnTo>
                <a:lnTo>
                  <a:pt x="34133" y="9599"/>
                </a:lnTo>
                <a:close/>
              </a:path>
              <a:path w="38735" h="34925">
                <a:moveTo>
                  <a:pt x="30132" y="32399"/>
                </a:moveTo>
                <a:lnTo>
                  <a:pt x="26133" y="32399"/>
                </a:lnTo>
                <a:lnTo>
                  <a:pt x="28133" y="31199"/>
                </a:lnTo>
                <a:lnTo>
                  <a:pt x="29733" y="28799"/>
                </a:lnTo>
                <a:lnTo>
                  <a:pt x="31333" y="27199"/>
                </a:lnTo>
                <a:lnTo>
                  <a:pt x="32532" y="25199"/>
                </a:lnTo>
                <a:lnTo>
                  <a:pt x="33733" y="21599"/>
                </a:lnTo>
                <a:lnTo>
                  <a:pt x="35332" y="21599"/>
                </a:lnTo>
                <a:lnTo>
                  <a:pt x="35733" y="23599"/>
                </a:lnTo>
                <a:lnTo>
                  <a:pt x="34932" y="25199"/>
                </a:lnTo>
                <a:lnTo>
                  <a:pt x="30132" y="32399"/>
                </a:lnTo>
                <a:close/>
              </a:path>
              <a:path w="38735" h="34925">
                <a:moveTo>
                  <a:pt x="7733" y="34799"/>
                </a:moveTo>
                <a:lnTo>
                  <a:pt x="3733" y="34799"/>
                </a:lnTo>
                <a:lnTo>
                  <a:pt x="1333" y="33599"/>
                </a:lnTo>
                <a:lnTo>
                  <a:pt x="533" y="32399"/>
                </a:lnTo>
                <a:lnTo>
                  <a:pt x="0" y="26799"/>
                </a:lnTo>
                <a:lnTo>
                  <a:pt x="533" y="25999"/>
                </a:lnTo>
                <a:lnTo>
                  <a:pt x="2133" y="25199"/>
                </a:lnTo>
                <a:lnTo>
                  <a:pt x="4933" y="25199"/>
                </a:lnTo>
                <a:lnTo>
                  <a:pt x="3333" y="31199"/>
                </a:lnTo>
                <a:lnTo>
                  <a:pt x="4133" y="31999"/>
                </a:lnTo>
                <a:lnTo>
                  <a:pt x="5333" y="32399"/>
                </a:lnTo>
                <a:lnTo>
                  <a:pt x="12233" y="32399"/>
                </a:lnTo>
                <a:lnTo>
                  <a:pt x="11733" y="32799"/>
                </a:lnTo>
                <a:lnTo>
                  <a:pt x="9333" y="33599"/>
                </a:lnTo>
                <a:lnTo>
                  <a:pt x="8532" y="34399"/>
                </a:lnTo>
                <a:lnTo>
                  <a:pt x="7733" y="34799"/>
                </a:lnTo>
                <a:close/>
              </a:path>
              <a:path w="38735" h="34925">
                <a:moveTo>
                  <a:pt x="26933" y="34799"/>
                </a:moveTo>
                <a:lnTo>
                  <a:pt x="19733" y="34799"/>
                </a:lnTo>
                <a:lnTo>
                  <a:pt x="16933" y="33199"/>
                </a:lnTo>
                <a:lnTo>
                  <a:pt x="15933" y="31199"/>
                </a:lnTo>
                <a:lnTo>
                  <a:pt x="15333" y="28799"/>
                </a:lnTo>
                <a:lnTo>
                  <a:pt x="18933" y="28799"/>
                </a:lnTo>
                <a:lnTo>
                  <a:pt x="19533" y="31199"/>
                </a:lnTo>
                <a:lnTo>
                  <a:pt x="19733" y="31599"/>
                </a:lnTo>
                <a:lnTo>
                  <a:pt x="21333" y="32399"/>
                </a:lnTo>
                <a:lnTo>
                  <a:pt x="30132" y="32399"/>
                </a:lnTo>
                <a:lnTo>
                  <a:pt x="26933" y="347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001364" y="1436643"/>
            <a:ext cx="625077" cy="768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904211" y="2870332"/>
            <a:ext cx="765740" cy="768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65" name="object 6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66" name="object 66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67" name="object 6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55"/>
              <a:t>5</a:t>
            </a:r>
            <a:r>
              <a:rPr dirty="0" spc="-40"/>
              <a:t>/17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747172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83631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85869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909496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748543"/>
            <a:ext cx="50800" cy="112285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812043"/>
            <a:ext cx="50800" cy="105935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918889"/>
            <a:ext cx="4457065" cy="1003300"/>
          </a:xfrm>
          <a:custGeom>
            <a:avLst/>
            <a:gdLst/>
            <a:ahLst/>
            <a:cxnLst/>
            <a:rect l="l" t="t" r="r" b="b"/>
            <a:pathLst>
              <a:path w="4457065" h="1003300">
                <a:moveTo>
                  <a:pt x="4456606" y="0"/>
                </a:moveTo>
                <a:lnTo>
                  <a:pt x="0" y="0"/>
                </a:lnTo>
                <a:lnTo>
                  <a:pt x="0" y="952506"/>
                </a:lnTo>
                <a:lnTo>
                  <a:pt x="16636" y="990020"/>
                </a:lnTo>
                <a:lnTo>
                  <a:pt x="4405806" y="1003307"/>
                </a:lnTo>
                <a:lnTo>
                  <a:pt x="4420049" y="1001262"/>
                </a:lnTo>
                <a:lnTo>
                  <a:pt x="4451170" y="975303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799343"/>
            <a:ext cx="0" cy="1091565"/>
          </a:xfrm>
          <a:custGeom>
            <a:avLst/>
            <a:gdLst/>
            <a:ahLst/>
            <a:cxnLst/>
            <a:rect l="l" t="t" r="r" b="b"/>
            <a:pathLst>
              <a:path w="0" h="1091564">
                <a:moveTo>
                  <a:pt x="0" y="109110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7866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7739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7612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74219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936889"/>
            <a:ext cx="41211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60">
                <a:latin typeface="Tahoma"/>
                <a:cs typeface="Tahoma"/>
              </a:rPr>
              <a:t>n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25">
                <a:latin typeface="Tahoma"/>
                <a:cs typeface="Tahoma"/>
              </a:rPr>
              <a:t>nzi</a:t>
            </a:r>
            <a:r>
              <a:rPr dirty="0" sz="1000" spc="-40">
                <a:latin typeface="Tahoma"/>
                <a:cs typeface="Tahoma"/>
              </a:rPr>
              <a:t>a</a:t>
            </a:r>
            <a:r>
              <a:rPr dirty="0" sz="1000" spc="5">
                <a:latin typeface="Tahoma"/>
                <a:cs typeface="Tahoma"/>
              </a:rPr>
              <a:t>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crescenti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decrescenti: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6/17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747172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83631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85869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909496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748543"/>
            <a:ext cx="50800" cy="112285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812043"/>
            <a:ext cx="50800" cy="105935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918889"/>
            <a:ext cx="4457065" cy="1003300"/>
          </a:xfrm>
          <a:custGeom>
            <a:avLst/>
            <a:gdLst/>
            <a:ahLst/>
            <a:cxnLst/>
            <a:rect l="l" t="t" r="r" b="b"/>
            <a:pathLst>
              <a:path w="4457065" h="1003300">
                <a:moveTo>
                  <a:pt x="4456606" y="0"/>
                </a:moveTo>
                <a:lnTo>
                  <a:pt x="0" y="0"/>
                </a:lnTo>
                <a:lnTo>
                  <a:pt x="0" y="952506"/>
                </a:lnTo>
                <a:lnTo>
                  <a:pt x="16636" y="990020"/>
                </a:lnTo>
                <a:lnTo>
                  <a:pt x="4405806" y="1003307"/>
                </a:lnTo>
                <a:lnTo>
                  <a:pt x="4420049" y="1001262"/>
                </a:lnTo>
                <a:lnTo>
                  <a:pt x="4451170" y="975303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799343"/>
            <a:ext cx="0" cy="1091565"/>
          </a:xfrm>
          <a:custGeom>
            <a:avLst/>
            <a:gdLst/>
            <a:ahLst/>
            <a:cxnLst/>
            <a:rect l="l" t="t" r="r" b="b"/>
            <a:pathLst>
              <a:path w="0" h="1091564">
                <a:moveTo>
                  <a:pt x="0" y="109110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7866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7739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7612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74219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936889"/>
            <a:ext cx="4121150" cy="329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60">
                <a:latin typeface="Tahoma"/>
                <a:cs typeface="Tahoma"/>
              </a:rPr>
              <a:t>n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25">
                <a:latin typeface="Tahoma"/>
                <a:cs typeface="Tahoma"/>
              </a:rPr>
              <a:t>nzi</a:t>
            </a:r>
            <a:r>
              <a:rPr dirty="0" sz="1000" spc="-40">
                <a:latin typeface="Tahoma"/>
                <a:cs typeface="Tahoma"/>
              </a:rPr>
              <a:t>a</a:t>
            </a:r>
            <a:r>
              <a:rPr dirty="0" sz="1000" spc="5">
                <a:latin typeface="Tahoma"/>
                <a:cs typeface="Tahoma"/>
              </a:rPr>
              <a:t>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crescenti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decrescenti:</a:t>
            </a:r>
            <a:endParaRPr sz="1000">
              <a:latin typeface="Tahoma"/>
              <a:cs typeface="Tahoma"/>
            </a:endParaRPr>
          </a:p>
          <a:p>
            <a:pPr marL="622300">
              <a:lnSpc>
                <a:spcPct val="100000"/>
              </a:lnSpc>
              <a:spcBef>
                <a:spcPts val="295"/>
              </a:spcBef>
            </a:pPr>
            <a:r>
              <a:rPr dirty="0" sz="1000" spc="-25">
                <a:solidFill>
                  <a:srgbClr val="007F00"/>
                </a:solidFill>
                <a:latin typeface="Tahoma"/>
                <a:cs typeface="Tahoma"/>
              </a:rPr>
              <a:t>a)</a:t>
            </a:r>
            <a:r>
              <a:rPr dirty="0" sz="1000" spc="-25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27777" sz="1050">
              <a:latin typeface="Trebuchet MS"/>
              <a:cs typeface="Trebuchet MS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6/17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747172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83631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85869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909496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748543"/>
            <a:ext cx="50800" cy="112285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812043"/>
            <a:ext cx="50800" cy="105935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918889"/>
            <a:ext cx="4457065" cy="1003300"/>
          </a:xfrm>
          <a:custGeom>
            <a:avLst/>
            <a:gdLst/>
            <a:ahLst/>
            <a:cxnLst/>
            <a:rect l="l" t="t" r="r" b="b"/>
            <a:pathLst>
              <a:path w="4457065" h="1003300">
                <a:moveTo>
                  <a:pt x="4456606" y="0"/>
                </a:moveTo>
                <a:lnTo>
                  <a:pt x="0" y="0"/>
                </a:lnTo>
                <a:lnTo>
                  <a:pt x="0" y="952506"/>
                </a:lnTo>
                <a:lnTo>
                  <a:pt x="16636" y="990020"/>
                </a:lnTo>
                <a:lnTo>
                  <a:pt x="4405806" y="1003307"/>
                </a:lnTo>
                <a:lnTo>
                  <a:pt x="4420049" y="1001262"/>
                </a:lnTo>
                <a:lnTo>
                  <a:pt x="4451170" y="975303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799343"/>
            <a:ext cx="0" cy="1091565"/>
          </a:xfrm>
          <a:custGeom>
            <a:avLst/>
            <a:gdLst/>
            <a:ahLst/>
            <a:cxnLst/>
            <a:rect l="l" t="t" r="r" b="b"/>
            <a:pathLst>
              <a:path w="0" h="1091564">
                <a:moveTo>
                  <a:pt x="0" y="109110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7866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7739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7612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74219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936889"/>
            <a:ext cx="4121150" cy="329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60">
                <a:latin typeface="Tahoma"/>
                <a:cs typeface="Tahoma"/>
              </a:rPr>
              <a:t>n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25">
                <a:latin typeface="Tahoma"/>
                <a:cs typeface="Tahoma"/>
              </a:rPr>
              <a:t>nzi</a:t>
            </a:r>
            <a:r>
              <a:rPr dirty="0" sz="1000" spc="-40">
                <a:latin typeface="Tahoma"/>
                <a:cs typeface="Tahoma"/>
              </a:rPr>
              <a:t>a</a:t>
            </a:r>
            <a:r>
              <a:rPr dirty="0" sz="1000" spc="5">
                <a:latin typeface="Tahoma"/>
                <a:cs typeface="Tahoma"/>
              </a:rPr>
              <a:t>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crescenti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decrescenti:</a:t>
            </a:r>
            <a:endParaRPr sz="1000">
              <a:latin typeface="Tahoma"/>
              <a:cs typeface="Tahoma"/>
            </a:endParaRPr>
          </a:p>
          <a:p>
            <a:pPr marL="622300">
              <a:lnSpc>
                <a:spcPct val="100000"/>
              </a:lnSpc>
              <a:spcBef>
                <a:spcPts val="295"/>
              </a:spcBef>
            </a:pPr>
            <a:r>
              <a:rPr dirty="0" sz="1000" spc="-25">
                <a:solidFill>
                  <a:srgbClr val="007F00"/>
                </a:solidFill>
                <a:latin typeface="Tahoma"/>
                <a:cs typeface="Tahoma"/>
              </a:rPr>
              <a:t>a)</a:t>
            </a:r>
            <a:r>
              <a:rPr dirty="0" sz="1000" spc="-25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27777" sz="1050">
              <a:latin typeface="Trebuchet MS"/>
              <a:cs typeface="Trebuchet MS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223708" y="1380007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107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719251" y="1255619"/>
            <a:ext cx="728345" cy="200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solidFill>
                  <a:srgbClr val="007F00"/>
                </a:solidFill>
                <a:latin typeface="Tahoma"/>
                <a:cs typeface="Tahoma"/>
              </a:rPr>
              <a:t>b)</a:t>
            </a:r>
            <a:r>
              <a:rPr dirty="0" sz="1000" spc="-2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44444" sz="1500" spc="179">
                <a:solidFill>
                  <a:srgbClr val="0000FF"/>
                </a:solidFill>
                <a:latin typeface="Arial"/>
                <a:cs typeface="Arial"/>
              </a:rPr>
              <a:t>(</a:t>
            </a:r>
            <a:r>
              <a:rPr dirty="0" baseline="44444" sz="1500" spc="37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31746" sz="1050" spc="12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44444" sz="1500" spc="179">
                <a:solidFill>
                  <a:srgbClr val="0000FF"/>
                </a:solidFill>
                <a:latin typeface="Arial"/>
                <a:cs typeface="Arial"/>
              </a:rPr>
              <a:t>)</a:t>
            </a:r>
            <a:r>
              <a:rPr dirty="0" baseline="47619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47619" sz="105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11008" y="1375914"/>
            <a:ext cx="120014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10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6/17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747172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83631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85869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909496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748543"/>
            <a:ext cx="50800" cy="112285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812043"/>
            <a:ext cx="50800" cy="105935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918889"/>
            <a:ext cx="4457065" cy="1003300"/>
          </a:xfrm>
          <a:custGeom>
            <a:avLst/>
            <a:gdLst/>
            <a:ahLst/>
            <a:cxnLst/>
            <a:rect l="l" t="t" r="r" b="b"/>
            <a:pathLst>
              <a:path w="4457065" h="1003300">
                <a:moveTo>
                  <a:pt x="4456606" y="0"/>
                </a:moveTo>
                <a:lnTo>
                  <a:pt x="0" y="0"/>
                </a:lnTo>
                <a:lnTo>
                  <a:pt x="0" y="952506"/>
                </a:lnTo>
                <a:lnTo>
                  <a:pt x="16636" y="990020"/>
                </a:lnTo>
                <a:lnTo>
                  <a:pt x="4405806" y="1003307"/>
                </a:lnTo>
                <a:lnTo>
                  <a:pt x="4420049" y="1001262"/>
                </a:lnTo>
                <a:lnTo>
                  <a:pt x="4451170" y="975303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799343"/>
            <a:ext cx="0" cy="1091565"/>
          </a:xfrm>
          <a:custGeom>
            <a:avLst/>
            <a:gdLst/>
            <a:ahLst/>
            <a:cxnLst/>
            <a:rect l="l" t="t" r="r" b="b"/>
            <a:pathLst>
              <a:path w="0" h="1091564">
                <a:moveTo>
                  <a:pt x="0" y="109110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7866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7739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7612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74219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936889"/>
            <a:ext cx="4121150" cy="329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60">
                <a:latin typeface="Tahoma"/>
                <a:cs typeface="Tahoma"/>
              </a:rPr>
              <a:t>n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25">
                <a:latin typeface="Tahoma"/>
                <a:cs typeface="Tahoma"/>
              </a:rPr>
              <a:t>nzi</a:t>
            </a:r>
            <a:r>
              <a:rPr dirty="0" sz="1000" spc="-40">
                <a:latin typeface="Tahoma"/>
                <a:cs typeface="Tahoma"/>
              </a:rPr>
              <a:t>a</a:t>
            </a:r>
            <a:r>
              <a:rPr dirty="0" sz="1000" spc="5">
                <a:latin typeface="Tahoma"/>
                <a:cs typeface="Tahoma"/>
              </a:rPr>
              <a:t>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crescenti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decrescenti:</a:t>
            </a:r>
            <a:endParaRPr sz="1000">
              <a:latin typeface="Tahoma"/>
              <a:cs typeface="Tahoma"/>
            </a:endParaRPr>
          </a:p>
          <a:p>
            <a:pPr marL="622300">
              <a:lnSpc>
                <a:spcPct val="100000"/>
              </a:lnSpc>
              <a:spcBef>
                <a:spcPts val="295"/>
              </a:spcBef>
            </a:pPr>
            <a:r>
              <a:rPr dirty="0" sz="1000" spc="-25">
                <a:solidFill>
                  <a:srgbClr val="007F00"/>
                </a:solidFill>
                <a:latin typeface="Tahoma"/>
                <a:cs typeface="Tahoma"/>
              </a:rPr>
              <a:t>a)</a:t>
            </a:r>
            <a:r>
              <a:rPr dirty="0" sz="1000" spc="-25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27777" sz="1050">
              <a:latin typeface="Trebuchet MS"/>
              <a:cs typeface="Trebuchet MS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223708" y="1380007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107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719251" y="1255619"/>
            <a:ext cx="728345" cy="200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solidFill>
                  <a:srgbClr val="007F00"/>
                </a:solidFill>
                <a:latin typeface="Tahoma"/>
                <a:cs typeface="Tahoma"/>
              </a:rPr>
              <a:t>b)</a:t>
            </a:r>
            <a:r>
              <a:rPr dirty="0" sz="1000" spc="-2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44444" sz="1500" spc="179">
                <a:solidFill>
                  <a:srgbClr val="0000FF"/>
                </a:solidFill>
                <a:latin typeface="Arial"/>
                <a:cs typeface="Arial"/>
              </a:rPr>
              <a:t>(</a:t>
            </a:r>
            <a:r>
              <a:rPr dirty="0" baseline="44444" sz="1500" spc="37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31746" sz="1050" spc="12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44444" sz="1500" spc="179">
                <a:solidFill>
                  <a:srgbClr val="0000FF"/>
                </a:solidFill>
                <a:latin typeface="Arial"/>
                <a:cs typeface="Arial"/>
              </a:rPr>
              <a:t>)</a:t>
            </a:r>
            <a:r>
              <a:rPr dirty="0" baseline="47619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47619" sz="105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11008" y="1375914"/>
            <a:ext cx="120014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10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223708" y="1590929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728383" y="1466541"/>
            <a:ext cx="671830" cy="200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solidFill>
                  <a:srgbClr val="007F00"/>
                </a:solidFill>
                <a:latin typeface="Tahoma"/>
                <a:cs typeface="Tahoma"/>
              </a:rPr>
              <a:t>c)</a:t>
            </a:r>
            <a:r>
              <a:rPr dirty="0" sz="1000" spc="-1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44444" sz="1500" spc="179">
                <a:solidFill>
                  <a:srgbClr val="0000FF"/>
                </a:solidFill>
                <a:latin typeface="Arial"/>
                <a:cs typeface="Arial"/>
              </a:rPr>
              <a:t>(</a:t>
            </a:r>
            <a:r>
              <a:rPr dirty="0" baseline="44444" sz="1500" spc="-24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7</a:t>
            </a:r>
            <a:r>
              <a:rPr dirty="0" baseline="31746" sz="1050" spc="-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44444" sz="1500" spc="179">
                <a:solidFill>
                  <a:srgbClr val="0000FF"/>
                </a:solidFill>
                <a:latin typeface="Arial"/>
                <a:cs typeface="Arial"/>
              </a:rPr>
              <a:t>)</a:t>
            </a:r>
            <a:r>
              <a:rPr dirty="0" baseline="47619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47619" sz="1050">
              <a:latin typeface="Trebuchet MS"/>
              <a:cs typeface="Trebuchet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11008" y="1586822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6/17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1880" y="24034"/>
            <a:ext cx="56070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Curva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onenziale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Curv</a:t>
            </a:r>
            <a:r>
              <a:rPr dirty="0" spc="-40"/>
              <a:t>a</a:t>
            </a:r>
            <a:r>
              <a:rPr dirty="0" spc="135"/>
              <a:t> </a:t>
            </a:r>
            <a:r>
              <a:rPr dirty="0" spc="-25"/>
              <a:t>es</a:t>
            </a:r>
            <a:r>
              <a:rPr dirty="0" spc="15"/>
              <a:t>p</a:t>
            </a:r>
            <a:r>
              <a:rPr dirty="0" spc="-30"/>
              <a:t>onenziale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811985"/>
            <a:ext cx="25952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11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curva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83219" y="1060856"/>
            <a:ext cx="441959" cy="19113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27777" sz="105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312" y="1355138"/>
            <a:ext cx="4171950" cy="582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875" marR="5080" indent="-3810">
              <a:lnSpc>
                <a:spcPct val="100000"/>
              </a:lnSpc>
            </a:pP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detta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c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u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rva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5">
                <a:solidFill>
                  <a:srgbClr val="FF0000"/>
                </a:solidFill>
                <a:latin typeface="Tahoma"/>
                <a:cs typeface="Tahoma"/>
              </a:rPr>
              <a:t>es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onenziale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(di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costituita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tutti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punti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rtesiano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14" i="1">
                <a:latin typeface="Calibri"/>
                <a:cs typeface="Calibri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baseline="27777" sz="1050" spc="-22" i="1">
                <a:latin typeface="Trebuchet MS"/>
                <a:cs typeface="Trebuchet MS"/>
              </a:rPr>
              <a:t>x</a:t>
            </a:r>
            <a:r>
              <a:rPr dirty="0" baseline="27777" sz="1050" spc="-150" i="1">
                <a:latin typeface="Trebuchet MS"/>
                <a:cs typeface="Trebuchet MS"/>
              </a:rPr>
              <a:t> </a:t>
            </a:r>
            <a:r>
              <a:rPr dirty="0" sz="1000" spc="-15">
                <a:latin typeface="Tahoma"/>
                <a:cs typeface="Tahoma"/>
              </a:rPr>
              <a:t>),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qualsiasi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reale.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350520">
              <a:lnSpc>
                <a:spcPct val="100000"/>
              </a:lnSpc>
            </a:pPr>
            <a:r>
              <a:rPr dirty="0" sz="1000" spc="-3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0</a:t>
            </a:r>
            <a:r>
              <a:rPr dirty="0" baseline="31746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2/17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747172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83631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85869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909496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748543"/>
            <a:ext cx="50800" cy="112285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812043"/>
            <a:ext cx="50800" cy="105935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918889"/>
            <a:ext cx="4457065" cy="1003300"/>
          </a:xfrm>
          <a:custGeom>
            <a:avLst/>
            <a:gdLst/>
            <a:ahLst/>
            <a:cxnLst/>
            <a:rect l="l" t="t" r="r" b="b"/>
            <a:pathLst>
              <a:path w="4457065" h="1003300">
                <a:moveTo>
                  <a:pt x="4456606" y="0"/>
                </a:moveTo>
                <a:lnTo>
                  <a:pt x="0" y="0"/>
                </a:lnTo>
                <a:lnTo>
                  <a:pt x="0" y="952506"/>
                </a:lnTo>
                <a:lnTo>
                  <a:pt x="16636" y="990020"/>
                </a:lnTo>
                <a:lnTo>
                  <a:pt x="4405806" y="1003307"/>
                </a:lnTo>
                <a:lnTo>
                  <a:pt x="4420049" y="1001262"/>
                </a:lnTo>
                <a:lnTo>
                  <a:pt x="4451170" y="975303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799343"/>
            <a:ext cx="0" cy="1091565"/>
          </a:xfrm>
          <a:custGeom>
            <a:avLst/>
            <a:gdLst/>
            <a:ahLst/>
            <a:cxnLst/>
            <a:rect l="l" t="t" r="r" b="b"/>
            <a:pathLst>
              <a:path w="0" h="1091564">
                <a:moveTo>
                  <a:pt x="0" y="109110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7866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7739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7612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74219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936889"/>
            <a:ext cx="4121150" cy="329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60">
                <a:latin typeface="Tahoma"/>
                <a:cs typeface="Tahoma"/>
              </a:rPr>
              <a:t>n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25">
                <a:latin typeface="Tahoma"/>
                <a:cs typeface="Tahoma"/>
              </a:rPr>
              <a:t>nzi</a:t>
            </a:r>
            <a:r>
              <a:rPr dirty="0" sz="1000" spc="-40">
                <a:latin typeface="Tahoma"/>
                <a:cs typeface="Tahoma"/>
              </a:rPr>
              <a:t>a</a:t>
            </a:r>
            <a:r>
              <a:rPr dirty="0" sz="1000" spc="5">
                <a:latin typeface="Tahoma"/>
                <a:cs typeface="Tahoma"/>
              </a:rPr>
              <a:t>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crescenti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decrescenti:</a:t>
            </a:r>
            <a:endParaRPr sz="1000">
              <a:latin typeface="Tahoma"/>
              <a:cs typeface="Tahoma"/>
            </a:endParaRPr>
          </a:p>
          <a:p>
            <a:pPr marL="622300">
              <a:lnSpc>
                <a:spcPct val="100000"/>
              </a:lnSpc>
              <a:spcBef>
                <a:spcPts val="295"/>
              </a:spcBef>
            </a:pPr>
            <a:r>
              <a:rPr dirty="0" sz="1000" spc="-25">
                <a:solidFill>
                  <a:srgbClr val="007F00"/>
                </a:solidFill>
                <a:latin typeface="Tahoma"/>
                <a:cs typeface="Tahoma"/>
              </a:rPr>
              <a:t>a)</a:t>
            </a:r>
            <a:r>
              <a:rPr dirty="0" sz="1000" spc="-25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27777" sz="1050">
              <a:latin typeface="Trebuchet MS"/>
              <a:cs typeface="Trebuchet MS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223708" y="1380007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107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719251" y="1255619"/>
            <a:ext cx="728345" cy="200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solidFill>
                  <a:srgbClr val="007F00"/>
                </a:solidFill>
                <a:latin typeface="Tahoma"/>
                <a:cs typeface="Tahoma"/>
              </a:rPr>
              <a:t>b)</a:t>
            </a:r>
            <a:r>
              <a:rPr dirty="0" sz="1000" spc="-2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44444" sz="1500" spc="179">
                <a:solidFill>
                  <a:srgbClr val="0000FF"/>
                </a:solidFill>
                <a:latin typeface="Arial"/>
                <a:cs typeface="Arial"/>
              </a:rPr>
              <a:t>(</a:t>
            </a:r>
            <a:r>
              <a:rPr dirty="0" baseline="44444" sz="1500" spc="37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31746" sz="1050" spc="12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44444" sz="1500" spc="179">
                <a:solidFill>
                  <a:srgbClr val="0000FF"/>
                </a:solidFill>
                <a:latin typeface="Arial"/>
                <a:cs typeface="Arial"/>
              </a:rPr>
              <a:t>)</a:t>
            </a:r>
            <a:r>
              <a:rPr dirty="0" baseline="47619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47619" sz="105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11008" y="1375914"/>
            <a:ext cx="120014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10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223708" y="1590929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728383" y="1466541"/>
            <a:ext cx="671830" cy="200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solidFill>
                  <a:srgbClr val="007F00"/>
                </a:solidFill>
                <a:latin typeface="Tahoma"/>
                <a:cs typeface="Tahoma"/>
              </a:rPr>
              <a:t>c)</a:t>
            </a:r>
            <a:r>
              <a:rPr dirty="0" sz="1000" spc="-1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44444" sz="1500" spc="179">
                <a:solidFill>
                  <a:srgbClr val="0000FF"/>
                </a:solidFill>
                <a:latin typeface="Arial"/>
                <a:cs typeface="Arial"/>
              </a:rPr>
              <a:t>(</a:t>
            </a:r>
            <a:r>
              <a:rPr dirty="0" baseline="44444" sz="1500" spc="-24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7</a:t>
            </a:r>
            <a:r>
              <a:rPr dirty="0" baseline="31746" sz="1050" spc="-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44444" sz="1500" spc="179">
                <a:solidFill>
                  <a:srgbClr val="0000FF"/>
                </a:solidFill>
                <a:latin typeface="Arial"/>
                <a:cs typeface="Arial"/>
              </a:rPr>
              <a:t>)</a:t>
            </a:r>
            <a:r>
              <a:rPr dirty="0" baseline="47619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47619" sz="1050">
              <a:latin typeface="Trebuchet MS"/>
              <a:cs typeface="Trebuchet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11008" y="1586822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223708" y="1801850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719251" y="1677450"/>
            <a:ext cx="680720" cy="200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solidFill>
                  <a:srgbClr val="007F00"/>
                </a:solidFill>
                <a:latin typeface="Tahoma"/>
                <a:cs typeface="Tahoma"/>
              </a:rPr>
              <a:t>d)</a:t>
            </a:r>
            <a:r>
              <a:rPr dirty="0" sz="1000" spc="-2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44444" sz="1500" spc="179">
                <a:solidFill>
                  <a:srgbClr val="0000FF"/>
                </a:solidFill>
                <a:latin typeface="Arial"/>
                <a:cs typeface="Arial"/>
              </a:rPr>
              <a:t>(</a:t>
            </a:r>
            <a:r>
              <a:rPr dirty="0" baseline="44444" sz="1500" spc="-24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-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44444" sz="1500" spc="179">
                <a:solidFill>
                  <a:srgbClr val="0000FF"/>
                </a:solidFill>
                <a:latin typeface="Arial"/>
                <a:cs typeface="Arial"/>
              </a:rPr>
              <a:t>)</a:t>
            </a:r>
            <a:r>
              <a:rPr dirty="0" baseline="47619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47619" sz="105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211008" y="1797744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2" name="object 3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6/17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747172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83631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85869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909496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748543"/>
            <a:ext cx="50800" cy="112285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812043"/>
            <a:ext cx="50800" cy="105935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918889"/>
            <a:ext cx="4457065" cy="1003300"/>
          </a:xfrm>
          <a:custGeom>
            <a:avLst/>
            <a:gdLst/>
            <a:ahLst/>
            <a:cxnLst/>
            <a:rect l="l" t="t" r="r" b="b"/>
            <a:pathLst>
              <a:path w="4457065" h="1003300">
                <a:moveTo>
                  <a:pt x="4456606" y="0"/>
                </a:moveTo>
                <a:lnTo>
                  <a:pt x="0" y="0"/>
                </a:lnTo>
                <a:lnTo>
                  <a:pt x="0" y="952506"/>
                </a:lnTo>
                <a:lnTo>
                  <a:pt x="16636" y="990020"/>
                </a:lnTo>
                <a:lnTo>
                  <a:pt x="4405806" y="1003307"/>
                </a:lnTo>
                <a:lnTo>
                  <a:pt x="4420049" y="1001262"/>
                </a:lnTo>
                <a:lnTo>
                  <a:pt x="4451170" y="975303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799343"/>
            <a:ext cx="0" cy="1091565"/>
          </a:xfrm>
          <a:custGeom>
            <a:avLst/>
            <a:gdLst/>
            <a:ahLst/>
            <a:cxnLst/>
            <a:rect l="l" t="t" r="r" b="b"/>
            <a:pathLst>
              <a:path w="0" h="1091564">
                <a:moveTo>
                  <a:pt x="0" y="109110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7866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7739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7612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74219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936889"/>
            <a:ext cx="4121150" cy="329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60">
                <a:latin typeface="Tahoma"/>
                <a:cs typeface="Tahoma"/>
              </a:rPr>
              <a:t>n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25">
                <a:latin typeface="Tahoma"/>
                <a:cs typeface="Tahoma"/>
              </a:rPr>
              <a:t>nzi</a:t>
            </a:r>
            <a:r>
              <a:rPr dirty="0" sz="1000" spc="-40">
                <a:latin typeface="Tahoma"/>
                <a:cs typeface="Tahoma"/>
              </a:rPr>
              <a:t>a</a:t>
            </a:r>
            <a:r>
              <a:rPr dirty="0" sz="1000" spc="5">
                <a:latin typeface="Tahoma"/>
                <a:cs typeface="Tahoma"/>
              </a:rPr>
              <a:t>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crescenti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decrescenti:</a:t>
            </a:r>
            <a:endParaRPr sz="1000">
              <a:latin typeface="Tahoma"/>
              <a:cs typeface="Tahoma"/>
            </a:endParaRPr>
          </a:p>
          <a:p>
            <a:pPr marL="622300">
              <a:lnSpc>
                <a:spcPct val="100000"/>
              </a:lnSpc>
              <a:spcBef>
                <a:spcPts val="295"/>
              </a:spcBef>
            </a:pPr>
            <a:r>
              <a:rPr dirty="0" sz="1000" spc="-25">
                <a:solidFill>
                  <a:srgbClr val="007F00"/>
                </a:solidFill>
                <a:latin typeface="Tahoma"/>
                <a:cs typeface="Tahoma"/>
              </a:rPr>
              <a:t>a)</a:t>
            </a:r>
            <a:r>
              <a:rPr dirty="0" sz="1000" spc="-25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27777" sz="1050">
              <a:latin typeface="Trebuchet MS"/>
              <a:cs typeface="Trebuchet MS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223708" y="1380007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107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719251" y="1255619"/>
            <a:ext cx="728345" cy="200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solidFill>
                  <a:srgbClr val="007F00"/>
                </a:solidFill>
                <a:latin typeface="Tahoma"/>
                <a:cs typeface="Tahoma"/>
              </a:rPr>
              <a:t>b)</a:t>
            </a:r>
            <a:r>
              <a:rPr dirty="0" sz="1000" spc="-2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44444" sz="1500" spc="179">
                <a:solidFill>
                  <a:srgbClr val="0000FF"/>
                </a:solidFill>
                <a:latin typeface="Arial"/>
                <a:cs typeface="Arial"/>
              </a:rPr>
              <a:t>(</a:t>
            </a:r>
            <a:r>
              <a:rPr dirty="0" baseline="44444" sz="1500" spc="37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31746" sz="1050" spc="12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44444" sz="1500" spc="179">
                <a:solidFill>
                  <a:srgbClr val="0000FF"/>
                </a:solidFill>
                <a:latin typeface="Arial"/>
                <a:cs typeface="Arial"/>
              </a:rPr>
              <a:t>)</a:t>
            </a:r>
            <a:r>
              <a:rPr dirty="0" baseline="47619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47619" sz="105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11008" y="1375914"/>
            <a:ext cx="120014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10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223708" y="1590929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728383" y="1466541"/>
            <a:ext cx="671830" cy="200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solidFill>
                  <a:srgbClr val="007F00"/>
                </a:solidFill>
                <a:latin typeface="Tahoma"/>
                <a:cs typeface="Tahoma"/>
              </a:rPr>
              <a:t>c)</a:t>
            </a:r>
            <a:r>
              <a:rPr dirty="0" sz="1000" spc="-1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44444" sz="1500" spc="179">
                <a:solidFill>
                  <a:srgbClr val="0000FF"/>
                </a:solidFill>
                <a:latin typeface="Arial"/>
                <a:cs typeface="Arial"/>
              </a:rPr>
              <a:t>(</a:t>
            </a:r>
            <a:r>
              <a:rPr dirty="0" baseline="44444" sz="1500" spc="-24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7</a:t>
            </a:r>
            <a:r>
              <a:rPr dirty="0" baseline="31746" sz="1050" spc="-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44444" sz="1500" spc="179">
                <a:solidFill>
                  <a:srgbClr val="0000FF"/>
                </a:solidFill>
                <a:latin typeface="Arial"/>
                <a:cs typeface="Arial"/>
              </a:rPr>
              <a:t>)</a:t>
            </a:r>
            <a:r>
              <a:rPr dirty="0" baseline="47619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47619" sz="1050">
              <a:latin typeface="Trebuchet MS"/>
              <a:cs typeface="Trebuchet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11008" y="1586822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223708" y="1801850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719251" y="1677450"/>
            <a:ext cx="680720" cy="200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solidFill>
                  <a:srgbClr val="007F00"/>
                </a:solidFill>
                <a:latin typeface="Tahoma"/>
                <a:cs typeface="Tahoma"/>
              </a:rPr>
              <a:t>d)</a:t>
            </a:r>
            <a:r>
              <a:rPr dirty="0" sz="1000" spc="-2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44444" sz="1500" spc="179">
                <a:solidFill>
                  <a:srgbClr val="0000FF"/>
                </a:solidFill>
                <a:latin typeface="Arial"/>
                <a:cs typeface="Arial"/>
              </a:rPr>
              <a:t>(</a:t>
            </a:r>
            <a:r>
              <a:rPr dirty="0" baseline="44444" sz="1500" spc="-24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-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44444" sz="1500" spc="179">
                <a:solidFill>
                  <a:srgbClr val="0000FF"/>
                </a:solidFill>
                <a:latin typeface="Arial"/>
                <a:cs typeface="Arial"/>
              </a:rPr>
              <a:t>)</a:t>
            </a:r>
            <a:r>
              <a:rPr dirty="0" baseline="47619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47619" sz="105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211008" y="1797744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2" name="object 3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6/17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747172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83631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85869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909496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748543"/>
            <a:ext cx="50800" cy="112285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812043"/>
            <a:ext cx="50800" cy="105935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918889"/>
            <a:ext cx="4457065" cy="1003300"/>
          </a:xfrm>
          <a:custGeom>
            <a:avLst/>
            <a:gdLst/>
            <a:ahLst/>
            <a:cxnLst/>
            <a:rect l="l" t="t" r="r" b="b"/>
            <a:pathLst>
              <a:path w="4457065" h="1003300">
                <a:moveTo>
                  <a:pt x="4456606" y="0"/>
                </a:moveTo>
                <a:lnTo>
                  <a:pt x="0" y="0"/>
                </a:lnTo>
                <a:lnTo>
                  <a:pt x="0" y="952506"/>
                </a:lnTo>
                <a:lnTo>
                  <a:pt x="16636" y="990020"/>
                </a:lnTo>
                <a:lnTo>
                  <a:pt x="4405806" y="1003307"/>
                </a:lnTo>
                <a:lnTo>
                  <a:pt x="4420049" y="1001262"/>
                </a:lnTo>
                <a:lnTo>
                  <a:pt x="4451170" y="975303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799343"/>
            <a:ext cx="0" cy="1091565"/>
          </a:xfrm>
          <a:custGeom>
            <a:avLst/>
            <a:gdLst/>
            <a:ahLst/>
            <a:cxnLst/>
            <a:rect l="l" t="t" r="r" b="b"/>
            <a:pathLst>
              <a:path w="0" h="1091564">
                <a:moveTo>
                  <a:pt x="0" y="109110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7866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7739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7612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74219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936889"/>
            <a:ext cx="4121150" cy="329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60">
                <a:latin typeface="Tahoma"/>
                <a:cs typeface="Tahoma"/>
              </a:rPr>
              <a:t>n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25">
                <a:latin typeface="Tahoma"/>
                <a:cs typeface="Tahoma"/>
              </a:rPr>
              <a:t>nzi</a:t>
            </a:r>
            <a:r>
              <a:rPr dirty="0" sz="1000" spc="-40">
                <a:latin typeface="Tahoma"/>
                <a:cs typeface="Tahoma"/>
              </a:rPr>
              <a:t>a</a:t>
            </a:r>
            <a:r>
              <a:rPr dirty="0" sz="1000" spc="5">
                <a:latin typeface="Tahoma"/>
                <a:cs typeface="Tahoma"/>
              </a:rPr>
              <a:t>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crescenti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decrescenti:</a:t>
            </a:r>
            <a:endParaRPr sz="1000">
              <a:latin typeface="Tahoma"/>
              <a:cs typeface="Tahoma"/>
            </a:endParaRPr>
          </a:p>
          <a:p>
            <a:pPr marL="622300">
              <a:lnSpc>
                <a:spcPct val="100000"/>
              </a:lnSpc>
              <a:spcBef>
                <a:spcPts val="295"/>
              </a:spcBef>
            </a:pPr>
            <a:r>
              <a:rPr dirty="0" sz="1000" spc="-25">
                <a:solidFill>
                  <a:srgbClr val="007F00"/>
                </a:solidFill>
                <a:latin typeface="Tahoma"/>
                <a:cs typeface="Tahoma"/>
              </a:rPr>
              <a:t>a)</a:t>
            </a:r>
            <a:r>
              <a:rPr dirty="0" sz="1000" spc="-25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27777" sz="1050">
              <a:latin typeface="Trebuchet MS"/>
              <a:cs typeface="Trebuchet MS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223708" y="1380007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107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719251" y="1255619"/>
            <a:ext cx="728345" cy="200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solidFill>
                  <a:srgbClr val="007F00"/>
                </a:solidFill>
                <a:latin typeface="Tahoma"/>
                <a:cs typeface="Tahoma"/>
              </a:rPr>
              <a:t>b)</a:t>
            </a:r>
            <a:r>
              <a:rPr dirty="0" sz="1000" spc="-2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44444" sz="1500" spc="179">
                <a:solidFill>
                  <a:srgbClr val="0000FF"/>
                </a:solidFill>
                <a:latin typeface="Arial"/>
                <a:cs typeface="Arial"/>
              </a:rPr>
              <a:t>(</a:t>
            </a:r>
            <a:r>
              <a:rPr dirty="0" baseline="44444" sz="1500" spc="37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31746" sz="1050" spc="12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44444" sz="1500" spc="179">
                <a:solidFill>
                  <a:srgbClr val="0000FF"/>
                </a:solidFill>
                <a:latin typeface="Arial"/>
                <a:cs typeface="Arial"/>
              </a:rPr>
              <a:t>)</a:t>
            </a:r>
            <a:r>
              <a:rPr dirty="0" baseline="47619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47619" sz="105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11008" y="1375914"/>
            <a:ext cx="120014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10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223708" y="1590929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728383" y="1466541"/>
            <a:ext cx="671830" cy="200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solidFill>
                  <a:srgbClr val="007F00"/>
                </a:solidFill>
                <a:latin typeface="Tahoma"/>
                <a:cs typeface="Tahoma"/>
              </a:rPr>
              <a:t>c)</a:t>
            </a:r>
            <a:r>
              <a:rPr dirty="0" sz="1000" spc="-1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44444" sz="1500" spc="179">
                <a:solidFill>
                  <a:srgbClr val="0000FF"/>
                </a:solidFill>
                <a:latin typeface="Arial"/>
                <a:cs typeface="Arial"/>
              </a:rPr>
              <a:t>(</a:t>
            </a:r>
            <a:r>
              <a:rPr dirty="0" baseline="44444" sz="1500" spc="-24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7</a:t>
            </a:r>
            <a:r>
              <a:rPr dirty="0" baseline="31746" sz="1050" spc="-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44444" sz="1500" spc="179">
                <a:solidFill>
                  <a:srgbClr val="0000FF"/>
                </a:solidFill>
                <a:latin typeface="Arial"/>
                <a:cs typeface="Arial"/>
              </a:rPr>
              <a:t>)</a:t>
            </a:r>
            <a:r>
              <a:rPr dirty="0" baseline="47619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47619" sz="1050">
              <a:latin typeface="Trebuchet MS"/>
              <a:cs typeface="Trebuchet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11008" y="1586822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223708" y="1801850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719251" y="1677450"/>
            <a:ext cx="680720" cy="200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solidFill>
                  <a:srgbClr val="007F00"/>
                </a:solidFill>
                <a:latin typeface="Tahoma"/>
                <a:cs typeface="Tahoma"/>
              </a:rPr>
              <a:t>d)</a:t>
            </a:r>
            <a:r>
              <a:rPr dirty="0" sz="1000" spc="-2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44444" sz="1500" spc="179">
                <a:solidFill>
                  <a:srgbClr val="0000FF"/>
                </a:solidFill>
                <a:latin typeface="Arial"/>
                <a:cs typeface="Arial"/>
              </a:rPr>
              <a:t>(</a:t>
            </a:r>
            <a:r>
              <a:rPr dirty="0" baseline="44444" sz="1500" spc="-24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-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44444" sz="1500" spc="179">
                <a:solidFill>
                  <a:srgbClr val="0000FF"/>
                </a:solidFill>
                <a:latin typeface="Arial"/>
                <a:cs typeface="Arial"/>
              </a:rPr>
              <a:t>)</a:t>
            </a:r>
            <a:r>
              <a:rPr dirty="0" baseline="47619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47619" sz="105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211008" y="1797744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3830" y="2016808"/>
            <a:ext cx="434022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Sappiamo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n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curva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onenziale</a:t>
            </a:r>
            <a:r>
              <a:rPr dirty="0" sz="1000" spc="-5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crescente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maggi</a:t>
            </a:r>
            <a:r>
              <a:rPr dirty="0" sz="1000" spc="-75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decrescente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quando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com</a:t>
            </a:r>
            <a:r>
              <a:rPr dirty="0" sz="1000" spc="-70">
                <a:latin typeface="Tahoma"/>
                <a:cs typeface="Tahoma"/>
              </a:rPr>
              <a:t>p</a:t>
            </a:r>
            <a:r>
              <a:rPr dirty="0" sz="1000" spc="-60">
                <a:latin typeface="Tahoma"/>
                <a:cs typeface="Tahoma"/>
              </a:rPr>
              <a:t>resa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tra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Dunque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</a:t>
            </a:r>
            <a:r>
              <a:rPr dirty="0" sz="1000" spc="-40">
                <a:latin typeface="Tahoma"/>
                <a:cs typeface="Tahoma"/>
              </a:rPr>
              <a:t>u</a:t>
            </a:r>
            <a:r>
              <a:rPr dirty="0" sz="1000" spc="-35">
                <a:latin typeface="Tahoma"/>
                <a:cs typeface="Tahoma"/>
              </a:rPr>
              <a:t>r</a:t>
            </a:r>
            <a:r>
              <a:rPr dirty="0" sz="1000" spc="-65">
                <a:latin typeface="Tahoma"/>
                <a:cs typeface="Tahoma"/>
              </a:rPr>
              <a:t>ve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a)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0">
                <a:solidFill>
                  <a:srgbClr val="FF0000"/>
                </a:solidFill>
                <a:latin typeface="Tahoma"/>
                <a:cs typeface="Tahoma"/>
              </a:rPr>
              <a:t>c)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523301" y="2396706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13830" y="2299153"/>
            <a:ext cx="430974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crescenti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es</a:t>
            </a:r>
            <a:r>
              <a:rPr dirty="0" sz="1000" spc="-60">
                <a:latin typeface="Tahoma"/>
                <a:cs typeface="Tahoma"/>
              </a:rPr>
              <a:t>sendo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35">
                <a:latin typeface="Tahoma"/>
                <a:cs typeface="Tahoma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7</a:t>
            </a:r>
            <a:r>
              <a:rPr dirty="0" baseline="31746" sz="1050">
                <a:latin typeface="Lucida Sans Unicode"/>
                <a:cs typeface="Lucida Sans Unicode"/>
              </a:rPr>
              <a:t> </a:t>
            </a:r>
            <a:r>
              <a:rPr dirty="0" baseline="31746" sz="1050" spc="-75">
                <a:latin typeface="Lucida Sans Unicode"/>
                <a:cs typeface="Lucida Sans Unicode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1,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mentre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b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)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d)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70">
                <a:latin typeface="Tahoma"/>
                <a:cs typeface="Tahoma"/>
              </a:rPr>
              <a:t>s</a:t>
            </a:r>
            <a:r>
              <a:rPr dirty="0" sz="1000" spc="-50">
                <a:latin typeface="Tahoma"/>
                <a:cs typeface="Tahoma"/>
              </a:rPr>
              <a:t>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decrescenti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oic</a:t>
            </a:r>
            <a:r>
              <a:rPr dirty="0" sz="1000" spc="-65">
                <a:latin typeface="Tahoma"/>
                <a:cs typeface="Tahoma"/>
              </a:rPr>
              <a:t>h</a:t>
            </a:r>
            <a:r>
              <a:rPr dirty="0" sz="1000" spc="-525">
                <a:latin typeface="Tahoma"/>
                <a:cs typeface="Tahoma"/>
              </a:rPr>
              <a:t>´</a:t>
            </a:r>
            <a:r>
              <a:rPr dirty="0" sz="1000" spc="-85">
                <a:latin typeface="Tahoma"/>
                <a:cs typeface="Tahoma"/>
              </a:rPr>
              <a:t>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3830" y="2392612"/>
            <a:ext cx="1830705" cy="2317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365760">
              <a:lnSpc>
                <a:spcPts val="695"/>
              </a:lnSpc>
            </a:pPr>
            <a:r>
              <a:rPr dirty="0" sz="700" spc="-80">
                <a:latin typeface="Lucida Sans Unicode"/>
                <a:cs typeface="Lucida Sans Unicode"/>
              </a:rPr>
              <a:t>4</a:t>
            </a:r>
            <a:endParaRPr sz="700">
              <a:latin typeface="Lucida Sans Unicode"/>
              <a:cs typeface="Lucida Sans Unicode"/>
            </a:endParaRPr>
          </a:p>
          <a:p>
            <a:pPr marL="12700">
              <a:lnSpc>
                <a:spcPts val="1055"/>
              </a:lnSpc>
            </a:pP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basi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entram</a:t>
            </a:r>
            <a:r>
              <a:rPr dirty="0" sz="1000" spc="-15">
                <a:latin typeface="Tahoma"/>
                <a:cs typeface="Tahoma"/>
              </a:rPr>
              <a:t>b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min</a:t>
            </a:r>
            <a:r>
              <a:rPr dirty="0" sz="1000" spc="-65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6" name="object 3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6/17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64712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53871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411858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462659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66093"/>
            <a:ext cx="50800" cy="85846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629594"/>
            <a:ext cx="50800" cy="79496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736439"/>
            <a:ext cx="4457065" cy="739140"/>
          </a:xfrm>
          <a:custGeom>
            <a:avLst/>
            <a:gdLst/>
            <a:ahLst/>
            <a:cxnLst/>
            <a:rect l="l" t="t" r="r" b="b"/>
            <a:pathLst>
              <a:path w="4457065" h="739140">
                <a:moveTo>
                  <a:pt x="4456606" y="0"/>
                </a:moveTo>
                <a:lnTo>
                  <a:pt x="0" y="0"/>
                </a:lnTo>
                <a:lnTo>
                  <a:pt x="0" y="688119"/>
                </a:lnTo>
                <a:lnTo>
                  <a:pt x="16636" y="725633"/>
                </a:lnTo>
                <a:lnTo>
                  <a:pt x="4405806" y="738920"/>
                </a:lnTo>
                <a:lnTo>
                  <a:pt x="4420049" y="736875"/>
                </a:lnTo>
                <a:lnTo>
                  <a:pt x="4451170" y="710916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616894"/>
            <a:ext cx="0" cy="826769"/>
          </a:xfrm>
          <a:custGeom>
            <a:avLst/>
            <a:gdLst/>
            <a:ahLst/>
            <a:cxnLst/>
            <a:rect l="l" t="t" r="r" b="b"/>
            <a:pathLst>
              <a:path w="0" h="826769">
                <a:moveTo>
                  <a:pt x="0" y="82671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60419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9149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7879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59744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752115" y="101389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13830" y="754441"/>
            <a:ext cx="2807335" cy="696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onenziali:</a:t>
            </a:r>
            <a:endParaRPr sz="1000">
              <a:latin typeface="Tahoma"/>
              <a:cs typeface="Tahoma"/>
            </a:endParaRPr>
          </a:p>
          <a:p>
            <a:pPr marL="12700" marR="5080" indent="1558925">
              <a:lnSpc>
                <a:spcPct val="182600"/>
              </a:lnSpc>
              <a:tabLst>
                <a:tab pos="2059939" algn="l"/>
              </a:tabLst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baseline="31746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i="1">
                <a:solidFill>
                  <a:srgbClr val="0000FF"/>
                </a:solidFill>
                <a:latin typeface="Trebuchet MS"/>
                <a:cs typeface="Trebuchet MS"/>
              </a:rPr>
              <a:t>	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baseline="50000" sz="1500" spc="22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2)</a:t>
            </a:r>
            <a:r>
              <a:rPr dirty="0" baseline="31746" sz="1050" spc="-15" i="1">
                <a:solidFill>
                  <a:srgbClr val="0000FF"/>
                </a:solidFill>
                <a:latin typeface="Trebuchet MS"/>
                <a:cs typeface="Trebuchet MS"/>
              </a:rPr>
              <a:t>x </a:t>
            </a:r>
            <a:r>
              <a:rPr dirty="0" sz="1000" spc="-55">
                <a:latin typeface="Tahoma"/>
                <a:cs typeface="Tahoma"/>
              </a:rPr>
              <a:t>cresce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pi</a:t>
            </a:r>
            <a:r>
              <a:rPr dirty="0" sz="1000" spc="-55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rapidamente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crescere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-135" i="1">
                <a:latin typeface="Calibri"/>
                <a:cs typeface="Calibri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7/17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64712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53871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411858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462659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66093"/>
            <a:ext cx="50800" cy="85846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629594"/>
            <a:ext cx="50800" cy="79496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736439"/>
            <a:ext cx="4457065" cy="739140"/>
          </a:xfrm>
          <a:custGeom>
            <a:avLst/>
            <a:gdLst/>
            <a:ahLst/>
            <a:cxnLst/>
            <a:rect l="l" t="t" r="r" b="b"/>
            <a:pathLst>
              <a:path w="4457065" h="739140">
                <a:moveTo>
                  <a:pt x="4456606" y="0"/>
                </a:moveTo>
                <a:lnTo>
                  <a:pt x="0" y="0"/>
                </a:lnTo>
                <a:lnTo>
                  <a:pt x="0" y="688119"/>
                </a:lnTo>
                <a:lnTo>
                  <a:pt x="16636" y="725633"/>
                </a:lnTo>
                <a:lnTo>
                  <a:pt x="4405806" y="738920"/>
                </a:lnTo>
                <a:lnTo>
                  <a:pt x="4420049" y="736875"/>
                </a:lnTo>
                <a:lnTo>
                  <a:pt x="4451170" y="710916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616894"/>
            <a:ext cx="0" cy="826769"/>
          </a:xfrm>
          <a:custGeom>
            <a:avLst/>
            <a:gdLst/>
            <a:ahLst/>
            <a:cxnLst/>
            <a:rect l="l" t="t" r="r" b="b"/>
            <a:pathLst>
              <a:path w="0" h="826769">
                <a:moveTo>
                  <a:pt x="0" y="82671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60419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9149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7879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59744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752115" y="101389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13830" y="754441"/>
            <a:ext cx="2807335" cy="696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onenziali:</a:t>
            </a:r>
            <a:endParaRPr sz="1000">
              <a:latin typeface="Tahoma"/>
              <a:cs typeface="Tahoma"/>
            </a:endParaRPr>
          </a:p>
          <a:p>
            <a:pPr marL="12700" marR="5080" indent="1558925">
              <a:lnSpc>
                <a:spcPct val="182600"/>
              </a:lnSpc>
              <a:tabLst>
                <a:tab pos="2059939" algn="l"/>
              </a:tabLst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baseline="31746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i="1">
                <a:solidFill>
                  <a:srgbClr val="0000FF"/>
                </a:solidFill>
                <a:latin typeface="Trebuchet MS"/>
                <a:cs typeface="Trebuchet MS"/>
              </a:rPr>
              <a:t>	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baseline="50000" sz="1500" spc="22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2)</a:t>
            </a:r>
            <a:r>
              <a:rPr dirty="0" baseline="31746" sz="1050" spc="-15" i="1">
                <a:solidFill>
                  <a:srgbClr val="0000FF"/>
                </a:solidFill>
                <a:latin typeface="Trebuchet MS"/>
                <a:cs typeface="Trebuchet MS"/>
              </a:rPr>
              <a:t>x </a:t>
            </a:r>
            <a:r>
              <a:rPr dirty="0" sz="1000" spc="-55">
                <a:latin typeface="Tahoma"/>
                <a:cs typeface="Tahoma"/>
              </a:rPr>
              <a:t>cresce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pi</a:t>
            </a:r>
            <a:r>
              <a:rPr dirty="0" sz="1000" spc="-55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rapidamente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crescere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-135" i="1">
                <a:latin typeface="Calibri"/>
                <a:cs typeface="Calibri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7/17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64712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53871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411858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462659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66093"/>
            <a:ext cx="50800" cy="85846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629594"/>
            <a:ext cx="50800" cy="79496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736439"/>
            <a:ext cx="4457065" cy="739140"/>
          </a:xfrm>
          <a:custGeom>
            <a:avLst/>
            <a:gdLst/>
            <a:ahLst/>
            <a:cxnLst/>
            <a:rect l="l" t="t" r="r" b="b"/>
            <a:pathLst>
              <a:path w="4457065" h="739140">
                <a:moveTo>
                  <a:pt x="4456606" y="0"/>
                </a:moveTo>
                <a:lnTo>
                  <a:pt x="0" y="0"/>
                </a:lnTo>
                <a:lnTo>
                  <a:pt x="0" y="688119"/>
                </a:lnTo>
                <a:lnTo>
                  <a:pt x="16636" y="725633"/>
                </a:lnTo>
                <a:lnTo>
                  <a:pt x="4405806" y="738920"/>
                </a:lnTo>
                <a:lnTo>
                  <a:pt x="4420049" y="736875"/>
                </a:lnTo>
                <a:lnTo>
                  <a:pt x="4451170" y="710916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616894"/>
            <a:ext cx="0" cy="826769"/>
          </a:xfrm>
          <a:custGeom>
            <a:avLst/>
            <a:gdLst/>
            <a:ahLst/>
            <a:cxnLst/>
            <a:rect l="l" t="t" r="r" b="b"/>
            <a:pathLst>
              <a:path w="0" h="826769">
                <a:moveTo>
                  <a:pt x="0" y="82671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60419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9149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7879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59744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752115" y="101389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13830" y="754441"/>
            <a:ext cx="2807335" cy="9677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onenziali:</a:t>
            </a:r>
            <a:endParaRPr sz="1000">
              <a:latin typeface="Tahoma"/>
              <a:cs typeface="Tahoma"/>
            </a:endParaRPr>
          </a:p>
          <a:p>
            <a:pPr algn="just" marL="12700" marR="5080" indent="1558925">
              <a:lnSpc>
                <a:spcPct val="180400"/>
              </a:lnSpc>
              <a:spcBef>
                <a:spcPts val="25"/>
              </a:spcBef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baseline="31746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i="1">
                <a:solidFill>
                  <a:srgbClr val="0000FF"/>
                </a:solidFill>
                <a:latin typeface="Trebuchet MS"/>
                <a:cs typeface="Trebuchet MS"/>
              </a:rPr>
              <a:t>    </a:t>
            </a:r>
            <a:r>
              <a:rPr dirty="0" baseline="31746" sz="1050" spc="82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baseline="50000" sz="1500" spc="22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2)</a:t>
            </a:r>
            <a:r>
              <a:rPr dirty="0" baseline="31746" sz="1050" spc="-15" i="1">
                <a:solidFill>
                  <a:srgbClr val="0000FF"/>
                </a:solidFill>
                <a:latin typeface="Trebuchet MS"/>
                <a:cs typeface="Trebuchet MS"/>
              </a:rPr>
              <a:t>x </a:t>
            </a:r>
            <a:r>
              <a:rPr dirty="0" sz="1000" spc="-55">
                <a:latin typeface="Tahoma"/>
                <a:cs typeface="Tahoma"/>
              </a:rPr>
              <a:t>cresce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pi</a:t>
            </a:r>
            <a:r>
              <a:rPr dirty="0" sz="1000" spc="-55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rapidamente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crescere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-135" i="1">
                <a:latin typeface="Calibri"/>
                <a:cs typeface="Calibri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.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Osserviamo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85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52284" y="1852407"/>
            <a:ext cx="865505" cy="263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spc="-22" i="1">
                <a:latin typeface="Trebuchet MS"/>
                <a:cs typeface="Trebuchet MS"/>
              </a:rPr>
              <a:t> </a:t>
            </a:r>
            <a:r>
              <a:rPr dirty="0" baseline="31746" sz="1050" spc="-52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baseline="50000" sz="1500" spc="22">
                <a:latin typeface="Lucida Sans Unicode"/>
                <a:cs typeface="Lucida Sans Unicode"/>
              </a:rPr>
              <a:t>√</a:t>
            </a:r>
            <a:r>
              <a:rPr dirty="0" sz="1000" spc="-25">
                <a:latin typeface="Tahoma"/>
                <a:cs typeface="Tahoma"/>
              </a:rPr>
              <a:t>2)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i="1">
                <a:latin typeface="Trebuchet MS"/>
                <a:cs typeface="Trebuchet MS"/>
              </a:rPr>
              <a:t>   </a:t>
            </a:r>
            <a:r>
              <a:rPr dirty="0" baseline="31746" sz="1050" spc="67" i="1">
                <a:latin typeface="Trebuchet MS"/>
                <a:cs typeface="Trebuchet MS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07388" y="1839694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770646" y="1822293"/>
            <a:ext cx="6921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15" i="1"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618170" y="2001545"/>
            <a:ext cx="325120" cy="0"/>
          </a:xfrm>
          <a:custGeom>
            <a:avLst/>
            <a:gdLst/>
            <a:ahLst/>
            <a:cxnLst/>
            <a:rect l="l" t="t" r="r" b="b"/>
            <a:pathLst>
              <a:path w="325119" h="0">
                <a:moveTo>
                  <a:pt x="0" y="0"/>
                </a:moveTo>
                <a:lnTo>
                  <a:pt x="32490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096683" y="1817692"/>
            <a:ext cx="10795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4615" algn="l"/>
              </a:tabLst>
            </a:pPr>
            <a:r>
              <a:rPr dirty="0" sz="700" spc="-5" u="sng">
                <a:latin typeface="Times New Roman"/>
                <a:cs typeface="Times New Roman"/>
              </a:rPr>
              <a:t> </a:t>
            </a:r>
            <a:r>
              <a:rPr dirty="0" sz="700" spc="-5" u="sng"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772805" y="202684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605470" y="1960154"/>
            <a:ext cx="33591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(</a:t>
            </a:r>
            <a:r>
              <a:rPr dirty="0" baseline="47222" sz="1500" spc="22">
                <a:latin typeface="Lucida Sans Unicode"/>
                <a:cs typeface="Lucida Sans Unicode"/>
              </a:rPr>
              <a:t>√</a:t>
            </a:r>
            <a:r>
              <a:rPr dirty="0" sz="1000" spc="-25">
                <a:latin typeface="Tahoma"/>
                <a:cs typeface="Tahoma"/>
              </a:rPr>
              <a:t>2)</a:t>
            </a:r>
            <a:r>
              <a:rPr dirty="0" baseline="23809" sz="1050" spc="-22" i="1">
                <a:latin typeface="Trebuchet MS"/>
                <a:cs typeface="Trebuchet MS"/>
              </a:rPr>
              <a:t>x</a:t>
            </a:r>
            <a:endParaRPr baseline="23809" sz="1050">
              <a:latin typeface="Trebuchet MS"/>
              <a:cs typeface="Trebuchet MS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621876" y="2001545"/>
            <a:ext cx="168910" cy="0"/>
          </a:xfrm>
          <a:custGeom>
            <a:avLst/>
            <a:gdLst/>
            <a:ahLst/>
            <a:cxnLst/>
            <a:rect l="l" t="t" r="r" b="b"/>
            <a:pathLst>
              <a:path w="168910" h="0">
                <a:moveTo>
                  <a:pt x="0" y="0"/>
                </a:moveTo>
                <a:lnTo>
                  <a:pt x="16870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980692" y="1914859"/>
            <a:ext cx="1221105" cy="2012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40715" algn="l"/>
                <a:tab pos="1010919" algn="l"/>
              </a:tabLst>
            </a:pP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14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baseline="2777" sz="1500" spc="22">
                <a:latin typeface="Lucida Sans Unicode"/>
                <a:cs typeface="Lucida Sans Unicode"/>
              </a:rPr>
              <a:t>√</a:t>
            </a:r>
            <a:r>
              <a:rPr dirty="0" baseline="2777" sz="1500" spc="-7" u="sng">
                <a:latin typeface="Times New Roman"/>
                <a:cs typeface="Times New Roman"/>
              </a:rPr>
              <a:t> </a:t>
            </a:r>
            <a:r>
              <a:rPr dirty="0" baseline="2777" sz="1500" u="sng">
                <a:latin typeface="Times New Roman"/>
                <a:cs typeface="Times New Roman"/>
              </a:rPr>
              <a:t> </a:t>
            </a:r>
            <a:r>
              <a:rPr dirty="0" baseline="2777" sz="1500" spc="-44" u="sng">
                <a:latin typeface="Times New Roman"/>
                <a:cs typeface="Times New Roman"/>
              </a:rPr>
              <a:t> </a:t>
            </a:r>
            <a:r>
              <a:rPr dirty="0" baseline="2777" sz="1500">
                <a:latin typeface="Times New Roman"/>
                <a:cs typeface="Times New Roman"/>
              </a:rPr>
              <a:t>	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500858" y="1801617"/>
            <a:ext cx="454659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0">
                <a:latin typeface="Arial"/>
                <a:cs typeface="Arial"/>
              </a:rPr>
              <a:t> </a:t>
            </a:r>
            <a:r>
              <a:rPr dirty="0" sz="1000" spc="45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baseline="-41666" sz="1500" spc="-75">
                <a:latin typeface="Tahoma"/>
                <a:cs typeface="Tahoma"/>
              </a:rPr>
              <a:t>2</a:t>
            </a:r>
            <a:r>
              <a:rPr dirty="0" baseline="-41666" sz="1500">
                <a:latin typeface="Tahoma"/>
                <a:cs typeface="Tahoma"/>
              </a:rPr>
              <a:t> </a:t>
            </a:r>
            <a:r>
              <a:rPr dirty="0" baseline="-41666" sz="1500" spc="-142">
                <a:latin typeface="Tahoma"/>
                <a:cs typeface="Tahoma"/>
              </a:rPr>
              <a:t> </a:t>
            </a:r>
            <a:r>
              <a:rPr dirty="0" sz="1000" spc="450">
                <a:latin typeface="Arial"/>
                <a:cs typeface="Arial"/>
              </a:rPr>
              <a:t> </a:t>
            </a:r>
            <a:r>
              <a:rPr dirty="0" baseline="-15873" sz="1050" spc="-22" i="1">
                <a:latin typeface="Trebuchet MS"/>
                <a:cs typeface="Trebuchet MS"/>
              </a:rPr>
              <a:t>x</a:t>
            </a:r>
            <a:endParaRPr baseline="-15873" sz="1050">
              <a:latin typeface="Trebuchet MS"/>
              <a:cs typeface="Trebuchet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714612" y="2026867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527171" y="2001545"/>
            <a:ext cx="168910" cy="0"/>
          </a:xfrm>
          <a:custGeom>
            <a:avLst/>
            <a:gdLst/>
            <a:ahLst/>
            <a:cxnLst/>
            <a:rect l="l" t="t" r="r" b="b"/>
            <a:pathLst>
              <a:path w="168910" h="0">
                <a:moveTo>
                  <a:pt x="0" y="0"/>
                </a:moveTo>
                <a:lnTo>
                  <a:pt x="16870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632606" y="202684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3274352" y="1925292"/>
            <a:ext cx="68199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-55">
                <a:latin typeface="Lucida Sans Unicode"/>
                <a:cs typeface="Lucida Sans Unicode"/>
              </a:rPr>
              <a:t> </a:t>
            </a:r>
            <a:r>
              <a:rPr dirty="0" baseline="2777" sz="1500" spc="22">
                <a:latin typeface="Lucida Sans Unicode"/>
                <a:cs typeface="Lucida Sans Unicode"/>
              </a:rPr>
              <a:t>√</a:t>
            </a:r>
            <a:r>
              <a:rPr dirty="0" baseline="-44444" sz="1500" spc="-75">
                <a:latin typeface="Tahoma"/>
                <a:cs typeface="Tahoma"/>
              </a:rPr>
              <a:t>2</a:t>
            </a:r>
            <a:r>
              <a:rPr dirty="0" baseline="-44444" sz="1500" spc="12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567188" y="1839694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13830" y="2285540"/>
            <a:ext cx="37382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5">
                <a:latin typeface="Tahoma"/>
                <a:cs typeface="Tahoma"/>
              </a:rPr>
              <a:t>dove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nell’ultima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implicazione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abbiamo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utilizzato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fatto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curva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13830" y="2430733"/>
            <a:ext cx="4030979" cy="1593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17645" algn="l"/>
              </a:tabLst>
            </a:pP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onenziale</a:t>
            </a:r>
            <a:r>
              <a:rPr dirty="0" sz="1000" spc="-5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0">
                <a:latin typeface="Tahoma"/>
                <a:cs typeface="Tahoma"/>
              </a:rPr>
              <a:t>s</a:t>
            </a:r>
            <a:r>
              <a:rPr dirty="0" sz="1000" spc="-30">
                <a:latin typeface="Tahoma"/>
                <a:cs typeface="Tahoma"/>
              </a:rPr>
              <a:t>trettamente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maggi</a:t>
            </a:r>
            <a:r>
              <a:rPr dirty="0" sz="1000" spc="-75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85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sua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240">
                <a:latin typeface="Tahoma"/>
                <a:cs typeface="Tahoma"/>
              </a:rPr>
              <a:t>e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13830" y="2522497"/>
            <a:ext cx="4319905" cy="3708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00"/>
              </a:lnSpc>
            </a:pPr>
            <a:r>
              <a:rPr dirty="0" sz="1000" spc="-45">
                <a:latin typeface="Tahoma"/>
                <a:cs typeface="Tahoma"/>
              </a:rPr>
              <a:t>maggi</a:t>
            </a:r>
            <a:r>
              <a:rPr dirty="0" sz="1000" spc="-75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Dunque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curva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baseline="27777" sz="1050" spc="-22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27777" sz="105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27777" sz="105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cresce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5">
                <a:solidFill>
                  <a:srgbClr val="FF0000"/>
                </a:solidFill>
                <a:latin typeface="Tahoma"/>
                <a:cs typeface="Tahoma"/>
              </a:rPr>
              <a:t>i</a:t>
            </a:r>
            <a:r>
              <a:rPr dirty="0" sz="1000" spc="-555">
                <a:solidFill>
                  <a:srgbClr val="FF0000"/>
                </a:solidFill>
                <a:latin typeface="Tahoma"/>
                <a:cs typeface="Tahoma"/>
              </a:rPr>
              <a:t>u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`</a:t>
            </a:r>
            <a:r>
              <a:rPr dirty="0" sz="1000" spc="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rapidamente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(</a:t>
            </a:r>
            <a:r>
              <a:rPr dirty="0" baseline="47222" sz="1500" spc="22">
                <a:solidFill>
                  <a:srgbClr val="FF0000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2)</a:t>
            </a:r>
            <a:r>
              <a:rPr dirty="0" baseline="27777" sz="1050" spc="-22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27777" sz="105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27777" sz="105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1200"/>
              </a:lnSpc>
            </a:pP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25" i="1">
                <a:latin typeface="Calibri"/>
                <a:cs typeface="Calibri"/>
              </a:rPr>
              <a:t> </a:t>
            </a:r>
            <a:r>
              <a:rPr dirty="0" sz="1000" spc="-85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0.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42" name="object 4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7/17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56571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45717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54956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600365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57938"/>
            <a:ext cx="50800" cy="100432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621439"/>
            <a:ext cx="50800" cy="9408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728284"/>
            <a:ext cx="4457065" cy="885190"/>
          </a:xfrm>
          <a:custGeom>
            <a:avLst/>
            <a:gdLst/>
            <a:ahLst/>
            <a:cxnLst/>
            <a:rect l="l" t="t" r="r" b="b"/>
            <a:pathLst>
              <a:path w="4457065" h="885190">
                <a:moveTo>
                  <a:pt x="4456606" y="0"/>
                </a:moveTo>
                <a:lnTo>
                  <a:pt x="0" y="0"/>
                </a:lnTo>
                <a:lnTo>
                  <a:pt x="0" y="833980"/>
                </a:lnTo>
                <a:lnTo>
                  <a:pt x="16636" y="871494"/>
                </a:lnTo>
                <a:lnTo>
                  <a:pt x="4405806" y="884780"/>
                </a:lnTo>
                <a:lnTo>
                  <a:pt x="4420049" y="882736"/>
                </a:lnTo>
                <a:lnTo>
                  <a:pt x="4451170" y="856777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608739"/>
            <a:ext cx="0" cy="972819"/>
          </a:xfrm>
          <a:custGeom>
            <a:avLst/>
            <a:gdLst/>
            <a:ahLst/>
            <a:cxnLst/>
            <a:rect l="l" t="t" r="r" b="b"/>
            <a:pathLst>
              <a:path w="0" h="972819">
                <a:moveTo>
                  <a:pt x="0" y="972575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9603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8333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7063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5158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46288"/>
            <a:ext cx="234886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onenziali: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58213" y="1088921"/>
            <a:ext cx="2311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919985" y="116516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798954" y="965246"/>
            <a:ext cx="348615" cy="362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45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000" spc="-16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-41666" sz="1500" spc="-7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baseline="-41666" sz="1500" spc="-29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5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-15873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-15873" sz="1050">
              <a:latin typeface="Trebuchet MS"/>
              <a:cs typeface="Trebuchet MS"/>
            </a:endParaRPr>
          </a:p>
          <a:p>
            <a:pPr algn="ctr" marR="35560">
              <a:lnSpc>
                <a:spcPct val="100000"/>
              </a:lnSpc>
              <a:spcBef>
                <a:spcPts val="885"/>
              </a:spcBef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263178" y="1088921"/>
            <a:ext cx="4140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85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807716" y="116516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686697" y="965246"/>
            <a:ext cx="348615" cy="362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45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000" spc="-16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-41666" sz="1500" spc="-7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baseline="-41666" sz="1500" spc="-29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5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-15873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-15873" sz="1050">
              <a:latin typeface="Trebuchet MS"/>
              <a:cs typeface="Trebuchet MS"/>
            </a:endParaRPr>
          </a:p>
          <a:p>
            <a:pPr algn="ctr" marR="35560">
              <a:lnSpc>
                <a:spcPct val="100000"/>
              </a:lnSpc>
              <a:spcBef>
                <a:spcPts val="885"/>
              </a:spcBef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3830" y="1436164"/>
            <a:ext cx="29089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5">
                <a:latin typeface="Tahoma"/>
                <a:cs typeface="Tahoma"/>
              </a:rPr>
              <a:t>decresce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-55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rapidamente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crescere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-135" i="1">
                <a:latin typeface="Calibri"/>
                <a:cs typeface="Calibri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8/17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56571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45717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54956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600365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57938"/>
            <a:ext cx="50800" cy="100432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621439"/>
            <a:ext cx="50800" cy="9408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728284"/>
            <a:ext cx="4457065" cy="885190"/>
          </a:xfrm>
          <a:custGeom>
            <a:avLst/>
            <a:gdLst/>
            <a:ahLst/>
            <a:cxnLst/>
            <a:rect l="l" t="t" r="r" b="b"/>
            <a:pathLst>
              <a:path w="4457065" h="885190">
                <a:moveTo>
                  <a:pt x="4456606" y="0"/>
                </a:moveTo>
                <a:lnTo>
                  <a:pt x="0" y="0"/>
                </a:lnTo>
                <a:lnTo>
                  <a:pt x="0" y="833980"/>
                </a:lnTo>
                <a:lnTo>
                  <a:pt x="16636" y="871494"/>
                </a:lnTo>
                <a:lnTo>
                  <a:pt x="4405806" y="884780"/>
                </a:lnTo>
                <a:lnTo>
                  <a:pt x="4420049" y="882736"/>
                </a:lnTo>
                <a:lnTo>
                  <a:pt x="4451170" y="856777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608739"/>
            <a:ext cx="0" cy="972819"/>
          </a:xfrm>
          <a:custGeom>
            <a:avLst/>
            <a:gdLst/>
            <a:ahLst/>
            <a:cxnLst/>
            <a:rect l="l" t="t" r="r" b="b"/>
            <a:pathLst>
              <a:path w="0" h="972819">
                <a:moveTo>
                  <a:pt x="0" y="972575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9603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8333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7063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5158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46288"/>
            <a:ext cx="234886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onenziali: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58213" y="1088921"/>
            <a:ext cx="2311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919985" y="116516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798954" y="965246"/>
            <a:ext cx="348615" cy="362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45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000" spc="-16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-41666" sz="1500" spc="-7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baseline="-41666" sz="1500" spc="-29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5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-15873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-15873" sz="1050">
              <a:latin typeface="Trebuchet MS"/>
              <a:cs typeface="Trebuchet MS"/>
            </a:endParaRPr>
          </a:p>
          <a:p>
            <a:pPr algn="ctr" marR="35560">
              <a:lnSpc>
                <a:spcPct val="100000"/>
              </a:lnSpc>
              <a:spcBef>
                <a:spcPts val="885"/>
              </a:spcBef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263178" y="1088921"/>
            <a:ext cx="4140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85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807716" y="116516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686697" y="965246"/>
            <a:ext cx="348615" cy="362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45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000" spc="-16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-41666" sz="1500" spc="-7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baseline="-41666" sz="1500" spc="-29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5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-15873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-15873" sz="1050">
              <a:latin typeface="Trebuchet MS"/>
              <a:cs typeface="Trebuchet MS"/>
            </a:endParaRPr>
          </a:p>
          <a:p>
            <a:pPr algn="ctr" marR="35560">
              <a:lnSpc>
                <a:spcPct val="100000"/>
              </a:lnSpc>
              <a:spcBef>
                <a:spcPts val="885"/>
              </a:spcBef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3830" y="1436164"/>
            <a:ext cx="29089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5">
                <a:latin typeface="Tahoma"/>
                <a:cs typeface="Tahoma"/>
              </a:rPr>
              <a:t>decresce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-55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rapidamente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crescere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-135" i="1">
                <a:latin typeface="Calibri"/>
                <a:cs typeface="Calibri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8/17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56571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45717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54956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600365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57938"/>
            <a:ext cx="50800" cy="100432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621439"/>
            <a:ext cx="50800" cy="9408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728284"/>
            <a:ext cx="4457065" cy="885190"/>
          </a:xfrm>
          <a:custGeom>
            <a:avLst/>
            <a:gdLst/>
            <a:ahLst/>
            <a:cxnLst/>
            <a:rect l="l" t="t" r="r" b="b"/>
            <a:pathLst>
              <a:path w="4457065" h="885190">
                <a:moveTo>
                  <a:pt x="4456606" y="0"/>
                </a:moveTo>
                <a:lnTo>
                  <a:pt x="0" y="0"/>
                </a:lnTo>
                <a:lnTo>
                  <a:pt x="0" y="833980"/>
                </a:lnTo>
                <a:lnTo>
                  <a:pt x="16636" y="871494"/>
                </a:lnTo>
                <a:lnTo>
                  <a:pt x="4405806" y="884780"/>
                </a:lnTo>
                <a:lnTo>
                  <a:pt x="4420049" y="882736"/>
                </a:lnTo>
                <a:lnTo>
                  <a:pt x="4451170" y="856777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608739"/>
            <a:ext cx="0" cy="972819"/>
          </a:xfrm>
          <a:custGeom>
            <a:avLst/>
            <a:gdLst/>
            <a:ahLst/>
            <a:cxnLst/>
            <a:rect l="l" t="t" r="r" b="b"/>
            <a:pathLst>
              <a:path w="0" h="972819">
                <a:moveTo>
                  <a:pt x="0" y="972575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9603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8333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7063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5158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46288"/>
            <a:ext cx="234886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onenziali: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58213" y="1088921"/>
            <a:ext cx="2311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919985" y="116516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798954" y="965246"/>
            <a:ext cx="348615" cy="362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45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000" spc="-16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-41666" sz="1500" spc="-7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baseline="-41666" sz="1500" spc="-29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5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-15873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-15873" sz="1050">
              <a:latin typeface="Trebuchet MS"/>
              <a:cs typeface="Trebuchet MS"/>
            </a:endParaRPr>
          </a:p>
          <a:p>
            <a:pPr algn="ctr" marR="35560">
              <a:lnSpc>
                <a:spcPct val="100000"/>
              </a:lnSpc>
              <a:spcBef>
                <a:spcPts val="885"/>
              </a:spcBef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263178" y="1088921"/>
            <a:ext cx="4140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85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807716" y="116516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686697" y="965246"/>
            <a:ext cx="348615" cy="362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45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000" spc="-16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-41666" sz="1500" spc="-7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baseline="-41666" sz="1500" spc="-29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5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-15873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-15873" sz="1050">
              <a:latin typeface="Trebuchet MS"/>
              <a:cs typeface="Trebuchet MS"/>
            </a:endParaRPr>
          </a:p>
          <a:p>
            <a:pPr algn="ctr" marR="35560">
              <a:lnSpc>
                <a:spcPct val="100000"/>
              </a:lnSpc>
              <a:spcBef>
                <a:spcPts val="885"/>
              </a:spcBef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3830" y="1436164"/>
            <a:ext cx="2908935" cy="424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2140"/>
              </a:lnSpc>
            </a:pPr>
            <a:r>
              <a:rPr dirty="0" sz="1000" spc="-55">
                <a:latin typeface="Tahoma"/>
                <a:cs typeface="Tahoma"/>
              </a:rPr>
              <a:t>decresce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-55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rapidamente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crescere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-135" i="1">
                <a:latin typeface="Calibri"/>
                <a:cs typeface="Calibri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.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Osserviamo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85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865949" y="213925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117765" y="2063293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latin typeface="Verdana"/>
                <a:cs typeface="Verdana"/>
              </a:rPr>
              <a:t>&lt;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372349" y="213925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744931" y="1939336"/>
            <a:ext cx="855344" cy="362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  <a:tabLst>
                <a:tab pos="506095" algn="l"/>
              </a:tabLst>
            </a:pPr>
            <a:r>
              <a:rPr dirty="0" sz="1000" spc="450">
                <a:latin typeface="Arial"/>
                <a:cs typeface="Arial"/>
              </a:rPr>
              <a:t> </a:t>
            </a:r>
            <a:r>
              <a:rPr dirty="0" sz="1000" spc="-160">
                <a:latin typeface="Arial"/>
                <a:cs typeface="Arial"/>
              </a:rPr>
              <a:t> </a:t>
            </a:r>
            <a:r>
              <a:rPr dirty="0" baseline="-41666" sz="1500" spc="-75">
                <a:latin typeface="Tahoma"/>
                <a:cs typeface="Tahoma"/>
              </a:rPr>
              <a:t>1</a:t>
            </a:r>
            <a:r>
              <a:rPr dirty="0" baseline="-41666" sz="1500" spc="-292">
                <a:latin typeface="Tahoma"/>
                <a:cs typeface="Tahoma"/>
              </a:rPr>
              <a:t> </a:t>
            </a:r>
            <a:r>
              <a:rPr dirty="0" sz="1000" spc="450">
                <a:latin typeface="Arial"/>
                <a:cs typeface="Arial"/>
              </a:rPr>
              <a:t> </a:t>
            </a:r>
            <a:r>
              <a:rPr dirty="0" baseline="-15873" sz="1050" spc="-22" i="1">
                <a:latin typeface="Trebuchet MS"/>
                <a:cs typeface="Trebuchet MS"/>
              </a:rPr>
              <a:t>x</a:t>
            </a:r>
            <a:r>
              <a:rPr dirty="0" baseline="-15873" sz="1050" i="1">
                <a:latin typeface="Trebuchet MS"/>
                <a:cs typeface="Trebuchet MS"/>
              </a:rPr>
              <a:t>	</a:t>
            </a:r>
            <a:r>
              <a:rPr dirty="0" sz="1000" spc="450">
                <a:latin typeface="Arial"/>
                <a:cs typeface="Arial"/>
              </a:rPr>
              <a:t> </a:t>
            </a:r>
            <a:r>
              <a:rPr dirty="0" sz="1000" spc="-160">
                <a:latin typeface="Arial"/>
                <a:cs typeface="Arial"/>
              </a:rPr>
              <a:t> </a:t>
            </a:r>
            <a:r>
              <a:rPr dirty="0" baseline="-41666" sz="1500" spc="-75">
                <a:latin typeface="Tahoma"/>
                <a:cs typeface="Tahoma"/>
              </a:rPr>
              <a:t>1</a:t>
            </a:r>
            <a:r>
              <a:rPr dirty="0" baseline="-41666" sz="1500" spc="-292">
                <a:latin typeface="Tahoma"/>
                <a:cs typeface="Tahoma"/>
              </a:rPr>
              <a:t> </a:t>
            </a:r>
            <a:r>
              <a:rPr dirty="0" sz="1000" spc="450">
                <a:latin typeface="Arial"/>
                <a:cs typeface="Arial"/>
              </a:rPr>
              <a:t> </a:t>
            </a:r>
            <a:r>
              <a:rPr dirty="0" baseline="-15873" sz="1050" spc="-22" i="1">
                <a:latin typeface="Trebuchet MS"/>
                <a:cs typeface="Trebuchet MS"/>
              </a:rPr>
              <a:t>x</a:t>
            </a:r>
            <a:endParaRPr baseline="-15873" sz="1050">
              <a:latin typeface="Trebuchet MS"/>
              <a:cs typeface="Trebuchet MS"/>
            </a:endParaRPr>
          </a:p>
          <a:p>
            <a:pPr algn="ctr" marR="35560">
              <a:lnSpc>
                <a:spcPct val="100000"/>
              </a:lnSpc>
              <a:spcBef>
                <a:spcPts val="885"/>
              </a:spcBef>
              <a:tabLst>
                <a:tab pos="506095" algn="l"/>
              </a:tabLst>
            </a:pP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87423" y="2101670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940242" y="2139251"/>
            <a:ext cx="121285" cy="0"/>
          </a:xfrm>
          <a:custGeom>
            <a:avLst/>
            <a:gdLst/>
            <a:ahLst/>
            <a:cxnLst/>
            <a:rect l="l" t="t" r="r" b="b"/>
            <a:pathLst>
              <a:path w="121285" h="0">
                <a:moveTo>
                  <a:pt x="0" y="0"/>
                </a:moveTo>
                <a:lnTo>
                  <a:pt x="12105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927542" y="1959999"/>
            <a:ext cx="132080" cy="342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19300"/>
              </a:lnSpc>
            </a:pPr>
            <a:r>
              <a:rPr dirty="0" baseline="-19444" sz="1500" spc="-75">
                <a:latin typeface="Tahoma"/>
                <a:cs typeface="Tahoma"/>
              </a:rPr>
              <a:t>3</a:t>
            </a:r>
            <a:r>
              <a:rPr dirty="0" sz="700" spc="-10" i="1">
                <a:latin typeface="Trebuchet MS"/>
                <a:cs typeface="Trebuchet MS"/>
              </a:rPr>
              <a:t>x </a:t>
            </a:r>
            <a:r>
              <a:rPr dirty="0" baseline="-16666" sz="1500" spc="-75">
                <a:latin typeface="Tahoma"/>
                <a:cs typeface="Tahoma"/>
              </a:rPr>
              <a:t>2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098929" y="2063011"/>
            <a:ext cx="44767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14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740101" y="213925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539959" y="213925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2619082" y="1939336"/>
            <a:ext cx="996950" cy="362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0">
                <a:latin typeface="Arial"/>
                <a:cs typeface="Arial"/>
              </a:rPr>
              <a:t> </a:t>
            </a:r>
            <a:r>
              <a:rPr dirty="0" sz="1000" spc="-160">
                <a:latin typeface="Arial"/>
                <a:cs typeface="Arial"/>
              </a:rPr>
              <a:t> </a:t>
            </a:r>
            <a:r>
              <a:rPr dirty="0" baseline="-41666" sz="1500" spc="-75">
                <a:latin typeface="Tahoma"/>
                <a:cs typeface="Tahoma"/>
              </a:rPr>
              <a:t>3</a:t>
            </a:r>
            <a:r>
              <a:rPr dirty="0" baseline="-41666" sz="1500" spc="-292">
                <a:latin typeface="Tahoma"/>
                <a:cs typeface="Tahoma"/>
              </a:rPr>
              <a:t> </a:t>
            </a:r>
            <a:r>
              <a:rPr dirty="0" sz="1000" spc="450">
                <a:latin typeface="Arial"/>
                <a:cs typeface="Arial"/>
              </a:rPr>
              <a:t> </a:t>
            </a:r>
            <a:r>
              <a:rPr dirty="0" baseline="-15873" sz="1050" spc="-22" i="1">
                <a:latin typeface="Trebuchet MS"/>
                <a:cs typeface="Trebuchet MS"/>
              </a:rPr>
              <a:t>x</a:t>
            </a:r>
            <a:endParaRPr baseline="-15873" sz="1050">
              <a:latin typeface="Trebuchet MS"/>
              <a:cs typeface="Trebuchet MS"/>
            </a:endParaRPr>
          </a:p>
          <a:p>
            <a:pPr marL="120650">
              <a:lnSpc>
                <a:spcPct val="100000"/>
              </a:lnSpc>
              <a:spcBef>
                <a:spcPts val="885"/>
              </a:spcBef>
              <a:tabLst>
                <a:tab pos="920750" algn="l"/>
              </a:tabLst>
            </a:pP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991929" y="2063011"/>
            <a:ext cx="871219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61035" algn="l"/>
              </a:tabLst>
            </a:pP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14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527259" y="1977413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13830" y="2410254"/>
            <a:ext cx="435673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55">
                <a:latin typeface="Tahoma"/>
                <a:cs typeface="Tahoma"/>
              </a:rPr>
              <a:t>dove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nell’ultima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implicazione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abbiamo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utilizzato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fatto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curva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onenziale</a:t>
            </a:r>
            <a:r>
              <a:rPr dirty="0" sz="1000" spc="-5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0">
                <a:latin typeface="Tahoma"/>
                <a:cs typeface="Tahoma"/>
              </a:rPr>
              <a:t>s</a:t>
            </a:r>
            <a:r>
              <a:rPr dirty="0" sz="1000" spc="-30">
                <a:latin typeface="Tahoma"/>
                <a:cs typeface="Tahoma"/>
              </a:rPr>
              <a:t>trettamente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min</a:t>
            </a:r>
            <a:r>
              <a:rPr dirty="0" sz="1000" spc="-65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85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sua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maggi</a:t>
            </a:r>
            <a:r>
              <a:rPr dirty="0" sz="1000" spc="-75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643507" y="2790151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691013" y="2790151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113830" y="2665764"/>
            <a:ext cx="4358005" cy="200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Dunque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curva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44444" sz="1500" spc="179">
                <a:solidFill>
                  <a:srgbClr val="FF0000"/>
                </a:solidFill>
                <a:latin typeface="Arial"/>
                <a:cs typeface="Arial"/>
              </a:rPr>
              <a:t>(</a:t>
            </a:r>
            <a:r>
              <a:rPr dirty="0" baseline="44444" sz="1500" spc="-24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-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44444" sz="1500" spc="179">
                <a:solidFill>
                  <a:srgbClr val="FF0000"/>
                </a:solidFill>
                <a:latin typeface="Arial"/>
                <a:cs typeface="Arial"/>
              </a:rPr>
              <a:t>)</a:t>
            </a:r>
            <a:r>
              <a:rPr dirty="0" baseline="47619" sz="1050" spc="-22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47619" sz="105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47619" sz="105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decresce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5">
                <a:solidFill>
                  <a:srgbClr val="FF0000"/>
                </a:solidFill>
                <a:latin typeface="Tahoma"/>
                <a:cs typeface="Tahoma"/>
              </a:rPr>
              <a:t>i</a:t>
            </a:r>
            <a:r>
              <a:rPr dirty="0" sz="1000" spc="-555">
                <a:solidFill>
                  <a:srgbClr val="FF0000"/>
                </a:solidFill>
                <a:latin typeface="Tahoma"/>
                <a:cs typeface="Tahoma"/>
              </a:rPr>
              <a:t>u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`</a:t>
            </a:r>
            <a:r>
              <a:rPr dirty="0" sz="1000" spc="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rapidamente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44444" sz="1500" spc="179">
                <a:solidFill>
                  <a:srgbClr val="FF0000"/>
                </a:solidFill>
                <a:latin typeface="Arial"/>
                <a:cs typeface="Arial"/>
              </a:rPr>
              <a:t>(</a:t>
            </a:r>
            <a:r>
              <a:rPr dirty="0" baseline="44444" sz="1500" spc="-24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-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44444" sz="1500" spc="179">
                <a:solidFill>
                  <a:srgbClr val="FF0000"/>
                </a:solidFill>
                <a:latin typeface="Arial"/>
                <a:cs typeface="Arial"/>
              </a:rPr>
              <a:t>)</a:t>
            </a:r>
            <a:r>
              <a:rPr dirty="0" baseline="47619" sz="1050" spc="-22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47619" sz="105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47619" sz="105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85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0.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630807" y="2786045"/>
            <a:ext cx="212026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59939" algn="l"/>
              </a:tabLst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48" name="object 4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8/17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90010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7916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74953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22575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91393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54894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61739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42194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2949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1679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0409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85044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79740"/>
            <a:ext cx="3961129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Calcol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val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-135" i="1">
                <a:latin typeface="Calibri"/>
                <a:cs typeface="Calibri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affinc</a:t>
            </a:r>
            <a:r>
              <a:rPr dirty="0" sz="1000" spc="-75">
                <a:latin typeface="Tahoma"/>
                <a:cs typeface="Tahoma"/>
              </a:rPr>
              <a:t>h</a:t>
            </a:r>
            <a:r>
              <a:rPr dirty="0" sz="1000" spc="-525">
                <a:latin typeface="Tahoma"/>
                <a:cs typeface="Tahoma"/>
              </a:rPr>
              <a:t>´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siano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verificate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uguaglianze: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621675" y="107560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056561" y="1117028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386596" y="107560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59543" y="107560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122172" y="999360"/>
            <a:ext cx="2364105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60095" algn="l"/>
                <a:tab pos="1468755" algn="l"/>
              </a:tabLst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baseline="-38888" sz="1500" spc="-29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	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2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baseline="-38888" sz="1500" spc="-29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08975" y="913763"/>
            <a:ext cx="182689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77240" algn="l"/>
                <a:tab pos="1750060" algn="l"/>
              </a:tabLst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43861" y="1109338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373896" y="1086140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1" name="object 3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9/17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1880" y="24034"/>
            <a:ext cx="56070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Curva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onenziale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Curv</a:t>
            </a:r>
            <a:r>
              <a:rPr dirty="0" spc="-40"/>
              <a:t>a</a:t>
            </a:r>
            <a:r>
              <a:rPr dirty="0" spc="135"/>
              <a:t> </a:t>
            </a:r>
            <a:r>
              <a:rPr dirty="0" spc="-25"/>
              <a:t>es</a:t>
            </a:r>
            <a:r>
              <a:rPr dirty="0" spc="15"/>
              <a:t>p</a:t>
            </a:r>
            <a:r>
              <a:rPr dirty="0" spc="-30"/>
              <a:t>onenziale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811985"/>
            <a:ext cx="25952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11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curva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83219" y="1060856"/>
            <a:ext cx="441959" cy="19113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27777" sz="105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312" y="1355138"/>
            <a:ext cx="4171950" cy="6210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875" marR="5080" indent="-3810">
              <a:lnSpc>
                <a:spcPct val="100000"/>
              </a:lnSpc>
            </a:pP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detta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c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u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rva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5">
                <a:solidFill>
                  <a:srgbClr val="FF0000"/>
                </a:solidFill>
                <a:latin typeface="Tahoma"/>
                <a:cs typeface="Tahoma"/>
              </a:rPr>
              <a:t>es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onenziale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(di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costituita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tutti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punti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rtesiano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14" i="1">
                <a:latin typeface="Calibri"/>
                <a:cs typeface="Calibri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baseline="27777" sz="1050" spc="-22" i="1">
                <a:latin typeface="Trebuchet MS"/>
                <a:cs typeface="Trebuchet MS"/>
              </a:rPr>
              <a:t>x</a:t>
            </a:r>
            <a:r>
              <a:rPr dirty="0" baseline="27777" sz="1050" spc="-150" i="1">
                <a:latin typeface="Trebuchet MS"/>
                <a:cs typeface="Trebuchet MS"/>
              </a:rPr>
              <a:t> </a:t>
            </a:r>
            <a:r>
              <a:rPr dirty="0" sz="1000" spc="-15">
                <a:latin typeface="Tahoma"/>
                <a:cs typeface="Tahoma"/>
              </a:rPr>
              <a:t>),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qualsiasi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reale.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350520">
              <a:lnSpc>
                <a:spcPct val="100000"/>
              </a:lnSpc>
            </a:pPr>
            <a:r>
              <a:rPr dirty="0" sz="1000" spc="-3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0</a:t>
            </a:r>
            <a:r>
              <a:rPr dirty="0" baseline="31746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2/17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90010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7916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74953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22575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91393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54894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61739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42194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2949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1679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0409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85044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79740"/>
            <a:ext cx="3961129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Calcol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val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-135" i="1">
                <a:latin typeface="Calibri"/>
                <a:cs typeface="Calibri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affinc</a:t>
            </a:r>
            <a:r>
              <a:rPr dirty="0" sz="1000" spc="-75">
                <a:latin typeface="Tahoma"/>
                <a:cs typeface="Tahoma"/>
              </a:rPr>
              <a:t>h</a:t>
            </a:r>
            <a:r>
              <a:rPr dirty="0" sz="1000" spc="-525">
                <a:latin typeface="Tahoma"/>
                <a:cs typeface="Tahoma"/>
              </a:rPr>
              <a:t>´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siano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verificate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uguaglianze: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621675" y="107560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056561" y="1117028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386596" y="107560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59543" y="107560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122172" y="999360"/>
            <a:ext cx="2364105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60095" algn="l"/>
                <a:tab pos="1468755" algn="l"/>
              </a:tabLst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baseline="-38888" sz="1500" spc="-29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	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2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baseline="-38888" sz="1500" spc="-29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08975" y="913763"/>
            <a:ext cx="182689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77240" algn="l"/>
                <a:tab pos="1750060" algn="l"/>
              </a:tabLst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43861" y="1109338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373896" y="1086140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1" name="object 3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9/17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90010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7916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74953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22575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91393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54894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61739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42194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2949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1679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0409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85044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79740"/>
            <a:ext cx="3961129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Calcol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val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-135" i="1">
                <a:latin typeface="Calibri"/>
                <a:cs typeface="Calibri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affinc</a:t>
            </a:r>
            <a:r>
              <a:rPr dirty="0" sz="1000" spc="-75">
                <a:latin typeface="Tahoma"/>
                <a:cs typeface="Tahoma"/>
              </a:rPr>
              <a:t>h</a:t>
            </a:r>
            <a:r>
              <a:rPr dirty="0" sz="1000" spc="-525">
                <a:latin typeface="Tahoma"/>
                <a:cs typeface="Tahoma"/>
              </a:rPr>
              <a:t>´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siano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verificate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uguaglianze: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621675" y="107560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056561" y="1117028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122172" y="999360"/>
            <a:ext cx="122682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60095" algn="l"/>
              </a:tabLst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baseline="-38888" sz="1500" spc="-29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	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08975" y="913763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43861" y="1109338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386596" y="107560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59543" y="107560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2373896" y="913763"/>
            <a:ext cx="1111885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5"/>
              </a:lnSpc>
              <a:tabLst>
                <a:tab pos="985519" algn="l"/>
              </a:tabLst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  <a:p>
            <a:pPr marL="217170">
              <a:lnSpc>
                <a:spcPts val="680"/>
              </a:lnSpc>
            </a:pP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85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ts val="940"/>
              </a:lnSpc>
              <a:tabLst>
                <a:tab pos="985519" algn="l"/>
              </a:tabLst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5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3830" y="1333066"/>
            <a:ext cx="21253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latin typeface="Tahoma"/>
                <a:cs typeface="Tahoma"/>
              </a:rPr>
              <a:t>Dalla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definizione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0">
                <a:latin typeface="Tahoma"/>
                <a:cs typeface="Tahoma"/>
              </a:rPr>
              <a:t>segue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492199" y="1665387"/>
            <a:ext cx="575945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85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80">
                <a:latin typeface="Tahoma"/>
                <a:cs typeface="Tahoma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2</a:t>
            </a:r>
            <a:endParaRPr baseline="-38888" sz="15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979002" y="1579789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u="sng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710573" y="1698879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2155863" y="1665387"/>
            <a:ext cx="960119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83919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195">
                <a:latin typeface="Tahoma"/>
                <a:cs typeface="Tahoma"/>
              </a:rPr>
              <a:t> </a:t>
            </a:r>
            <a:r>
              <a:rPr dirty="0" baseline="16666" sz="750" spc="-82">
                <a:latin typeface="Lucida Sans Unicode"/>
                <a:cs typeface="Lucida Sans Unicode"/>
              </a:rPr>
              <a:t>2</a:t>
            </a:r>
            <a:r>
              <a:rPr dirty="0" baseline="16666" sz="750">
                <a:latin typeface="Lucida Sans Unicode"/>
                <a:cs typeface="Lucida Sans Unicode"/>
              </a:rPr>
              <a:t>  </a:t>
            </a:r>
            <a:r>
              <a:rPr dirty="0" baseline="16666" sz="750" spc="-44"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697873" y="1626698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921698" y="1547207"/>
            <a:ext cx="22288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9550" algn="l"/>
              </a:tabLst>
            </a:pPr>
            <a:r>
              <a:rPr dirty="0" sz="1000" spc="15">
                <a:solidFill>
                  <a:srgbClr val="FF0000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8" name="object 3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9/17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90010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7916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74953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22575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91393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54894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61739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42194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2949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1679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0409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85044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79740"/>
            <a:ext cx="3961129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Calcol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val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-135" i="1">
                <a:latin typeface="Calibri"/>
                <a:cs typeface="Calibri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affinc</a:t>
            </a:r>
            <a:r>
              <a:rPr dirty="0" sz="1000" spc="-75">
                <a:latin typeface="Tahoma"/>
                <a:cs typeface="Tahoma"/>
              </a:rPr>
              <a:t>h</a:t>
            </a:r>
            <a:r>
              <a:rPr dirty="0" sz="1000" spc="-525">
                <a:latin typeface="Tahoma"/>
                <a:cs typeface="Tahoma"/>
              </a:rPr>
              <a:t>´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siano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verificate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uguaglianze: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621675" y="107560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056561" y="1117028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122172" y="999360"/>
            <a:ext cx="122682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60095" algn="l"/>
              </a:tabLst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baseline="-38888" sz="1500" spc="-29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	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08975" y="913763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43861" y="1109338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386596" y="107560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59543" y="107560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2373896" y="913763"/>
            <a:ext cx="1111885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5"/>
              </a:lnSpc>
              <a:tabLst>
                <a:tab pos="985519" algn="l"/>
              </a:tabLst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  <a:p>
            <a:pPr marL="217170">
              <a:lnSpc>
                <a:spcPts val="680"/>
              </a:lnSpc>
            </a:pP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85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ts val="940"/>
              </a:lnSpc>
              <a:tabLst>
                <a:tab pos="985519" algn="l"/>
              </a:tabLst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5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3830" y="1333066"/>
            <a:ext cx="21253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latin typeface="Tahoma"/>
                <a:cs typeface="Tahoma"/>
              </a:rPr>
              <a:t>Dalla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definizione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0">
                <a:latin typeface="Tahoma"/>
                <a:cs typeface="Tahoma"/>
              </a:rPr>
              <a:t>segue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492199" y="1665387"/>
            <a:ext cx="575945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85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80">
                <a:latin typeface="Tahoma"/>
                <a:cs typeface="Tahoma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2</a:t>
            </a:r>
            <a:endParaRPr baseline="-38888" sz="15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979002" y="1579789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u="sng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710573" y="1698879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2155863" y="1665387"/>
            <a:ext cx="960119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83919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195">
                <a:latin typeface="Tahoma"/>
                <a:cs typeface="Tahoma"/>
              </a:rPr>
              <a:t> </a:t>
            </a:r>
            <a:r>
              <a:rPr dirty="0" baseline="16666" sz="750" spc="-82">
                <a:latin typeface="Lucida Sans Unicode"/>
                <a:cs typeface="Lucida Sans Unicode"/>
              </a:rPr>
              <a:t>2</a:t>
            </a:r>
            <a:r>
              <a:rPr dirty="0" baseline="16666" sz="750">
                <a:latin typeface="Lucida Sans Unicode"/>
                <a:cs typeface="Lucida Sans Unicode"/>
              </a:rPr>
              <a:t>  </a:t>
            </a:r>
            <a:r>
              <a:rPr dirty="0" baseline="16666" sz="750" spc="-44"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697873" y="1626698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921698" y="1547207"/>
            <a:ext cx="22288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9550" algn="l"/>
              </a:tabLst>
            </a:pPr>
            <a:r>
              <a:rPr dirty="0" sz="1000" spc="15">
                <a:solidFill>
                  <a:srgbClr val="FF0000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546631" y="2301760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876666" y="226033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1360246" y="2184093"/>
            <a:ext cx="113474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92785" algn="l"/>
              </a:tabLst>
            </a:pP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185">
                <a:latin typeface="Tahoma"/>
                <a:cs typeface="Tahoma"/>
              </a:rPr>
              <a:t> </a:t>
            </a:r>
            <a:r>
              <a:rPr dirty="0" sz="500" spc="-55">
                <a:latin typeface="Lucida Sans Unicode"/>
                <a:cs typeface="Lucida Sans Unicode"/>
              </a:rPr>
              <a:t>1</a:t>
            </a:r>
            <a:r>
              <a:rPr dirty="0" sz="500">
                <a:latin typeface="Lucida Sans Unicode"/>
                <a:cs typeface="Lucida Sans Unicode"/>
              </a:rPr>
              <a:t> </a:t>
            </a:r>
            <a:r>
              <a:rPr dirty="0" sz="500" spc="15">
                <a:latin typeface="Lucida Sans Unicode"/>
                <a:cs typeface="Lucida Sans Unicode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85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533931" y="2294070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863966" y="2098495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863966" y="2270885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625407" y="226033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812173" y="2117636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2504389" y="2074686"/>
            <a:ext cx="354330" cy="348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450">
                <a:latin typeface="Arial"/>
                <a:cs typeface="Arial"/>
              </a:rPr>
              <a:t> </a:t>
            </a:r>
            <a:r>
              <a:rPr dirty="0" sz="1000" spc="-160">
                <a:latin typeface="Arial"/>
                <a:cs typeface="Arial"/>
              </a:rPr>
              <a:t> </a:t>
            </a:r>
            <a:r>
              <a:rPr dirty="0" baseline="-41666" sz="1500" spc="-75">
                <a:latin typeface="Tahoma"/>
                <a:cs typeface="Tahoma"/>
              </a:rPr>
              <a:t>1</a:t>
            </a:r>
            <a:r>
              <a:rPr dirty="0" baseline="-41666" sz="1500" spc="-292">
                <a:latin typeface="Tahoma"/>
                <a:cs typeface="Tahoma"/>
              </a:rPr>
              <a:t> </a:t>
            </a:r>
            <a:r>
              <a:rPr dirty="0" sz="1000" spc="450">
                <a:latin typeface="Arial"/>
                <a:cs typeface="Arial"/>
              </a:rPr>
              <a:t> </a:t>
            </a:r>
            <a:r>
              <a:rPr dirty="0" sz="1000" spc="-160">
                <a:latin typeface="Arial"/>
                <a:cs typeface="Arial"/>
              </a:rPr>
              <a:t> </a:t>
            </a:r>
            <a:r>
              <a:rPr dirty="0" baseline="-50000" sz="750" spc="-82">
                <a:latin typeface="Lucida Sans Unicode"/>
                <a:cs typeface="Lucida Sans Unicode"/>
              </a:rPr>
              <a:t>2</a:t>
            </a:r>
            <a:endParaRPr baseline="-50000" sz="750">
              <a:latin typeface="Lucida Sans Unicode"/>
              <a:cs typeface="Lucida Sans Unicode"/>
            </a:endParaRPr>
          </a:p>
          <a:p>
            <a:pPr algn="ctr" marR="40640">
              <a:lnSpc>
                <a:spcPct val="100000"/>
              </a:lnSpc>
              <a:spcBef>
                <a:spcPts val="885"/>
              </a:spcBef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799473" y="2045468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3051175" y="2260333"/>
            <a:ext cx="168910" cy="0"/>
          </a:xfrm>
          <a:custGeom>
            <a:avLst/>
            <a:gdLst/>
            <a:ahLst/>
            <a:cxnLst/>
            <a:rect l="l" t="t" r="r" b="b"/>
            <a:pathLst>
              <a:path w="168910" h="0">
                <a:moveTo>
                  <a:pt x="0" y="0"/>
                </a:moveTo>
                <a:lnTo>
                  <a:pt x="168706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2889745" y="2173660"/>
            <a:ext cx="37147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58140" algn="l"/>
              </a:tabLst>
            </a:pP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2777" sz="1500" spc="22">
                <a:solidFill>
                  <a:srgbClr val="FF0000"/>
                </a:solidFill>
                <a:latin typeface="Lucida Sans Unicode"/>
                <a:cs typeface="Lucida Sans Unicode"/>
              </a:rPr>
              <a:t>√</a:t>
            </a:r>
            <a:r>
              <a:rPr dirty="0" baseline="2777" sz="1500" spc="-7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baseline="2777" sz="15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endParaRPr baseline="2777" sz="15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091192" y="2098495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143910" y="2285655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52" name="object 5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53" name="object 5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9/17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90010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7916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74953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22575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91393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54894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61739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42194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2949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1679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0409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85044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79740"/>
            <a:ext cx="3961129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Calcol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val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-135" i="1">
                <a:latin typeface="Calibri"/>
                <a:cs typeface="Calibri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affinc</a:t>
            </a:r>
            <a:r>
              <a:rPr dirty="0" sz="1000" spc="-75">
                <a:latin typeface="Tahoma"/>
                <a:cs typeface="Tahoma"/>
              </a:rPr>
              <a:t>h</a:t>
            </a:r>
            <a:r>
              <a:rPr dirty="0" sz="1000" spc="-525">
                <a:latin typeface="Tahoma"/>
                <a:cs typeface="Tahoma"/>
              </a:rPr>
              <a:t>´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siano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verificate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uguaglianze: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621675" y="107560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056561" y="1117028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122172" y="999360"/>
            <a:ext cx="122682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60095" algn="l"/>
              </a:tabLst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baseline="-38888" sz="1500" spc="-29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	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08975" y="913763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43861" y="1109338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386596" y="107560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59543" y="107560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2373896" y="913763"/>
            <a:ext cx="1111885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5"/>
              </a:lnSpc>
              <a:tabLst>
                <a:tab pos="985519" algn="l"/>
              </a:tabLst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  <a:p>
            <a:pPr marL="217170">
              <a:lnSpc>
                <a:spcPts val="680"/>
              </a:lnSpc>
            </a:pP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85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ts val="940"/>
              </a:lnSpc>
              <a:tabLst>
                <a:tab pos="985519" algn="l"/>
              </a:tabLst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5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3830" y="1333066"/>
            <a:ext cx="21253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latin typeface="Tahoma"/>
                <a:cs typeface="Tahoma"/>
              </a:rPr>
              <a:t>Dalla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definizione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0">
                <a:latin typeface="Tahoma"/>
                <a:cs typeface="Tahoma"/>
              </a:rPr>
              <a:t>segue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492199" y="1665387"/>
            <a:ext cx="575945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85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80">
                <a:latin typeface="Tahoma"/>
                <a:cs typeface="Tahoma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2</a:t>
            </a:r>
            <a:endParaRPr baseline="-38888" sz="15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979002" y="1579789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u="sng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710573" y="1698879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2155863" y="1665387"/>
            <a:ext cx="960119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83919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195">
                <a:latin typeface="Tahoma"/>
                <a:cs typeface="Tahoma"/>
              </a:rPr>
              <a:t> </a:t>
            </a:r>
            <a:r>
              <a:rPr dirty="0" baseline="16666" sz="750" spc="-82">
                <a:latin typeface="Lucida Sans Unicode"/>
                <a:cs typeface="Lucida Sans Unicode"/>
              </a:rPr>
              <a:t>2</a:t>
            </a:r>
            <a:r>
              <a:rPr dirty="0" baseline="16666" sz="750">
                <a:latin typeface="Lucida Sans Unicode"/>
                <a:cs typeface="Lucida Sans Unicode"/>
              </a:rPr>
              <a:t>  </a:t>
            </a:r>
            <a:r>
              <a:rPr dirty="0" baseline="16666" sz="750" spc="-44"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697873" y="1626698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921698" y="1547207"/>
            <a:ext cx="22288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9550" algn="l"/>
              </a:tabLst>
            </a:pPr>
            <a:r>
              <a:rPr dirty="0" sz="1000" spc="15">
                <a:solidFill>
                  <a:srgbClr val="FF0000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546631" y="2301760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1360246" y="2184093"/>
            <a:ext cx="478790" cy="198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095"/>
              </a:lnSpc>
            </a:pP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185">
                <a:latin typeface="Tahoma"/>
                <a:cs typeface="Tahoma"/>
              </a:rPr>
              <a:t> </a:t>
            </a:r>
            <a:r>
              <a:rPr dirty="0" sz="500" spc="-55">
                <a:latin typeface="Lucida Sans Unicode"/>
                <a:cs typeface="Lucida Sans Unicode"/>
              </a:rPr>
              <a:t>1</a:t>
            </a:r>
            <a:r>
              <a:rPr dirty="0" sz="500">
                <a:latin typeface="Lucida Sans Unicode"/>
                <a:cs typeface="Lucida Sans Unicode"/>
              </a:rPr>
              <a:t> </a:t>
            </a:r>
            <a:r>
              <a:rPr dirty="0" sz="500" spc="15">
                <a:latin typeface="Lucida Sans Unicode"/>
                <a:cs typeface="Lucida Sans Unicode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85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  <a:p>
            <a:pPr algn="ctr" marR="64135">
              <a:lnSpc>
                <a:spcPts val="495"/>
              </a:lnSpc>
            </a:pPr>
            <a:r>
              <a:rPr dirty="0" sz="500" spc="-55"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876666" y="226033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1863966" y="2098495"/>
            <a:ext cx="8890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040813" y="2184093"/>
            <a:ext cx="45402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625407" y="226033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812173" y="2117636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2504389" y="2074686"/>
            <a:ext cx="354330" cy="348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450">
                <a:latin typeface="Arial"/>
                <a:cs typeface="Arial"/>
              </a:rPr>
              <a:t> </a:t>
            </a:r>
            <a:r>
              <a:rPr dirty="0" sz="1000" spc="-160">
                <a:latin typeface="Arial"/>
                <a:cs typeface="Arial"/>
              </a:rPr>
              <a:t> </a:t>
            </a:r>
            <a:r>
              <a:rPr dirty="0" baseline="-41666" sz="1500" spc="-75">
                <a:latin typeface="Tahoma"/>
                <a:cs typeface="Tahoma"/>
              </a:rPr>
              <a:t>1</a:t>
            </a:r>
            <a:r>
              <a:rPr dirty="0" baseline="-41666" sz="1500" spc="-292">
                <a:latin typeface="Tahoma"/>
                <a:cs typeface="Tahoma"/>
              </a:rPr>
              <a:t> </a:t>
            </a:r>
            <a:r>
              <a:rPr dirty="0" sz="1000" spc="450">
                <a:latin typeface="Arial"/>
                <a:cs typeface="Arial"/>
              </a:rPr>
              <a:t> </a:t>
            </a:r>
            <a:r>
              <a:rPr dirty="0" sz="1000" spc="-160">
                <a:latin typeface="Arial"/>
                <a:cs typeface="Arial"/>
              </a:rPr>
              <a:t> </a:t>
            </a:r>
            <a:r>
              <a:rPr dirty="0" baseline="-50000" sz="750" spc="-82">
                <a:latin typeface="Lucida Sans Unicode"/>
                <a:cs typeface="Lucida Sans Unicode"/>
              </a:rPr>
              <a:t>2</a:t>
            </a:r>
            <a:endParaRPr baseline="-50000" sz="750">
              <a:latin typeface="Lucida Sans Unicode"/>
              <a:cs typeface="Lucida Sans Unicode"/>
            </a:endParaRPr>
          </a:p>
          <a:p>
            <a:pPr algn="ctr" marR="40640">
              <a:lnSpc>
                <a:spcPct val="100000"/>
              </a:lnSpc>
              <a:spcBef>
                <a:spcPts val="885"/>
              </a:spcBef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799473" y="2045468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3051175" y="2260333"/>
            <a:ext cx="168910" cy="0"/>
          </a:xfrm>
          <a:custGeom>
            <a:avLst/>
            <a:gdLst/>
            <a:ahLst/>
            <a:cxnLst/>
            <a:rect l="l" t="t" r="r" b="b"/>
            <a:pathLst>
              <a:path w="168910" h="0">
                <a:moveTo>
                  <a:pt x="0" y="0"/>
                </a:moveTo>
                <a:lnTo>
                  <a:pt x="168706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2889745" y="2173660"/>
            <a:ext cx="37147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58140" algn="l"/>
              </a:tabLst>
            </a:pP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2777" sz="1500" spc="22">
                <a:solidFill>
                  <a:srgbClr val="FF0000"/>
                </a:solidFill>
                <a:latin typeface="Lucida Sans Unicode"/>
                <a:cs typeface="Lucida Sans Unicode"/>
              </a:rPr>
              <a:t>√</a:t>
            </a:r>
            <a:r>
              <a:rPr dirty="0" baseline="2777" sz="1500" spc="-7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baseline="2777" sz="15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endParaRPr baseline="2777" sz="15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091192" y="2098495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143910" y="2285655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13830" y="2449091"/>
            <a:ext cx="8191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85">
                <a:latin typeface="Tahoma"/>
                <a:cs typeface="Tahoma"/>
              </a:rPr>
              <a:t>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85164" y="2630282"/>
            <a:ext cx="67437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4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85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200">
                <a:latin typeface="Lucida Sans Unicode"/>
                <a:cs typeface="Lucida Sans Unicode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2</a:t>
            </a:r>
            <a:endParaRPr baseline="-38888" sz="1500">
              <a:latin typeface="Tahoma"/>
              <a:cs typeface="Tahom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370368" y="2544684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u="sng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2181021" y="2663774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714155" y="2663774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1547228" y="2630282"/>
            <a:ext cx="227584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4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spc="-112" i="1">
                <a:latin typeface="Arial"/>
                <a:cs typeface="Arial"/>
              </a:rPr>
              <a:t> </a:t>
            </a:r>
            <a:r>
              <a:rPr dirty="0" baseline="16666" sz="750" spc="-82">
                <a:latin typeface="Lucida Sans Unicode"/>
                <a:cs typeface="Lucida Sans Unicode"/>
              </a:rPr>
              <a:t>2</a:t>
            </a:r>
            <a:r>
              <a:rPr dirty="0" baseline="16666" sz="750">
                <a:latin typeface="Lucida Sans Unicode"/>
                <a:cs typeface="Lucida Sans Unicode"/>
              </a:rPr>
              <a:t>  </a:t>
            </a:r>
            <a:r>
              <a:rPr dirty="0" baseline="16666" sz="750" spc="-44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(2</a:t>
            </a:r>
            <a:r>
              <a:rPr dirty="0" sz="1000" spc="105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) </a:t>
            </a:r>
            <a:r>
              <a:rPr dirty="0" sz="1000" spc="114">
                <a:latin typeface="Tahoma"/>
                <a:cs typeface="Tahoma"/>
              </a:rPr>
              <a:t> </a:t>
            </a:r>
            <a:r>
              <a:rPr dirty="0" baseline="16666" sz="750" spc="-82">
                <a:latin typeface="Lucida Sans Unicode"/>
                <a:cs typeface="Lucida Sans Unicode"/>
              </a:rPr>
              <a:t>2</a:t>
            </a:r>
            <a:r>
              <a:rPr dirty="0" baseline="16666" sz="750">
                <a:latin typeface="Lucida Sans Unicode"/>
                <a:cs typeface="Lucida Sans Unicode"/>
              </a:rPr>
              <a:t>  </a:t>
            </a:r>
            <a:r>
              <a:rPr dirty="0" baseline="16666" sz="750" spc="-44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2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i="1">
                <a:latin typeface="Arial"/>
                <a:cs typeface="Arial"/>
              </a:rPr>
              <a:t>   </a:t>
            </a:r>
            <a:r>
              <a:rPr dirty="0" baseline="31746" sz="1050" spc="-127" i="1">
                <a:latin typeface="Arial"/>
                <a:cs typeface="Arial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80">
                <a:latin typeface="Tahoma"/>
                <a:cs typeface="Tahoma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2</a:t>
            </a:r>
            <a:r>
              <a:rPr dirty="0" baseline="-31746" sz="1050" spc="-120">
                <a:latin typeface="Lucida Sans Unicode"/>
                <a:cs typeface="Lucida Sans Unicode"/>
              </a:rPr>
              <a:t>5</a:t>
            </a:r>
            <a:r>
              <a:rPr dirty="0" baseline="-31746" sz="1050">
                <a:latin typeface="Lucida Sans Unicode"/>
                <a:cs typeface="Lucida Sans Unicode"/>
              </a:rPr>
              <a:t> 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-38888" sz="1500" spc="-75">
                <a:solidFill>
                  <a:srgbClr val="FF0000"/>
                </a:solidFill>
                <a:latin typeface="Tahoma"/>
                <a:cs typeface="Tahoma"/>
              </a:rPr>
              <a:t>32</a:t>
            </a:r>
            <a:r>
              <a:rPr dirty="0" baseline="-38888" sz="1500" spc="-292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168321" y="2591593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5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504605" y="2591593"/>
            <a:ext cx="255904" cy="1562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-80">
                <a:latin typeface="Lucida Sans Unicode"/>
                <a:cs typeface="Lucida Sans Unicode"/>
              </a:rPr>
              <a:t> </a:t>
            </a:r>
            <a:r>
              <a:rPr dirty="0" sz="700" spc="-5">
                <a:latin typeface="Lucida Sans Unicode"/>
                <a:cs typeface="Lucida Sans Unicode"/>
              </a:rPr>
              <a:t> 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75" i="1">
                <a:latin typeface="Arial"/>
                <a:cs typeface="Arial"/>
              </a:rPr>
              <a:t> </a:t>
            </a:r>
            <a:r>
              <a:rPr dirty="0" baseline="27777" sz="750" spc="-82">
                <a:latin typeface="Lucida Sans Unicode"/>
                <a:cs typeface="Lucida Sans Unicode"/>
              </a:rPr>
              <a:t>5</a:t>
            </a:r>
            <a:endParaRPr baseline="27777" sz="750">
              <a:latin typeface="Lucida Sans Unicode"/>
              <a:cs typeface="Lucida Sans Unicode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067608" y="2606556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5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331565" y="2538048"/>
            <a:ext cx="409575" cy="158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1625" algn="l"/>
              </a:tabLst>
            </a:pPr>
            <a:r>
              <a:rPr dirty="0" sz="1000" spc="-50" u="sng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50" u="sng">
                <a:solidFill>
                  <a:srgbClr val="FF0000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61" name="object 6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62" name="object 6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9/17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44252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33411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50861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201661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45634"/>
            <a:ext cx="50800" cy="6179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609134"/>
            <a:ext cx="50800" cy="55442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715979"/>
            <a:ext cx="4457065" cy="498475"/>
          </a:xfrm>
          <a:custGeom>
            <a:avLst/>
            <a:gdLst/>
            <a:ahLst/>
            <a:cxnLst/>
            <a:rect l="l" t="t" r="r" b="b"/>
            <a:pathLst>
              <a:path w="4457065" h="498475">
                <a:moveTo>
                  <a:pt x="4456606" y="0"/>
                </a:moveTo>
                <a:lnTo>
                  <a:pt x="0" y="0"/>
                </a:lnTo>
                <a:lnTo>
                  <a:pt x="0" y="447581"/>
                </a:lnTo>
                <a:lnTo>
                  <a:pt x="16636" y="485095"/>
                </a:lnTo>
                <a:lnTo>
                  <a:pt x="4405806" y="498381"/>
                </a:lnTo>
                <a:lnTo>
                  <a:pt x="4420049" y="496336"/>
                </a:lnTo>
                <a:lnTo>
                  <a:pt x="4451170" y="47037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96434"/>
            <a:ext cx="0" cy="586740"/>
          </a:xfrm>
          <a:custGeom>
            <a:avLst/>
            <a:gdLst/>
            <a:ahLst/>
            <a:cxnLst/>
            <a:rect l="l" t="t" r="r" b="b"/>
            <a:pathLst>
              <a:path w="0" h="586740">
                <a:moveTo>
                  <a:pt x="0" y="58617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8373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7103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5833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39284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33981"/>
            <a:ext cx="38493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Determin</a:t>
            </a:r>
            <a:r>
              <a:rPr dirty="0" sz="1000" spc="-6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l’intersezione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l’asse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0">
                <a:latin typeface="Tahoma"/>
                <a:cs typeface="Tahoma"/>
              </a:rPr>
              <a:t>segue</a:t>
            </a:r>
            <a:r>
              <a:rPr dirty="0" sz="1000" spc="-50">
                <a:latin typeface="Tahoma"/>
                <a:cs typeface="Tahoma"/>
              </a:rPr>
              <a:t>n</a:t>
            </a:r>
            <a:r>
              <a:rPr dirty="0" sz="1000" spc="10">
                <a:latin typeface="Tahoma"/>
                <a:cs typeface="Tahoma"/>
              </a:rPr>
              <a:t>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ritmiche: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183572" y="1117307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881824" y="999640"/>
            <a:ext cx="284480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38505" algn="l"/>
              </a:tabLst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114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	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 </a:t>
            </a:r>
            <a:r>
              <a:rPr dirty="0" sz="1000" spc="5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500" spc="1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 </a:t>
            </a:r>
            <a:r>
              <a:rPr dirty="0" sz="1000" spc="5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3)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70872" y="1109617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345141" y="975902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10/17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44252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33411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50861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201661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45634"/>
            <a:ext cx="50800" cy="6179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609134"/>
            <a:ext cx="50800" cy="55442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715979"/>
            <a:ext cx="4457065" cy="498475"/>
          </a:xfrm>
          <a:custGeom>
            <a:avLst/>
            <a:gdLst/>
            <a:ahLst/>
            <a:cxnLst/>
            <a:rect l="l" t="t" r="r" b="b"/>
            <a:pathLst>
              <a:path w="4457065" h="498475">
                <a:moveTo>
                  <a:pt x="4456606" y="0"/>
                </a:moveTo>
                <a:lnTo>
                  <a:pt x="0" y="0"/>
                </a:lnTo>
                <a:lnTo>
                  <a:pt x="0" y="447581"/>
                </a:lnTo>
                <a:lnTo>
                  <a:pt x="16636" y="485095"/>
                </a:lnTo>
                <a:lnTo>
                  <a:pt x="4405806" y="498381"/>
                </a:lnTo>
                <a:lnTo>
                  <a:pt x="4420049" y="496336"/>
                </a:lnTo>
                <a:lnTo>
                  <a:pt x="4451170" y="47037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96434"/>
            <a:ext cx="0" cy="586740"/>
          </a:xfrm>
          <a:custGeom>
            <a:avLst/>
            <a:gdLst/>
            <a:ahLst/>
            <a:cxnLst/>
            <a:rect l="l" t="t" r="r" b="b"/>
            <a:pathLst>
              <a:path w="0" h="586740">
                <a:moveTo>
                  <a:pt x="0" y="58617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8373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7103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5833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39284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33981"/>
            <a:ext cx="38493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Determin</a:t>
            </a:r>
            <a:r>
              <a:rPr dirty="0" sz="1000" spc="-6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l’intersezione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l’asse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0">
                <a:latin typeface="Tahoma"/>
                <a:cs typeface="Tahoma"/>
              </a:rPr>
              <a:t>segue</a:t>
            </a:r>
            <a:r>
              <a:rPr dirty="0" sz="1000" spc="-50">
                <a:latin typeface="Tahoma"/>
                <a:cs typeface="Tahoma"/>
              </a:rPr>
              <a:t>n</a:t>
            </a:r>
            <a:r>
              <a:rPr dirty="0" sz="1000" spc="10">
                <a:latin typeface="Tahoma"/>
                <a:cs typeface="Tahoma"/>
              </a:rPr>
              <a:t>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ritmiche: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183572" y="1117307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881824" y="999640"/>
            <a:ext cx="284480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38505" algn="l"/>
              </a:tabLst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114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	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 </a:t>
            </a:r>
            <a:r>
              <a:rPr dirty="0" sz="1000" spc="5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500" spc="1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 </a:t>
            </a:r>
            <a:r>
              <a:rPr dirty="0" sz="1000" spc="5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3)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70872" y="1109617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345141" y="975902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10/17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44252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33411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50861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201661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45634"/>
            <a:ext cx="50800" cy="6179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609134"/>
            <a:ext cx="50800" cy="55442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715979"/>
            <a:ext cx="4457065" cy="498475"/>
          </a:xfrm>
          <a:custGeom>
            <a:avLst/>
            <a:gdLst/>
            <a:ahLst/>
            <a:cxnLst/>
            <a:rect l="l" t="t" r="r" b="b"/>
            <a:pathLst>
              <a:path w="4457065" h="498475">
                <a:moveTo>
                  <a:pt x="4456606" y="0"/>
                </a:moveTo>
                <a:lnTo>
                  <a:pt x="0" y="0"/>
                </a:lnTo>
                <a:lnTo>
                  <a:pt x="0" y="447581"/>
                </a:lnTo>
                <a:lnTo>
                  <a:pt x="16636" y="485095"/>
                </a:lnTo>
                <a:lnTo>
                  <a:pt x="4405806" y="498381"/>
                </a:lnTo>
                <a:lnTo>
                  <a:pt x="4420049" y="496336"/>
                </a:lnTo>
                <a:lnTo>
                  <a:pt x="4451170" y="47037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96434"/>
            <a:ext cx="0" cy="586740"/>
          </a:xfrm>
          <a:custGeom>
            <a:avLst/>
            <a:gdLst/>
            <a:ahLst/>
            <a:cxnLst/>
            <a:rect l="l" t="t" r="r" b="b"/>
            <a:pathLst>
              <a:path w="0" h="586740">
                <a:moveTo>
                  <a:pt x="0" y="58617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8373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7103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5833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39284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33981"/>
            <a:ext cx="38493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Determin</a:t>
            </a:r>
            <a:r>
              <a:rPr dirty="0" sz="1000" spc="-6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l’intersezione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l’asse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0">
                <a:latin typeface="Tahoma"/>
                <a:cs typeface="Tahoma"/>
              </a:rPr>
              <a:t>segue</a:t>
            </a:r>
            <a:r>
              <a:rPr dirty="0" sz="1000" spc="-50">
                <a:latin typeface="Tahoma"/>
                <a:cs typeface="Tahoma"/>
              </a:rPr>
              <a:t>n</a:t>
            </a:r>
            <a:r>
              <a:rPr dirty="0" sz="1000" spc="10">
                <a:latin typeface="Tahoma"/>
                <a:cs typeface="Tahoma"/>
              </a:rPr>
              <a:t>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ritmiche: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183572" y="1117307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881824" y="999640"/>
            <a:ext cx="284480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38505" algn="l"/>
              </a:tabLst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114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	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 </a:t>
            </a:r>
            <a:r>
              <a:rPr dirty="0" sz="1000" spc="5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500" spc="1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 </a:t>
            </a:r>
            <a:r>
              <a:rPr dirty="0" sz="1000" spc="5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3)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70872" y="1109617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345141" y="975902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3830" y="1308974"/>
            <a:ext cx="4254500" cy="6210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Sappiamo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qualsiasi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incontra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l’asse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quando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suo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45">
                <a:latin typeface="Tahoma"/>
                <a:cs typeface="Tahoma"/>
              </a:rPr>
              <a:t>rgomento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uguale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Dunque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12573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85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14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10/17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44252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33411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50861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201661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45634"/>
            <a:ext cx="50800" cy="6179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609134"/>
            <a:ext cx="50800" cy="55442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715979"/>
            <a:ext cx="4457065" cy="498475"/>
          </a:xfrm>
          <a:custGeom>
            <a:avLst/>
            <a:gdLst/>
            <a:ahLst/>
            <a:cxnLst/>
            <a:rect l="l" t="t" r="r" b="b"/>
            <a:pathLst>
              <a:path w="4457065" h="498475">
                <a:moveTo>
                  <a:pt x="4456606" y="0"/>
                </a:moveTo>
                <a:lnTo>
                  <a:pt x="0" y="0"/>
                </a:lnTo>
                <a:lnTo>
                  <a:pt x="0" y="447581"/>
                </a:lnTo>
                <a:lnTo>
                  <a:pt x="16636" y="485095"/>
                </a:lnTo>
                <a:lnTo>
                  <a:pt x="4405806" y="498381"/>
                </a:lnTo>
                <a:lnTo>
                  <a:pt x="4420049" y="496336"/>
                </a:lnTo>
                <a:lnTo>
                  <a:pt x="4451170" y="47037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96434"/>
            <a:ext cx="0" cy="586740"/>
          </a:xfrm>
          <a:custGeom>
            <a:avLst/>
            <a:gdLst/>
            <a:ahLst/>
            <a:cxnLst/>
            <a:rect l="l" t="t" r="r" b="b"/>
            <a:pathLst>
              <a:path w="0" h="586740">
                <a:moveTo>
                  <a:pt x="0" y="58617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8373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7103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5833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39284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33981"/>
            <a:ext cx="38493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Determin</a:t>
            </a:r>
            <a:r>
              <a:rPr dirty="0" sz="1000" spc="-6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l’intersezione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l’asse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0">
                <a:latin typeface="Tahoma"/>
                <a:cs typeface="Tahoma"/>
              </a:rPr>
              <a:t>segue</a:t>
            </a:r>
            <a:r>
              <a:rPr dirty="0" sz="1000" spc="-50">
                <a:latin typeface="Tahoma"/>
                <a:cs typeface="Tahoma"/>
              </a:rPr>
              <a:t>n</a:t>
            </a:r>
            <a:r>
              <a:rPr dirty="0" sz="1000" spc="10">
                <a:latin typeface="Tahoma"/>
                <a:cs typeface="Tahoma"/>
              </a:rPr>
              <a:t>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ritmiche: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183572" y="1117307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881824" y="999640"/>
            <a:ext cx="284480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38505" algn="l"/>
              </a:tabLst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114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	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 </a:t>
            </a:r>
            <a:r>
              <a:rPr dirty="0" sz="1000" spc="5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500" spc="1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 </a:t>
            </a:r>
            <a:r>
              <a:rPr dirty="0" sz="1000" spc="5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3)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70872" y="1109617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345141" y="975902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3830" y="1308974"/>
            <a:ext cx="4254500" cy="1051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Sappiamo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qualsiasi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incontra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l’asse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quando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suo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45">
                <a:latin typeface="Tahoma"/>
                <a:cs typeface="Tahoma"/>
              </a:rPr>
              <a:t>rgomento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uguale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Dunque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12573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85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14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1900">
              <a:latin typeface="Times New Roman"/>
              <a:cs typeface="Times New Roman"/>
            </a:endParaRPr>
          </a:p>
          <a:p>
            <a:pPr algn="ctr" marL="12573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5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85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14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85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14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10/17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44252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33411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50861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201661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45634"/>
            <a:ext cx="50800" cy="6179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609134"/>
            <a:ext cx="50800" cy="55442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715979"/>
            <a:ext cx="4457065" cy="498475"/>
          </a:xfrm>
          <a:custGeom>
            <a:avLst/>
            <a:gdLst/>
            <a:ahLst/>
            <a:cxnLst/>
            <a:rect l="l" t="t" r="r" b="b"/>
            <a:pathLst>
              <a:path w="4457065" h="498475">
                <a:moveTo>
                  <a:pt x="4456606" y="0"/>
                </a:moveTo>
                <a:lnTo>
                  <a:pt x="0" y="0"/>
                </a:lnTo>
                <a:lnTo>
                  <a:pt x="0" y="447581"/>
                </a:lnTo>
                <a:lnTo>
                  <a:pt x="16636" y="485095"/>
                </a:lnTo>
                <a:lnTo>
                  <a:pt x="4405806" y="498381"/>
                </a:lnTo>
                <a:lnTo>
                  <a:pt x="4420049" y="496336"/>
                </a:lnTo>
                <a:lnTo>
                  <a:pt x="4451170" y="47037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96434"/>
            <a:ext cx="0" cy="586740"/>
          </a:xfrm>
          <a:custGeom>
            <a:avLst/>
            <a:gdLst/>
            <a:ahLst/>
            <a:cxnLst/>
            <a:rect l="l" t="t" r="r" b="b"/>
            <a:pathLst>
              <a:path w="0" h="586740">
                <a:moveTo>
                  <a:pt x="0" y="58617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8373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7103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5833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39284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33981"/>
            <a:ext cx="38493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Determin</a:t>
            </a:r>
            <a:r>
              <a:rPr dirty="0" sz="1000" spc="-6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l’intersezione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l’asse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0">
                <a:latin typeface="Tahoma"/>
                <a:cs typeface="Tahoma"/>
              </a:rPr>
              <a:t>segue</a:t>
            </a:r>
            <a:r>
              <a:rPr dirty="0" sz="1000" spc="-50">
                <a:latin typeface="Tahoma"/>
                <a:cs typeface="Tahoma"/>
              </a:rPr>
              <a:t>n</a:t>
            </a:r>
            <a:r>
              <a:rPr dirty="0" sz="1000" spc="10">
                <a:latin typeface="Tahoma"/>
                <a:cs typeface="Tahoma"/>
              </a:rPr>
              <a:t>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ritmiche: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183572" y="1117307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881824" y="999640"/>
            <a:ext cx="284480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38505" algn="l"/>
              </a:tabLst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114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	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 </a:t>
            </a:r>
            <a:r>
              <a:rPr dirty="0" sz="1000" spc="5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500" spc="1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 </a:t>
            </a:r>
            <a:r>
              <a:rPr dirty="0" sz="1000" spc="5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3)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70872" y="1109617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345141" y="975902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3830" y="1308974"/>
            <a:ext cx="4254500" cy="12401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Sappiamo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qualsiasi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incontra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l’asse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quando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suo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45">
                <a:latin typeface="Tahoma"/>
                <a:cs typeface="Tahoma"/>
              </a:rPr>
              <a:t>rgomento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uguale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Dunque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12573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85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14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1900">
              <a:latin typeface="Times New Roman"/>
              <a:cs typeface="Times New Roman"/>
            </a:endParaRPr>
          </a:p>
          <a:p>
            <a:pPr algn="ctr" marL="12573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5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85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14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85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14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000" spc="-85">
                <a:latin typeface="Tahoma"/>
                <a:cs typeface="Tahoma"/>
              </a:rPr>
              <a:t>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860513" y="2666593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674128" y="2525187"/>
            <a:ext cx="326009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185">
                <a:latin typeface="Tahoma"/>
                <a:cs typeface="Tahoma"/>
              </a:rPr>
              <a:t> </a:t>
            </a:r>
            <a:r>
              <a:rPr dirty="0" sz="500" spc="-55">
                <a:latin typeface="Lucida Sans Unicode"/>
                <a:cs typeface="Lucida Sans Unicode"/>
              </a:rPr>
              <a:t>2</a:t>
            </a:r>
            <a:r>
              <a:rPr dirty="0" sz="500" spc="10">
                <a:latin typeface="Lucida Sans Unicode"/>
                <a:cs typeface="Lucida Sans Unicode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 </a:t>
            </a:r>
            <a:r>
              <a:rPr dirty="0" sz="1000" spc="55" i="1">
                <a:latin typeface="Calibri"/>
                <a:cs typeface="Calibri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3)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14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-135" i="1">
                <a:latin typeface="Calibri"/>
                <a:cs typeface="Calibri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14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-135" i="1">
                <a:latin typeface="Calibri"/>
                <a:cs typeface="Calibri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14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±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47813" y="2658903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5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022083" y="2525187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2" name="object 3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10/17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5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21791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404226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455026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34012"/>
            <a:ext cx="50800" cy="118291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297513"/>
            <a:ext cx="50800" cy="11194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04358"/>
            <a:ext cx="4457065" cy="1063625"/>
          </a:xfrm>
          <a:custGeom>
            <a:avLst/>
            <a:gdLst/>
            <a:ahLst/>
            <a:cxnLst/>
            <a:rect l="l" t="t" r="r" b="b"/>
            <a:pathLst>
              <a:path w="4457065" h="1063625">
                <a:moveTo>
                  <a:pt x="4456606" y="0"/>
                </a:moveTo>
                <a:lnTo>
                  <a:pt x="0" y="0"/>
                </a:lnTo>
                <a:lnTo>
                  <a:pt x="0" y="1012567"/>
                </a:lnTo>
                <a:lnTo>
                  <a:pt x="16636" y="1050081"/>
                </a:lnTo>
                <a:lnTo>
                  <a:pt x="4405806" y="1063368"/>
                </a:lnTo>
                <a:lnTo>
                  <a:pt x="4420049" y="1061323"/>
                </a:lnTo>
                <a:lnTo>
                  <a:pt x="4451170" y="1035364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284813"/>
            <a:ext cx="0" cy="1151255"/>
          </a:xfrm>
          <a:custGeom>
            <a:avLst/>
            <a:gdLst/>
            <a:ahLst/>
            <a:cxnLst/>
            <a:rect l="l" t="t" r="r" b="b"/>
            <a:pathLst>
              <a:path w="0" h="1151255">
                <a:moveTo>
                  <a:pt x="0" y="1151162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27211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25941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4671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2766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22361"/>
            <a:ext cx="4132579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ritmiche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crescenti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decrescenti: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11/17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1880" y="24034"/>
            <a:ext cx="56070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Curva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onenziale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Curv</a:t>
            </a:r>
            <a:r>
              <a:rPr dirty="0" spc="-40"/>
              <a:t>a</a:t>
            </a:r>
            <a:r>
              <a:rPr dirty="0" spc="135"/>
              <a:t> </a:t>
            </a:r>
            <a:r>
              <a:rPr dirty="0" spc="-25"/>
              <a:t>es</a:t>
            </a:r>
            <a:r>
              <a:rPr dirty="0" spc="15"/>
              <a:t>p</a:t>
            </a:r>
            <a:r>
              <a:rPr dirty="0" spc="-30"/>
              <a:t>onenziale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811985"/>
            <a:ext cx="25952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11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curva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83219" y="1060856"/>
            <a:ext cx="441959" cy="19113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27777" sz="105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312" y="1355138"/>
            <a:ext cx="4171950" cy="6210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875" marR="5080" indent="-3810">
              <a:lnSpc>
                <a:spcPct val="100000"/>
              </a:lnSpc>
            </a:pP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detta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c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u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rva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5">
                <a:solidFill>
                  <a:srgbClr val="FF0000"/>
                </a:solidFill>
                <a:latin typeface="Tahoma"/>
                <a:cs typeface="Tahoma"/>
              </a:rPr>
              <a:t>es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onenziale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(di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costituita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tutti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punti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rtesiano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14" i="1">
                <a:latin typeface="Calibri"/>
                <a:cs typeface="Calibri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baseline="27777" sz="1050" spc="-22" i="1">
                <a:latin typeface="Trebuchet MS"/>
                <a:cs typeface="Trebuchet MS"/>
              </a:rPr>
              <a:t>x</a:t>
            </a:r>
            <a:r>
              <a:rPr dirty="0" baseline="27777" sz="1050" spc="-150" i="1">
                <a:latin typeface="Trebuchet MS"/>
                <a:cs typeface="Trebuchet MS"/>
              </a:rPr>
              <a:t> </a:t>
            </a:r>
            <a:r>
              <a:rPr dirty="0" sz="1000" spc="-15">
                <a:latin typeface="Tahoma"/>
                <a:cs typeface="Tahoma"/>
              </a:rPr>
              <a:t>),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qualsiasi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reale.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350520">
              <a:lnSpc>
                <a:spcPct val="100000"/>
              </a:lnSpc>
            </a:pPr>
            <a:r>
              <a:rPr dirty="0" sz="1000" spc="-3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0</a:t>
            </a:r>
            <a:r>
              <a:rPr dirty="0" baseline="31746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15">
                <a:latin typeface="Tahoma"/>
                <a:cs typeface="Tahoma"/>
              </a:rPr>
              <a:t>tutte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passano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er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5">
                <a:solidFill>
                  <a:srgbClr val="FF0000"/>
                </a:solidFill>
                <a:latin typeface="Tahoma"/>
                <a:cs typeface="Tahoma"/>
              </a:rPr>
              <a:t>il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punto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(0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1)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2/17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5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21791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404226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455026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34012"/>
            <a:ext cx="50800" cy="118291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297513"/>
            <a:ext cx="50800" cy="11194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04358"/>
            <a:ext cx="4457065" cy="1063625"/>
          </a:xfrm>
          <a:custGeom>
            <a:avLst/>
            <a:gdLst/>
            <a:ahLst/>
            <a:cxnLst/>
            <a:rect l="l" t="t" r="r" b="b"/>
            <a:pathLst>
              <a:path w="4457065" h="1063625">
                <a:moveTo>
                  <a:pt x="4456606" y="0"/>
                </a:moveTo>
                <a:lnTo>
                  <a:pt x="0" y="0"/>
                </a:lnTo>
                <a:lnTo>
                  <a:pt x="0" y="1012567"/>
                </a:lnTo>
                <a:lnTo>
                  <a:pt x="16636" y="1050081"/>
                </a:lnTo>
                <a:lnTo>
                  <a:pt x="4405806" y="1063368"/>
                </a:lnTo>
                <a:lnTo>
                  <a:pt x="4420049" y="1061323"/>
                </a:lnTo>
                <a:lnTo>
                  <a:pt x="4451170" y="1035364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284813"/>
            <a:ext cx="0" cy="1151255"/>
          </a:xfrm>
          <a:custGeom>
            <a:avLst/>
            <a:gdLst/>
            <a:ahLst/>
            <a:cxnLst/>
            <a:rect l="l" t="t" r="r" b="b"/>
            <a:pathLst>
              <a:path w="0" h="1151255">
                <a:moveTo>
                  <a:pt x="0" y="1151162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27211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25941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4671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2766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22361"/>
            <a:ext cx="4132579" cy="350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ritmiche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crescenti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decrescenti:</a:t>
            </a:r>
            <a:endParaRPr sz="1000">
              <a:latin typeface="Tahoma"/>
              <a:cs typeface="Tahoma"/>
            </a:endParaRPr>
          </a:p>
          <a:p>
            <a:pPr marL="622300">
              <a:lnSpc>
                <a:spcPct val="100000"/>
              </a:lnSpc>
              <a:spcBef>
                <a:spcPts val="295"/>
              </a:spcBef>
            </a:pPr>
            <a:r>
              <a:rPr dirty="0" sz="1000" spc="-25">
                <a:solidFill>
                  <a:srgbClr val="007F00"/>
                </a:solidFill>
                <a:latin typeface="Tahoma"/>
                <a:cs typeface="Tahoma"/>
              </a:rPr>
              <a:t>a)</a:t>
            </a:r>
            <a:r>
              <a:rPr dirty="0" sz="1000" spc="-25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11/17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5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21791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404226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455026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34012"/>
            <a:ext cx="50800" cy="118291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297513"/>
            <a:ext cx="50800" cy="11194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04358"/>
            <a:ext cx="4457065" cy="1063625"/>
          </a:xfrm>
          <a:custGeom>
            <a:avLst/>
            <a:gdLst/>
            <a:ahLst/>
            <a:cxnLst/>
            <a:rect l="l" t="t" r="r" b="b"/>
            <a:pathLst>
              <a:path w="4457065" h="1063625">
                <a:moveTo>
                  <a:pt x="4456606" y="0"/>
                </a:moveTo>
                <a:lnTo>
                  <a:pt x="0" y="0"/>
                </a:lnTo>
                <a:lnTo>
                  <a:pt x="0" y="1012567"/>
                </a:lnTo>
                <a:lnTo>
                  <a:pt x="16636" y="1050081"/>
                </a:lnTo>
                <a:lnTo>
                  <a:pt x="4405806" y="1063368"/>
                </a:lnTo>
                <a:lnTo>
                  <a:pt x="4420049" y="1061323"/>
                </a:lnTo>
                <a:lnTo>
                  <a:pt x="4451170" y="1035364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284813"/>
            <a:ext cx="0" cy="1151255"/>
          </a:xfrm>
          <a:custGeom>
            <a:avLst/>
            <a:gdLst/>
            <a:ahLst/>
            <a:cxnLst/>
            <a:rect l="l" t="t" r="r" b="b"/>
            <a:pathLst>
              <a:path w="0" h="1151255">
                <a:moveTo>
                  <a:pt x="0" y="1151162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27211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25941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4671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2766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22361"/>
            <a:ext cx="4132579" cy="565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ritmiche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crescenti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decrescenti:</a:t>
            </a:r>
            <a:endParaRPr sz="1000">
              <a:latin typeface="Tahoma"/>
              <a:cs typeface="Tahoma"/>
            </a:endParaRPr>
          </a:p>
          <a:p>
            <a:pPr marL="795655" indent="-173355">
              <a:lnSpc>
                <a:spcPct val="100000"/>
              </a:lnSpc>
              <a:spcBef>
                <a:spcPts val="295"/>
              </a:spcBef>
              <a:buClr>
                <a:srgbClr val="007F00"/>
              </a:buClr>
              <a:buFont typeface="Tahoma"/>
              <a:buAutoNum type="alphaLcParenR"/>
              <a:tabLst>
                <a:tab pos="796290" algn="l"/>
              </a:tabLst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  <a:p>
            <a:pPr marL="795655" indent="-177800">
              <a:lnSpc>
                <a:spcPts val="1095"/>
              </a:lnSpc>
              <a:spcBef>
                <a:spcPts val="295"/>
              </a:spcBef>
              <a:buClr>
                <a:srgbClr val="007F00"/>
              </a:buClr>
              <a:buFont typeface="Tahoma"/>
              <a:buAutoNum type="alphaLcParenR"/>
              <a:tabLst>
                <a:tab pos="796290" algn="l"/>
              </a:tabLst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500" spc="-55" u="sng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500">
                <a:solidFill>
                  <a:srgbClr val="0000FF"/>
                </a:solidFill>
                <a:latin typeface="Lucida Sans Unicode"/>
                <a:cs typeface="Lucida Sans Unicode"/>
              </a:rPr>
              <a:t>  </a:t>
            </a:r>
            <a:r>
              <a:rPr dirty="0" sz="500" spc="-1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  <a:p>
            <a:pPr marL="1210310">
              <a:lnSpc>
                <a:spcPts val="495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10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11/17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5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21791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404226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455026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34012"/>
            <a:ext cx="50800" cy="118291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297513"/>
            <a:ext cx="50800" cy="11194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04358"/>
            <a:ext cx="4457065" cy="1063625"/>
          </a:xfrm>
          <a:custGeom>
            <a:avLst/>
            <a:gdLst/>
            <a:ahLst/>
            <a:cxnLst/>
            <a:rect l="l" t="t" r="r" b="b"/>
            <a:pathLst>
              <a:path w="4457065" h="1063625">
                <a:moveTo>
                  <a:pt x="4456606" y="0"/>
                </a:moveTo>
                <a:lnTo>
                  <a:pt x="0" y="0"/>
                </a:lnTo>
                <a:lnTo>
                  <a:pt x="0" y="1012567"/>
                </a:lnTo>
                <a:lnTo>
                  <a:pt x="16636" y="1050081"/>
                </a:lnTo>
                <a:lnTo>
                  <a:pt x="4405806" y="1063368"/>
                </a:lnTo>
                <a:lnTo>
                  <a:pt x="4420049" y="1061323"/>
                </a:lnTo>
                <a:lnTo>
                  <a:pt x="4451170" y="1035364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284813"/>
            <a:ext cx="0" cy="1151255"/>
          </a:xfrm>
          <a:custGeom>
            <a:avLst/>
            <a:gdLst/>
            <a:ahLst/>
            <a:cxnLst/>
            <a:rect l="l" t="t" r="r" b="b"/>
            <a:pathLst>
              <a:path w="0" h="1151255">
                <a:moveTo>
                  <a:pt x="0" y="1151162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27211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25941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4671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2766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22361"/>
            <a:ext cx="4132579" cy="350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ritmiche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crescenti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decrescenti:</a:t>
            </a:r>
            <a:endParaRPr sz="1000">
              <a:latin typeface="Tahoma"/>
              <a:cs typeface="Tahoma"/>
            </a:endParaRPr>
          </a:p>
          <a:p>
            <a:pPr marL="622300">
              <a:lnSpc>
                <a:spcPct val="100000"/>
              </a:lnSpc>
              <a:spcBef>
                <a:spcPts val="295"/>
              </a:spcBef>
            </a:pPr>
            <a:r>
              <a:rPr dirty="0" sz="1000" spc="-25">
                <a:solidFill>
                  <a:srgbClr val="007F00"/>
                </a:solidFill>
                <a:latin typeface="Tahoma"/>
                <a:cs typeface="Tahoma"/>
              </a:rPr>
              <a:t>a)</a:t>
            </a:r>
            <a:r>
              <a:rPr dirty="0" sz="1000" spc="-25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19251" y="789239"/>
            <a:ext cx="7861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solidFill>
                  <a:srgbClr val="007F00"/>
                </a:solidFill>
                <a:latin typeface="Tahoma"/>
                <a:cs typeface="Tahoma"/>
              </a:rPr>
              <a:t>b)</a:t>
            </a:r>
            <a:r>
              <a:rPr dirty="0" sz="1000" spc="-2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500" spc="-55" u="sng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500">
                <a:solidFill>
                  <a:srgbClr val="0000FF"/>
                </a:solidFill>
                <a:latin typeface="Lucida Sans Unicode"/>
                <a:cs typeface="Lucida Sans Unicode"/>
              </a:rPr>
              <a:t>  </a:t>
            </a:r>
            <a:r>
              <a:rPr dirty="0" sz="500" spc="-1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11528" y="899216"/>
            <a:ext cx="9271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10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28383" y="1010206"/>
            <a:ext cx="4000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solidFill>
                  <a:srgbClr val="007F00"/>
                </a:solidFill>
                <a:latin typeface="Tahoma"/>
                <a:cs typeface="Tahoma"/>
              </a:rPr>
              <a:t>c)</a:t>
            </a:r>
            <a:r>
              <a:rPr dirty="0" sz="1000" spc="-1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59573" y="988906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165720" y="1086459"/>
            <a:ext cx="260350" cy="0"/>
          </a:xfrm>
          <a:custGeom>
            <a:avLst/>
            <a:gdLst/>
            <a:ahLst/>
            <a:cxnLst/>
            <a:rect l="l" t="t" r="r" b="b"/>
            <a:pathLst>
              <a:path w="260350" h="0">
                <a:moveTo>
                  <a:pt x="0" y="0"/>
                </a:moveTo>
                <a:lnTo>
                  <a:pt x="260146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153020" y="1082353"/>
            <a:ext cx="277495" cy="131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0">
                <a:solidFill>
                  <a:srgbClr val="0000FF"/>
                </a:solidFill>
                <a:latin typeface="Lucida Sans Unicode"/>
                <a:cs typeface="Lucida Sans Unicode"/>
              </a:rPr>
              <a:t>lo</a:t>
            </a:r>
            <a:r>
              <a:rPr dirty="0" sz="700" spc="-60">
                <a:solidFill>
                  <a:srgbClr val="0000FF"/>
                </a:solidFill>
                <a:latin typeface="Lucida Sans Unicode"/>
                <a:cs typeface="Lucida Sans Unicode"/>
              </a:rPr>
              <a:t>g</a:t>
            </a:r>
            <a:r>
              <a:rPr dirty="0" baseline="-22222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10</a:t>
            </a:r>
            <a:r>
              <a:rPr dirty="0" baseline="-22222" sz="750" spc="3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11/17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5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21791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404226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455026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34012"/>
            <a:ext cx="50800" cy="118291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297513"/>
            <a:ext cx="50800" cy="11194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04358"/>
            <a:ext cx="4457065" cy="1063625"/>
          </a:xfrm>
          <a:custGeom>
            <a:avLst/>
            <a:gdLst/>
            <a:ahLst/>
            <a:cxnLst/>
            <a:rect l="l" t="t" r="r" b="b"/>
            <a:pathLst>
              <a:path w="4457065" h="1063625">
                <a:moveTo>
                  <a:pt x="4456606" y="0"/>
                </a:moveTo>
                <a:lnTo>
                  <a:pt x="0" y="0"/>
                </a:lnTo>
                <a:lnTo>
                  <a:pt x="0" y="1012567"/>
                </a:lnTo>
                <a:lnTo>
                  <a:pt x="16636" y="1050081"/>
                </a:lnTo>
                <a:lnTo>
                  <a:pt x="4405806" y="1063368"/>
                </a:lnTo>
                <a:lnTo>
                  <a:pt x="4420049" y="1061323"/>
                </a:lnTo>
                <a:lnTo>
                  <a:pt x="4451170" y="1035364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284813"/>
            <a:ext cx="0" cy="1151255"/>
          </a:xfrm>
          <a:custGeom>
            <a:avLst/>
            <a:gdLst/>
            <a:ahLst/>
            <a:cxnLst/>
            <a:rect l="l" t="t" r="r" b="b"/>
            <a:pathLst>
              <a:path w="0" h="1151255">
                <a:moveTo>
                  <a:pt x="0" y="1151162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27211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25941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4671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2766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22361"/>
            <a:ext cx="4132579" cy="350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ritmiche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crescenti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decrescenti:</a:t>
            </a:r>
            <a:endParaRPr sz="1000">
              <a:latin typeface="Tahoma"/>
              <a:cs typeface="Tahoma"/>
            </a:endParaRPr>
          </a:p>
          <a:p>
            <a:pPr marL="622300">
              <a:lnSpc>
                <a:spcPct val="100000"/>
              </a:lnSpc>
              <a:spcBef>
                <a:spcPts val="295"/>
              </a:spcBef>
            </a:pPr>
            <a:r>
              <a:rPr dirty="0" sz="1000" spc="-25">
                <a:solidFill>
                  <a:srgbClr val="007F00"/>
                </a:solidFill>
                <a:latin typeface="Tahoma"/>
                <a:cs typeface="Tahoma"/>
              </a:rPr>
              <a:t>a)</a:t>
            </a:r>
            <a:r>
              <a:rPr dirty="0" sz="1000" spc="-25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19251" y="789239"/>
            <a:ext cx="7861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solidFill>
                  <a:srgbClr val="007F00"/>
                </a:solidFill>
                <a:latin typeface="Tahoma"/>
                <a:cs typeface="Tahoma"/>
              </a:rPr>
              <a:t>b)</a:t>
            </a:r>
            <a:r>
              <a:rPr dirty="0" sz="1000" spc="-2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500" spc="-55" u="sng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500">
                <a:solidFill>
                  <a:srgbClr val="0000FF"/>
                </a:solidFill>
                <a:latin typeface="Lucida Sans Unicode"/>
                <a:cs typeface="Lucida Sans Unicode"/>
              </a:rPr>
              <a:t>  </a:t>
            </a:r>
            <a:r>
              <a:rPr dirty="0" sz="500" spc="-1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11528" y="899216"/>
            <a:ext cx="9271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10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165720" y="1086459"/>
            <a:ext cx="260350" cy="0"/>
          </a:xfrm>
          <a:custGeom>
            <a:avLst/>
            <a:gdLst/>
            <a:ahLst/>
            <a:cxnLst/>
            <a:rect l="l" t="t" r="r" b="b"/>
            <a:pathLst>
              <a:path w="260350" h="0">
                <a:moveTo>
                  <a:pt x="0" y="0"/>
                </a:moveTo>
                <a:lnTo>
                  <a:pt x="260146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719251" y="1010206"/>
            <a:ext cx="408940" cy="377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90500" indent="-168910">
              <a:lnSpc>
                <a:spcPct val="100000"/>
              </a:lnSpc>
              <a:buClr>
                <a:srgbClr val="007F00"/>
              </a:buClr>
              <a:buFont typeface="Tahoma"/>
              <a:buAutoNum type="alphaLcParenR" startAt="3"/>
              <a:tabLst>
                <a:tab pos="191135" algn="l"/>
              </a:tabLst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  <a:p>
            <a:pPr marL="190500" indent="-177800">
              <a:lnSpc>
                <a:spcPct val="100000"/>
              </a:lnSpc>
              <a:spcBef>
                <a:spcPts val="575"/>
              </a:spcBef>
              <a:buClr>
                <a:srgbClr val="007F00"/>
              </a:buClr>
              <a:buFont typeface="Tahoma"/>
              <a:buAutoNum type="alphaLcParenR" startAt="3"/>
              <a:tabLst>
                <a:tab pos="191135" algn="l"/>
              </a:tabLst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59573" y="988906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53020" y="1082353"/>
            <a:ext cx="277495" cy="2463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700" spc="-50">
                <a:solidFill>
                  <a:srgbClr val="0000FF"/>
                </a:solidFill>
                <a:latin typeface="Lucida Sans Unicode"/>
                <a:cs typeface="Lucida Sans Unicode"/>
              </a:rPr>
              <a:t>lo</a:t>
            </a:r>
            <a:r>
              <a:rPr dirty="0" sz="700" spc="-60">
                <a:solidFill>
                  <a:srgbClr val="0000FF"/>
                </a:solidFill>
                <a:latin typeface="Lucida Sans Unicode"/>
                <a:cs typeface="Lucida Sans Unicode"/>
              </a:rPr>
              <a:t>g</a:t>
            </a:r>
            <a:r>
              <a:rPr dirty="0" baseline="-22222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10</a:t>
            </a:r>
            <a:r>
              <a:rPr dirty="0" baseline="-22222" sz="750" spc="3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  <a:p>
            <a:pPr algn="ctr" marL="36830">
              <a:lnSpc>
                <a:spcPct val="100000"/>
              </a:lnSpc>
              <a:spcBef>
                <a:spcPts val="200"/>
              </a:spcBef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165720" y="1312189"/>
            <a:ext cx="289560" cy="0"/>
          </a:xfrm>
          <a:custGeom>
            <a:avLst/>
            <a:gdLst/>
            <a:ahLst/>
            <a:cxnLst/>
            <a:rect l="l" t="t" r="r" b="b"/>
            <a:pathLst>
              <a:path w="289559" h="0">
                <a:moveTo>
                  <a:pt x="0" y="0"/>
                </a:moveTo>
                <a:lnTo>
                  <a:pt x="28915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153020" y="1308083"/>
            <a:ext cx="306705" cy="131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0">
                <a:solidFill>
                  <a:srgbClr val="0000FF"/>
                </a:solidFill>
                <a:latin typeface="Lucida Sans Unicode"/>
                <a:cs typeface="Lucida Sans Unicode"/>
              </a:rPr>
              <a:t>lo</a:t>
            </a:r>
            <a:r>
              <a:rPr dirty="0" sz="700" spc="-60">
                <a:solidFill>
                  <a:srgbClr val="0000FF"/>
                </a:solidFill>
                <a:latin typeface="Lucida Sans Unicode"/>
                <a:cs typeface="Lucida Sans Unicode"/>
              </a:rPr>
              <a:t>g</a:t>
            </a:r>
            <a:r>
              <a:rPr dirty="0" baseline="-22222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0</a:t>
            </a:r>
            <a:r>
              <a:rPr dirty="0" baseline="-22222" sz="750" spc="60" i="1">
                <a:solidFill>
                  <a:srgbClr val="0000FF"/>
                </a:solidFill>
                <a:latin typeface="Trebuchet MS"/>
                <a:cs typeface="Trebuchet MS"/>
              </a:rPr>
              <a:t>,</a:t>
            </a:r>
            <a:r>
              <a:rPr dirty="0" baseline="-22222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-22222" sz="750" spc="3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1" name="object 3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11/17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5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21791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404226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455026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34012"/>
            <a:ext cx="50800" cy="118291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297513"/>
            <a:ext cx="50800" cy="11194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04358"/>
            <a:ext cx="4457065" cy="1063625"/>
          </a:xfrm>
          <a:custGeom>
            <a:avLst/>
            <a:gdLst/>
            <a:ahLst/>
            <a:cxnLst/>
            <a:rect l="l" t="t" r="r" b="b"/>
            <a:pathLst>
              <a:path w="4457065" h="1063625">
                <a:moveTo>
                  <a:pt x="4456606" y="0"/>
                </a:moveTo>
                <a:lnTo>
                  <a:pt x="0" y="0"/>
                </a:lnTo>
                <a:lnTo>
                  <a:pt x="0" y="1012567"/>
                </a:lnTo>
                <a:lnTo>
                  <a:pt x="16636" y="1050081"/>
                </a:lnTo>
                <a:lnTo>
                  <a:pt x="4405806" y="1063368"/>
                </a:lnTo>
                <a:lnTo>
                  <a:pt x="4420049" y="1061323"/>
                </a:lnTo>
                <a:lnTo>
                  <a:pt x="4451170" y="1035364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284813"/>
            <a:ext cx="0" cy="1151255"/>
          </a:xfrm>
          <a:custGeom>
            <a:avLst/>
            <a:gdLst/>
            <a:ahLst/>
            <a:cxnLst/>
            <a:rect l="l" t="t" r="r" b="b"/>
            <a:pathLst>
              <a:path w="0" h="1151255">
                <a:moveTo>
                  <a:pt x="0" y="1151162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27211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25941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4671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2766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22361"/>
            <a:ext cx="4132579" cy="350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ritmiche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crescenti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decrescenti:</a:t>
            </a:r>
            <a:endParaRPr sz="1000">
              <a:latin typeface="Tahoma"/>
              <a:cs typeface="Tahoma"/>
            </a:endParaRPr>
          </a:p>
          <a:p>
            <a:pPr marL="622300">
              <a:lnSpc>
                <a:spcPct val="100000"/>
              </a:lnSpc>
              <a:spcBef>
                <a:spcPts val="295"/>
              </a:spcBef>
            </a:pPr>
            <a:r>
              <a:rPr dirty="0" sz="1000" spc="-25">
                <a:solidFill>
                  <a:srgbClr val="007F00"/>
                </a:solidFill>
                <a:latin typeface="Tahoma"/>
                <a:cs typeface="Tahoma"/>
              </a:rPr>
              <a:t>a)</a:t>
            </a:r>
            <a:r>
              <a:rPr dirty="0" sz="1000" spc="-25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19251" y="789239"/>
            <a:ext cx="7861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solidFill>
                  <a:srgbClr val="007F00"/>
                </a:solidFill>
                <a:latin typeface="Tahoma"/>
                <a:cs typeface="Tahoma"/>
              </a:rPr>
              <a:t>b)</a:t>
            </a:r>
            <a:r>
              <a:rPr dirty="0" sz="1000" spc="-2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500" spc="-55" u="sng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500">
                <a:solidFill>
                  <a:srgbClr val="0000FF"/>
                </a:solidFill>
                <a:latin typeface="Lucida Sans Unicode"/>
                <a:cs typeface="Lucida Sans Unicode"/>
              </a:rPr>
              <a:t>  </a:t>
            </a:r>
            <a:r>
              <a:rPr dirty="0" sz="500" spc="-1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11528" y="899216"/>
            <a:ext cx="9271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10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165720" y="1086459"/>
            <a:ext cx="260350" cy="0"/>
          </a:xfrm>
          <a:custGeom>
            <a:avLst/>
            <a:gdLst/>
            <a:ahLst/>
            <a:cxnLst/>
            <a:rect l="l" t="t" r="r" b="b"/>
            <a:pathLst>
              <a:path w="260350" h="0">
                <a:moveTo>
                  <a:pt x="0" y="0"/>
                </a:moveTo>
                <a:lnTo>
                  <a:pt x="260146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719251" y="1010206"/>
            <a:ext cx="408940" cy="377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90500" indent="-168910">
              <a:lnSpc>
                <a:spcPct val="100000"/>
              </a:lnSpc>
              <a:buClr>
                <a:srgbClr val="007F00"/>
              </a:buClr>
              <a:buFont typeface="Tahoma"/>
              <a:buAutoNum type="alphaLcParenR" startAt="3"/>
              <a:tabLst>
                <a:tab pos="191135" algn="l"/>
              </a:tabLst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  <a:p>
            <a:pPr marL="190500" indent="-177800">
              <a:lnSpc>
                <a:spcPct val="100000"/>
              </a:lnSpc>
              <a:spcBef>
                <a:spcPts val="575"/>
              </a:spcBef>
              <a:buClr>
                <a:srgbClr val="007F00"/>
              </a:buClr>
              <a:buFont typeface="Tahoma"/>
              <a:buAutoNum type="alphaLcParenR" startAt="3"/>
              <a:tabLst>
                <a:tab pos="191135" algn="l"/>
              </a:tabLst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59573" y="988906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53020" y="1082353"/>
            <a:ext cx="277495" cy="2463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700" spc="-50">
                <a:solidFill>
                  <a:srgbClr val="0000FF"/>
                </a:solidFill>
                <a:latin typeface="Lucida Sans Unicode"/>
                <a:cs typeface="Lucida Sans Unicode"/>
              </a:rPr>
              <a:t>lo</a:t>
            </a:r>
            <a:r>
              <a:rPr dirty="0" sz="700" spc="-60">
                <a:solidFill>
                  <a:srgbClr val="0000FF"/>
                </a:solidFill>
                <a:latin typeface="Lucida Sans Unicode"/>
                <a:cs typeface="Lucida Sans Unicode"/>
              </a:rPr>
              <a:t>g</a:t>
            </a:r>
            <a:r>
              <a:rPr dirty="0" baseline="-22222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10</a:t>
            </a:r>
            <a:r>
              <a:rPr dirty="0" baseline="-22222" sz="750" spc="3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  <a:p>
            <a:pPr algn="ctr" marL="36830">
              <a:lnSpc>
                <a:spcPct val="100000"/>
              </a:lnSpc>
              <a:spcBef>
                <a:spcPts val="200"/>
              </a:spcBef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165720" y="1312189"/>
            <a:ext cx="289560" cy="0"/>
          </a:xfrm>
          <a:custGeom>
            <a:avLst/>
            <a:gdLst/>
            <a:ahLst/>
            <a:cxnLst/>
            <a:rect l="l" t="t" r="r" b="b"/>
            <a:pathLst>
              <a:path w="289559" h="0">
                <a:moveTo>
                  <a:pt x="0" y="0"/>
                </a:moveTo>
                <a:lnTo>
                  <a:pt x="28915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153020" y="1308083"/>
            <a:ext cx="306705" cy="131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0">
                <a:solidFill>
                  <a:srgbClr val="0000FF"/>
                </a:solidFill>
                <a:latin typeface="Lucida Sans Unicode"/>
                <a:cs typeface="Lucida Sans Unicode"/>
              </a:rPr>
              <a:t>lo</a:t>
            </a:r>
            <a:r>
              <a:rPr dirty="0" sz="700" spc="-60">
                <a:solidFill>
                  <a:srgbClr val="0000FF"/>
                </a:solidFill>
                <a:latin typeface="Lucida Sans Unicode"/>
                <a:cs typeface="Lucida Sans Unicode"/>
              </a:rPr>
              <a:t>g</a:t>
            </a:r>
            <a:r>
              <a:rPr dirty="0" baseline="-22222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0</a:t>
            </a:r>
            <a:r>
              <a:rPr dirty="0" baseline="-22222" sz="750" spc="60" i="1">
                <a:solidFill>
                  <a:srgbClr val="0000FF"/>
                </a:solidFill>
                <a:latin typeface="Trebuchet MS"/>
                <a:cs typeface="Trebuchet MS"/>
              </a:rPr>
              <a:t>,</a:t>
            </a:r>
            <a:r>
              <a:rPr dirty="0" baseline="-22222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-22222" sz="750" spc="3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1" name="object 3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11/17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5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21791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404226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455026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34012"/>
            <a:ext cx="50800" cy="118291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297513"/>
            <a:ext cx="50800" cy="11194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04358"/>
            <a:ext cx="4457065" cy="1063625"/>
          </a:xfrm>
          <a:custGeom>
            <a:avLst/>
            <a:gdLst/>
            <a:ahLst/>
            <a:cxnLst/>
            <a:rect l="l" t="t" r="r" b="b"/>
            <a:pathLst>
              <a:path w="4457065" h="1063625">
                <a:moveTo>
                  <a:pt x="4456606" y="0"/>
                </a:moveTo>
                <a:lnTo>
                  <a:pt x="0" y="0"/>
                </a:lnTo>
                <a:lnTo>
                  <a:pt x="0" y="1012567"/>
                </a:lnTo>
                <a:lnTo>
                  <a:pt x="16636" y="1050081"/>
                </a:lnTo>
                <a:lnTo>
                  <a:pt x="4405806" y="1063368"/>
                </a:lnTo>
                <a:lnTo>
                  <a:pt x="4420049" y="1061323"/>
                </a:lnTo>
                <a:lnTo>
                  <a:pt x="4451170" y="1035364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284813"/>
            <a:ext cx="0" cy="1151255"/>
          </a:xfrm>
          <a:custGeom>
            <a:avLst/>
            <a:gdLst/>
            <a:ahLst/>
            <a:cxnLst/>
            <a:rect l="l" t="t" r="r" b="b"/>
            <a:pathLst>
              <a:path w="0" h="1151255">
                <a:moveTo>
                  <a:pt x="0" y="1151162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27211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25941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4671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2766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22361"/>
            <a:ext cx="4132579" cy="350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ritmiche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crescenti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decrescenti:</a:t>
            </a:r>
            <a:endParaRPr sz="1000">
              <a:latin typeface="Tahoma"/>
              <a:cs typeface="Tahoma"/>
            </a:endParaRPr>
          </a:p>
          <a:p>
            <a:pPr marL="622300">
              <a:lnSpc>
                <a:spcPct val="100000"/>
              </a:lnSpc>
              <a:spcBef>
                <a:spcPts val="295"/>
              </a:spcBef>
            </a:pPr>
            <a:r>
              <a:rPr dirty="0" sz="1000" spc="-25">
                <a:solidFill>
                  <a:srgbClr val="007F00"/>
                </a:solidFill>
                <a:latin typeface="Tahoma"/>
                <a:cs typeface="Tahoma"/>
              </a:rPr>
              <a:t>a)</a:t>
            </a:r>
            <a:r>
              <a:rPr dirty="0" sz="1000" spc="-25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19251" y="789239"/>
            <a:ext cx="7861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solidFill>
                  <a:srgbClr val="007F00"/>
                </a:solidFill>
                <a:latin typeface="Tahoma"/>
                <a:cs typeface="Tahoma"/>
              </a:rPr>
              <a:t>b)</a:t>
            </a:r>
            <a:r>
              <a:rPr dirty="0" sz="1000" spc="-2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500" spc="-55" u="sng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500">
                <a:solidFill>
                  <a:srgbClr val="0000FF"/>
                </a:solidFill>
                <a:latin typeface="Lucida Sans Unicode"/>
                <a:cs typeface="Lucida Sans Unicode"/>
              </a:rPr>
              <a:t>  </a:t>
            </a:r>
            <a:r>
              <a:rPr dirty="0" sz="500" spc="-1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11528" y="899216"/>
            <a:ext cx="9271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10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165720" y="1086459"/>
            <a:ext cx="260350" cy="0"/>
          </a:xfrm>
          <a:custGeom>
            <a:avLst/>
            <a:gdLst/>
            <a:ahLst/>
            <a:cxnLst/>
            <a:rect l="l" t="t" r="r" b="b"/>
            <a:pathLst>
              <a:path w="260350" h="0">
                <a:moveTo>
                  <a:pt x="0" y="0"/>
                </a:moveTo>
                <a:lnTo>
                  <a:pt x="260146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719251" y="1010206"/>
            <a:ext cx="408940" cy="377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90500" indent="-168910">
              <a:lnSpc>
                <a:spcPct val="100000"/>
              </a:lnSpc>
              <a:buClr>
                <a:srgbClr val="007F00"/>
              </a:buClr>
              <a:buFont typeface="Tahoma"/>
              <a:buAutoNum type="alphaLcParenR" startAt="3"/>
              <a:tabLst>
                <a:tab pos="191135" algn="l"/>
              </a:tabLst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  <a:p>
            <a:pPr marL="190500" indent="-177800">
              <a:lnSpc>
                <a:spcPct val="100000"/>
              </a:lnSpc>
              <a:spcBef>
                <a:spcPts val="575"/>
              </a:spcBef>
              <a:buClr>
                <a:srgbClr val="007F00"/>
              </a:buClr>
              <a:buFont typeface="Tahoma"/>
              <a:buAutoNum type="alphaLcParenR" startAt="3"/>
              <a:tabLst>
                <a:tab pos="191135" algn="l"/>
              </a:tabLst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59573" y="988906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53020" y="1082353"/>
            <a:ext cx="277495" cy="2463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700" spc="-50">
                <a:solidFill>
                  <a:srgbClr val="0000FF"/>
                </a:solidFill>
                <a:latin typeface="Lucida Sans Unicode"/>
                <a:cs typeface="Lucida Sans Unicode"/>
              </a:rPr>
              <a:t>lo</a:t>
            </a:r>
            <a:r>
              <a:rPr dirty="0" sz="700" spc="-60">
                <a:solidFill>
                  <a:srgbClr val="0000FF"/>
                </a:solidFill>
                <a:latin typeface="Lucida Sans Unicode"/>
                <a:cs typeface="Lucida Sans Unicode"/>
              </a:rPr>
              <a:t>g</a:t>
            </a:r>
            <a:r>
              <a:rPr dirty="0" baseline="-22222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10</a:t>
            </a:r>
            <a:r>
              <a:rPr dirty="0" baseline="-22222" sz="750" spc="3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  <a:p>
            <a:pPr algn="ctr" marL="36830">
              <a:lnSpc>
                <a:spcPct val="100000"/>
              </a:lnSpc>
              <a:spcBef>
                <a:spcPts val="200"/>
              </a:spcBef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165720" y="1312189"/>
            <a:ext cx="289560" cy="0"/>
          </a:xfrm>
          <a:custGeom>
            <a:avLst/>
            <a:gdLst/>
            <a:ahLst/>
            <a:cxnLst/>
            <a:rect l="l" t="t" r="r" b="b"/>
            <a:pathLst>
              <a:path w="289559" h="0">
                <a:moveTo>
                  <a:pt x="0" y="0"/>
                </a:moveTo>
                <a:lnTo>
                  <a:pt x="28915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153020" y="1308083"/>
            <a:ext cx="306705" cy="131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0">
                <a:solidFill>
                  <a:srgbClr val="0000FF"/>
                </a:solidFill>
                <a:latin typeface="Lucida Sans Unicode"/>
                <a:cs typeface="Lucida Sans Unicode"/>
              </a:rPr>
              <a:t>lo</a:t>
            </a:r>
            <a:r>
              <a:rPr dirty="0" sz="700" spc="-60">
                <a:solidFill>
                  <a:srgbClr val="0000FF"/>
                </a:solidFill>
                <a:latin typeface="Lucida Sans Unicode"/>
                <a:cs typeface="Lucida Sans Unicode"/>
              </a:rPr>
              <a:t>g</a:t>
            </a:r>
            <a:r>
              <a:rPr dirty="0" baseline="-22222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0</a:t>
            </a:r>
            <a:r>
              <a:rPr dirty="0" baseline="-22222" sz="750" spc="60" i="1">
                <a:solidFill>
                  <a:srgbClr val="0000FF"/>
                </a:solidFill>
                <a:latin typeface="Trebuchet MS"/>
                <a:cs typeface="Trebuchet MS"/>
              </a:rPr>
              <a:t>,</a:t>
            </a:r>
            <a:r>
              <a:rPr dirty="0" baseline="-22222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-22222" sz="750" spc="3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3830" y="1549677"/>
            <a:ext cx="4265295" cy="617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Sappiamo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n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curva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ritmica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crescente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q</a:t>
            </a:r>
            <a:r>
              <a:rPr dirty="0" sz="1000" spc="-45">
                <a:latin typeface="Tahoma"/>
                <a:cs typeface="Tahoma"/>
              </a:rPr>
              <a:t>uando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maggi</a:t>
            </a:r>
            <a:r>
              <a:rPr dirty="0" sz="1000" spc="-75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decrescente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quando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com</a:t>
            </a:r>
            <a:r>
              <a:rPr dirty="0" sz="1000" spc="-70">
                <a:latin typeface="Tahoma"/>
                <a:cs typeface="Tahoma"/>
              </a:rPr>
              <a:t>p</a:t>
            </a:r>
            <a:r>
              <a:rPr dirty="0" sz="1000" spc="-60">
                <a:latin typeface="Tahoma"/>
                <a:cs typeface="Tahoma"/>
              </a:rPr>
              <a:t>resa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tra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Dunque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curva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a)</a:t>
            </a:r>
            <a:r>
              <a:rPr dirty="0" sz="1000" spc="-1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cresce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nte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mentre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curva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b)</a:t>
            </a:r>
            <a:r>
              <a:rPr dirty="0" sz="1000" spc="-1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decrescent</a:t>
            </a:r>
            <a:r>
              <a:rPr dirty="0" sz="1000" spc="-60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dirty="0" sz="1000" spc="-30">
                <a:latin typeface="Tahoma"/>
                <a:cs typeface="Tahoma"/>
              </a:rPr>
              <a:t>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25">
                <a:latin typeface="Tahoma"/>
                <a:cs typeface="Tahoma"/>
              </a:rPr>
              <a:t>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quanto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rigu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rda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curva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c),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notiamo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baseline="-11904" sz="1050" spc="-120"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baseline="-11904" sz="1050" spc="-120">
                <a:latin typeface="Lucida Sans Unicode"/>
                <a:cs typeface="Lucida Sans Unicode"/>
              </a:rPr>
              <a:t>2</a:t>
            </a:r>
            <a:r>
              <a:rPr dirty="0" baseline="-11904" sz="1050">
                <a:latin typeface="Lucida Sans Unicode"/>
                <a:cs typeface="Lucida Sans Unicode"/>
              </a:rPr>
              <a:t> </a:t>
            </a:r>
            <a:r>
              <a:rPr dirty="0" baseline="-11904" sz="1050" spc="-97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083805" y="2274225"/>
            <a:ext cx="12661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26490" algn="l"/>
              </a:tabLst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10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baseline="-11904" sz="1050" spc="-120"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10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baseline="-11904" sz="1050" spc="-120">
                <a:latin typeface="Lucida Sans Unicode"/>
                <a:cs typeface="Lucida Sans Unicode"/>
              </a:rPr>
              <a:t>2</a:t>
            </a:r>
            <a:r>
              <a:rPr dirty="0" baseline="-11904" sz="1050">
                <a:latin typeface="Lucida Sans Unicode"/>
                <a:cs typeface="Lucida Sans Unicode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513749" y="2350478"/>
            <a:ext cx="391795" cy="0"/>
          </a:xfrm>
          <a:custGeom>
            <a:avLst/>
            <a:gdLst/>
            <a:ahLst/>
            <a:cxnLst/>
            <a:rect l="l" t="t" r="r" b="b"/>
            <a:pathLst>
              <a:path w="391794" h="0">
                <a:moveTo>
                  <a:pt x="0" y="0"/>
                </a:moveTo>
                <a:lnTo>
                  <a:pt x="39174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2665298" y="2188639"/>
            <a:ext cx="6800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03250" algn="l"/>
              </a:tabLst>
            </a:pP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104565" y="2350478"/>
            <a:ext cx="391795" cy="0"/>
          </a:xfrm>
          <a:custGeom>
            <a:avLst/>
            <a:gdLst/>
            <a:ahLst/>
            <a:cxnLst/>
            <a:rect l="l" t="t" r="r" b="b"/>
            <a:pathLst>
              <a:path w="391795" h="0">
                <a:moveTo>
                  <a:pt x="0" y="0"/>
                </a:moveTo>
                <a:lnTo>
                  <a:pt x="39174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2501049" y="2274507"/>
            <a:ext cx="95504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52705">
              <a:lnSpc>
                <a:spcPts val="940"/>
              </a:lnSpc>
            </a:pPr>
            <a:r>
              <a:rPr dirty="0" sz="1000" spc="-50" i="1">
                <a:latin typeface="Verdana"/>
                <a:cs typeface="Verdana"/>
              </a:rPr>
              <a:t>&lt;</a:t>
            </a:r>
            <a:endParaRPr sz="1000">
              <a:latin typeface="Verdana"/>
              <a:cs typeface="Verdana"/>
            </a:endParaRPr>
          </a:p>
          <a:p>
            <a:pPr algn="ctr">
              <a:lnSpc>
                <a:spcPts val="940"/>
              </a:lnSpc>
              <a:tabLst>
                <a:tab pos="590550" algn="l"/>
              </a:tabLst>
            </a:pP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35">
                <a:latin typeface="Tahoma"/>
                <a:cs typeface="Tahoma"/>
              </a:rPr>
              <a:t>  </a:t>
            </a:r>
            <a:r>
              <a:rPr dirty="0" sz="1000" spc="30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	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30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659557" y="2408512"/>
            <a:ext cx="843280" cy="1263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03250" algn="l"/>
              </a:tabLst>
            </a:pPr>
            <a:r>
              <a:rPr dirty="0" sz="700" spc="-80">
                <a:latin typeface="Lucida Sans Unicode"/>
                <a:cs typeface="Lucida Sans Unicode"/>
              </a:rPr>
              <a:t>10</a:t>
            </a:r>
            <a:r>
              <a:rPr dirty="0" sz="700" spc="-80">
                <a:latin typeface="Lucida Sans Unicode"/>
                <a:cs typeface="Lucida Sans Unicode"/>
              </a:rPr>
              <a:t>  </a:t>
            </a:r>
            <a:r>
              <a:rPr dirty="0" sz="700" spc="10">
                <a:latin typeface="Lucida Sans Unicode"/>
                <a:cs typeface="Lucida Sans Unicode"/>
              </a:rPr>
              <a:t> </a:t>
            </a:r>
            <a:r>
              <a:rPr dirty="0" baseline="7936" sz="1050" spc="-120">
                <a:latin typeface="Lucida Sans Unicode"/>
                <a:cs typeface="Lucida Sans Unicode"/>
              </a:rPr>
              <a:t>1</a:t>
            </a:r>
            <a:r>
              <a:rPr dirty="0" baseline="7936" sz="1050">
                <a:latin typeface="Lucida Sans Unicode"/>
                <a:cs typeface="Lucida Sans Unicode"/>
              </a:rPr>
              <a:t>	</a:t>
            </a:r>
            <a:r>
              <a:rPr dirty="0" sz="700" spc="-80">
                <a:latin typeface="Lucida Sans Unicode"/>
                <a:cs typeface="Lucida Sans Unicode"/>
              </a:rPr>
              <a:t>10</a:t>
            </a:r>
            <a:r>
              <a:rPr dirty="0" sz="700">
                <a:latin typeface="Lucida Sans Unicode"/>
                <a:cs typeface="Lucida Sans Unicode"/>
              </a:rPr>
              <a:t>  </a:t>
            </a:r>
            <a:r>
              <a:rPr dirty="0" sz="700" spc="10">
                <a:latin typeface="Lucida Sans Unicode"/>
                <a:cs typeface="Lucida Sans Unicode"/>
              </a:rPr>
              <a:t> </a:t>
            </a:r>
            <a:r>
              <a:rPr dirty="0" baseline="7936" sz="1050" spc="-120">
                <a:latin typeface="Lucida Sans Unicode"/>
                <a:cs typeface="Lucida Sans Unicode"/>
              </a:rPr>
              <a:t>2</a:t>
            </a:r>
            <a:endParaRPr baseline="7936" sz="105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13830" y="2562756"/>
            <a:ext cx="4058920" cy="3136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00"/>
              </a:lnSpc>
            </a:pPr>
            <a:r>
              <a:rPr dirty="0" sz="1000" spc="-50">
                <a:latin typeface="Tahoma"/>
                <a:cs typeface="Tahoma"/>
              </a:rPr>
              <a:t>dunque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0">
                <a:solidFill>
                  <a:srgbClr val="FF0000"/>
                </a:solidFill>
                <a:latin typeface="Tahoma"/>
                <a:cs typeface="Tahoma"/>
              </a:rPr>
              <a:t>c)</a:t>
            </a:r>
            <a:r>
              <a:rPr dirty="0" sz="1000" spc="-1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25">
                <a:solidFill>
                  <a:srgbClr val="FF0000"/>
                </a:solidFill>
                <a:latin typeface="Tahoma"/>
                <a:cs typeface="Tahoma"/>
              </a:rPr>
              <a:t>`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una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curva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dec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r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scente</a:t>
            </a:r>
            <a:r>
              <a:rPr dirty="0" sz="1000" spc="-30">
                <a:latin typeface="Tahoma"/>
                <a:cs typeface="Tahoma"/>
              </a:rPr>
              <a:t>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d),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essendo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1,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ha,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1200"/>
              </a:lnSpc>
            </a:pP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baseline="-11904" sz="1050" spc="-120"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baseline="-11904" sz="1050" spc="-44">
                <a:latin typeface="Lucida Sans Unicode"/>
                <a:cs typeface="Lucida Sans Unicode"/>
              </a:rPr>
              <a:t>2</a:t>
            </a:r>
            <a:r>
              <a:rPr dirty="0" sz="1000" spc="-30">
                <a:latin typeface="Tahoma"/>
                <a:cs typeface="Tahoma"/>
              </a:rPr>
              <a:t>,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513749" y="2991002"/>
            <a:ext cx="422275" cy="0"/>
          </a:xfrm>
          <a:custGeom>
            <a:avLst/>
            <a:gdLst/>
            <a:ahLst/>
            <a:cxnLst/>
            <a:rect l="l" t="t" r="r" b="b"/>
            <a:pathLst>
              <a:path w="422275" h="0">
                <a:moveTo>
                  <a:pt x="0" y="0"/>
                </a:moveTo>
                <a:lnTo>
                  <a:pt x="42179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134614" y="2991002"/>
            <a:ext cx="422275" cy="0"/>
          </a:xfrm>
          <a:custGeom>
            <a:avLst/>
            <a:gdLst/>
            <a:ahLst/>
            <a:cxnLst/>
            <a:rect l="l" t="t" r="r" b="b"/>
            <a:pathLst>
              <a:path w="422275" h="0">
                <a:moveTo>
                  <a:pt x="0" y="0"/>
                </a:moveTo>
                <a:lnTo>
                  <a:pt x="42179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113830" y="2914762"/>
            <a:ext cx="2235835" cy="4324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22019">
              <a:lnSpc>
                <a:spcPct val="100000"/>
              </a:lnSpc>
              <a:tabLst>
                <a:tab pos="2096135" algn="l"/>
              </a:tabLst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0</a:t>
            </a:r>
            <a:r>
              <a:rPr dirty="0" baseline="-19841" sz="1050" spc="-37" i="1">
                <a:latin typeface="Verdana"/>
                <a:cs typeface="Verdana"/>
              </a:rPr>
              <a:t>,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baseline="-11904" sz="1050" spc="-120"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0</a:t>
            </a:r>
            <a:r>
              <a:rPr dirty="0" baseline="-19841" sz="1050" spc="-37" i="1">
                <a:latin typeface="Verdana"/>
                <a:cs typeface="Verdana"/>
              </a:rPr>
              <a:t>,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baseline="-11904" sz="1050" spc="-120">
                <a:latin typeface="Lucida Sans Unicode"/>
                <a:cs typeface="Lucida Sans Unicode"/>
              </a:rPr>
              <a:t>2</a:t>
            </a:r>
            <a:r>
              <a:rPr dirty="0" baseline="-11904" sz="1050">
                <a:latin typeface="Lucida Sans Unicode"/>
                <a:cs typeface="Lucida Sans Unicode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endParaRPr sz="10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erc</a:t>
            </a:r>
            <a:r>
              <a:rPr dirty="0" sz="1000">
                <a:latin typeface="Tahoma"/>
                <a:cs typeface="Tahoma"/>
              </a:rPr>
              <a:t>i</a:t>
            </a:r>
            <a:r>
              <a:rPr dirty="0" sz="1000" spc="-55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d)</a:t>
            </a:r>
            <a:r>
              <a:rPr dirty="0" sz="1000" spc="-1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25">
                <a:solidFill>
                  <a:srgbClr val="FF0000"/>
                </a:solidFill>
                <a:latin typeface="Tahoma"/>
                <a:cs typeface="Tahoma"/>
              </a:rPr>
              <a:t>`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crescente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680322" y="2829164"/>
            <a:ext cx="7099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33095" algn="l"/>
              </a:tabLst>
            </a:pP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501049" y="2915044"/>
            <a:ext cx="101473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52705">
              <a:lnSpc>
                <a:spcPts val="940"/>
              </a:lnSpc>
            </a:pPr>
            <a:r>
              <a:rPr dirty="0" sz="1000" spc="-50" i="1">
                <a:latin typeface="Verdana"/>
                <a:cs typeface="Verdana"/>
              </a:rPr>
              <a:t>&gt;</a:t>
            </a:r>
            <a:endParaRPr sz="1000">
              <a:latin typeface="Verdana"/>
              <a:cs typeface="Verdana"/>
            </a:endParaRPr>
          </a:p>
          <a:p>
            <a:pPr algn="ctr">
              <a:lnSpc>
                <a:spcPts val="940"/>
              </a:lnSpc>
              <a:tabLst>
                <a:tab pos="309880" algn="l"/>
                <a:tab pos="620395" algn="l"/>
                <a:tab pos="930275" algn="l"/>
              </a:tabLst>
            </a:pP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35">
                <a:latin typeface="Tahoma"/>
                <a:cs typeface="Tahoma"/>
              </a:rPr>
              <a:t>	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25" i="1">
                <a:latin typeface="Calibri"/>
                <a:cs typeface="Calibri"/>
              </a:rPr>
              <a:t>	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35">
                <a:latin typeface="Tahoma"/>
                <a:cs typeface="Tahoma"/>
              </a:rPr>
              <a:t>	</a:t>
            </a:r>
            <a:r>
              <a:rPr dirty="0" sz="1000" spc="25" i="1"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659557" y="3049037"/>
            <a:ext cx="282575" cy="1263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0</a:t>
            </a:r>
            <a:r>
              <a:rPr dirty="0" sz="700" spc="-25" i="1">
                <a:latin typeface="Verdana"/>
                <a:cs typeface="Verdana"/>
              </a:rPr>
              <a:t>,</a:t>
            </a:r>
            <a:r>
              <a:rPr dirty="0" sz="700" spc="-80">
                <a:latin typeface="Lucida Sans Unicode"/>
                <a:cs typeface="Lucida Sans Unicode"/>
              </a:rPr>
              <a:t>3</a:t>
            </a:r>
            <a:r>
              <a:rPr dirty="0" sz="700" spc="-80">
                <a:latin typeface="Lucida Sans Unicode"/>
                <a:cs typeface="Lucida Sans Unicode"/>
              </a:rPr>
              <a:t>  </a:t>
            </a:r>
            <a:r>
              <a:rPr dirty="0" sz="700" spc="10">
                <a:latin typeface="Lucida Sans Unicode"/>
                <a:cs typeface="Lucida Sans Unicode"/>
              </a:rPr>
              <a:t> </a:t>
            </a:r>
            <a:r>
              <a:rPr dirty="0" baseline="7936" sz="1050" spc="-120">
                <a:latin typeface="Lucida Sans Unicode"/>
                <a:cs typeface="Lucida Sans Unicode"/>
              </a:rPr>
              <a:t>1</a:t>
            </a:r>
            <a:endParaRPr baseline="7936" sz="1050">
              <a:latin typeface="Lucida Sans Unicode"/>
              <a:cs typeface="Lucida Sans Unicode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280422" y="3049037"/>
            <a:ext cx="282575" cy="1263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0</a:t>
            </a:r>
            <a:r>
              <a:rPr dirty="0" sz="700" spc="-25" i="1">
                <a:latin typeface="Verdana"/>
                <a:cs typeface="Verdana"/>
              </a:rPr>
              <a:t>,</a:t>
            </a:r>
            <a:r>
              <a:rPr dirty="0" sz="700" spc="-80">
                <a:latin typeface="Lucida Sans Unicode"/>
                <a:cs typeface="Lucida Sans Unicode"/>
              </a:rPr>
              <a:t>3</a:t>
            </a:r>
            <a:r>
              <a:rPr dirty="0" sz="700" spc="-80">
                <a:latin typeface="Lucida Sans Unicode"/>
                <a:cs typeface="Lucida Sans Unicode"/>
              </a:rPr>
              <a:t>  </a:t>
            </a:r>
            <a:r>
              <a:rPr dirty="0" sz="700" spc="10">
                <a:latin typeface="Lucida Sans Unicode"/>
                <a:cs typeface="Lucida Sans Unicode"/>
              </a:rPr>
              <a:t> </a:t>
            </a:r>
            <a:r>
              <a:rPr dirty="0" baseline="7936" sz="1050" spc="-120">
                <a:latin typeface="Lucida Sans Unicode"/>
                <a:cs typeface="Lucida Sans Unicode"/>
              </a:rPr>
              <a:t>2</a:t>
            </a:r>
            <a:endParaRPr baseline="7936" sz="1050">
              <a:latin typeface="Lucida Sans Unicode"/>
              <a:cs typeface="Lucida Sans Unicode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46" name="object 4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11/17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95839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84986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71651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22451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97216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60717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67562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48017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3531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2261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0991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90866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85556"/>
            <a:ext cx="4076700" cy="4394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Stabilire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v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l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riabile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significato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10">
                <a:latin typeface="Tahoma"/>
                <a:cs typeface="Tahoma"/>
              </a:rPr>
              <a:t>itm</a:t>
            </a:r>
            <a:r>
              <a:rPr dirty="0" sz="1000" spc="-65">
                <a:latin typeface="Tahoma"/>
                <a:cs typeface="Tahoma"/>
              </a:rPr>
              <a:t>o: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30353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[lo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(lo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-13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)]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12/17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95839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84986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71651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22451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97216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60717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67562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48017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3531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2261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0991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90866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85556"/>
            <a:ext cx="4076700" cy="4394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Stabilire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v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l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riabile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significato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10">
                <a:latin typeface="Tahoma"/>
                <a:cs typeface="Tahoma"/>
              </a:rPr>
              <a:t>itm</a:t>
            </a:r>
            <a:r>
              <a:rPr dirty="0" sz="1000" spc="-65">
                <a:latin typeface="Tahoma"/>
                <a:cs typeface="Tahoma"/>
              </a:rPr>
              <a:t>o: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30353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[lo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(lo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-13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)]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12/17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95839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84986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71651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22451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97216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60717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67562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48017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3531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2261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0991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90866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85556"/>
            <a:ext cx="4291330" cy="19361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Stabilire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v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l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riabile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significato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10">
                <a:latin typeface="Tahoma"/>
                <a:cs typeface="Tahoma"/>
              </a:rPr>
              <a:t>itm</a:t>
            </a:r>
            <a:r>
              <a:rPr dirty="0" sz="1000" spc="-65">
                <a:latin typeface="Tahoma"/>
                <a:cs typeface="Tahoma"/>
              </a:rPr>
              <a:t>o: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889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[lo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(lo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-13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)]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 marR="19685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Sappiamo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definito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suo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45">
                <a:latin typeface="Tahoma"/>
                <a:cs typeface="Tahoma"/>
              </a:rPr>
              <a:t>rgomento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strettamente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quindi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deve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essere</a:t>
            </a:r>
            <a:endParaRPr sz="1000">
              <a:latin typeface="Tahoma"/>
              <a:cs typeface="Tahoma"/>
            </a:endParaRPr>
          </a:p>
          <a:p>
            <a:pPr algn="ctr" marL="88900">
              <a:lnSpc>
                <a:spcPts val="1195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 spc="-25">
                <a:latin typeface="Tahoma"/>
                <a:cs typeface="Tahoma"/>
              </a:rPr>
              <a:t>(lo</a:t>
            </a:r>
            <a:r>
              <a:rPr dirty="0" sz="1000" spc="-25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4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-135" i="1">
                <a:latin typeface="Calibri"/>
                <a:cs typeface="Calibri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000" spc="-20">
                <a:latin typeface="Tahoma"/>
                <a:cs typeface="Tahoma"/>
              </a:rPr>
              <a:t>Affinc</a:t>
            </a:r>
            <a:r>
              <a:rPr dirty="0" sz="1000" spc="-55">
                <a:latin typeface="Tahoma"/>
                <a:cs typeface="Tahoma"/>
              </a:rPr>
              <a:t>h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recedente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disuguaglianza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sia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verificata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dobbiamo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avere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889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4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85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dunque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infatti,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essendo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crescente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curva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onenziale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(di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b</a:t>
            </a:r>
            <a:r>
              <a:rPr dirty="0" sz="1000" spc="-70">
                <a:latin typeface="Tahoma"/>
                <a:cs typeface="Tahoma"/>
              </a:rPr>
              <a:t>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maggi</a:t>
            </a:r>
            <a:r>
              <a:rPr dirty="0" sz="1000" spc="-75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20165" y="2621544"/>
            <a:ext cx="21678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571625" algn="l"/>
              </a:tabLst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4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85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14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  </a:t>
            </a:r>
            <a:r>
              <a:rPr dirty="0" sz="1000" spc="-10">
                <a:latin typeface="Lucida Sans Unicode"/>
                <a:cs typeface="Lucida Sans Unicode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85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099475" y="2597819"/>
            <a:ext cx="600710" cy="176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latin typeface="Tahoma"/>
                <a:cs typeface="Tahoma"/>
              </a:rPr>
              <a:t>4</a:t>
            </a:r>
            <a:r>
              <a:rPr dirty="0" sz="700" spc="-50">
                <a:latin typeface="Lucida Sans Unicode"/>
                <a:cs typeface="Lucida Sans Unicode"/>
              </a:rPr>
              <a:t>lo</a:t>
            </a:r>
            <a:r>
              <a:rPr dirty="0" sz="700" spc="-60">
                <a:latin typeface="Lucida Sans Unicode"/>
                <a:cs typeface="Lucida Sans Unicode"/>
              </a:rPr>
              <a:t>g</a:t>
            </a:r>
            <a:r>
              <a:rPr dirty="0" baseline="-22222" sz="750" spc="-82">
                <a:latin typeface="Lucida Sans Unicode"/>
                <a:cs typeface="Lucida Sans Unicode"/>
              </a:rPr>
              <a:t>4</a:t>
            </a:r>
            <a:r>
              <a:rPr dirty="0" baseline="-22222" sz="750" spc="37">
                <a:latin typeface="Lucida Sans Unicode"/>
                <a:cs typeface="Lucida Sans Unicode"/>
              </a:rPr>
              <a:t> 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r>
              <a:rPr dirty="0" sz="700" i="1">
                <a:latin typeface="Trebuchet MS"/>
                <a:cs typeface="Trebuchet MS"/>
              </a:rPr>
              <a:t> </a:t>
            </a:r>
            <a:r>
              <a:rPr dirty="0" sz="700" spc="-35" i="1">
                <a:latin typeface="Trebuchet MS"/>
                <a:cs typeface="Trebuchet MS"/>
              </a:rPr>
              <a:t> </a:t>
            </a:r>
            <a:r>
              <a:rPr dirty="0" baseline="-22222" sz="1500" spc="-75" i="1">
                <a:latin typeface="Verdana"/>
                <a:cs typeface="Verdana"/>
              </a:rPr>
              <a:t>&gt;</a:t>
            </a:r>
            <a:r>
              <a:rPr dirty="0" baseline="-22222" sz="1500" spc="-112" i="1">
                <a:latin typeface="Verdana"/>
                <a:cs typeface="Verdana"/>
              </a:rPr>
              <a:t> </a:t>
            </a:r>
            <a:r>
              <a:rPr dirty="0" baseline="-22222" sz="1500" spc="-75">
                <a:latin typeface="Tahoma"/>
                <a:cs typeface="Tahoma"/>
              </a:rPr>
              <a:t>4</a:t>
            </a:r>
            <a:r>
              <a:rPr dirty="0" sz="700" spc="-80"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12/17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698557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787716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74368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25169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699933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763434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870279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750734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73803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72533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71263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693584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888286"/>
            <a:ext cx="4076700" cy="4394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Stabilire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v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l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riabile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significato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10">
                <a:latin typeface="Tahoma"/>
                <a:cs typeface="Tahoma"/>
              </a:rPr>
              <a:t>itm</a:t>
            </a:r>
            <a:r>
              <a:rPr dirty="0" sz="1000" spc="-65">
                <a:latin typeface="Tahoma"/>
                <a:cs typeface="Tahoma"/>
              </a:rPr>
              <a:t>o: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30353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0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[lo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0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2)]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13/17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1880" y="24034"/>
            <a:ext cx="56070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Curva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onenziale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Curv</a:t>
            </a:r>
            <a:r>
              <a:rPr dirty="0" spc="-40"/>
              <a:t>a</a:t>
            </a:r>
            <a:r>
              <a:rPr dirty="0" spc="135"/>
              <a:t> </a:t>
            </a:r>
            <a:r>
              <a:rPr dirty="0" spc="-25"/>
              <a:t>es</a:t>
            </a:r>
            <a:r>
              <a:rPr dirty="0" spc="15"/>
              <a:t>p</a:t>
            </a:r>
            <a:r>
              <a:rPr dirty="0" spc="-30"/>
              <a:t>onenziale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811985"/>
            <a:ext cx="25952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11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curva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83219" y="1060856"/>
            <a:ext cx="441959" cy="19113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27777" sz="105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5875" marR="5080" indent="-3810">
              <a:lnSpc>
                <a:spcPct val="100000"/>
              </a:lnSpc>
            </a:pPr>
            <a:r>
              <a:rPr dirty="0" spc="-525"/>
              <a:t>`</a:t>
            </a:r>
            <a:r>
              <a:rPr dirty="0" spc="-85"/>
              <a:t>e</a:t>
            </a:r>
            <a:r>
              <a:rPr dirty="0" spc="15"/>
              <a:t> </a:t>
            </a:r>
            <a:r>
              <a:rPr dirty="0" spc="-30"/>
              <a:t>detta</a:t>
            </a:r>
            <a:r>
              <a:rPr dirty="0" spc="15"/>
              <a:t> </a:t>
            </a:r>
            <a:r>
              <a:rPr dirty="0" spc="-25">
                <a:solidFill>
                  <a:srgbClr val="FF0000"/>
                </a:solidFill>
              </a:rPr>
              <a:t>c</a:t>
            </a:r>
            <a:r>
              <a:rPr dirty="0" spc="-50">
                <a:solidFill>
                  <a:srgbClr val="FF0000"/>
                </a:solidFill>
              </a:rPr>
              <a:t>u</a:t>
            </a:r>
            <a:r>
              <a:rPr dirty="0" spc="-40">
                <a:solidFill>
                  <a:srgbClr val="FF0000"/>
                </a:solidFill>
              </a:rPr>
              <a:t>rva</a:t>
            </a:r>
            <a:r>
              <a:rPr dirty="0" spc="15">
                <a:solidFill>
                  <a:srgbClr val="FF0000"/>
                </a:solidFill>
              </a:rPr>
              <a:t> </a:t>
            </a:r>
            <a:r>
              <a:rPr dirty="0" spc="-65">
                <a:solidFill>
                  <a:srgbClr val="FF0000"/>
                </a:solidFill>
              </a:rPr>
              <a:t>es</a:t>
            </a:r>
            <a:r>
              <a:rPr dirty="0" spc="-50">
                <a:solidFill>
                  <a:srgbClr val="FF0000"/>
                </a:solidFill>
              </a:rPr>
              <a:t>p</a:t>
            </a:r>
            <a:r>
              <a:rPr dirty="0" spc="-45">
                <a:solidFill>
                  <a:srgbClr val="FF0000"/>
                </a:solidFill>
              </a:rPr>
              <a:t>onenziale</a:t>
            </a:r>
            <a:r>
              <a:rPr dirty="0" spc="20">
                <a:solidFill>
                  <a:srgbClr val="FF0000"/>
                </a:solidFill>
              </a:rPr>
              <a:t> </a:t>
            </a:r>
            <a:r>
              <a:rPr dirty="0" spc="-15"/>
              <a:t>(di</a:t>
            </a:r>
            <a:r>
              <a:rPr dirty="0" spc="15"/>
              <a:t> </a:t>
            </a:r>
            <a:r>
              <a:rPr dirty="0" spc="-65"/>
              <a:t>base</a:t>
            </a:r>
            <a:r>
              <a:rPr dirty="0" spc="15"/>
              <a:t> </a:t>
            </a:r>
            <a:r>
              <a:rPr dirty="0" spc="-30" i="1">
                <a:latin typeface="Calibri"/>
                <a:cs typeface="Calibri"/>
              </a:rPr>
              <a:t>a</a:t>
            </a:r>
            <a:r>
              <a:rPr dirty="0"/>
              <a:t>)</a:t>
            </a:r>
            <a:r>
              <a:rPr dirty="0" spc="15"/>
              <a:t> </a:t>
            </a:r>
            <a:r>
              <a:rPr dirty="0" spc="-65"/>
              <a:t>ed</a:t>
            </a:r>
            <a:r>
              <a:rPr dirty="0" spc="-10"/>
              <a:t> </a:t>
            </a:r>
            <a:r>
              <a:rPr dirty="0" spc="-525"/>
              <a:t>`</a:t>
            </a:r>
            <a:r>
              <a:rPr dirty="0" spc="-85"/>
              <a:t>e</a:t>
            </a:r>
            <a:r>
              <a:rPr dirty="0" spc="15"/>
              <a:t> </a:t>
            </a:r>
            <a:r>
              <a:rPr dirty="0" spc="-20"/>
              <a:t>costituita</a:t>
            </a:r>
            <a:r>
              <a:rPr dirty="0" spc="15"/>
              <a:t> </a:t>
            </a:r>
            <a:r>
              <a:rPr dirty="0" spc="-45"/>
              <a:t>da</a:t>
            </a:r>
            <a:r>
              <a:rPr dirty="0" spc="20"/>
              <a:t> </a:t>
            </a:r>
            <a:r>
              <a:rPr dirty="0" spc="5"/>
              <a:t>tutti</a:t>
            </a:r>
            <a:r>
              <a:rPr dirty="0" spc="20"/>
              <a:t> </a:t>
            </a:r>
            <a:r>
              <a:rPr dirty="0" spc="-85"/>
              <a:t>e</a:t>
            </a:r>
            <a:r>
              <a:rPr dirty="0" spc="15"/>
              <a:t> </a:t>
            </a:r>
            <a:r>
              <a:rPr dirty="0" spc="-30"/>
              <a:t>soli</a:t>
            </a:r>
            <a:r>
              <a:rPr dirty="0" spc="20"/>
              <a:t> </a:t>
            </a:r>
            <a:r>
              <a:rPr dirty="0" spc="5"/>
              <a:t>i</a:t>
            </a:r>
            <a:r>
              <a:rPr dirty="0" spc="15"/>
              <a:t> </a:t>
            </a:r>
            <a:r>
              <a:rPr dirty="0" spc="-25"/>
              <a:t>punti</a:t>
            </a:r>
            <a:r>
              <a:rPr dirty="0" spc="15"/>
              <a:t> </a:t>
            </a:r>
            <a:r>
              <a:rPr dirty="0" spc="-40"/>
              <a:t>del</a:t>
            </a:r>
            <a:r>
              <a:rPr dirty="0" spc="-30"/>
              <a:t> </a:t>
            </a:r>
            <a:r>
              <a:rPr dirty="0" spc="-35"/>
              <a:t>piano</a:t>
            </a:r>
            <a:r>
              <a:rPr dirty="0" spc="15"/>
              <a:t> </a:t>
            </a:r>
            <a:r>
              <a:rPr dirty="0" spc="-35"/>
              <a:t>c</a:t>
            </a:r>
            <a:r>
              <a:rPr dirty="0" spc="-70"/>
              <a:t>a</a:t>
            </a:r>
            <a:r>
              <a:rPr dirty="0" spc="-40"/>
              <a:t>rtesiano</a:t>
            </a:r>
            <a:r>
              <a:rPr dirty="0" spc="15"/>
              <a:t> </a:t>
            </a:r>
            <a:r>
              <a:rPr dirty="0" spc="-35"/>
              <a:t>della</a:t>
            </a:r>
            <a:r>
              <a:rPr dirty="0" spc="15"/>
              <a:t> </a:t>
            </a:r>
            <a:r>
              <a:rPr dirty="0" spc="-25"/>
              <a:t>f</a:t>
            </a:r>
            <a:r>
              <a:rPr dirty="0" spc="-70"/>
              <a:t>o</a:t>
            </a:r>
            <a:r>
              <a:rPr dirty="0" spc="-45"/>
              <a:t>rma</a:t>
            </a:r>
            <a:r>
              <a:rPr dirty="0" spc="20"/>
              <a:t> </a:t>
            </a:r>
            <a:r>
              <a:rPr dirty="0"/>
              <a:t>(</a:t>
            </a:r>
            <a:r>
              <a:rPr dirty="0" spc="114" i="1">
                <a:latin typeface="Calibri"/>
                <a:cs typeface="Calibri"/>
              </a:rPr>
              <a:t>x</a:t>
            </a:r>
            <a:r>
              <a:rPr dirty="0" spc="-95" i="1">
                <a:latin typeface="Verdana"/>
                <a:cs typeface="Verdana"/>
              </a:rPr>
              <a:t>,</a:t>
            </a:r>
            <a:r>
              <a:rPr dirty="0" spc="-190" i="1">
                <a:latin typeface="Verdana"/>
                <a:cs typeface="Verdana"/>
              </a:rPr>
              <a:t> </a:t>
            </a:r>
            <a:r>
              <a:rPr dirty="0" spc="-30" i="1">
                <a:latin typeface="Calibri"/>
                <a:cs typeface="Calibri"/>
              </a:rPr>
              <a:t>a</a:t>
            </a:r>
            <a:r>
              <a:rPr dirty="0" baseline="27777" sz="1050" spc="-22" i="1">
                <a:latin typeface="Trebuchet MS"/>
                <a:cs typeface="Trebuchet MS"/>
              </a:rPr>
              <a:t>x</a:t>
            </a:r>
            <a:r>
              <a:rPr dirty="0" baseline="27777" sz="1050" spc="-150" i="1">
                <a:latin typeface="Trebuchet MS"/>
                <a:cs typeface="Trebuchet MS"/>
              </a:rPr>
              <a:t> </a:t>
            </a:r>
            <a:r>
              <a:rPr dirty="0" sz="1000" spc="-15"/>
              <a:t>),</a:t>
            </a:r>
            <a:r>
              <a:rPr dirty="0" sz="1000" spc="15"/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45"/>
              <a:t>un</a:t>
            </a:r>
            <a:r>
              <a:rPr dirty="0" sz="1000" spc="15"/>
              <a:t> </a:t>
            </a:r>
            <a:r>
              <a:rPr dirty="0" sz="1000" spc="-35"/>
              <a:t>qualsiasi</a:t>
            </a:r>
            <a:r>
              <a:rPr dirty="0" sz="1000" spc="15"/>
              <a:t> </a:t>
            </a:r>
            <a:r>
              <a:rPr dirty="0" sz="1000" spc="-55"/>
              <a:t>numero</a:t>
            </a:r>
            <a:r>
              <a:rPr dirty="0" sz="1000" spc="15"/>
              <a:t> </a:t>
            </a:r>
            <a:r>
              <a:rPr dirty="0" sz="1000" spc="-50"/>
              <a:t>reale.</a:t>
            </a:r>
            <a:endParaRPr sz="1000">
              <a:latin typeface="Calibri"/>
              <a:cs typeface="Calibri"/>
            </a:endParaRPr>
          </a:p>
          <a:p>
            <a:pPr marL="899160" marR="127635" indent="-548640">
              <a:lnSpc>
                <a:spcPct val="124500"/>
              </a:lnSpc>
              <a:spcBef>
                <a:spcPts val="695"/>
              </a:spcBef>
            </a:pPr>
            <a:r>
              <a:rPr dirty="0" spc="-3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0</a:t>
            </a:r>
            <a:r>
              <a:rPr dirty="0" baseline="31746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</a:rPr>
              <a:t>=</a:t>
            </a:r>
            <a:r>
              <a:rPr dirty="0" sz="1000" spc="-40">
                <a:solidFill>
                  <a:srgbClr val="0000FF"/>
                </a:solidFill>
              </a:rPr>
              <a:t> </a:t>
            </a:r>
            <a:r>
              <a:rPr dirty="0" sz="1000" spc="-50">
                <a:solidFill>
                  <a:srgbClr val="0000FF"/>
                </a:solidFill>
              </a:rPr>
              <a:t>1</a:t>
            </a:r>
            <a:r>
              <a:rPr dirty="0" sz="1000" spc="15">
                <a:solidFill>
                  <a:srgbClr val="0000FF"/>
                </a:solidFill>
              </a:rPr>
              <a:t> </a:t>
            </a:r>
            <a:r>
              <a:rPr dirty="0" sz="1000" spc="-20"/>
              <a:t>p</a:t>
            </a:r>
            <a:r>
              <a:rPr dirty="0" sz="1000" spc="-55"/>
              <a:t>er</a:t>
            </a:r>
            <a:r>
              <a:rPr dirty="0" sz="1000" spc="15"/>
              <a:t> </a:t>
            </a:r>
            <a:r>
              <a:rPr dirty="0" sz="1000" spc="-40"/>
              <a:t>ogni</a:t>
            </a:r>
            <a:r>
              <a:rPr dirty="0" sz="1000" spc="20"/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/>
              <a:t>0</a:t>
            </a:r>
            <a:r>
              <a:rPr dirty="0" sz="1000"/>
              <a:t>  </a:t>
            </a:r>
            <a:r>
              <a:rPr dirty="0" sz="1000" spc="55"/>
              <a:t> 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15"/>
              <a:t>tutte</a:t>
            </a:r>
            <a:r>
              <a:rPr dirty="0" sz="1000" spc="15"/>
              <a:t> </a:t>
            </a:r>
            <a:r>
              <a:rPr dirty="0" sz="1000" spc="-45"/>
              <a:t>le</a:t>
            </a:r>
            <a:r>
              <a:rPr dirty="0" sz="1000" spc="20"/>
              <a:t> </a:t>
            </a:r>
            <a:r>
              <a:rPr dirty="0" sz="1000" spc="-45"/>
              <a:t>curve</a:t>
            </a:r>
            <a:r>
              <a:rPr dirty="0" sz="1000" spc="15"/>
              <a:t> </a:t>
            </a:r>
            <a:r>
              <a:rPr dirty="0" sz="1000" spc="-55">
                <a:solidFill>
                  <a:srgbClr val="FF0000"/>
                </a:solidFill>
              </a:rPr>
              <a:t>passano</a:t>
            </a:r>
            <a:r>
              <a:rPr dirty="0" sz="1000" spc="15">
                <a:solidFill>
                  <a:srgbClr val="FF0000"/>
                </a:solidFill>
              </a:rPr>
              <a:t> </a:t>
            </a:r>
            <a:r>
              <a:rPr dirty="0" sz="1000" spc="-20">
                <a:solidFill>
                  <a:srgbClr val="FF0000"/>
                </a:solidFill>
              </a:rPr>
              <a:t>p</a:t>
            </a:r>
            <a:r>
              <a:rPr dirty="0" sz="1000" spc="-55">
                <a:solidFill>
                  <a:srgbClr val="FF0000"/>
                </a:solidFill>
              </a:rPr>
              <a:t>er</a:t>
            </a:r>
            <a:r>
              <a:rPr dirty="0" sz="1000" spc="15">
                <a:solidFill>
                  <a:srgbClr val="FF0000"/>
                </a:solidFill>
              </a:rPr>
              <a:t> </a:t>
            </a:r>
            <a:r>
              <a:rPr dirty="0" sz="1000" spc="5">
                <a:solidFill>
                  <a:srgbClr val="FF0000"/>
                </a:solidFill>
              </a:rPr>
              <a:t>il</a:t>
            </a:r>
            <a:r>
              <a:rPr dirty="0" sz="1000" spc="20">
                <a:solidFill>
                  <a:srgbClr val="FF0000"/>
                </a:solidFill>
              </a:rPr>
              <a:t> </a:t>
            </a:r>
            <a:r>
              <a:rPr dirty="0" sz="1000" spc="-35">
                <a:solidFill>
                  <a:srgbClr val="FF0000"/>
                </a:solidFill>
              </a:rPr>
              <a:t>punto</a:t>
            </a:r>
            <a:r>
              <a:rPr dirty="0" sz="1000" spc="15">
                <a:solidFill>
                  <a:srgbClr val="FF0000"/>
                </a:solidFill>
              </a:rPr>
              <a:t> </a:t>
            </a:r>
            <a:r>
              <a:rPr dirty="0" sz="1000" spc="-25">
                <a:solidFill>
                  <a:srgbClr val="FF0000"/>
                </a:solidFill>
              </a:rPr>
              <a:t>(0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</a:rPr>
              <a:t>1) </a:t>
            </a:r>
            <a:r>
              <a:rPr dirty="0" sz="1000" spc="-20">
                <a:solidFill>
                  <a:srgbClr val="0000FF"/>
                </a:solidFill>
              </a:rPr>
              <a:t>Monotonia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2/17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698557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787716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74368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25169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699933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763434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870279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750734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73803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72533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71263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693584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888286"/>
            <a:ext cx="4076700" cy="4394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Stabilire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v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l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riabile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significato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10">
                <a:latin typeface="Tahoma"/>
                <a:cs typeface="Tahoma"/>
              </a:rPr>
              <a:t>itm</a:t>
            </a:r>
            <a:r>
              <a:rPr dirty="0" sz="1000" spc="-65">
                <a:latin typeface="Tahoma"/>
                <a:cs typeface="Tahoma"/>
              </a:rPr>
              <a:t>o: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30353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0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[lo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0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2)]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13/17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698557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787716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74368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25169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699933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763434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870279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750734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73803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72533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71263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693584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888286"/>
            <a:ext cx="4098925" cy="18230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Stabilire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v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l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riabile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significato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10">
                <a:latin typeface="Tahoma"/>
                <a:cs typeface="Tahoma"/>
              </a:rPr>
              <a:t>itm</a:t>
            </a:r>
            <a:r>
              <a:rPr dirty="0" sz="1000" spc="-65">
                <a:latin typeface="Tahoma"/>
                <a:cs typeface="Tahoma"/>
              </a:rPr>
              <a:t>o: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281305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0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[lo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0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2)]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Sappiamo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definito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suo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45">
                <a:latin typeface="Tahoma"/>
                <a:cs typeface="Tahoma"/>
              </a:rPr>
              <a:t>rgomento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strettamente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quindi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deve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essere</a:t>
            </a:r>
            <a:endParaRPr sz="1000">
              <a:latin typeface="Tahoma"/>
              <a:cs typeface="Tahoma"/>
            </a:endParaRPr>
          </a:p>
          <a:p>
            <a:pPr algn="ctr" marL="281305">
              <a:lnSpc>
                <a:spcPts val="1195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1</a:t>
            </a:r>
            <a:r>
              <a:rPr dirty="0" baseline="-19841" sz="1050" spc="-44">
                <a:latin typeface="Lucida Sans Unicode"/>
                <a:cs typeface="Lucida Sans Unicode"/>
              </a:rPr>
              <a:t>0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85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2)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000" spc="-20">
                <a:latin typeface="Tahoma"/>
                <a:cs typeface="Tahoma"/>
              </a:rPr>
              <a:t>Affinc</a:t>
            </a:r>
            <a:r>
              <a:rPr dirty="0" sz="1000" spc="-55">
                <a:latin typeface="Tahoma"/>
                <a:cs typeface="Tahoma"/>
              </a:rPr>
              <a:t>h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recedente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disuguaglianza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sia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verificata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dobbiamo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avere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281305">
              <a:lnSpc>
                <a:spcPct val="100000"/>
              </a:lnSpc>
            </a:pP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85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dunque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l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60">
                <a:latin typeface="Tahoma"/>
                <a:cs typeface="Tahoma"/>
              </a:rPr>
              <a:t>g</a:t>
            </a:r>
            <a:r>
              <a:rPr dirty="0" sz="1000" spc="-8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assegnato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b</a:t>
            </a:r>
            <a:r>
              <a:rPr dirty="0" sz="1000" spc="-65">
                <a:latin typeface="Tahoma"/>
                <a:cs typeface="Tahoma"/>
              </a:rPr>
              <a:t>en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definito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13/17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06916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5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426693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0630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057110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338917"/>
            <a:ext cx="50800" cy="68009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02418"/>
            <a:ext cx="50800" cy="61659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09263"/>
            <a:ext cx="4457065" cy="560705"/>
          </a:xfrm>
          <a:custGeom>
            <a:avLst/>
            <a:gdLst/>
            <a:ahLst/>
            <a:cxnLst/>
            <a:rect l="l" t="t" r="r" b="b"/>
            <a:pathLst>
              <a:path w="4457065" h="560705">
                <a:moveTo>
                  <a:pt x="4456606" y="0"/>
                </a:moveTo>
                <a:lnTo>
                  <a:pt x="0" y="0"/>
                </a:lnTo>
                <a:lnTo>
                  <a:pt x="0" y="509746"/>
                </a:lnTo>
                <a:lnTo>
                  <a:pt x="16636" y="547260"/>
                </a:lnTo>
                <a:lnTo>
                  <a:pt x="4405806" y="560546"/>
                </a:lnTo>
                <a:lnTo>
                  <a:pt x="4420049" y="558501"/>
                </a:lnTo>
                <a:lnTo>
                  <a:pt x="4451170" y="532543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89718"/>
            <a:ext cx="0" cy="648335"/>
          </a:xfrm>
          <a:custGeom>
            <a:avLst/>
            <a:gdLst/>
            <a:ahLst/>
            <a:cxnLst/>
            <a:rect l="l" t="t" r="r" b="b"/>
            <a:pathLst>
              <a:path w="0" h="648335">
                <a:moveTo>
                  <a:pt x="0" y="64834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37701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6431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35161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33256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527263"/>
            <a:ext cx="40767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Stabilire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v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l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riabile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significato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10">
                <a:latin typeface="Tahoma"/>
                <a:cs typeface="Tahoma"/>
              </a:rPr>
              <a:t>itm</a:t>
            </a:r>
            <a:r>
              <a:rPr dirty="0" sz="1000" spc="-65">
                <a:latin typeface="Tahoma"/>
                <a:cs typeface="Tahoma"/>
              </a:rPr>
              <a:t>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282520" y="896416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7845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974608" y="820176"/>
            <a:ext cx="659130" cy="277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10</a:t>
            </a:r>
            <a:r>
              <a:rPr dirty="0" baseline="-19841" sz="10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841" sz="1050" spc="-16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8888" sz="1500" spc="37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38888" sz="1500" spc="127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38888" sz="1500" spc="-37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baseline="-38888" sz="1500" spc="-14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baseline="-38888" sz="1500" spc="-29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78773" y="734578"/>
            <a:ext cx="838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14/17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06916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5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426693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0630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057110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338917"/>
            <a:ext cx="50800" cy="68009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02418"/>
            <a:ext cx="50800" cy="61659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09263"/>
            <a:ext cx="4457065" cy="560705"/>
          </a:xfrm>
          <a:custGeom>
            <a:avLst/>
            <a:gdLst/>
            <a:ahLst/>
            <a:cxnLst/>
            <a:rect l="l" t="t" r="r" b="b"/>
            <a:pathLst>
              <a:path w="4457065" h="560705">
                <a:moveTo>
                  <a:pt x="4456606" y="0"/>
                </a:moveTo>
                <a:lnTo>
                  <a:pt x="0" y="0"/>
                </a:lnTo>
                <a:lnTo>
                  <a:pt x="0" y="509746"/>
                </a:lnTo>
                <a:lnTo>
                  <a:pt x="16636" y="547260"/>
                </a:lnTo>
                <a:lnTo>
                  <a:pt x="4405806" y="560546"/>
                </a:lnTo>
                <a:lnTo>
                  <a:pt x="4420049" y="558501"/>
                </a:lnTo>
                <a:lnTo>
                  <a:pt x="4451170" y="532543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89718"/>
            <a:ext cx="0" cy="648335"/>
          </a:xfrm>
          <a:custGeom>
            <a:avLst/>
            <a:gdLst/>
            <a:ahLst/>
            <a:cxnLst/>
            <a:rect l="l" t="t" r="r" b="b"/>
            <a:pathLst>
              <a:path w="0" h="648335">
                <a:moveTo>
                  <a:pt x="0" y="64834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37701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6431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35161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33256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527263"/>
            <a:ext cx="40767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Stabilire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v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l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riabile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significato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10">
                <a:latin typeface="Tahoma"/>
                <a:cs typeface="Tahoma"/>
              </a:rPr>
              <a:t>itm</a:t>
            </a:r>
            <a:r>
              <a:rPr dirty="0" sz="1000" spc="-65">
                <a:latin typeface="Tahoma"/>
                <a:cs typeface="Tahoma"/>
              </a:rPr>
              <a:t>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282520" y="896416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7845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974608" y="820176"/>
            <a:ext cx="659130" cy="277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10</a:t>
            </a:r>
            <a:r>
              <a:rPr dirty="0" baseline="-19841" sz="10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841" sz="1050" spc="-16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8888" sz="1500" spc="37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38888" sz="1500" spc="127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38888" sz="1500" spc="-37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baseline="-38888" sz="1500" spc="-14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baseline="-38888" sz="1500" spc="-29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78773" y="734578"/>
            <a:ext cx="838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14/17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06916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5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426693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0630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057110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338917"/>
            <a:ext cx="50800" cy="68009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02418"/>
            <a:ext cx="50800" cy="61659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09263"/>
            <a:ext cx="4457065" cy="560705"/>
          </a:xfrm>
          <a:custGeom>
            <a:avLst/>
            <a:gdLst/>
            <a:ahLst/>
            <a:cxnLst/>
            <a:rect l="l" t="t" r="r" b="b"/>
            <a:pathLst>
              <a:path w="4457065" h="560705">
                <a:moveTo>
                  <a:pt x="4456606" y="0"/>
                </a:moveTo>
                <a:lnTo>
                  <a:pt x="0" y="0"/>
                </a:lnTo>
                <a:lnTo>
                  <a:pt x="0" y="509746"/>
                </a:lnTo>
                <a:lnTo>
                  <a:pt x="16636" y="547260"/>
                </a:lnTo>
                <a:lnTo>
                  <a:pt x="4405806" y="560546"/>
                </a:lnTo>
                <a:lnTo>
                  <a:pt x="4420049" y="558501"/>
                </a:lnTo>
                <a:lnTo>
                  <a:pt x="4451170" y="532543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89718"/>
            <a:ext cx="0" cy="648335"/>
          </a:xfrm>
          <a:custGeom>
            <a:avLst/>
            <a:gdLst/>
            <a:ahLst/>
            <a:cxnLst/>
            <a:rect l="l" t="t" r="r" b="b"/>
            <a:pathLst>
              <a:path w="0" h="648335">
                <a:moveTo>
                  <a:pt x="0" y="64834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37701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6431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35161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33256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527263"/>
            <a:ext cx="40767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Stabilire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v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l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riabile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significato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10">
                <a:latin typeface="Tahoma"/>
                <a:cs typeface="Tahoma"/>
              </a:rPr>
              <a:t>itm</a:t>
            </a:r>
            <a:r>
              <a:rPr dirty="0" sz="1000" spc="-65">
                <a:latin typeface="Tahoma"/>
                <a:cs typeface="Tahoma"/>
              </a:rPr>
              <a:t>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282520" y="896416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7845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974608" y="820176"/>
            <a:ext cx="659130" cy="277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10</a:t>
            </a:r>
            <a:r>
              <a:rPr dirty="0" baseline="-19841" sz="10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841" sz="1050" spc="-16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8888" sz="1500" spc="37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38888" sz="1500" spc="127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38888" sz="1500" spc="-37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baseline="-38888" sz="1500" spc="-14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baseline="-38888" sz="1500" spc="-29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78773" y="734578"/>
            <a:ext cx="838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3830" y="1164422"/>
            <a:ext cx="409892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Sappiamo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definito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suo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45">
                <a:latin typeface="Tahoma"/>
                <a:cs typeface="Tahoma"/>
              </a:rPr>
              <a:t>rgomento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strettamente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quindi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dobbiamo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stud</a:t>
            </a:r>
            <a:r>
              <a:rPr dirty="0" sz="1000" spc="-15">
                <a:latin typeface="Tahoma"/>
                <a:cs typeface="Tahoma"/>
              </a:rPr>
              <a:t>i</a:t>
            </a:r>
            <a:r>
              <a:rPr dirty="0" sz="1000" spc="-6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disequazione: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122779" y="1536266"/>
            <a:ext cx="838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5" i="1"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026526" y="1698104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78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013826" y="1708643"/>
            <a:ext cx="3136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85" i="1">
                <a:latin typeface="Calibri"/>
                <a:cs typeface="Calibri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352001" y="1621864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1" name="object 3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14/17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06916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5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426693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0630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057110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338917"/>
            <a:ext cx="50800" cy="68009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02418"/>
            <a:ext cx="50800" cy="61659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09263"/>
            <a:ext cx="4457065" cy="560705"/>
          </a:xfrm>
          <a:custGeom>
            <a:avLst/>
            <a:gdLst/>
            <a:ahLst/>
            <a:cxnLst/>
            <a:rect l="l" t="t" r="r" b="b"/>
            <a:pathLst>
              <a:path w="4457065" h="560705">
                <a:moveTo>
                  <a:pt x="4456606" y="0"/>
                </a:moveTo>
                <a:lnTo>
                  <a:pt x="0" y="0"/>
                </a:lnTo>
                <a:lnTo>
                  <a:pt x="0" y="509746"/>
                </a:lnTo>
                <a:lnTo>
                  <a:pt x="16636" y="547260"/>
                </a:lnTo>
                <a:lnTo>
                  <a:pt x="4405806" y="560546"/>
                </a:lnTo>
                <a:lnTo>
                  <a:pt x="4420049" y="558501"/>
                </a:lnTo>
                <a:lnTo>
                  <a:pt x="4451170" y="532543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89718"/>
            <a:ext cx="0" cy="648335"/>
          </a:xfrm>
          <a:custGeom>
            <a:avLst/>
            <a:gdLst/>
            <a:ahLst/>
            <a:cxnLst/>
            <a:rect l="l" t="t" r="r" b="b"/>
            <a:pathLst>
              <a:path w="0" h="648335">
                <a:moveTo>
                  <a:pt x="0" y="64834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37701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6431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35161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33256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527263"/>
            <a:ext cx="40767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Stabilire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v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l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riabile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significato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10">
                <a:latin typeface="Tahoma"/>
                <a:cs typeface="Tahoma"/>
              </a:rPr>
              <a:t>itm</a:t>
            </a:r>
            <a:r>
              <a:rPr dirty="0" sz="1000" spc="-65">
                <a:latin typeface="Tahoma"/>
                <a:cs typeface="Tahoma"/>
              </a:rPr>
              <a:t>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282520" y="896416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7845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974608" y="820176"/>
            <a:ext cx="659130" cy="277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10</a:t>
            </a:r>
            <a:r>
              <a:rPr dirty="0" baseline="-19841" sz="10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841" sz="1050" spc="-16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8888" sz="1500" spc="37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38888" sz="1500" spc="127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38888" sz="1500" spc="-37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baseline="-38888" sz="1500" spc="-14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baseline="-38888" sz="1500" spc="-29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78773" y="734578"/>
            <a:ext cx="838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3830" y="1164422"/>
            <a:ext cx="409892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Sappiamo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definito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suo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45">
                <a:latin typeface="Tahoma"/>
                <a:cs typeface="Tahoma"/>
              </a:rPr>
              <a:t>rgomento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strettamente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quindi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dobbiamo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stud</a:t>
            </a:r>
            <a:r>
              <a:rPr dirty="0" sz="1000" spc="-15">
                <a:latin typeface="Tahoma"/>
                <a:cs typeface="Tahoma"/>
              </a:rPr>
              <a:t>i</a:t>
            </a:r>
            <a:r>
              <a:rPr dirty="0" sz="1000" spc="-6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disequazione: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122779" y="1536266"/>
            <a:ext cx="838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5" i="1"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026526" y="1698104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78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013826" y="1708643"/>
            <a:ext cx="3136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85" i="1">
                <a:latin typeface="Calibri"/>
                <a:cs typeface="Calibri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352001" y="1621864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395602" y="2052051"/>
            <a:ext cx="115697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25" i="1">
                <a:latin typeface="Calibri"/>
                <a:cs typeface="Calibri"/>
              </a:rPr>
              <a:t> </a:t>
            </a:r>
            <a:r>
              <a:rPr dirty="0" sz="1000" spc="-85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85" i="1">
                <a:latin typeface="Calibri"/>
                <a:cs typeface="Calibri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625013" y="2052051"/>
            <a:ext cx="58737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85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933310" y="2575344"/>
            <a:ext cx="2783840" cy="0"/>
          </a:xfrm>
          <a:custGeom>
            <a:avLst/>
            <a:gdLst/>
            <a:ahLst/>
            <a:cxnLst/>
            <a:rect l="l" t="t" r="r" b="b"/>
            <a:pathLst>
              <a:path w="2783840" h="0">
                <a:moveTo>
                  <a:pt x="0" y="0"/>
                </a:moveTo>
                <a:lnTo>
                  <a:pt x="278356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451607" y="2512085"/>
            <a:ext cx="0" cy="189865"/>
          </a:xfrm>
          <a:custGeom>
            <a:avLst/>
            <a:gdLst/>
            <a:ahLst/>
            <a:cxnLst/>
            <a:rect l="l" t="t" r="r" b="b"/>
            <a:pathLst>
              <a:path w="0" h="189864">
                <a:moveTo>
                  <a:pt x="0" y="18978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463823" y="2512085"/>
            <a:ext cx="0" cy="316865"/>
          </a:xfrm>
          <a:custGeom>
            <a:avLst/>
            <a:gdLst/>
            <a:ahLst/>
            <a:cxnLst/>
            <a:rect l="l" t="t" r="r" b="b"/>
            <a:pathLst>
              <a:path w="0" h="316864">
                <a:moveTo>
                  <a:pt x="0" y="31631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451607" y="2701874"/>
            <a:ext cx="1265555" cy="0"/>
          </a:xfrm>
          <a:custGeom>
            <a:avLst/>
            <a:gdLst/>
            <a:ahLst/>
            <a:cxnLst/>
            <a:rect l="l" t="t" r="r" b="b"/>
            <a:pathLst>
              <a:path w="1265554" h="0">
                <a:moveTo>
                  <a:pt x="0" y="0"/>
                </a:moveTo>
                <a:lnTo>
                  <a:pt x="126525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933310" y="270187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085138" y="270187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236967" y="270187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388795" y="270187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540624" y="270187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692465" y="270187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844294" y="270187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996122" y="270187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147951" y="270187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299779" y="270187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463823" y="2828404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 h="0">
                <a:moveTo>
                  <a:pt x="0" y="0"/>
                </a:moveTo>
                <a:lnTo>
                  <a:pt x="25304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933310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085138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236967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388795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540624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692465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844294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996122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147951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2299779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451607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2603449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755277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2907106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058934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210763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362591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3780129" y="257534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906659" y="257534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4033177" y="257534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553732" y="257534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680262" y="257534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806780" y="257534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2413609" y="2394758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0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425782" y="2394758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5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679765" y="2875555"/>
            <a:ext cx="9906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5">
                <a:solidFill>
                  <a:srgbClr val="FF0000"/>
                </a:solidFill>
                <a:latin typeface="Lucida Sans Unicode"/>
                <a:cs typeface="Lucida Sans Unicode"/>
              </a:rPr>
              <a:t>+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2881757" y="2902256"/>
            <a:ext cx="10477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10" i="1">
                <a:latin typeface="Arial"/>
                <a:cs typeface="Arial"/>
              </a:rPr>
              <a:t>−</a:t>
            </a:r>
            <a:endParaRPr sz="7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577640" y="2875555"/>
            <a:ext cx="9906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5">
                <a:solidFill>
                  <a:srgbClr val="FF0000"/>
                </a:solidFill>
                <a:latin typeface="Lucida Sans Unicode"/>
                <a:cs typeface="Lucida Sans Unicode"/>
              </a:rPr>
              <a:t>+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76" name="object 7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77" name="object 7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14/17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06916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5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426693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0630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057110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338917"/>
            <a:ext cx="50800" cy="68009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02418"/>
            <a:ext cx="50800" cy="61659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09263"/>
            <a:ext cx="4457065" cy="560705"/>
          </a:xfrm>
          <a:custGeom>
            <a:avLst/>
            <a:gdLst/>
            <a:ahLst/>
            <a:cxnLst/>
            <a:rect l="l" t="t" r="r" b="b"/>
            <a:pathLst>
              <a:path w="4457065" h="560705">
                <a:moveTo>
                  <a:pt x="4456606" y="0"/>
                </a:moveTo>
                <a:lnTo>
                  <a:pt x="0" y="0"/>
                </a:lnTo>
                <a:lnTo>
                  <a:pt x="0" y="509746"/>
                </a:lnTo>
                <a:lnTo>
                  <a:pt x="16636" y="547260"/>
                </a:lnTo>
                <a:lnTo>
                  <a:pt x="4405806" y="560546"/>
                </a:lnTo>
                <a:lnTo>
                  <a:pt x="4420049" y="558501"/>
                </a:lnTo>
                <a:lnTo>
                  <a:pt x="4451170" y="532543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89718"/>
            <a:ext cx="0" cy="648335"/>
          </a:xfrm>
          <a:custGeom>
            <a:avLst/>
            <a:gdLst/>
            <a:ahLst/>
            <a:cxnLst/>
            <a:rect l="l" t="t" r="r" b="b"/>
            <a:pathLst>
              <a:path w="0" h="648335">
                <a:moveTo>
                  <a:pt x="0" y="64834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37701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6431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35161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33256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527263"/>
            <a:ext cx="40767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Stabilire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v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l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riabile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significato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10">
                <a:latin typeface="Tahoma"/>
                <a:cs typeface="Tahoma"/>
              </a:rPr>
              <a:t>itm</a:t>
            </a:r>
            <a:r>
              <a:rPr dirty="0" sz="1000" spc="-65">
                <a:latin typeface="Tahoma"/>
                <a:cs typeface="Tahoma"/>
              </a:rPr>
              <a:t>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282520" y="896416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7845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974608" y="820176"/>
            <a:ext cx="659130" cy="277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10</a:t>
            </a:r>
            <a:r>
              <a:rPr dirty="0" baseline="-19841" sz="10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841" sz="1050" spc="-16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8888" sz="1500" spc="37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38888" sz="1500" spc="127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38888" sz="1500" spc="-37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baseline="-38888" sz="1500" spc="-14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baseline="-38888" sz="1500" spc="-29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78773" y="734578"/>
            <a:ext cx="838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3830" y="1164422"/>
            <a:ext cx="409892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Sappiamo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definito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suo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45">
                <a:latin typeface="Tahoma"/>
                <a:cs typeface="Tahoma"/>
              </a:rPr>
              <a:t>rgomento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strettamente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quindi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dobbiamo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stud</a:t>
            </a:r>
            <a:r>
              <a:rPr dirty="0" sz="1000" spc="-15">
                <a:latin typeface="Tahoma"/>
                <a:cs typeface="Tahoma"/>
              </a:rPr>
              <a:t>i</a:t>
            </a:r>
            <a:r>
              <a:rPr dirty="0" sz="1000" spc="-6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disequazione: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122779" y="1536266"/>
            <a:ext cx="838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5" i="1"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026526" y="1698104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78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013826" y="1708643"/>
            <a:ext cx="3136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85" i="1">
                <a:latin typeface="Calibri"/>
                <a:cs typeface="Calibri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352001" y="1621864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395602" y="2052051"/>
            <a:ext cx="115697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25" i="1">
                <a:latin typeface="Calibri"/>
                <a:cs typeface="Calibri"/>
              </a:rPr>
              <a:t> </a:t>
            </a:r>
            <a:r>
              <a:rPr dirty="0" sz="1000" spc="-85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85" i="1">
                <a:latin typeface="Calibri"/>
                <a:cs typeface="Calibri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625013" y="2052051"/>
            <a:ext cx="58737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85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933310" y="2575344"/>
            <a:ext cx="2783840" cy="0"/>
          </a:xfrm>
          <a:custGeom>
            <a:avLst/>
            <a:gdLst/>
            <a:ahLst/>
            <a:cxnLst/>
            <a:rect l="l" t="t" r="r" b="b"/>
            <a:pathLst>
              <a:path w="2783840" h="0">
                <a:moveTo>
                  <a:pt x="0" y="0"/>
                </a:moveTo>
                <a:lnTo>
                  <a:pt x="278356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451607" y="2512085"/>
            <a:ext cx="0" cy="189865"/>
          </a:xfrm>
          <a:custGeom>
            <a:avLst/>
            <a:gdLst/>
            <a:ahLst/>
            <a:cxnLst/>
            <a:rect l="l" t="t" r="r" b="b"/>
            <a:pathLst>
              <a:path w="0" h="189864">
                <a:moveTo>
                  <a:pt x="0" y="18978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463823" y="2512085"/>
            <a:ext cx="0" cy="316865"/>
          </a:xfrm>
          <a:custGeom>
            <a:avLst/>
            <a:gdLst/>
            <a:ahLst/>
            <a:cxnLst/>
            <a:rect l="l" t="t" r="r" b="b"/>
            <a:pathLst>
              <a:path w="0" h="316864">
                <a:moveTo>
                  <a:pt x="0" y="31631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451607" y="2701874"/>
            <a:ext cx="1265555" cy="0"/>
          </a:xfrm>
          <a:custGeom>
            <a:avLst/>
            <a:gdLst/>
            <a:ahLst/>
            <a:cxnLst/>
            <a:rect l="l" t="t" r="r" b="b"/>
            <a:pathLst>
              <a:path w="1265554" h="0">
                <a:moveTo>
                  <a:pt x="0" y="0"/>
                </a:moveTo>
                <a:lnTo>
                  <a:pt x="126525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933310" y="270187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085138" y="270187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236967" y="270187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388795" y="270187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540624" y="270187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692465" y="270187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844294" y="270187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996122" y="270187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147951" y="270187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299779" y="270187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463823" y="2828404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 h="0">
                <a:moveTo>
                  <a:pt x="0" y="0"/>
                </a:moveTo>
                <a:lnTo>
                  <a:pt x="25304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933310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085138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236967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388795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540624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692465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844294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996122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147951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2299779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451607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2603449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755277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2907106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058934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210763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362591" y="28284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3780129" y="257534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906659" y="257534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4033177" y="257534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553732" y="257534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680262" y="257534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806780" y="257534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2413609" y="2394758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0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425782" y="2394758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5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13830" y="2875555"/>
            <a:ext cx="3128010" cy="339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78610">
              <a:lnSpc>
                <a:spcPct val="100000"/>
              </a:lnSpc>
              <a:tabLst>
                <a:tab pos="2780030" algn="l"/>
              </a:tabLst>
            </a:pPr>
            <a:r>
              <a:rPr dirty="0" sz="700" spc="15">
                <a:solidFill>
                  <a:srgbClr val="FF0000"/>
                </a:solidFill>
                <a:latin typeface="Lucida Sans Unicode"/>
                <a:cs typeface="Lucida Sans Unicode"/>
              </a:rPr>
              <a:t>+</a:t>
            </a:r>
            <a:r>
              <a:rPr dirty="0" sz="700" spc="15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700" spc="210" i="1">
                <a:latin typeface="Arial"/>
                <a:cs typeface="Arial"/>
              </a:rPr>
              <a:t>−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00" spc="-40">
                <a:latin typeface="Tahoma"/>
                <a:cs typeface="Tahoma"/>
              </a:rPr>
              <a:t>Dunque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significato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577640" y="2875555"/>
            <a:ext cx="9906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5">
                <a:solidFill>
                  <a:srgbClr val="FF0000"/>
                </a:solidFill>
                <a:latin typeface="Lucida Sans Unicode"/>
                <a:cs typeface="Lucida Sans Unicode"/>
              </a:rPr>
              <a:t>+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75" name="object 7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76" name="object 76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14/17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22167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11313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3873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8953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23536"/>
            <a:ext cx="50800" cy="7278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87036"/>
            <a:ext cx="50800" cy="6643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93881"/>
            <a:ext cx="4457065" cy="608965"/>
          </a:xfrm>
          <a:custGeom>
            <a:avLst/>
            <a:gdLst/>
            <a:ahLst/>
            <a:cxnLst/>
            <a:rect l="l" t="t" r="r" b="b"/>
            <a:pathLst>
              <a:path w="4457065" h="608965">
                <a:moveTo>
                  <a:pt x="4456606" y="0"/>
                </a:moveTo>
                <a:lnTo>
                  <a:pt x="0" y="0"/>
                </a:lnTo>
                <a:lnTo>
                  <a:pt x="0" y="557551"/>
                </a:lnTo>
                <a:lnTo>
                  <a:pt x="16636" y="595065"/>
                </a:lnTo>
                <a:lnTo>
                  <a:pt x="4405806" y="608351"/>
                </a:lnTo>
                <a:lnTo>
                  <a:pt x="4420049" y="606306"/>
                </a:lnTo>
                <a:lnTo>
                  <a:pt x="4451170" y="580347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74336"/>
            <a:ext cx="0" cy="696595"/>
          </a:xfrm>
          <a:custGeom>
            <a:avLst/>
            <a:gdLst/>
            <a:ahLst/>
            <a:cxnLst/>
            <a:rect l="l" t="t" r="r" b="b"/>
            <a:pathLst>
              <a:path w="0" h="696594">
                <a:moveTo>
                  <a:pt x="0" y="69614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6163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4893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3623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17186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11883"/>
            <a:ext cx="40767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Stabilire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v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l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riabile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significato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10">
                <a:latin typeface="Tahoma"/>
                <a:cs typeface="Tahoma"/>
              </a:rPr>
              <a:t>itm</a:t>
            </a:r>
            <a:r>
              <a:rPr dirty="0" sz="1000" spc="-65">
                <a:latin typeface="Tahoma"/>
                <a:cs typeface="Tahoma"/>
              </a:rPr>
              <a:t>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60575" y="952599"/>
            <a:ext cx="23114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endParaRPr baseline="-19841" sz="105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108733" y="849600"/>
            <a:ext cx="582295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-13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27777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3)</a:t>
            </a:r>
            <a:r>
              <a:rPr dirty="0" baseline="27777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baseline="27777" sz="105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121433" y="1028839"/>
            <a:ext cx="563245" cy="0"/>
          </a:xfrm>
          <a:custGeom>
            <a:avLst/>
            <a:gdLst/>
            <a:ahLst/>
            <a:cxnLst/>
            <a:rect l="l" t="t" r="r" b="b"/>
            <a:pathLst>
              <a:path w="563244" h="0">
                <a:moveTo>
                  <a:pt x="0" y="0"/>
                </a:moveTo>
                <a:lnTo>
                  <a:pt x="562952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246287" y="1039391"/>
            <a:ext cx="30162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86875" y="952881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15/17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22167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11313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3873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8953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23536"/>
            <a:ext cx="50800" cy="7278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87036"/>
            <a:ext cx="50800" cy="6643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93881"/>
            <a:ext cx="4457065" cy="608965"/>
          </a:xfrm>
          <a:custGeom>
            <a:avLst/>
            <a:gdLst/>
            <a:ahLst/>
            <a:cxnLst/>
            <a:rect l="l" t="t" r="r" b="b"/>
            <a:pathLst>
              <a:path w="4457065" h="608965">
                <a:moveTo>
                  <a:pt x="4456606" y="0"/>
                </a:moveTo>
                <a:lnTo>
                  <a:pt x="0" y="0"/>
                </a:lnTo>
                <a:lnTo>
                  <a:pt x="0" y="557551"/>
                </a:lnTo>
                <a:lnTo>
                  <a:pt x="16636" y="595065"/>
                </a:lnTo>
                <a:lnTo>
                  <a:pt x="4405806" y="608351"/>
                </a:lnTo>
                <a:lnTo>
                  <a:pt x="4420049" y="606306"/>
                </a:lnTo>
                <a:lnTo>
                  <a:pt x="4451170" y="580347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74336"/>
            <a:ext cx="0" cy="696595"/>
          </a:xfrm>
          <a:custGeom>
            <a:avLst/>
            <a:gdLst/>
            <a:ahLst/>
            <a:cxnLst/>
            <a:rect l="l" t="t" r="r" b="b"/>
            <a:pathLst>
              <a:path w="0" h="696594">
                <a:moveTo>
                  <a:pt x="0" y="69614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6163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4893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3623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17186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11883"/>
            <a:ext cx="40767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Stabilire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v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l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riabile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significato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10">
                <a:latin typeface="Tahoma"/>
                <a:cs typeface="Tahoma"/>
              </a:rPr>
              <a:t>itm</a:t>
            </a:r>
            <a:r>
              <a:rPr dirty="0" sz="1000" spc="-65">
                <a:latin typeface="Tahoma"/>
                <a:cs typeface="Tahoma"/>
              </a:rPr>
              <a:t>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60575" y="952599"/>
            <a:ext cx="23114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endParaRPr baseline="-19841" sz="105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108733" y="849600"/>
            <a:ext cx="582295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-13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27777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3)</a:t>
            </a:r>
            <a:r>
              <a:rPr dirty="0" baseline="27777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baseline="27777" sz="105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121433" y="1028839"/>
            <a:ext cx="563245" cy="0"/>
          </a:xfrm>
          <a:custGeom>
            <a:avLst/>
            <a:gdLst/>
            <a:ahLst/>
            <a:cxnLst/>
            <a:rect l="l" t="t" r="r" b="b"/>
            <a:pathLst>
              <a:path w="563244" h="0">
                <a:moveTo>
                  <a:pt x="0" y="0"/>
                </a:moveTo>
                <a:lnTo>
                  <a:pt x="562952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246287" y="1039391"/>
            <a:ext cx="30162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86875" y="952881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15/17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22167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11313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3873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8953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23536"/>
            <a:ext cx="50800" cy="7278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87036"/>
            <a:ext cx="50800" cy="6643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93881"/>
            <a:ext cx="4457065" cy="608965"/>
          </a:xfrm>
          <a:custGeom>
            <a:avLst/>
            <a:gdLst/>
            <a:ahLst/>
            <a:cxnLst/>
            <a:rect l="l" t="t" r="r" b="b"/>
            <a:pathLst>
              <a:path w="4457065" h="608965">
                <a:moveTo>
                  <a:pt x="4456606" y="0"/>
                </a:moveTo>
                <a:lnTo>
                  <a:pt x="0" y="0"/>
                </a:lnTo>
                <a:lnTo>
                  <a:pt x="0" y="557551"/>
                </a:lnTo>
                <a:lnTo>
                  <a:pt x="16636" y="595065"/>
                </a:lnTo>
                <a:lnTo>
                  <a:pt x="4405806" y="608351"/>
                </a:lnTo>
                <a:lnTo>
                  <a:pt x="4420049" y="606306"/>
                </a:lnTo>
                <a:lnTo>
                  <a:pt x="4451170" y="580347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74336"/>
            <a:ext cx="0" cy="696595"/>
          </a:xfrm>
          <a:custGeom>
            <a:avLst/>
            <a:gdLst/>
            <a:ahLst/>
            <a:cxnLst/>
            <a:rect l="l" t="t" r="r" b="b"/>
            <a:pathLst>
              <a:path w="0" h="696594">
                <a:moveTo>
                  <a:pt x="0" y="69614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6163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4893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3623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17186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11883"/>
            <a:ext cx="40767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Stabilire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v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l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riabile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significato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10">
                <a:latin typeface="Tahoma"/>
                <a:cs typeface="Tahoma"/>
              </a:rPr>
              <a:t>itm</a:t>
            </a:r>
            <a:r>
              <a:rPr dirty="0" sz="1000" spc="-65">
                <a:latin typeface="Tahoma"/>
                <a:cs typeface="Tahoma"/>
              </a:rPr>
              <a:t>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60575" y="952599"/>
            <a:ext cx="23114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endParaRPr baseline="-19841" sz="105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108733" y="849600"/>
            <a:ext cx="582295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-13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27777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3)</a:t>
            </a:r>
            <a:r>
              <a:rPr dirty="0" baseline="27777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baseline="27777" sz="105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121433" y="1028839"/>
            <a:ext cx="563245" cy="0"/>
          </a:xfrm>
          <a:custGeom>
            <a:avLst/>
            <a:gdLst/>
            <a:ahLst/>
            <a:cxnLst/>
            <a:rect l="l" t="t" r="r" b="b"/>
            <a:pathLst>
              <a:path w="563244" h="0">
                <a:moveTo>
                  <a:pt x="0" y="0"/>
                </a:moveTo>
                <a:lnTo>
                  <a:pt x="562952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246287" y="1039391"/>
            <a:ext cx="30162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86875" y="952881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3830" y="1296845"/>
            <a:ext cx="23914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Dobbiamo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studi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35">
                <a:latin typeface="Tahoma"/>
                <a:cs typeface="Tahoma"/>
              </a:rPr>
              <a:t>is</a:t>
            </a:r>
            <a:r>
              <a:rPr dirty="0" sz="1000" spc="-60">
                <a:latin typeface="Tahoma"/>
                <a:cs typeface="Tahoma"/>
              </a:rPr>
              <a:t>equ</a:t>
            </a:r>
            <a:r>
              <a:rPr dirty="0" sz="1000" spc="-50">
                <a:latin typeface="Tahoma"/>
                <a:cs typeface="Tahoma"/>
              </a:rPr>
              <a:t>azione: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876272" y="1547262"/>
            <a:ext cx="582295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-135" i="1">
                <a:latin typeface="Calibri"/>
                <a:cs typeface="Calibri"/>
              </a:rPr>
              <a:t> </a:t>
            </a:r>
            <a:r>
              <a:rPr dirty="0" baseline="27777" sz="1050" spc="-44">
                <a:latin typeface="Lucida Sans Unicode"/>
                <a:cs typeface="Lucida Sans Unicode"/>
              </a:rPr>
              <a:t>4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85" i="1">
                <a:latin typeface="Calibri"/>
                <a:cs typeface="Calibri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3)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endParaRPr baseline="27777" sz="105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888972" y="1726501"/>
            <a:ext cx="563245" cy="0"/>
          </a:xfrm>
          <a:custGeom>
            <a:avLst/>
            <a:gdLst/>
            <a:ahLst/>
            <a:cxnLst/>
            <a:rect l="l" t="t" r="r" b="b"/>
            <a:pathLst>
              <a:path w="563244" h="0">
                <a:moveTo>
                  <a:pt x="0" y="0"/>
                </a:moveTo>
                <a:lnTo>
                  <a:pt x="56295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013826" y="1737053"/>
            <a:ext cx="30162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489555" y="1650261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3" name="object 3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15/17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1880" y="24034"/>
            <a:ext cx="56070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Curva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onenziale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Curv</a:t>
            </a:r>
            <a:r>
              <a:rPr dirty="0" spc="-40"/>
              <a:t>a</a:t>
            </a:r>
            <a:r>
              <a:rPr dirty="0" spc="135"/>
              <a:t> </a:t>
            </a:r>
            <a:r>
              <a:rPr dirty="0" spc="-25"/>
              <a:t>es</a:t>
            </a:r>
            <a:r>
              <a:rPr dirty="0" spc="15"/>
              <a:t>p</a:t>
            </a:r>
            <a:r>
              <a:rPr dirty="0" spc="-30"/>
              <a:t>onenziale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811985"/>
            <a:ext cx="25952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11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curva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83219" y="1060856"/>
            <a:ext cx="441959" cy="19113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27777" sz="105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312" y="1355138"/>
            <a:ext cx="417195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875" marR="5080" indent="-3810">
              <a:lnSpc>
                <a:spcPct val="100000"/>
              </a:lnSpc>
            </a:pP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detta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c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u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rva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5">
                <a:solidFill>
                  <a:srgbClr val="FF0000"/>
                </a:solidFill>
                <a:latin typeface="Tahoma"/>
                <a:cs typeface="Tahoma"/>
              </a:rPr>
              <a:t>es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onenziale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(di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costituita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tutti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punti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rtesiano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14" i="1">
                <a:latin typeface="Calibri"/>
                <a:cs typeface="Calibri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baseline="27777" sz="1050" spc="-22" i="1">
                <a:latin typeface="Trebuchet MS"/>
                <a:cs typeface="Trebuchet MS"/>
              </a:rPr>
              <a:t>x</a:t>
            </a:r>
            <a:r>
              <a:rPr dirty="0" baseline="27777" sz="1050" spc="-150" i="1">
                <a:latin typeface="Trebuchet MS"/>
                <a:cs typeface="Trebuchet MS"/>
              </a:rPr>
              <a:t> </a:t>
            </a:r>
            <a:r>
              <a:rPr dirty="0" sz="1000" spc="-15">
                <a:latin typeface="Tahoma"/>
                <a:cs typeface="Tahoma"/>
              </a:rPr>
              <a:t>),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qualsiasi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reale.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8602" y="1761600"/>
            <a:ext cx="1184275" cy="365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0</a:t>
            </a:r>
            <a:r>
              <a:rPr dirty="0" baseline="31746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560705">
              <a:lnSpc>
                <a:spcPct val="100000"/>
              </a:lnSpc>
              <a:spcBef>
                <a:spcPts val="295"/>
              </a:spcBef>
            </a:pP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Monotonia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33524" y="1785325"/>
            <a:ext cx="2426335" cy="3803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15">
                <a:latin typeface="Tahoma"/>
                <a:cs typeface="Tahoma"/>
              </a:rPr>
              <a:t>tutte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passano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er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5">
                <a:solidFill>
                  <a:srgbClr val="FF0000"/>
                </a:solidFill>
                <a:latin typeface="Tahoma"/>
                <a:cs typeface="Tahoma"/>
              </a:rPr>
              <a:t>il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punto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(0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1)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2/17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22167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11313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3873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8953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23536"/>
            <a:ext cx="50800" cy="7278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87036"/>
            <a:ext cx="50800" cy="6643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93881"/>
            <a:ext cx="4457065" cy="608965"/>
          </a:xfrm>
          <a:custGeom>
            <a:avLst/>
            <a:gdLst/>
            <a:ahLst/>
            <a:cxnLst/>
            <a:rect l="l" t="t" r="r" b="b"/>
            <a:pathLst>
              <a:path w="4457065" h="608965">
                <a:moveTo>
                  <a:pt x="4456606" y="0"/>
                </a:moveTo>
                <a:lnTo>
                  <a:pt x="0" y="0"/>
                </a:lnTo>
                <a:lnTo>
                  <a:pt x="0" y="557551"/>
                </a:lnTo>
                <a:lnTo>
                  <a:pt x="16636" y="595065"/>
                </a:lnTo>
                <a:lnTo>
                  <a:pt x="4405806" y="608351"/>
                </a:lnTo>
                <a:lnTo>
                  <a:pt x="4420049" y="606306"/>
                </a:lnTo>
                <a:lnTo>
                  <a:pt x="4451170" y="580347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74336"/>
            <a:ext cx="0" cy="696595"/>
          </a:xfrm>
          <a:custGeom>
            <a:avLst/>
            <a:gdLst/>
            <a:ahLst/>
            <a:cxnLst/>
            <a:rect l="l" t="t" r="r" b="b"/>
            <a:pathLst>
              <a:path w="0" h="696594">
                <a:moveTo>
                  <a:pt x="0" y="69614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6163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4893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3623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17186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11883"/>
            <a:ext cx="40767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Stabilire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v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l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riabile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significato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10">
                <a:latin typeface="Tahoma"/>
                <a:cs typeface="Tahoma"/>
              </a:rPr>
              <a:t>itm</a:t>
            </a:r>
            <a:r>
              <a:rPr dirty="0" sz="1000" spc="-65">
                <a:latin typeface="Tahoma"/>
                <a:cs typeface="Tahoma"/>
              </a:rPr>
              <a:t>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60575" y="952599"/>
            <a:ext cx="23114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endParaRPr baseline="-19841" sz="105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108733" y="849600"/>
            <a:ext cx="582295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-13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27777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3)</a:t>
            </a:r>
            <a:r>
              <a:rPr dirty="0" baseline="27777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baseline="27777" sz="105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121433" y="1028839"/>
            <a:ext cx="563245" cy="0"/>
          </a:xfrm>
          <a:custGeom>
            <a:avLst/>
            <a:gdLst/>
            <a:ahLst/>
            <a:cxnLst/>
            <a:rect l="l" t="t" r="r" b="b"/>
            <a:pathLst>
              <a:path w="563244" h="0">
                <a:moveTo>
                  <a:pt x="0" y="0"/>
                </a:moveTo>
                <a:lnTo>
                  <a:pt x="562952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246287" y="1039391"/>
            <a:ext cx="30162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86875" y="952881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3830" y="1296845"/>
            <a:ext cx="23914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Dobbiamo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studi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35">
                <a:latin typeface="Tahoma"/>
                <a:cs typeface="Tahoma"/>
              </a:rPr>
              <a:t>is</a:t>
            </a:r>
            <a:r>
              <a:rPr dirty="0" sz="1000" spc="-60">
                <a:latin typeface="Tahoma"/>
                <a:cs typeface="Tahoma"/>
              </a:rPr>
              <a:t>equ</a:t>
            </a:r>
            <a:r>
              <a:rPr dirty="0" sz="1000" spc="-50">
                <a:latin typeface="Tahoma"/>
                <a:cs typeface="Tahoma"/>
              </a:rPr>
              <a:t>azione: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876272" y="1547262"/>
            <a:ext cx="582295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-135" i="1">
                <a:latin typeface="Calibri"/>
                <a:cs typeface="Calibri"/>
              </a:rPr>
              <a:t> </a:t>
            </a:r>
            <a:r>
              <a:rPr dirty="0" baseline="27777" sz="1050" spc="-44">
                <a:latin typeface="Lucida Sans Unicode"/>
                <a:cs typeface="Lucida Sans Unicode"/>
              </a:rPr>
              <a:t>4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85" i="1">
                <a:latin typeface="Calibri"/>
                <a:cs typeface="Calibri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3)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endParaRPr baseline="27777" sz="105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888972" y="1726501"/>
            <a:ext cx="563245" cy="0"/>
          </a:xfrm>
          <a:custGeom>
            <a:avLst/>
            <a:gdLst/>
            <a:ahLst/>
            <a:cxnLst/>
            <a:rect l="l" t="t" r="r" b="b"/>
            <a:pathLst>
              <a:path w="563244" h="0">
                <a:moveTo>
                  <a:pt x="0" y="0"/>
                </a:moveTo>
                <a:lnTo>
                  <a:pt x="56295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013826" y="1737053"/>
            <a:ext cx="30162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489555" y="1650261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16496" y="2056722"/>
            <a:ext cx="381000" cy="176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-135" i="1">
                <a:latin typeface="Calibri"/>
                <a:cs typeface="Calibri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4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70178" y="2056722"/>
            <a:ext cx="140716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2199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85" i="1">
                <a:latin typeface="Calibri"/>
                <a:cs typeface="Calibri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	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85" i="1">
                <a:latin typeface="Calibri"/>
                <a:cs typeface="Calibri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3)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933310" y="2624836"/>
            <a:ext cx="2783840" cy="0"/>
          </a:xfrm>
          <a:custGeom>
            <a:avLst/>
            <a:gdLst/>
            <a:ahLst/>
            <a:cxnLst/>
            <a:rect l="l" t="t" r="r" b="b"/>
            <a:pathLst>
              <a:path w="2783840" h="0">
                <a:moveTo>
                  <a:pt x="0" y="0"/>
                </a:moveTo>
                <a:lnTo>
                  <a:pt x="278356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451607" y="2561577"/>
            <a:ext cx="0" cy="189865"/>
          </a:xfrm>
          <a:custGeom>
            <a:avLst/>
            <a:gdLst/>
            <a:ahLst/>
            <a:cxnLst/>
            <a:rect l="l" t="t" r="r" b="b"/>
            <a:pathLst>
              <a:path w="0" h="189864">
                <a:moveTo>
                  <a:pt x="0" y="18978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786900" y="2561577"/>
            <a:ext cx="0" cy="443230"/>
          </a:xfrm>
          <a:custGeom>
            <a:avLst/>
            <a:gdLst/>
            <a:ahLst/>
            <a:cxnLst/>
            <a:rect l="l" t="t" r="r" b="b"/>
            <a:pathLst>
              <a:path w="0" h="443230">
                <a:moveTo>
                  <a:pt x="0" y="44283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933310" y="3004413"/>
            <a:ext cx="1917064" cy="0"/>
          </a:xfrm>
          <a:custGeom>
            <a:avLst/>
            <a:gdLst/>
            <a:ahLst/>
            <a:cxnLst/>
            <a:rect l="l" t="t" r="r" b="b"/>
            <a:pathLst>
              <a:path w="1917064" h="0">
                <a:moveTo>
                  <a:pt x="0" y="0"/>
                </a:moveTo>
                <a:lnTo>
                  <a:pt x="191684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463823" y="2561564"/>
            <a:ext cx="0" cy="316865"/>
          </a:xfrm>
          <a:custGeom>
            <a:avLst/>
            <a:gdLst/>
            <a:ahLst/>
            <a:cxnLst/>
            <a:rect l="l" t="t" r="r" b="b"/>
            <a:pathLst>
              <a:path w="0" h="316864">
                <a:moveTo>
                  <a:pt x="0" y="31631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933310" y="2751366"/>
            <a:ext cx="2783840" cy="0"/>
          </a:xfrm>
          <a:custGeom>
            <a:avLst/>
            <a:gdLst/>
            <a:ahLst/>
            <a:cxnLst/>
            <a:rect l="l" t="t" r="r" b="b"/>
            <a:pathLst>
              <a:path w="2783840" h="0">
                <a:moveTo>
                  <a:pt x="0" y="0"/>
                </a:moveTo>
                <a:lnTo>
                  <a:pt x="278356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913430" y="300441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039960" y="300441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166478" y="300441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293008" y="300441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419538" y="300441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546056" y="300441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672585" y="300441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933310" y="2877883"/>
            <a:ext cx="2783840" cy="0"/>
          </a:xfrm>
          <a:custGeom>
            <a:avLst/>
            <a:gdLst/>
            <a:ahLst/>
            <a:cxnLst/>
            <a:rect l="l" t="t" r="r" b="b"/>
            <a:pathLst>
              <a:path w="2783840" h="0">
                <a:moveTo>
                  <a:pt x="0" y="0"/>
                </a:moveTo>
                <a:lnTo>
                  <a:pt x="278356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780129" y="262483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906659" y="262483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033177" y="262483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553732" y="262483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680262" y="262483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806780" y="262483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2249779" y="2080448"/>
            <a:ext cx="2042160" cy="7632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85" i="1">
                <a:latin typeface="Calibri"/>
                <a:cs typeface="Calibri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85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14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85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>
              <a:latin typeface="Times New Roman"/>
              <a:cs typeface="Times New Roman"/>
            </a:endParaRPr>
          </a:p>
          <a:p>
            <a:pPr marL="176530">
              <a:lnSpc>
                <a:spcPct val="100000"/>
              </a:lnSpc>
              <a:tabLst>
                <a:tab pos="523875" algn="l"/>
              </a:tabLst>
            </a:pPr>
            <a:r>
              <a:rPr dirty="0" sz="700" spc="-80">
                <a:latin typeface="Lucida Sans Unicode"/>
                <a:cs typeface="Lucida Sans Unicode"/>
              </a:rPr>
              <a:t>0</a:t>
            </a:r>
            <a:r>
              <a:rPr dirty="0" sz="700" spc="-80">
                <a:latin typeface="Lucida Sans Unicode"/>
                <a:cs typeface="Lucida Sans Unicode"/>
              </a:rPr>
              <a:t>	</a:t>
            </a:r>
            <a:r>
              <a:rPr dirty="0" sz="700" spc="-80"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1"/>
              </a:spcBef>
            </a:pPr>
            <a:endParaRPr sz="1000">
              <a:latin typeface="Times New Roman"/>
              <a:cs typeface="Times New Roman"/>
            </a:endParaRPr>
          </a:p>
          <a:p>
            <a:pPr marL="138430">
              <a:lnSpc>
                <a:spcPct val="100000"/>
              </a:lnSpc>
            </a:pPr>
            <a:r>
              <a:rPr dirty="0" sz="1000" spc="-285">
                <a:latin typeface="Arial Unicode MS"/>
                <a:cs typeface="Arial Unicode MS"/>
              </a:rPr>
              <a:t> </a:t>
            </a:r>
            <a:r>
              <a:rPr dirty="0" sz="1000" spc="295">
                <a:latin typeface="Arial Unicode MS"/>
                <a:cs typeface="Arial Unicode MS"/>
              </a:rPr>
              <a:t>❅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387852" y="2818151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85">
                <a:latin typeface="Arial Unicode MS"/>
                <a:cs typeface="Arial Unicode MS"/>
              </a:rPr>
              <a:t> </a:t>
            </a:r>
            <a:r>
              <a:rPr dirty="0" sz="1000" spc="295">
                <a:latin typeface="Arial Unicode MS"/>
                <a:cs typeface="Arial Unicode MS"/>
              </a:rPr>
              <a:t>❅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425782" y="2444250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616494" y="3051577"/>
            <a:ext cx="203200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5565">
              <a:lnSpc>
                <a:spcPct val="100000"/>
              </a:lnSpc>
            </a:pPr>
            <a:r>
              <a:rPr dirty="0" sz="700" spc="15">
                <a:solidFill>
                  <a:srgbClr val="FF0000"/>
                </a:solidFill>
                <a:latin typeface="Lucida Sans Unicode"/>
                <a:cs typeface="Lucida Sans Unicode"/>
              </a:rPr>
              <a:t>+</a:t>
            </a:r>
            <a:endParaRPr sz="7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700" spc="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700" spc="45" i="1">
                <a:solidFill>
                  <a:srgbClr val="FF0000"/>
                </a:solidFill>
                <a:latin typeface="Verdana"/>
                <a:cs typeface="Verdana"/>
              </a:rPr>
              <a:t>&lt;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0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438875" y="3051577"/>
            <a:ext cx="329565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126364">
              <a:lnSpc>
                <a:spcPct val="118600"/>
              </a:lnSpc>
            </a:pPr>
            <a:r>
              <a:rPr dirty="0" sz="700" spc="10">
                <a:solidFill>
                  <a:srgbClr val="FF0000"/>
                </a:solidFill>
                <a:latin typeface="Lucida Sans Unicode"/>
                <a:cs typeface="Lucida Sans Unicode"/>
              </a:rPr>
              <a:t>+ 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0</a:t>
            </a:r>
            <a:r>
              <a:rPr dirty="0" sz="700" spc="45" i="1">
                <a:solidFill>
                  <a:srgbClr val="FF0000"/>
                </a:solidFill>
                <a:latin typeface="Verdana"/>
                <a:cs typeface="Verdana"/>
              </a:rPr>
              <a:t>&lt;</a:t>
            </a:r>
            <a:r>
              <a:rPr dirty="0" sz="700" spc="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700" spc="45" i="1">
                <a:solidFill>
                  <a:srgbClr val="FF0000"/>
                </a:solidFill>
                <a:latin typeface="Verdana"/>
                <a:cs typeface="Verdana"/>
              </a:rPr>
              <a:t>&lt;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071545" y="3078278"/>
            <a:ext cx="10477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10" i="1">
                <a:latin typeface="Arial"/>
                <a:cs typeface="Arial"/>
              </a:rPr>
              <a:t>−</a:t>
            </a:r>
            <a:endParaRPr sz="7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577610" y="3078278"/>
            <a:ext cx="10477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10" i="1">
                <a:latin typeface="Arial"/>
                <a:cs typeface="Arial"/>
              </a:rPr>
              <a:t>−</a:t>
            </a:r>
            <a:endParaRPr sz="700">
              <a:latin typeface="Arial"/>
              <a:cs typeface="Arial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62" name="object 6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63" name="object 6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15/17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33698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22845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3057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81379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35070"/>
            <a:ext cx="50800" cy="70820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98570"/>
            <a:ext cx="50800" cy="64470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05415"/>
            <a:ext cx="4457065" cy="589280"/>
          </a:xfrm>
          <a:custGeom>
            <a:avLst/>
            <a:gdLst/>
            <a:ahLst/>
            <a:cxnLst/>
            <a:rect l="l" t="t" r="r" b="b"/>
            <a:pathLst>
              <a:path w="4457065" h="589280">
                <a:moveTo>
                  <a:pt x="4456606" y="0"/>
                </a:moveTo>
                <a:lnTo>
                  <a:pt x="0" y="0"/>
                </a:lnTo>
                <a:lnTo>
                  <a:pt x="0" y="537863"/>
                </a:lnTo>
                <a:lnTo>
                  <a:pt x="16636" y="575377"/>
                </a:lnTo>
                <a:lnTo>
                  <a:pt x="4405806" y="588663"/>
                </a:lnTo>
                <a:lnTo>
                  <a:pt x="4420049" y="586619"/>
                </a:lnTo>
                <a:lnTo>
                  <a:pt x="4451170" y="56066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85870"/>
            <a:ext cx="0" cy="676910"/>
          </a:xfrm>
          <a:custGeom>
            <a:avLst/>
            <a:gdLst/>
            <a:ahLst/>
            <a:cxnLst/>
            <a:rect l="l" t="t" r="r" b="b"/>
            <a:pathLst>
              <a:path w="0" h="676910">
                <a:moveTo>
                  <a:pt x="0" y="67645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7317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6047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4777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2872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23415"/>
            <a:ext cx="40767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Stabilire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v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l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riabile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significato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10">
                <a:latin typeface="Tahoma"/>
                <a:cs typeface="Tahoma"/>
              </a:rPr>
              <a:t>itm</a:t>
            </a:r>
            <a:r>
              <a:rPr dirty="0" sz="1000" spc="-65">
                <a:latin typeface="Tahoma"/>
                <a:cs typeface="Tahoma"/>
              </a:rPr>
              <a:t>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933727" y="1072654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747342" y="954987"/>
            <a:ext cx="233045" cy="198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1095"/>
              </a:lnSpc>
            </a:pP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  <a:p>
            <a:pPr algn="r" marR="5080">
              <a:lnSpc>
                <a:spcPts val="495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012416" y="862753"/>
            <a:ext cx="798195" cy="331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32105" marR="5080" indent="-320040">
              <a:lnSpc>
                <a:spcPct val="113100"/>
              </a:lnSpc>
            </a:pPr>
            <a:r>
              <a:rPr dirty="0" sz="1000" u="sng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25" i="1" u="sng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50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20" u="sng">
                <a:solidFill>
                  <a:srgbClr val="0000FF"/>
                </a:solidFill>
                <a:latin typeface="Tahoma"/>
                <a:cs typeface="Tahoma"/>
              </a:rPr>
              <a:t>2)(</a:t>
            </a:r>
            <a:r>
              <a:rPr dirty="0" sz="1000" spc="25" i="1" u="sng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50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40" u="sng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3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0000FF"/>
                </a:solidFill>
                <a:latin typeface="Tahoma"/>
                <a:cs typeface="Tahoma"/>
              </a:rPr>
              <a:t>3)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00121" y="955269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16/17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33698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22845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3057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81379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35070"/>
            <a:ext cx="50800" cy="70820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98570"/>
            <a:ext cx="50800" cy="64470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05415"/>
            <a:ext cx="4457065" cy="589280"/>
          </a:xfrm>
          <a:custGeom>
            <a:avLst/>
            <a:gdLst/>
            <a:ahLst/>
            <a:cxnLst/>
            <a:rect l="l" t="t" r="r" b="b"/>
            <a:pathLst>
              <a:path w="4457065" h="589280">
                <a:moveTo>
                  <a:pt x="4456606" y="0"/>
                </a:moveTo>
                <a:lnTo>
                  <a:pt x="0" y="0"/>
                </a:lnTo>
                <a:lnTo>
                  <a:pt x="0" y="537863"/>
                </a:lnTo>
                <a:lnTo>
                  <a:pt x="16636" y="575377"/>
                </a:lnTo>
                <a:lnTo>
                  <a:pt x="4405806" y="588663"/>
                </a:lnTo>
                <a:lnTo>
                  <a:pt x="4420049" y="586619"/>
                </a:lnTo>
                <a:lnTo>
                  <a:pt x="4451170" y="56066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85870"/>
            <a:ext cx="0" cy="676910"/>
          </a:xfrm>
          <a:custGeom>
            <a:avLst/>
            <a:gdLst/>
            <a:ahLst/>
            <a:cxnLst/>
            <a:rect l="l" t="t" r="r" b="b"/>
            <a:pathLst>
              <a:path w="0" h="676910">
                <a:moveTo>
                  <a:pt x="0" y="67645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7317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6047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4777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2872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23415"/>
            <a:ext cx="40767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Stabilire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v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l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riabile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significato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10">
                <a:latin typeface="Tahoma"/>
                <a:cs typeface="Tahoma"/>
              </a:rPr>
              <a:t>itm</a:t>
            </a:r>
            <a:r>
              <a:rPr dirty="0" sz="1000" spc="-65">
                <a:latin typeface="Tahoma"/>
                <a:cs typeface="Tahoma"/>
              </a:rPr>
              <a:t>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933727" y="1072654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747342" y="954987"/>
            <a:ext cx="233045" cy="198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1095"/>
              </a:lnSpc>
            </a:pP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  <a:p>
            <a:pPr algn="r" marR="5080">
              <a:lnSpc>
                <a:spcPts val="495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012416" y="862753"/>
            <a:ext cx="798195" cy="331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32105" marR="5080" indent="-320040">
              <a:lnSpc>
                <a:spcPct val="113100"/>
              </a:lnSpc>
            </a:pPr>
            <a:r>
              <a:rPr dirty="0" sz="1000" u="sng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25" i="1" u="sng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50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20" u="sng">
                <a:solidFill>
                  <a:srgbClr val="0000FF"/>
                </a:solidFill>
                <a:latin typeface="Tahoma"/>
                <a:cs typeface="Tahoma"/>
              </a:rPr>
              <a:t>2)(</a:t>
            </a:r>
            <a:r>
              <a:rPr dirty="0" sz="1000" spc="25" i="1" u="sng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50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40" u="sng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3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0000FF"/>
                </a:solidFill>
                <a:latin typeface="Tahoma"/>
                <a:cs typeface="Tahoma"/>
              </a:rPr>
              <a:t>3)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00121" y="955269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16/17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33698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22845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3057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81379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35070"/>
            <a:ext cx="50800" cy="70820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98570"/>
            <a:ext cx="50800" cy="64470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05415"/>
            <a:ext cx="4457065" cy="589280"/>
          </a:xfrm>
          <a:custGeom>
            <a:avLst/>
            <a:gdLst/>
            <a:ahLst/>
            <a:cxnLst/>
            <a:rect l="l" t="t" r="r" b="b"/>
            <a:pathLst>
              <a:path w="4457065" h="589280">
                <a:moveTo>
                  <a:pt x="4456606" y="0"/>
                </a:moveTo>
                <a:lnTo>
                  <a:pt x="0" y="0"/>
                </a:lnTo>
                <a:lnTo>
                  <a:pt x="0" y="537863"/>
                </a:lnTo>
                <a:lnTo>
                  <a:pt x="16636" y="575377"/>
                </a:lnTo>
                <a:lnTo>
                  <a:pt x="4405806" y="588663"/>
                </a:lnTo>
                <a:lnTo>
                  <a:pt x="4420049" y="586619"/>
                </a:lnTo>
                <a:lnTo>
                  <a:pt x="4451170" y="56066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85870"/>
            <a:ext cx="0" cy="676910"/>
          </a:xfrm>
          <a:custGeom>
            <a:avLst/>
            <a:gdLst/>
            <a:ahLst/>
            <a:cxnLst/>
            <a:rect l="l" t="t" r="r" b="b"/>
            <a:pathLst>
              <a:path w="0" h="676910">
                <a:moveTo>
                  <a:pt x="0" y="67645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7317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6047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4777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2872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23415"/>
            <a:ext cx="40767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Stabilire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v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l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riabile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significato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10">
                <a:latin typeface="Tahoma"/>
                <a:cs typeface="Tahoma"/>
              </a:rPr>
              <a:t>itm</a:t>
            </a:r>
            <a:r>
              <a:rPr dirty="0" sz="1000" spc="-65">
                <a:latin typeface="Tahoma"/>
                <a:cs typeface="Tahoma"/>
              </a:rPr>
              <a:t>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933727" y="1072654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747342" y="954987"/>
            <a:ext cx="233045" cy="198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1095"/>
              </a:lnSpc>
            </a:pP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  <a:p>
            <a:pPr algn="r" marR="5080">
              <a:lnSpc>
                <a:spcPts val="495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012416" y="862753"/>
            <a:ext cx="798195" cy="331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32105" marR="5080" indent="-320040">
              <a:lnSpc>
                <a:spcPct val="113100"/>
              </a:lnSpc>
            </a:pPr>
            <a:r>
              <a:rPr dirty="0" sz="1000" u="sng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25" i="1" u="sng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50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20" u="sng">
                <a:solidFill>
                  <a:srgbClr val="0000FF"/>
                </a:solidFill>
                <a:latin typeface="Tahoma"/>
                <a:cs typeface="Tahoma"/>
              </a:rPr>
              <a:t>2)(</a:t>
            </a:r>
            <a:r>
              <a:rPr dirty="0" sz="1000" spc="25" i="1" u="sng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50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40" u="sng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3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0000FF"/>
                </a:solidFill>
                <a:latin typeface="Tahoma"/>
                <a:cs typeface="Tahoma"/>
              </a:rPr>
              <a:t>3)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00121" y="955269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3830" y="1288692"/>
            <a:ext cx="23914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Dobbiamo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studi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35">
                <a:latin typeface="Tahoma"/>
                <a:cs typeface="Tahoma"/>
              </a:rPr>
              <a:t>is</a:t>
            </a:r>
            <a:r>
              <a:rPr dirty="0" sz="1000" spc="-60">
                <a:latin typeface="Tahoma"/>
                <a:cs typeface="Tahoma"/>
              </a:rPr>
              <a:t>equ</a:t>
            </a:r>
            <a:r>
              <a:rPr dirty="0" sz="1000" spc="-50">
                <a:latin typeface="Tahoma"/>
                <a:cs typeface="Tahoma"/>
              </a:rPr>
              <a:t>azione: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771484" y="1540730"/>
            <a:ext cx="1080135" cy="244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u="sng">
                <a:latin typeface="Tahoma"/>
                <a:cs typeface="Tahoma"/>
              </a:rPr>
              <a:t>(</a:t>
            </a:r>
            <a:r>
              <a:rPr dirty="0" sz="1000" spc="25" i="1" u="sng">
                <a:latin typeface="Calibri"/>
                <a:cs typeface="Calibri"/>
              </a:rPr>
              <a:t>x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20" u="sng">
                <a:latin typeface="Tahoma"/>
                <a:cs typeface="Tahoma"/>
              </a:rPr>
              <a:t>2)(</a:t>
            </a:r>
            <a:r>
              <a:rPr dirty="0" sz="1000" spc="25" i="1" u="sng">
                <a:latin typeface="Calibri"/>
                <a:cs typeface="Calibri"/>
              </a:rPr>
              <a:t>x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40" u="sng">
                <a:latin typeface="Tahoma"/>
                <a:cs typeface="Tahoma"/>
              </a:rPr>
              <a:t>+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Tahoma"/>
                <a:cs typeface="Tahoma"/>
              </a:rPr>
              <a:t>3)</a:t>
            </a:r>
            <a:r>
              <a:rPr dirty="0" sz="1000" spc="80">
                <a:latin typeface="Tahoma"/>
                <a:cs typeface="Tahoma"/>
              </a:rPr>
              <a:t> </a:t>
            </a:r>
            <a:r>
              <a:rPr dirty="0" baseline="-36111" sz="1500" spc="-75" i="1">
                <a:latin typeface="Verdana"/>
                <a:cs typeface="Verdana"/>
              </a:rPr>
              <a:t>&gt;</a:t>
            </a:r>
            <a:r>
              <a:rPr dirty="0" baseline="-36111" sz="1500" spc="-112" i="1">
                <a:latin typeface="Verdana"/>
                <a:cs typeface="Verdana"/>
              </a:rPr>
              <a:t> </a:t>
            </a:r>
            <a:r>
              <a:rPr dirty="0" baseline="-36111" sz="1500" spc="-75">
                <a:latin typeface="Tahoma"/>
                <a:cs typeface="Tahoma"/>
              </a:rPr>
              <a:t>0</a:t>
            </a:r>
            <a:r>
              <a:rPr dirty="0" baseline="-36111" sz="1500" spc="-142" i="1">
                <a:latin typeface="Verdana"/>
                <a:cs typeface="Verdana"/>
              </a:rPr>
              <a:t>.</a:t>
            </a:r>
            <a:endParaRPr baseline="-36111" sz="15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91143" y="1719755"/>
            <a:ext cx="1473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25" i="1"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16/17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33698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22845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3057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81379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35070"/>
            <a:ext cx="50800" cy="70820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98570"/>
            <a:ext cx="50800" cy="64470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05415"/>
            <a:ext cx="4457065" cy="589280"/>
          </a:xfrm>
          <a:custGeom>
            <a:avLst/>
            <a:gdLst/>
            <a:ahLst/>
            <a:cxnLst/>
            <a:rect l="l" t="t" r="r" b="b"/>
            <a:pathLst>
              <a:path w="4457065" h="589280">
                <a:moveTo>
                  <a:pt x="4456606" y="0"/>
                </a:moveTo>
                <a:lnTo>
                  <a:pt x="0" y="0"/>
                </a:lnTo>
                <a:lnTo>
                  <a:pt x="0" y="537863"/>
                </a:lnTo>
                <a:lnTo>
                  <a:pt x="16636" y="575377"/>
                </a:lnTo>
                <a:lnTo>
                  <a:pt x="4405806" y="588663"/>
                </a:lnTo>
                <a:lnTo>
                  <a:pt x="4420049" y="586619"/>
                </a:lnTo>
                <a:lnTo>
                  <a:pt x="4451170" y="56066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85870"/>
            <a:ext cx="0" cy="676910"/>
          </a:xfrm>
          <a:custGeom>
            <a:avLst/>
            <a:gdLst/>
            <a:ahLst/>
            <a:cxnLst/>
            <a:rect l="l" t="t" r="r" b="b"/>
            <a:pathLst>
              <a:path w="0" h="676910">
                <a:moveTo>
                  <a:pt x="0" y="67645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7317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6047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4777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2872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23415"/>
            <a:ext cx="40767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Stabilire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v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l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riabile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significato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10">
                <a:latin typeface="Tahoma"/>
                <a:cs typeface="Tahoma"/>
              </a:rPr>
              <a:t>itm</a:t>
            </a:r>
            <a:r>
              <a:rPr dirty="0" sz="1000" spc="-65">
                <a:latin typeface="Tahoma"/>
                <a:cs typeface="Tahoma"/>
              </a:rPr>
              <a:t>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933727" y="1072654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747342" y="954987"/>
            <a:ext cx="233045" cy="198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1095"/>
              </a:lnSpc>
            </a:pP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  <a:p>
            <a:pPr algn="r" marR="5080">
              <a:lnSpc>
                <a:spcPts val="495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012416" y="862753"/>
            <a:ext cx="798195" cy="331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32105" marR="5080" indent="-320040">
              <a:lnSpc>
                <a:spcPct val="113100"/>
              </a:lnSpc>
            </a:pPr>
            <a:r>
              <a:rPr dirty="0" sz="1000" u="sng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25" i="1" u="sng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50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20" u="sng">
                <a:solidFill>
                  <a:srgbClr val="0000FF"/>
                </a:solidFill>
                <a:latin typeface="Tahoma"/>
                <a:cs typeface="Tahoma"/>
              </a:rPr>
              <a:t>2)(</a:t>
            </a:r>
            <a:r>
              <a:rPr dirty="0" sz="1000" spc="25" i="1" u="sng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50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40" u="sng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3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0000FF"/>
                </a:solidFill>
                <a:latin typeface="Tahoma"/>
                <a:cs typeface="Tahoma"/>
              </a:rPr>
              <a:t>3)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00121" y="955269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3830" y="1288692"/>
            <a:ext cx="23914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Dobbiamo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studi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35">
                <a:latin typeface="Tahoma"/>
                <a:cs typeface="Tahoma"/>
              </a:rPr>
              <a:t>is</a:t>
            </a:r>
            <a:r>
              <a:rPr dirty="0" sz="1000" spc="-60">
                <a:latin typeface="Tahoma"/>
                <a:cs typeface="Tahoma"/>
              </a:rPr>
              <a:t>equ</a:t>
            </a:r>
            <a:r>
              <a:rPr dirty="0" sz="1000" spc="-50">
                <a:latin typeface="Tahoma"/>
                <a:cs typeface="Tahoma"/>
              </a:rPr>
              <a:t>azione: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771484" y="1540730"/>
            <a:ext cx="1080135" cy="244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u="sng">
                <a:latin typeface="Tahoma"/>
                <a:cs typeface="Tahoma"/>
              </a:rPr>
              <a:t>(</a:t>
            </a:r>
            <a:r>
              <a:rPr dirty="0" sz="1000" spc="25" i="1" u="sng">
                <a:latin typeface="Calibri"/>
                <a:cs typeface="Calibri"/>
              </a:rPr>
              <a:t>x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20" u="sng">
                <a:latin typeface="Tahoma"/>
                <a:cs typeface="Tahoma"/>
              </a:rPr>
              <a:t>2)(</a:t>
            </a:r>
            <a:r>
              <a:rPr dirty="0" sz="1000" spc="25" i="1" u="sng">
                <a:latin typeface="Calibri"/>
                <a:cs typeface="Calibri"/>
              </a:rPr>
              <a:t>x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40" u="sng">
                <a:latin typeface="Tahoma"/>
                <a:cs typeface="Tahoma"/>
              </a:rPr>
              <a:t>+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Tahoma"/>
                <a:cs typeface="Tahoma"/>
              </a:rPr>
              <a:t>3)</a:t>
            </a:r>
            <a:r>
              <a:rPr dirty="0" sz="1000" spc="80">
                <a:latin typeface="Tahoma"/>
                <a:cs typeface="Tahoma"/>
              </a:rPr>
              <a:t> </a:t>
            </a:r>
            <a:r>
              <a:rPr dirty="0" baseline="-36111" sz="1500" spc="-75" i="1">
                <a:latin typeface="Verdana"/>
                <a:cs typeface="Verdana"/>
              </a:rPr>
              <a:t>&gt;</a:t>
            </a:r>
            <a:r>
              <a:rPr dirty="0" baseline="-36111" sz="1500" spc="-112" i="1">
                <a:latin typeface="Verdana"/>
                <a:cs typeface="Verdana"/>
              </a:rPr>
              <a:t> </a:t>
            </a:r>
            <a:r>
              <a:rPr dirty="0" baseline="-36111" sz="1500" spc="-75">
                <a:latin typeface="Tahoma"/>
                <a:cs typeface="Tahoma"/>
              </a:rPr>
              <a:t>0</a:t>
            </a:r>
            <a:r>
              <a:rPr dirty="0" baseline="-36111" sz="1500" spc="-142" i="1">
                <a:latin typeface="Verdana"/>
                <a:cs typeface="Verdana"/>
              </a:rPr>
              <a:t>.</a:t>
            </a:r>
            <a:endParaRPr baseline="-36111" sz="15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91143" y="1719755"/>
            <a:ext cx="1473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25" i="1">
                <a:latin typeface="Calibri"/>
                <a:cs typeface="Calibri"/>
              </a:rPr>
              <a:t>x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89039" y="2063151"/>
            <a:ext cx="5454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85" i="1">
                <a:latin typeface="Calibri"/>
                <a:cs typeface="Calibri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07249" y="2063151"/>
            <a:ext cx="58737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85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616849" y="2063151"/>
            <a:ext cx="6438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spc="85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3)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333472" y="2063151"/>
            <a:ext cx="65087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85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085247" y="2063151"/>
            <a:ext cx="5734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85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85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731577" y="2063151"/>
            <a:ext cx="58737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85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933310" y="2607538"/>
            <a:ext cx="2783840" cy="0"/>
          </a:xfrm>
          <a:custGeom>
            <a:avLst/>
            <a:gdLst/>
            <a:ahLst/>
            <a:cxnLst/>
            <a:rect l="l" t="t" r="r" b="b"/>
            <a:pathLst>
              <a:path w="2783840" h="0">
                <a:moveTo>
                  <a:pt x="0" y="0"/>
                </a:moveTo>
                <a:lnTo>
                  <a:pt x="278356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451620" y="2544279"/>
            <a:ext cx="0" cy="189865"/>
          </a:xfrm>
          <a:custGeom>
            <a:avLst/>
            <a:gdLst/>
            <a:ahLst/>
            <a:cxnLst/>
            <a:rect l="l" t="t" r="r" b="b"/>
            <a:pathLst>
              <a:path w="0" h="189864">
                <a:moveTo>
                  <a:pt x="0" y="18978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122193" y="2544279"/>
            <a:ext cx="0" cy="443230"/>
          </a:xfrm>
          <a:custGeom>
            <a:avLst/>
            <a:gdLst/>
            <a:ahLst/>
            <a:cxnLst/>
            <a:rect l="l" t="t" r="r" b="b"/>
            <a:pathLst>
              <a:path w="0" h="443230">
                <a:moveTo>
                  <a:pt x="0" y="44283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058934" y="2987116"/>
            <a:ext cx="658495" cy="0"/>
          </a:xfrm>
          <a:custGeom>
            <a:avLst/>
            <a:gdLst/>
            <a:ahLst/>
            <a:cxnLst/>
            <a:rect l="l" t="t" r="r" b="b"/>
            <a:pathLst>
              <a:path w="658495" h="0">
                <a:moveTo>
                  <a:pt x="0" y="0"/>
                </a:moveTo>
                <a:lnTo>
                  <a:pt x="65792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439405" y="2544267"/>
            <a:ext cx="0" cy="316865"/>
          </a:xfrm>
          <a:custGeom>
            <a:avLst/>
            <a:gdLst/>
            <a:ahLst/>
            <a:cxnLst/>
            <a:rect l="l" t="t" r="r" b="b"/>
            <a:pathLst>
              <a:path w="0" h="316864">
                <a:moveTo>
                  <a:pt x="0" y="31631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451607" y="2734068"/>
            <a:ext cx="1265555" cy="0"/>
          </a:xfrm>
          <a:custGeom>
            <a:avLst/>
            <a:gdLst/>
            <a:ahLst/>
            <a:cxnLst/>
            <a:rect l="l" t="t" r="r" b="b"/>
            <a:pathLst>
              <a:path w="1265554" h="0">
                <a:moveTo>
                  <a:pt x="0" y="0"/>
                </a:moveTo>
                <a:lnTo>
                  <a:pt x="126525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933310" y="2734068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085138" y="2734068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236967" y="2734068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388795" y="2734068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540624" y="2734068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692465" y="2734068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844294" y="2734068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996122" y="2734068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147951" y="2734068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299779" y="2734068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933310" y="298711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085138" y="298711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236967" y="298711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388795" y="298711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540624" y="298711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692465" y="298711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844294" y="298711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996122" y="298711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147951" y="298711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2299779" y="298711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2451607" y="298711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603449" y="298711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755277" y="298711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907106" y="298711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388795" y="2860586"/>
            <a:ext cx="2328545" cy="0"/>
          </a:xfrm>
          <a:custGeom>
            <a:avLst/>
            <a:gdLst/>
            <a:ahLst/>
            <a:cxnLst/>
            <a:rect l="l" t="t" r="r" b="b"/>
            <a:pathLst>
              <a:path w="2328545" h="0">
                <a:moveTo>
                  <a:pt x="0" y="0"/>
                </a:moveTo>
                <a:lnTo>
                  <a:pt x="232807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933310" y="286058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085138" y="286058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236967" y="286058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3780129" y="2607538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3906659" y="2607538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4033177" y="2607538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553732" y="2607538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680262" y="2607538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806780" y="2607538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 txBox="1"/>
          <p:nvPr/>
        </p:nvSpPr>
        <p:spPr>
          <a:xfrm>
            <a:off x="2413609" y="2426953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0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363446" y="2426953"/>
            <a:ext cx="15176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084150" y="2426953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110399" y="3060981"/>
            <a:ext cx="10477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10" i="1">
                <a:latin typeface="Arial"/>
                <a:cs typeface="Arial"/>
              </a:rPr>
              <a:t>−</a:t>
            </a:r>
            <a:endParaRPr sz="7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730375" y="3034280"/>
            <a:ext cx="408305" cy="267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95250">
              <a:lnSpc>
                <a:spcPct val="100000"/>
              </a:lnSpc>
            </a:pPr>
            <a:r>
              <a:rPr dirty="0" sz="700" spc="15">
                <a:solidFill>
                  <a:srgbClr val="FF0000"/>
                </a:solidFill>
                <a:latin typeface="Lucida Sans Unicode"/>
                <a:cs typeface="Lucida Sans Unicode"/>
              </a:rPr>
              <a:t>+</a:t>
            </a:r>
            <a:endParaRPr sz="700">
              <a:latin typeface="Lucida Sans Unicode"/>
              <a:cs typeface="Lucida Sans Unicode"/>
            </a:endParaRPr>
          </a:p>
          <a:p>
            <a:pPr algn="ctr">
              <a:lnSpc>
                <a:spcPct val="100000"/>
              </a:lnSpc>
              <a:spcBef>
                <a:spcPts val="155"/>
              </a:spcBef>
            </a:pPr>
            <a:r>
              <a:rPr dirty="0" sz="700" spc="210" i="1">
                <a:solidFill>
                  <a:srgbClr val="FF0000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45" i="1">
                <a:solidFill>
                  <a:srgbClr val="FF0000"/>
                </a:solidFill>
                <a:latin typeface="Verdana"/>
                <a:cs typeface="Verdana"/>
              </a:rPr>
              <a:t>&lt;</a:t>
            </a:r>
            <a:r>
              <a:rPr dirty="0" sz="700" spc="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700" spc="45" i="1">
                <a:solidFill>
                  <a:srgbClr val="FF0000"/>
                </a:solidFill>
                <a:latin typeface="Verdana"/>
                <a:cs typeface="Verdana"/>
              </a:rPr>
              <a:t>&lt;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0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324593" y="3034280"/>
            <a:ext cx="203200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5565">
              <a:lnSpc>
                <a:spcPct val="100000"/>
              </a:lnSpc>
            </a:pPr>
            <a:r>
              <a:rPr dirty="0" sz="700" spc="15">
                <a:solidFill>
                  <a:srgbClr val="FF0000"/>
                </a:solidFill>
                <a:latin typeface="Lucida Sans Unicode"/>
                <a:cs typeface="Lucida Sans Unicode"/>
              </a:rPr>
              <a:t>+</a:t>
            </a:r>
            <a:endParaRPr sz="7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700" spc="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700" spc="45" i="1">
                <a:solidFill>
                  <a:srgbClr val="FF0000"/>
                </a:solidFill>
                <a:latin typeface="Verdana"/>
                <a:cs typeface="Verdana"/>
              </a:rPr>
              <a:t>&gt;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2691968" y="3060981"/>
            <a:ext cx="10477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10" i="1">
                <a:latin typeface="Arial"/>
                <a:cs typeface="Arial"/>
              </a:rPr>
              <a:t>−</a:t>
            </a:r>
            <a:endParaRPr sz="700">
              <a:latin typeface="Arial"/>
              <a:cs typeface="Arial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83" name="object 8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84" name="object 8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16/17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0234" y="24034"/>
            <a:ext cx="4838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ro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osti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1163584"/>
            <a:ext cx="406907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Stabilire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v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l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riabile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hanno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significato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ritmi: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0200" y="1384642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40728" y="1353373"/>
            <a:ext cx="91630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10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3(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19911" y="1353373"/>
            <a:ext cx="499109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17/17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0234" y="24034"/>
            <a:ext cx="4838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ro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osti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1163584"/>
            <a:ext cx="406907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Stabilire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v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l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riabile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hanno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significato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ritmi: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0200" y="1384642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200" y="1574431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40728" y="1353373"/>
            <a:ext cx="1244600" cy="3803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10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3(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[(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2)(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5)]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73138" y="1353373"/>
            <a:ext cx="845819" cy="342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9410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17/17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0234" y="24034"/>
            <a:ext cx="4838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ro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osti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1163584"/>
            <a:ext cx="406907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Stabilire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v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l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riabile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hanno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significato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ritmi: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0200" y="1384642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200" y="1574431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40728" y="1353373"/>
            <a:ext cx="1244600" cy="3803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10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3(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[(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2)(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5)]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30200" y="1784463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53262" y="1870862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971068" y="1353373"/>
            <a:ext cx="1157605" cy="590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61035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  <a:p>
            <a:pPr marL="12700" indent="301625">
              <a:lnSpc>
                <a:spcPct val="100000"/>
              </a:lnSpc>
              <a:spcBef>
                <a:spcPts val="295"/>
              </a:spcBef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40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dirty="0" sz="1000" spc="6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0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dirty="0" sz="1000" spc="6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0728" y="1720338"/>
            <a:ext cx="702310" cy="184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9682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3</a:t>
            </a:r>
            <a:r>
              <a:rPr dirty="0" baseline="-39682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baseline="-39682" sz="1050" spc="-67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7777" sz="1500" spc="-52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baseline="-27777" sz="1500" spc="-277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50000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-50000" sz="750">
                <a:solidFill>
                  <a:srgbClr val="0000FF"/>
                </a:solidFill>
                <a:latin typeface="Lucida Sans Unicode"/>
                <a:cs typeface="Lucida Sans Unicode"/>
              </a:rPr>
              <a:t>  </a:t>
            </a:r>
            <a:r>
              <a:rPr dirty="0" baseline="-50000" sz="750" spc="-3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700" spc="-10" i="1" u="sng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700" spc="55" u="sng">
                <a:solidFill>
                  <a:srgbClr val="0000FF"/>
                </a:solidFill>
                <a:latin typeface="Lucida Sans Unicode"/>
                <a:cs typeface="Lucida Sans Unicode"/>
              </a:rPr>
              <a:t>(</a:t>
            </a:r>
            <a:r>
              <a:rPr dirty="0" sz="700" spc="-10" i="1" u="sng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700" u="sng">
                <a:solidFill>
                  <a:srgbClr val="0000FF"/>
                </a:solidFill>
                <a:latin typeface="Lucida Sans Unicode"/>
                <a:cs typeface="Lucida Sans Unicode"/>
              </a:rPr>
              <a:t>+1)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40562" y="1863172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52005" y="1825328"/>
            <a:ext cx="27114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55">
                <a:solidFill>
                  <a:srgbClr val="0000FF"/>
                </a:solidFill>
                <a:latin typeface="Lucida Sans Unicode"/>
                <a:cs typeface="Lucida Sans Unicode"/>
              </a:rPr>
              <a:t>(</a:t>
            </a:r>
            <a:r>
              <a:rPr dirty="0" sz="700" spc="-1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10">
                <a:solidFill>
                  <a:srgbClr val="0000FF"/>
                </a:solidFill>
                <a:latin typeface="Lucida Sans Unicode"/>
                <a:cs typeface="Lucida Sans Unicode"/>
              </a:rPr>
              <a:t>1)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32522" y="1753194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17/17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0234" y="24034"/>
            <a:ext cx="4838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ro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osti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1163584"/>
            <a:ext cx="406907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Stabilire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v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l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riabile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hanno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significato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ritmi: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0200" y="1384642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200" y="1574431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40728" y="1353373"/>
            <a:ext cx="1244600" cy="3803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10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3(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[(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2)(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5)]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30200" y="1784463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53262" y="1870862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540562" y="1863172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30200" y="2004885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971068" y="1353373"/>
            <a:ext cx="1161415" cy="810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635000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  <a:p>
            <a:pPr marL="12700" indent="301625">
              <a:lnSpc>
                <a:spcPct val="100000"/>
              </a:lnSpc>
              <a:spcBef>
                <a:spcPts val="295"/>
              </a:spcBef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40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dirty="0" sz="1000" spc="6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0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dirty="0" sz="1000" spc="6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  <a:p>
            <a:pPr algn="ctr" marL="760095">
              <a:lnSpc>
                <a:spcPct val="100000"/>
              </a:lnSpc>
              <a:spcBef>
                <a:spcPts val="535"/>
              </a:spcBef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Lucida Sans Unicode"/>
                <a:cs typeface="Lucida Sans Unicode"/>
              </a:rPr>
              <a:t>/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40728" y="1720338"/>
            <a:ext cx="702310" cy="184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9682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3</a:t>
            </a:r>
            <a:r>
              <a:rPr dirty="0" baseline="-39682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baseline="-39682" sz="1050" spc="-67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7777" sz="1500" spc="-52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baseline="-27777" sz="1500" spc="-277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50000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-50000" sz="750">
                <a:solidFill>
                  <a:srgbClr val="0000FF"/>
                </a:solidFill>
                <a:latin typeface="Lucida Sans Unicode"/>
                <a:cs typeface="Lucida Sans Unicode"/>
              </a:rPr>
              <a:t>  </a:t>
            </a:r>
            <a:r>
              <a:rPr dirty="0" baseline="-50000" sz="750" spc="-3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700" spc="-10" i="1" u="sng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700" spc="55" u="sng">
                <a:solidFill>
                  <a:srgbClr val="0000FF"/>
                </a:solidFill>
                <a:latin typeface="Lucida Sans Unicode"/>
                <a:cs typeface="Lucida Sans Unicode"/>
              </a:rPr>
              <a:t>(</a:t>
            </a:r>
            <a:r>
              <a:rPr dirty="0" sz="700" spc="-10" i="1" u="sng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700" u="sng">
                <a:solidFill>
                  <a:srgbClr val="0000FF"/>
                </a:solidFill>
                <a:latin typeface="Lucida Sans Unicode"/>
                <a:cs typeface="Lucida Sans Unicode"/>
              </a:rPr>
              <a:t>+1)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52005" y="1825328"/>
            <a:ext cx="27114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55">
                <a:solidFill>
                  <a:srgbClr val="0000FF"/>
                </a:solidFill>
                <a:latin typeface="Lucida Sans Unicode"/>
                <a:cs typeface="Lucida Sans Unicode"/>
              </a:rPr>
              <a:t>(</a:t>
            </a:r>
            <a:r>
              <a:rPr dirty="0" sz="700" spc="-1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10">
                <a:solidFill>
                  <a:srgbClr val="0000FF"/>
                </a:solidFill>
                <a:latin typeface="Lucida Sans Unicode"/>
                <a:cs typeface="Lucida Sans Unicode"/>
              </a:rPr>
              <a:t>1)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32522" y="1753194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40728" y="1956202"/>
            <a:ext cx="922655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4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2(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5)</a:t>
            </a:r>
            <a:r>
              <a:rPr dirty="0" baseline="27777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17/17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0234" y="24034"/>
            <a:ext cx="4838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ro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osti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1163584"/>
            <a:ext cx="406907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Stabilire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v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l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riabile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hanno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significato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ritmi: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0200" y="1384642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200" y="1574431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40728" y="1353373"/>
            <a:ext cx="1244600" cy="3803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10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3(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[(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2)(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5)]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30200" y="1784463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53262" y="1870862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40728" y="1720338"/>
            <a:ext cx="702310" cy="184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9682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3</a:t>
            </a:r>
            <a:r>
              <a:rPr dirty="0" baseline="-39682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baseline="-39682" sz="1050" spc="-67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7777" sz="1500" spc="-52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baseline="-27777" sz="1500" spc="-277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50000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-50000" sz="750">
                <a:solidFill>
                  <a:srgbClr val="0000FF"/>
                </a:solidFill>
                <a:latin typeface="Lucida Sans Unicode"/>
                <a:cs typeface="Lucida Sans Unicode"/>
              </a:rPr>
              <a:t>  </a:t>
            </a:r>
            <a:r>
              <a:rPr dirty="0" baseline="-50000" sz="750" spc="-3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700" spc="-10" i="1" u="sng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700" spc="55" u="sng">
                <a:solidFill>
                  <a:srgbClr val="0000FF"/>
                </a:solidFill>
                <a:latin typeface="Lucida Sans Unicode"/>
                <a:cs typeface="Lucida Sans Unicode"/>
              </a:rPr>
              <a:t>(</a:t>
            </a:r>
            <a:r>
              <a:rPr dirty="0" sz="700" spc="-10" i="1" u="sng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700" u="sng">
                <a:solidFill>
                  <a:srgbClr val="0000FF"/>
                </a:solidFill>
                <a:latin typeface="Lucida Sans Unicode"/>
                <a:cs typeface="Lucida Sans Unicode"/>
              </a:rPr>
              <a:t>+1)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40562" y="1863172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52005" y="1825328"/>
            <a:ext cx="27114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55">
                <a:solidFill>
                  <a:srgbClr val="0000FF"/>
                </a:solidFill>
                <a:latin typeface="Lucida Sans Unicode"/>
                <a:cs typeface="Lucida Sans Unicode"/>
              </a:rPr>
              <a:t>(</a:t>
            </a:r>
            <a:r>
              <a:rPr dirty="0" sz="700" spc="-1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10">
                <a:solidFill>
                  <a:srgbClr val="0000FF"/>
                </a:solidFill>
                <a:latin typeface="Lucida Sans Unicode"/>
                <a:cs typeface="Lucida Sans Unicode"/>
              </a:rPr>
              <a:t>1)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32522" y="1753194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30200" y="2004885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40728" y="1956202"/>
            <a:ext cx="922655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4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2(</a:t>
            </a:r>
            <a:r>
              <a:rPr dirty="0" sz="1000" spc="2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z="1000" spc="8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5)</a:t>
            </a:r>
            <a:r>
              <a:rPr dirty="0" baseline="27777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30200" y="2216644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40728" y="2185375"/>
            <a:ext cx="3594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5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53262" y="2303043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44651" y="2261616"/>
            <a:ext cx="290830" cy="0"/>
          </a:xfrm>
          <a:custGeom>
            <a:avLst/>
            <a:gdLst/>
            <a:ahLst/>
            <a:cxnLst/>
            <a:rect l="l" t="t" r="r" b="b"/>
            <a:pathLst>
              <a:path w="290830" h="0">
                <a:moveTo>
                  <a:pt x="0" y="0"/>
                </a:moveTo>
                <a:lnTo>
                  <a:pt x="29072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971068" y="1353373"/>
            <a:ext cx="1172210" cy="10229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29209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  <a:p>
            <a:pPr algn="r" marR="19050">
              <a:lnSpc>
                <a:spcPct val="100000"/>
              </a:lnSpc>
              <a:spcBef>
                <a:spcPts val="295"/>
              </a:spcBef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dirty="0" sz="100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  <a:p>
            <a:pPr algn="r" marR="19050">
              <a:lnSpc>
                <a:spcPct val="100000"/>
              </a:lnSpc>
              <a:spcBef>
                <a:spcPts val="450"/>
              </a:spcBef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40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dirty="0" sz="1000" spc="6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0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dirty="0" sz="1000" spc="6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  <a:p>
            <a:pPr algn="r" marR="15875">
              <a:lnSpc>
                <a:spcPct val="100000"/>
              </a:lnSpc>
              <a:spcBef>
                <a:spcPts val="535"/>
              </a:spcBef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Lucida Sans Unicode"/>
                <a:cs typeface="Lucida Sans Unicode"/>
              </a:rPr>
              <a:t>/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465"/>
              </a:spcBef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dirty="0" sz="1000" spc="2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8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Lucida Sans Unicode"/>
                <a:cs typeface="Lucida Sans Unicode"/>
              </a:rPr>
              <a:t>/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40562" y="2251258"/>
            <a:ext cx="401320" cy="147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6666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  </a:t>
            </a:r>
            <a:r>
              <a:rPr dirty="0" baseline="-16666" sz="750" spc="-3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700" spc="55">
                <a:solidFill>
                  <a:srgbClr val="0000FF"/>
                </a:solidFill>
                <a:latin typeface="Lucida Sans Unicode"/>
                <a:cs typeface="Lucida Sans Unicode"/>
              </a:rPr>
              <a:t>(</a:t>
            </a:r>
            <a:r>
              <a:rPr dirty="0" sz="700" spc="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10">
                <a:solidFill>
                  <a:srgbClr val="0000FF"/>
                </a:solidFill>
                <a:latin typeface="Lucida Sans Unicode"/>
                <a:cs typeface="Lucida Sans Unicode"/>
              </a:rPr>
              <a:t>1)</a:t>
            </a:r>
            <a:r>
              <a:rPr dirty="0" baseline="22222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baseline="22222" sz="75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71499" y="2164063"/>
            <a:ext cx="23749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4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0">
                <a:solidFill>
                  <a:srgbClr val="0000FF"/>
                </a:solidFill>
                <a:latin typeface="Lucida Sans Unicode"/>
                <a:cs typeface="Lucida Sans Unicode"/>
              </a:rPr>
              <a:t>+3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22960" y="2144934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1" name="object 3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17/17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1880" y="24034"/>
            <a:ext cx="56070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Curva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onenziale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Curv</a:t>
            </a:r>
            <a:r>
              <a:rPr dirty="0" spc="-40"/>
              <a:t>a</a:t>
            </a:r>
            <a:r>
              <a:rPr dirty="0" spc="135"/>
              <a:t> </a:t>
            </a:r>
            <a:r>
              <a:rPr dirty="0" spc="-25"/>
              <a:t>es</a:t>
            </a:r>
            <a:r>
              <a:rPr dirty="0" spc="15"/>
              <a:t>p</a:t>
            </a:r>
            <a:r>
              <a:rPr dirty="0" spc="-30"/>
              <a:t>onenziale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811985"/>
            <a:ext cx="25952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11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curva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83219" y="1060856"/>
            <a:ext cx="441959" cy="19113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27777" sz="105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312" y="1355138"/>
            <a:ext cx="417195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875" marR="5080" indent="-3810">
              <a:lnSpc>
                <a:spcPct val="100000"/>
              </a:lnSpc>
            </a:pP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detta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c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u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rva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5">
                <a:solidFill>
                  <a:srgbClr val="FF0000"/>
                </a:solidFill>
                <a:latin typeface="Tahoma"/>
                <a:cs typeface="Tahoma"/>
              </a:rPr>
              <a:t>es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onenziale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(di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costituita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tutti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punti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rtesiano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14" i="1">
                <a:latin typeface="Calibri"/>
                <a:cs typeface="Calibri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baseline="27777" sz="1050" spc="-22" i="1">
                <a:latin typeface="Trebuchet MS"/>
                <a:cs typeface="Trebuchet MS"/>
              </a:rPr>
              <a:t>x</a:t>
            </a:r>
            <a:r>
              <a:rPr dirty="0" baseline="27777" sz="1050" spc="-150" i="1">
                <a:latin typeface="Trebuchet MS"/>
                <a:cs typeface="Trebuchet MS"/>
              </a:rPr>
              <a:t> </a:t>
            </a:r>
            <a:r>
              <a:rPr dirty="0" sz="1000" spc="-15">
                <a:latin typeface="Tahoma"/>
                <a:cs typeface="Tahoma"/>
              </a:rPr>
              <a:t>),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qualsiasi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reale.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8602" y="1761600"/>
            <a:ext cx="1184275" cy="365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0</a:t>
            </a:r>
            <a:r>
              <a:rPr dirty="0" baseline="31746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560705">
              <a:lnSpc>
                <a:spcPct val="100000"/>
              </a:lnSpc>
              <a:spcBef>
                <a:spcPts val="295"/>
              </a:spcBef>
            </a:pP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Monotonia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33524" y="1785325"/>
            <a:ext cx="2426335" cy="3803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15">
                <a:latin typeface="Tahoma"/>
                <a:cs typeface="Tahoma"/>
              </a:rPr>
              <a:t>tutte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passano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er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5">
                <a:solidFill>
                  <a:srgbClr val="FF0000"/>
                </a:solidFill>
                <a:latin typeface="Tahoma"/>
                <a:cs typeface="Tahoma"/>
              </a:rPr>
              <a:t>il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punto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(0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1)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curve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crescenti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2/17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1880" y="24034"/>
            <a:ext cx="56070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Curva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onenziale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Curv</a:t>
            </a:r>
            <a:r>
              <a:rPr dirty="0" spc="-40"/>
              <a:t>a</a:t>
            </a:r>
            <a:r>
              <a:rPr dirty="0" spc="135"/>
              <a:t> </a:t>
            </a:r>
            <a:r>
              <a:rPr dirty="0" spc="-25"/>
              <a:t>es</a:t>
            </a:r>
            <a:r>
              <a:rPr dirty="0" spc="15"/>
              <a:t>p</a:t>
            </a:r>
            <a:r>
              <a:rPr dirty="0" spc="-30"/>
              <a:t>onenziale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811985"/>
            <a:ext cx="25952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Sia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11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ositivo.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curva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83219" y="1060856"/>
            <a:ext cx="441959" cy="19113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z="1000" spc="5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7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27777" sz="105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312" y="1355138"/>
            <a:ext cx="417195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875" marR="5080" indent="-3810">
              <a:lnSpc>
                <a:spcPct val="100000"/>
              </a:lnSpc>
            </a:pP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detta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c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u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rva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5">
                <a:solidFill>
                  <a:srgbClr val="FF0000"/>
                </a:solidFill>
                <a:latin typeface="Tahoma"/>
                <a:cs typeface="Tahoma"/>
              </a:rPr>
              <a:t>es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onenziale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(di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costituita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tutti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punti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rtesiano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14" i="1">
                <a:latin typeface="Calibri"/>
                <a:cs typeface="Calibri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a</a:t>
            </a:r>
            <a:r>
              <a:rPr dirty="0" baseline="27777" sz="1050" spc="-22" i="1">
                <a:latin typeface="Trebuchet MS"/>
                <a:cs typeface="Trebuchet MS"/>
              </a:rPr>
              <a:t>x</a:t>
            </a:r>
            <a:r>
              <a:rPr dirty="0" baseline="27777" sz="1050" spc="-150" i="1">
                <a:latin typeface="Trebuchet MS"/>
                <a:cs typeface="Trebuchet MS"/>
              </a:rPr>
              <a:t> </a:t>
            </a:r>
            <a:r>
              <a:rPr dirty="0" sz="1000" spc="-15">
                <a:latin typeface="Tahoma"/>
                <a:cs typeface="Tahoma"/>
              </a:rPr>
              <a:t>),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5" i="1">
                <a:latin typeface="Calibri"/>
                <a:cs typeface="Calibri"/>
              </a:rPr>
              <a:t>x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30" i="1">
                <a:latin typeface="Calibri"/>
                <a:cs typeface="Calibri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qualsiasi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reale.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8602" y="1761600"/>
            <a:ext cx="1184275" cy="365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0</a:t>
            </a:r>
            <a:r>
              <a:rPr dirty="0" baseline="31746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560705">
              <a:lnSpc>
                <a:spcPct val="100000"/>
              </a:lnSpc>
              <a:spcBef>
                <a:spcPts val="295"/>
              </a:spcBef>
            </a:pP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Monotonia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33524" y="1785325"/>
            <a:ext cx="2426335" cy="570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15">
                <a:latin typeface="Tahoma"/>
                <a:cs typeface="Tahoma"/>
              </a:rPr>
              <a:t>tutte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curve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passano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er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5">
                <a:solidFill>
                  <a:srgbClr val="FF0000"/>
                </a:solidFill>
                <a:latin typeface="Tahoma"/>
                <a:cs typeface="Tahoma"/>
              </a:rPr>
              <a:t>il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punto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(0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1)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Calibri"/>
                <a:cs typeface="Calibri"/>
              </a:rPr>
              <a:t>a</a:t>
            </a:r>
            <a:r>
              <a:rPr dirty="0" sz="1000" spc="60" i="1">
                <a:latin typeface="Calibri"/>
                <a:cs typeface="Calibri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curve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crescenti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2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2/17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  Agnese Di Castro</dc:creator>
  <dc:title>ESPONENZIALE &amp; LOGARITMO   Parte 2  Curve esponenziali e logaritmiche</dc:title>
  <dcterms:created xsi:type="dcterms:W3CDTF">2023-04-06T11:43:49Z</dcterms:created>
  <dcterms:modified xsi:type="dcterms:W3CDTF">2023-04-06T11:43:49Z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2017-09-13T00:00:00Z</vt:filetime>
  </property>
  <property fmtid="{D5CDD505-2E9C-101B-9397-08002B2CF9AE}" pid="3" name="LastSaved">
    <vt:filetime>2023-04-06T00:00:00Z</vt:filetime>
  </property>
</Properties>
</file>