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Default Extension="png" ContentType="image/png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jpg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1231" y="6449567"/>
            <a:ext cx="1572767" cy="40843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89865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0082" y="1781295"/>
            <a:ext cx="7923834" cy="18014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Relationship Id="rId3" Type="http://schemas.openxmlformats.org/officeDocument/2006/relationships/image" Target="../media/image6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Relationship Id="rId3" Type="http://schemas.openxmlformats.org/officeDocument/2006/relationships/image" Target="../media/image18.jpg"/><Relationship Id="rId4" Type="http://schemas.openxmlformats.org/officeDocument/2006/relationships/image" Target="../media/image19.png"/><Relationship Id="rId5" Type="http://schemas.openxmlformats.org/officeDocument/2006/relationships/image" Target="../media/image20.jpg"/><Relationship Id="rId6" Type="http://schemas.openxmlformats.org/officeDocument/2006/relationships/notesSlide" Target="../notesSlides/notesSlide10.xml"/><Relationship Id="rId7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Relationship Id="rId4" Type="http://schemas.openxmlformats.org/officeDocument/2006/relationships/image" Target="../media/image23.png"/><Relationship Id="rId5" Type="http://schemas.openxmlformats.org/officeDocument/2006/relationships/image" Target="../media/image24.jpg"/><Relationship Id="rId6" Type="http://schemas.openxmlformats.org/officeDocument/2006/relationships/notesSlide" Target="../notesSlides/notesSlide11.xml"/><Relationship Id="rId7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Relationship Id="rId3" Type="http://schemas.openxmlformats.org/officeDocument/2006/relationships/image" Target="../media/image26.jpg"/><Relationship Id="rId4" Type="http://schemas.openxmlformats.org/officeDocument/2006/relationships/notesSlide" Target="../notesSlides/notesSlide14.xml"/><Relationship Id="rId5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Relationship Id="rId3" Type="http://schemas.openxmlformats.org/officeDocument/2006/relationships/image" Target="../media/image28.jpg"/><Relationship Id="rId4" Type="http://schemas.openxmlformats.org/officeDocument/2006/relationships/notesSlide" Target="../notesSlides/notesSlide15.xml"/><Relationship Id="rId5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Relationship Id="rId3" Type="http://schemas.openxmlformats.org/officeDocument/2006/relationships/image" Target="../media/image30.jpg"/><Relationship Id="rId4" Type="http://schemas.openxmlformats.org/officeDocument/2006/relationships/notesSlide" Target="../notesSlides/notesSlide17.xml"/><Relationship Id="rId5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Relationship Id="rId3" Type="http://schemas.openxmlformats.org/officeDocument/2006/relationships/image" Target="../media/image32.jpg"/><Relationship Id="rId4" Type="http://schemas.openxmlformats.org/officeDocument/2006/relationships/notesSlide" Target="../notesSlides/notesSlide18.xml"/><Relationship Id="rId5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Relationship Id="rId3" Type="http://schemas.openxmlformats.org/officeDocument/2006/relationships/image" Target="../media/image34.jpg"/><Relationship Id="rId4" Type="http://schemas.openxmlformats.org/officeDocument/2006/relationships/image" Target="../media/image35.png"/><Relationship Id="rId5" Type="http://schemas.openxmlformats.org/officeDocument/2006/relationships/image" Target="../media/image36.jpg"/><Relationship Id="rId6" Type="http://schemas.openxmlformats.org/officeDocument/2006/relationships/notesSlide" Target="../notesSlides/notesSlide19.xml"/><Relationship Id="rId7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Relationship Id="rId3" Type="http://schemas.openxmlformats.org/officeDocument/2006/relationships/image" Target="../media/image8.jpg"/><Relationship Id="rId4" Type="http://schemas.openxmlformats.org/officeDocument/2006/relationships/notesSlide" Target="../notesSlides/notesSlide2.xml"/><Relationship Id="rId5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7.jpg"/><Relationship Id="rId3" Type="http://schemas.openxmlformats.org/officeDocument/2006/relationships/image" Target="../media/image38.jpg"/><Relationship Id="rId4" Type="http://schemas.openxmlformats.org/officeDocument/2006/relationships/notesSlide" Target="../notesSlides/notesSlide20.xml"/><Relationship Id="rId5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9.jpg"/><Relationship Id="rId3" Type="http://schemas.openxmlformats.org/officeDocument/2006/relationships/image" Target="../media/image40.jpg"/><Relationship Id="rId4" Type="http://schemas.openxmlformats.org/officeDocument/2006/relationships/notesSlide" Target="../notesSlides/notesSlide21.xml"/><Relationship Id="rId5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1.jpg"/><Relationship Id="rId3" Type="http://schemas.openxmlformats.org/officeDocument/2006/relationships/image" Target="../media/image42.jpg"/><Relationship Id="rId4" Type="http://schemas.openxmlformats.org/officeDocument/2006/relationships/notesSlide" Target="../notesSlides/notesSlide24.xml"/><Relationship Id="rId5" Type="http://schemas.openxmlformats.org/officeDocument/2006/relationships/slide" Target="slide24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Relationship Id="rId3" Type="http://schemas.openxmlformats.org/officeDocument/2006/relationships/image" Target="../media/image10.jpg"/><Relationship Id="rId4" Type="http://schemas.openxmlformats.org/officeDocument/2006/relationships/notesSlide" Target="../notesSlides/notesSlide3.xml"/><Relationship Id="rId5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notesSlide" Target="../notesSlides/notesSlide4.xml"/><Relationship Id="rId5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Relationship Id="rId3" Type="http://schemas.openxmlformats.org/officeDocument/2006/relationships/image" Target="../media/image14.jpg"/><Relationship Id="rId4" Type="http://schemas.openxmlformats.org/officeDocument/2006/relationships/notesSlide" Target="../notesSlides/notesSlide7.xml"/><Relationship Id="rId5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Relationship Id="rId3" Type="http://schemas.openxmlformats.org/officeDocument/2006/relationships/image" Target="../media/image16.jpg"/><Relationship Id="rId4" Type="http://schemas.openxmlformats.org/officeDocument/2006/relationships/notesSlide" Target="../notesSlides/notesSlide8.xml"/><Relationship Id="rId5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144"/>
            <a:ext cx="9144000" cy="68488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246428" y="4163815"/>
            <a:ext cx="6363335" cy="62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725"/>
              </a:lnSpc>
            </a:pP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L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Z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IONE</a:t>
            </a:r>
            <a:r>
              <a:rPr dirty="0" sz="2400" spc="-4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5">
                <a:solidFill>
                  <a:srgbClr val="FFFFFF"/>
                </a:solidFill>
                <a:latin typeface="Franklin Gothic Medium"/>
                <a:cs typeface="Franklin Gothic Medium"/>
              </a:rPr>
              <a:t>1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-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ran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ezz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3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f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he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10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FFFFFF"/>
                </a:solidFill>
                <a:latin typeface="Franklin Gothic Medium"/>
                <a:cs typeface="Franklin Gothic Medium"/>
              </a:rPr>
              <a:t>à</a:t>
            </a:r>
            <a:r>
              <a:rPr dirty="0" sz="2400" spc="-40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d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5">
                <a:solidFill>
                  <a:srgbClr val="FFFFFF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20">
                <a:solidFill>
                  <a:srgbClr val="FFFFFF"/>
                </a:solidFill>
                <a:latin typeface="Franklin Gothic Medium"/>
                <a:cs typeface="Franklin Gothic Medium"/>
              </a:rPr>
              <a:t>su</a:t>
            </a:r>
            <a:r>
              <a:rPr dirty="0" sz="2400" spc="-5">
                <a:solidFill>
                  <a:srgbClr val="FFFFFF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10">
                <a:solidFill>
                  <a:srgbClr val="FFFFFF"/>
                </a:solidFill>
                <a:latin typeface="Franklin Gothic Medium"/>
                <a:cs typeface="Franklin Gothic Medium"/>
              </a:rPr>
              <a:t>a.</a:t>
            </a:r>
            <a:endParaRPr sz="2400">
              <a:latin typeface="Franklin Gothic Medium"/>
              <a:cs typeface="Franklin Gothic Medium"/>
            </a:endParaRPr>
          </a:p>
          <a:p>
            <a:pPr marL="85725">
              <a:lnSpc>
                <a:spcPts val="2485"/>
              </a:lnSpc>
            </a:pP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Cam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p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ion</a:t>
            </a:r>
            <a:r>
              <a:rPr dirty="0" sz="2200" spc="-5">
                <a:solidFill>
                  <a:srgbClr val="FFFFFF"/>
                </a:solidFill>
                <a:latin typeface="Franklin Gothic Book"/>
                <a:cs typeface="Franklin Gothic Book"/>
              </a:rPr>
              <a:t>i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1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5">
                <a:solidFill>
                  <a:srgbClr val="FFFFFF"/>
                </a:solidFill>
                <a:latin typeface="Franklin Gothic Book"/>
                <a:cs typeface="Franklin Gothic Book"/>
              </a:rPr>
              <a:t> 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M</a:t>
            </a:r>
            <a:r>
              <a:rPr dirty="0" sz="2200" spc="-25">
                <a:solidFill>
                  <a:srgbClr val="FFFFFF"/>
                </a:solidFill>
                <a:latin typeface="Franklin Gothic Book"/>
                <a:cs typeface="Franklin Gothic Book"/>
              </a:rPr>
              <a:t>e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t</a:t>
            </a:r>
            <a:r>
              <a:rPr dirty="0" sz="2200" spc="-20">
                <a:solidFill>
                  <a:srgbClr val="FFFFFF"/>
                </a:solidFill>
                <a:latin typeface="Franklin Gothic Book"/>
                <a:cs typeface="Franklin Gothic Book"/>
              </a:rPr>
              <a:t>r</a:t>
            </a:r>
            <a:r>
              <a:rPr dirty="0" sz="2200" spc="-10">
                <a:solidFill>
                  <a:srgbClr val="FFFFFF"/>
                </a:solidFill>
                <a:latin typeface="Franklin Gothic Book"/>
                <a:cs typeface="Franklin Gothic Book"/>
              </a:rPr>
              <a:t>ologia</a:t>
            </a:r>
            <a:endParaRPr sz="22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5771" y="2491739"/>
            <a:ext cx="2447544" cy="7711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86740" y="2862072"/>
            <a:ext cx="2252472" cy="15681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11123" y="2924555"/>
            <a:ext cx="2127504" cy="14432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06551" y="2919983"/>
            <a:ext cx="2136775" cy="1452880"/>
          </a:xfrm>
          <a:custGeom>
            <a:avLst/>
            <a:gdLst/>
            <a:ahLst/>
            <a:cxnLst/>
            <a:rect l="l" t="t" r="r" b="b"/>
            <a:pathLst>
              <a:path w="2136775" h="1452879">
                <a:moveTo>
                  <a:pt x="0" y="1452371"/>
                </a:moveTo>
                <a:lnTo>
                  <a:pt x="2136648" y="1452371"/>
                </a:lnTo>
                <a:lnTo>
                  <a:pt x="2136648" y="0"/>
                </a:lnTo>
                <a:lnTo>
                  <a:pt x="0" y="0"/>
                </a:lnTo>
                <a:lnTo>
                  <a:pt x="0" y="1452371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01802" y="689865"/>
            <a:ext cx="7966709" cy="47123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Misu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dire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confro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tando</a:t>
            </a:r>
            <a:r>
              <a:rPr dirty="0" sz="2400" spc="-10">
                <a:latin typeface="Franklin Gothic Book"/>
                <a:cs typeface="Franklin Gothic Book"/>
              </a:rPr>
              <a:t> diretta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'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di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scelta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20">
                <a:latin typeface="Franklin Gothic Book"/>
                <a:cs typeface="Franklin Gothic Book"/>
              </a:rPr>
              <a:t>(</a:t>
            </a:r>
            <a:r>
              <a:rPr dirty="0" sz="2400" spc="-15" b="1">
                <a:latin typeface="Franklin Gothic Demi"/>
                <a:cs typeface="Franklin Gothic Demi"/>
              </a:rPr>
              <a:t>Misura</a:t>
            </a:r>
            <a:r>
              <a:rPr dirty="0" sz="2400" b="1">
                <a:latin typeface="Franklin Gothic Demi"/>
                <a:cs typeface="Franklin Gothic Demi"/>
              </a:rPr>
              <a:t> </a:t>
            </a:r>
            <a:r>
              <a:rPr dirty="0" sz="2400" spc="-15" b="1">
                <a:latin typeface="Franklin Gothic Demi"/>
                <a:cs typeface="Franklin Gothic Demi"/>
              </a:rPr>
              <a:t>Dirett</a:t>
            </a:r>
            <a:r>
              <a:rPr dirty="0" sz="2400" spc="-15" b="1">
                <a:latin typeface="Franklin Gothic Demi"/>
                <a:cs typeface="Franklin Gothic Demi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abile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propor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 algn="just" lvl="1" marL="2920365" marR="232410" indent="-342900">
              <a:lnSpc>
                <a:spcPct val="76400"/>
              </a:lnSpc>
              <a:spcBef>
                <a:spcPts val="1705"/>
              </a:spcBef>
              <a:buFont typeface="Wingdings"/>
              <a:buChar char=""/>
              <a:tabLst>
                <a:tab pos="2921000" algn="l"/>
              </a:tabLst>
            </a:pP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plic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sta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odolo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ta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usata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sura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7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riga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graduat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riga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 spc="-15">
                <a:latin typeface="Franklin Gothic Book"/>
                <a:cs typeface="Franklin Gothic Book"/>
              </a:rPr>
              <a:t> accosta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all'ogg</a:t>
            </a:r>
            <a:r>
              <a:rPr dirty="0" sz="2400" spc="-4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 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10">
                <a:latin typeface="Franklin Gothic Book"/>
                <a:cs typeface="Franklin Gothic Book"/>
              </a:rPr>
              <a:t> conf</a:t>
            </a:r>
            <a:r>
              <a:rPr dirty="0" sz="2400" spc="-6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ontando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hezza     </a:t>
            </a:r>
            <a:r>
              <a:rPr dirty="0" sz="2400" spc="-1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q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st'ulti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cala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gradu</a:t>
            </a:r>
            <a:r>
              <a:rPr dirty="0" sz="2400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righell</a:t>
            </a:r>
            <a:r>
              <a:rPr dirty="0" sz="2400" spc="-3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,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</a:t>
            </a:r>
            <a:r>
              <a:rPr dirty="0" sz="2400" spc="-75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pp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dir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scal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76300" y="3006851"/>
            <a:ext cx="2458212" cy="23728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900683" y="3069335"/>
            <a:ext cx="2333243" cy="22479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896111" y="3064764"/>
            <a:ext cx="2342515" cy="2257425"/>
          </a:xfrm>
          <a:custGeom>
            <a:avLst/>
            <a:gdLst/>
            <a:ahLst/>
            <a:cxnLst/>
            <a:rect l="l" t="t" r="r" b="b"/>
            <a:pathLst>
              <a:path w="2342515" h="2257425">
                <a:moveTo>
                  <a:pt x="0" y="2257044"/>
                </a:moveTo>
                <a:lnTo>
                  <a:pt x="2342388" y="2257044"/>
                </a:lnTo>
                <a:lnTo>
                  <a:pt x="2342388" y="0"/>
                </a:lnTo>
                <a:lnTo>
                  <a:pt x="0" y="0"/>
                </a:lnTo>
                <a:lnTo>
                  <a:pt x="0" y="225704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55777" y="689865"/>
            <a:ext cx="8026400" cy="44500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8382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Misu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indi</a:t>
            </a:r>
            <a:r>
              <a:rPr dirty="0" sz="2400" spc="-2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Oppure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calcolo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naliti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lega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25">
                <a:latin typeface="Franklin Gothic Book"/>
                <a:cs typeface="Franklin Gothic Book"/>
              </a:rPr>
              <a:t>b</a:t>
            </a:r>
            <a:r>
              <a:rPr dirty="0" sz="2400" spc="-5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omoge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15">
                <a:latin typeface="Franklin Gothic Medium"/>
                <a:cs typeface="Franklin Gothic Medium"/>
              </a:rPr>
              <a:t>Misura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diret</a:t>
            </a:r>
            <a:r>
              <a:rPr dirty="0" sz="2400" spc="-25">
                <a:latin typeface="Franklin Gothic Medium"/>
                <a:cs typeface="Franklin Gothic Medium"/>
              </a:rPr>
              <a:t>t</a:t>
            </a:r>
            <a:r>
              <a:rPr dirty="0" sz="2400" spc="-2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).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500">
              <a:latin typeface="Times New Roman"/>
              <a:cs typeface="Times New Roman"/>
            </a:endParaRPr>
          </a:p>
          <a:p>
            <a:pPr algn="just" lvl="1" marL="3326765" marR="105410" indent="-342900">
              <a:lnSpc>
                <a:spcPct val="76400"/>
              </a:lnSpc>
              <a:buFont typeface="Wingdings"/>
              <a:buChar char=""/>
              <a:tabLst>
                <a:tab pos="33274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odo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5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sura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tram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 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dell'al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colon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fluido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 lvl="1"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lvl="1" marL="3326765" indent="-342900">
              <a:lnSpc>
                <a:spcPts val="2540"/>
              </a:lnSpc>
              <a:buFont typeface="Wingdings"/>
              <a:buChar char=""/>
              <a:tabLst>
                <a:tab pos="3327400" algn="l"/>
                <a:tab pos="4373880" algn="l"/>
                <a:tab pos="5000625" algn="l"/>
                <a:tab pos="5375275" algn="l"/>
                <a:tab pos="7084059" algn="l"/>
                <a:tab pos="7384415" algn="l"/>
              </a:tabLst>
            </a:pPr>
            <a:r>
              <a:rPr dirty="0" sz="2400">
                <a:latin typeface="Franklin Gothic Book"/>
                <a:cs typeface="Franklin Gothic Book"/>
              </a:rPr>
              <a:t>Ques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	</a:t>
            </a:r>
            <a:r>
              <a:rPr dirty="0" sz="2400">
                <a:latin typeface="Franklin Gothic Book"/>
                <a:cs typeface="Franklin Gothic Book"/>
              </a:rPr>
              <a:t>tipo	</a:t>
            </a: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è	</a:t>
            </a: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endParaRPr sz="2400">
              <a:latin typeface="Franklin Gothic Book"/>
              <a:cs typeface="Franklin Gothic Book"/>
            </a:endParaRPr>
          </a:p>
          <a:p>
            <a:pPr algn="ctr" marL="394335">
              <a:lnSpc>
                <a:spcPts val="2540"/>
              </a:lnSpc>
            </a:pP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f</a:t>
            </a:r>
            <a:r>
              <a:rPr dirty="0" sz="2400" spc="-15">
                <a:latin typeface="Franklin Gothic Book"/>
                <a:cs typeface="Franklin Gothic Book"/>
              </a:rPr>
              <a:t>fuso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S</a:t>
            </a:r>
            <a:r>
              <a:rPr dirty="0" spc="-15"/>
              <a:t>t</a:t>
            </a:r>
            <a:r>
              <a:rPr dirty="0"/>
              <a:t>ru</a:t>
            </a:r>
            <a:r>
              <a:rPr dirty="0" spc="-10"/>
              <a:t>m</a:t>
            </a:r>
            <a:r>
              <a:rPr dirty="0" spc="-5"/>
              <a:t>en</a:t>
            </a:r>
            <a:r>
              <a:rPr dirty="0" spc="-10"/>
              <a:t>t</a:t>
            </a:r>
            <a:r>
              <a:rPr dirty="0" spc="-10"/>
              <a:t>i</a:t>
            </a:r>
            <a:r>
              <a:rPr dirty="0" spc="30"/>
              <a:t>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 spc="-5"/>
              <a:t>misur</a:t>
            </a:r>
            <a:r>
              <a:rPr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845" cy="40024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confro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avviene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ut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lizza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trume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devono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edere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iedon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uattro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carat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isti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5">
                <a:latin typeface="Franklin Gothic Book"/>
                <a:cs typeface="Franklin Gothic Book"/>
              </a:rPr>
              <a:t> fondamental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285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ts val="2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recision</a:t>
            </a:r>
            <a:r>
              <a:rPr dirty="0" sz="2000" spc="-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 </a:t>
            </a:r>
            <a:r>
              <a:rPr dirty="0" sz="2000" spc="1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-5">
                <a:latin typeface="Franklin Gothic Book"/>
                <a:cs typeface="Franklin Gothic Book"/>
              </a:rPr>
              <a:t>indic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15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13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tà 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1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1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20">
                <a:latin typeface="Franklin Gothic Book"/>
                <a:cs typeface="Franklin Gothic Book"/>
              </a:rPr>
              <a:t>t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 </a:t>
            </a:r>
            <a:r>
              <a:rPr dirty="0" sz="2000" spc="13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ffe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ando </a:t>
            </a:r>
            <a:r>
              <a:rPr dirty="0" sz="2000" spc="16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iù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gget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9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lta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iù</a:t>
            </a:r>
            <a:r>
              <a:rPr dirty="0" sz="2000" spc="10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 spc="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>
                <a:latin typeface="Franklin Gothic Book"/>
                <a:cs typeface="Franklin Gothic Book"/>
              </a:rPr>
              <a:t> 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300"/>
              </a:lnSpc>
              <a:spcBef>
                <a:spcPts val="24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Por</a:t>
            </a:r>
            <a:r>
              <a:rPr dirty="0" sz="2000">
                <a:latin typeface="Franklin Gothic Book"/>
                <a:cs typeface="Franklin Gothic Book"/>
              </a:rPr>
              <a:t>tat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 </a:t>
            </a:r>
            <a:r>
              <a:rPr dirty="0" sz="2000" spc="-2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Il</a:t>
            </a:r>
            <a:r>
              <a:rPr dirty="0" sz="2000" spc="2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</a:t>
            </a:r>
            <a:r>
              <a:rPr dirty="0" sz="2000" spc="-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nde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e,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ndez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4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ts val="2300"/>
              </a:lnSpc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algn="just" marL="355600" marR="6985" indent="-342900">
              <a:lnSpc>
                <a:spcPts val="2210"/>
              </a:lnSpc>
              <a:spcBef>
                <a:spcPts val="505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Sensibilit</a:t>
            </a:r>
            <a:r>
              <a:rPr dirty="0" sz="2000">
                <a:latin typeface="Franklin Gothic Book"/>
                <a:cs typeface="Franklin Gothic Book"/>
              </a:rPr>
              <a:t>à:  </a:t>
            </a:r>
            <a:r>
              <a:rPr dirty="0" sz="2000" spc="-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 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</a:t>
            </a:r>
            <a:r>
              <a:rPr dirty="0" sz="2000">
                <a:latin typeface="Franklin Gothic Book"/>
                <a:cs typeface="Franklin Gothic Book"/>
              </a:rPr>
              <a:t>ù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piccol</a:t>
            </a:r>
            <a:r>
              <a:rPr dirty="0" sz="2000">
                <a:latin typeface="Franklin Gothic Book"/>
                <a:cs typeface="Franklin Gothic Book"/>
              </a:rPr>
              <a:t>o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 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  </a:t>
            </a:r>
            <a:r>
              <a:rPr dirty="0" sz="2000" spc="-24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24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ù  </a:t>
            </a:r>
            <a:r>
              <a:rPr dirty="0" sz="2000" spc="-2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piccol</a:t>
            </a:r>
            <a:r>
              <a:rPr dirty="0" sz="2000">
                <a:latin typeface="Franklin Gothic Book"/>
                <a:cs typeface="Franklin Gothic Book"/>
              </a:rPr>
              <a:t>a  </a:t>
            </a:r>
            <a:r>
              <a:rPr dirty="0" sz="2000" spc="-2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grandez</a:t>
            </a:r>
            <a:r>
              <a:rPr dirty="0" sz="2000" spc="10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ò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e.</a:t>
            </a:r>
            <a:endParaRPr sz="2000">
              <a:latin typeface="Franklin Gothic Book"/>
              <a:cs typeface="Franklin Gothic Book"/>
            </a:endParaRPr>
          </a:p>
          <a:p>
            <a:pPr marL="355600" indent="-342900">
              <a:lnSpc>
                <a:spcPts val="2300"/>
              </a:lnSpc>
              <a:spcBef>
                <a:spcPts val="234"/>
              </a:spcBef>
              <a:buFont typeface="Wingdings"/>
              <a:buChar char=""/>
              <a:tabLst>
                <a:tab pos="355600" algn="l"/>
                <a:tab pos="1655445" algn="l"/>
                <a:tab pos="1964689" algn="l"/>
                <a:tab pos="2335530" algn="l"/>
                <a:tab pos="3335020" algn="l"/>
                <a:tab pos="3903979" algn="l"/>
                <a:tab pos="4396105" algn="l"/>
                <a:tab pos="4765040" algn="l"/>
                <a:tab pos="6048375" algn="l"/>
                <a:tab pos="7159625" algn="l"/>
                <a:tab pos="7609205" algn="l"/>
              </a:tabLst>
            </a:pPr>
            <a:r>
              <a:rPr dirty="0" sz="2000" spc="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ront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:	</a:t>
            </a:r>
            <a:r>
              <a:rPr dirty="0" sz="2000">
                <a:latin typeface="Franklin Gothic Book"/>
                <a:cs typeface="Franklin Gothic Book"/>
              </a:rPr>
              <a:t>è	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	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idit</a:t>
            </a:r>
            <a:r>
              <a:rPr dirty="0" sz="2000">
                <a:latin typeface="Franklin Gothic Book"/>
                <a:cs typeface="Franklin Gothic Book"/>
              </a:rPr>
              <a:t>à	</a:t>
            </a:r>
            <a:r>
              <a:rPr dirty="0" sz="2000">
                <a:latin typeface="Franklin Gothic Book"/>
                <a:cs typeface="Franklin Gothic Book"/>
              </a:rPr>
              <a:t>con	</a:t>
            </a:r>
            <a:r>
              <a:rPr dirty="0" sz="2000">
                <a:latin typeface="Franklin Gothic Book"/>
                <a:cs typeface="Franklin Gothic Book"/>
              </a:rPr>
              <a:t>cui	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	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to	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d</a:t>
            </a:r>
            <a:r>
              <a:rPr dirty="0" sz="2000">
                <a:latin typeface="Franklin Gothic Book"/>
                <a:cs typeface="Franklin Gothic Book"/>
              </a:rPr>
              <a:t>e	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	</a:t>
            </a:r>
            <a:r>
              <a:rPr dirty="0" sz="2000" spc="-10">
                <a:latin typeface="Franklin Gothic Book"/>
                <a:cs typeface="Franklin Gothic Book"/>
              </a:rPr>
              <a:t>una</a:t>
            </a:r>
            <a:endParaRPr sz="2000">
              <a:latin typeface="Franklin Gothic Book"/>
              <a:cs typeface="Franklin Gothic Book"/>
            </a:endParaRPr>
          </a:p>
          <a:p>
            <a:pPr marL="355600">
              <a:lnSpc>
                <a:spcPts val="2300"/>
              </a:lnSpc>
            </a:pP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ri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ndez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</a:t>
            </a:r>
            <a:r>
              <a:rPr dirty="0" spc="-15"/>
              <a:t>t</a:t>
            </a:r>
            <a:r>
              <a:rPr dirty="0"/>
              <a:t>rologia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2134132"/>
            <a:ext cx="8031480" cy="22275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ramo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scie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oc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upa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aspet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teor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urazione,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chiama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Metrologi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nde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esso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ura,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volt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ssono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10">
                <a:latin typeface="Franklin Gothic Book"/>
                <a:cs typeface="Franklin Gothic Book"/>
              </a:rPr>
              <a:t> 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rib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0845" cy="3452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Process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azione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finiamo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invec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Process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nsieme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loro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interazio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rminano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0">
                <a:latin typeface="Franklin Gothic Book"/>
                <a:cs typeface="Franklin Gothic Book"/>
              </a:rPr>
              <a:t>ura,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3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ali:</a:t>
            </a:r>
            <a:r>
              <a:rPr dirty="0" sz="2400" spc="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uomo,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arecchiatura,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do,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isura</a:t>
            </a:r>
            <a:r>
              <a:rPr dirty="0" sz="2400" spc="-15">
                <a:latin typeface="Franklin Gothic Book"/>
                <a:cs typeface="Franklin Gothic Book"/>
              </a:rPr>
              <a:t>ndo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Esso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uisce 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“percorso”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he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ue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passa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raverso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“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ero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aggiu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erro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quale 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sua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volt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è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mma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compo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ematic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1480" cy="51288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ro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3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sual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 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siste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Gli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errori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cas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insiem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3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interve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</a:t>
            </a:r>
            <a:r>
              <a:rPr dirty="0" sz="2400" spc="-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esso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ra,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ali: 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l’operatore,</a:t>
            </a:r>
            <a:r>
              <a:rPr dirty="0" sz="2400">
                <a:latin typeface="Franklin Gothic Book"/>
                <a:cs typeface="Franklin Gothic Book"/>
              </a:rPr>
              <a:t> l’ambiente,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do,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rum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utilizzat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Og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esti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da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ntr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variabilit</a:t>
            </a:r>
            <a:r>
              <a:rPr dirty="0" sz="2400">
                <a:latin typeface="Franklin Gothic Book"/>
                <a:cs typeface="Franklin Gothic Book"/>
              </a:rPr>
              <a:t>à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influ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zer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compone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rore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distri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uzione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tipo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normale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gaussia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uò,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disco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so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limite,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ssere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ullata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effettuando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infinite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termini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</a:t>
            </a:r>
            <a:r>
              <a:rPr dirty="0" sz="2400" spc="-24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</a:t>
            </a:r>
            <a:r>
              <a:rPr dirty="0" sz="2400" spc="-5">
                <a:latin typeface="Franklin Gothic Book"/>
                <a:cs typeface="Franklin Gothic Book"/>
              </a:rPr>
              <a:t>f</a:t>
            </a:r>
            <a:r>
              <a:rPr dirty="0" sz="2400" spc="-10">
                <a:latin typeface="Franklin Gothic Book"/>
                <a:cs typeface="Franklin Gothic Book"/>
              </a:rPr>
              <a:t>ett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diver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1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edia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esto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erro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vie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forteme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0">
                <a:latin typeface="Franklin Gothic Book"/>
                <a:cs typeface="Franklin Gothic Book"/>
              </a:rPr>
              <a:t> rido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Gli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errori</a:t>
            </a:r>
            <a:r>
              <a:rPr dirty="0" sz="2400" spc="1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temati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pend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ll’apparecchiatura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posson</a:t>
            </a:r>
            <a:r>
              <a:rPr dirty="0" sz="2400">
                <a:latin typeface="Franklin Gothic Book"/>
                <a:cs typeface="Franklin Gothic Book"/>
              </a:rPr>
              <a:t>o   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minati   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   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rip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  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 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Ciò  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9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icolarment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diffi</a:t>
            </a:r>
            <a:r>
              <a:rPr dirty="0" sz="2400" spc="-15">
                <a:latin typeface="Franklin Gothic Book"/>
                <a:cs typeface="Franklin Gothic Book"/>
              </a:rPr>
              <a:t>coltoso</a:t>
            </a:r>
            <a:r>
              <a:rPr dirty="0" sz="2400" spc="-15">
                <a:latin typeface="Franklin Gothic Book"/>
                <a:cs typeface="Franklin Gothic Book"/>
              </a:rPr>
              <a:t> determinarne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tità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Sis</a:t>
            </a:r>
            <a:r>
              <a:rPr dirty="0" spc="-10"/>
              <a:t>t</a:t>
            </a:r>
            <a:r>
              <a:rPr dirty="0" spc="-5"/>
              <a:t>em</a:t>
            </a:r>
            <a:r>
              <a:rPr dirty="0"/>
              <a:t>i</a:t>
            </a:r>
            <a:r>
              <a:rPr dirty="0" spc="10"/>
              <a:t>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/>
              <a:t>u</a:t>
            </a:r>
            <a:r>
              <a:rPr dirty="0" spc="-10"/>
              <a:t>n</a:t>
            </a:r>
            <a:r>
              <a:rPr dirty="0"/>
              <a:t>ità</a:t>
            </a:r>
            <a:r>
              <a:rPr dirty="0" spc="10"/>
              <a:t> </a:t>
            </a:r>
            <a:r>
              <a:rPr dirty="0" spc="-10"/>
              <a:t>di</a:t>
            </a:r>
            <a:r>
              <a:rPr dirty="0" spc="-15"/>
              <a:t> </a:t>
            </a:r>
            <a:r>
              <a:rPr dirty="0" spc="-5"/>
              <a:t>misur</a:t>
            </a:r>
            <a:r>
              <a:rPr dirty="0"/>
              <a:t>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1480" cy="3846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lla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>
                <a:latin typeface="Franklin Gothic Book"/>
                <a:cs typeface="Franklin Gothic Book"/>
              </a:rPr>
              <a:t>a 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descr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eremo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diffu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Inter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onale,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tenga</a:t>
            </a:r>
            <a:r>
              <a:rPr dirty="0" sz="2400" spc="-15">
                <a:latin typeface="Franklin Gothic Book"/>
                <a:cs typeface="Franklin Gothic Book"/>
              </a:rPr>
              <a:t> conto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 sis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emi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stesse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misura.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anglosassone,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esempio,</a:t>
            </a:r>
            <a:r>
              <a:rPr dirty="0" sz="2400">
                <a:latin typeface="Franklin Gothic Book"/>
                <a:cs typeface="Franklin Gothic Book"/>
              </a:rPr>
              <a:t>  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l’uso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otidiano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ancora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ab</a:t>
            </a:r>
            <a:r>
              <a:rPr dirty="0" sz="2400" spc="-10">
                <a:latin typeface="Franklin Gothic Book"/>
                <a:cs typeface="Franklin Gothic Book"/>
              </a:rPr>
              <a:t>b</a:t>
            </a: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anza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frequenti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differe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ti,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origi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antropometric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 marL="561340">
              <a:lnSpc>
                <a:spcPct val="100000"/>
              </a:lnSpc>
              <a:spcBef>
                <a:spcPts val="1525"/>
              </a:spcBef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libbra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(lb)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massa</a:t>
            </a:r>
            <a:endParaRPr sz="2000">
              <a:latin typeface="Arial"/>
              <a:cs typeface="Arial"/>
            </a:endParaRPr>
          </a:p>
          <a:p>
            <a:pPr marL="561340">
              <a:lnSpc>
                <a:spcPct val="100000"/>
              </a:lnSpc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piede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(ft)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lunghe</a:t>
            </a:r>
            <a:r>
              <a:rPr dirty="0" sz="2000" spc="5">
                <a:latin typeface="Arial"/>
                <a:cs typeface="Arial"/>
              </a:rPr>
              <a:t>z</a:t>
            </a:r>
            <a:r>
              <a:rPr dirty="0" sz="2000">
                <a:latin typeface="Arial"/>
                <a:cs typeface="Arial"/>
              </a:rPr>
              <a:t>z</a:t>
            </a:r>
            <a:r>
              <a:rPr dirty="0" sz="2000" spc="5">
                <a:latin typeface="Arial"/>
                <a:cs typeface="Arial"/>
              </a:rPr>
              <a:t>a</a:t>
            </a:r>
            <a:r>
              <a:rPr dirty="0" sz="2000">
                <a:latin typeface="Arial"/>
                <a:cs typeface="Arial"/>
              </a:rPr>
              <a:t>,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u</a:t>
            </a:r>
            <a:r>
              <a:rPr dirty="0" sz="2000">
                <a:latin typeface="Arial"/>
                <a:cs typeface="Arial"/>
              </a:rPr>
              <a:t>ddiviso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poi</a:t>
            </a:r>
            <a:r>
              <a:rPr dirty="0" sz="2000" spc="-5">
                <a:latin typeface="Arial"/>
                <a:cs typeface="Arial"/>
              </a:rPr>
              <a:t> i</a:t>
            </a: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pollici</a:t>
            </a:r>
            <a:r>
              <a:rPr dirty="0" sz="2000" spc="1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ed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n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iar</a:t>
            </a:r>
            <a:r>
              <a:rPr dirty="0" sz="2000" spc="5">
                <a:latin typeface="Arial"/>
                <a:cs typeface="Arial"/>
              </a:rPr>
              <a:t>d</a:t>
            </a:r>
            <a:r>
              <a:rPr dirty="0" sz="2000">
                <a:latin typeface="Arial"/>
                <a:cs typeface="Arial"/>
              </a:rPr>
              <a:t>e</a:t>
            </a:r>
            <a:endParaRPr sz="2000">
              <a:latin typeface="Arial"/>
              <a:cs typeface="Arial"/>
            </a:endParaRPr>
          </a:p>
          <a:p>
            <a:pPr marL="561340">
              <a:lnSpc>
                <a:spcPct val="100000"/>
              </a:lnSpc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c</a:t>
            </a:r>
            <a:r>
              <a:rPr dirty="0" sz="2000" spc="5">
                <a:latin typeface="Arial"/>
                <a:cs typeface="Arial"/>
              </a:rPr>
              <a:t>o</a:t>
            </a:r>
            <a:r>
              <a:rPr dirty="0" sz="2000">
                <a:latin typeface="Arial"/>
                <a:cs typeface="Arial"/>
              </a:rPr>
              <a:t>ndo</a:t>
            </a:r>
            <a:r>
              <a:rPr dirty="0" sz="2000" spc="-30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(</a:t>
            </a:r>
            <a:r>
              <a:rPr dirty="0" sz="2000" spc="5">
                <a:latin typeface="Arial"/>
                <a:cs typeface="Arial"/>
              </a:rPr>
              <a:t>s</a:t>
            </a:r>
            <a:r>
              <a:rPr dirty="0" sz="2000">
                <a:latin typeface="Arial"/>
                <a:cs typeface="Arial"/>
              </a:rPr>
              <a:t>)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</a:t>
            </a:r>
            <a:r>
              <a:rPr dirty="0" sz="2000" spc="-15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i</a:t>
            </a:r>
            <a:r>
              <a:rPr dirty="0" sz="2000">
                <a:latin typeface="Arial"/>
                <a:cs typeface="Arial"/>
              </a:rPr>
              <a:t>l</a:t>
            </a:r>
            <a:r>
              <a:rPr dirty="0" sz="2000" spc="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tempo</a:t>
            </a:r>
            <a:endParaRPr sz="2000">
              <a:latin typeface="Arial"/>
              <a:cs typeface="Arial"/>
            </a:endParaRPr>
          </a:p>
          <a:p>
            <a:pPr marL="561340">
              <a:lnSpc>
                <a:spcPct val="100000"/>
              </a:lnSpc>
            </a:pPr>
            <a:r>
              <a:rPr dirty="0" sz="2000" spc="-10">
                <a:latin typeface="Wingdings"/>
                <a:cs typeface="Wingdings"/>
              </a:rPr>
              <a:t></a:t>
            </a:r>
            <a:r>
              <a:rPr dirty="0" sz="2000">
                <a:latin typeface="Arial"/>
                <a:cs typeface="Arial"/>
              </a:rPr>
              <a:t>s</a:t>
            </a:r>
            <a:r>
              <a:rPr dirty="0" sz="2000" spc="10">
                <a:latin typeface="Arial"/>
                <a:cs typeface="Arial"/>
              </a:rPr>
              <a:t>c</a:t>
            </a:r>
            <a:r>
              <a:rPr dirty="0" sz="2000">
                <a:latin typeface="Arial"/>
                <a:cs typeface="Arial"/>
              </a:rPr>
              <a:t>ala</a:t>
            </a:r>
            <a:r>
              <a:rPr dirty="0" sz="2000" spc="-2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Fah</a:t>
            </a:r>
            <a:r>
              <a:rPr dirty="0" sz="2000" spc="5">
                <a:latin typeface="Arial"/>
                <a:cs typeface="Arial"/>
              </a:rPr>
              <a:t>r</a:t>
            </a:r>
            <a:r>
              <a:rPr dirty="0" sz="2000">
                <a:latin typeface="Arial"/>
                <a:cs typeface="Arial"/>
              </a:rPr>
              <a:t>enh</a:t>
            </a:r>
            <a:r>
              <a:rPr dirty="0" sz="2000" spc="5">
                <a:latin typeface="Arial"/>
                <a:cs typeface="Arial"/>
              </a:rPr>
              <a:t>e</a:t>
            </a:r>
            <a:r>
              <a:rPr dirty="0" sz="2000">
                <a:latin typeface="Arial"/>
                <a:cs typeface="Arial"/>
              </a:rPr>
              <a:t>it</a:t>
            </a:r>
            <a:r>
              <a:rPr dirty="0" sz="2000" spc="-3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per</a:t>
            </a:r>
            <a:r>
              <a:rPr dirty="0" sz="2000" spc="-10">
                <a:latin typeface="Arial"/>
                <a:cs typeface="Arial"/>
              </a:rPr>
              <a:t> </a:t>
            </a:r>
            <a:r>
              <a:rPr dirty="0" sz="2000" spc="-5">
                <a:latin typeface="Arial"/>
                <a:cs typeface="Arial"/>
              </a:rPr>
              <a:t>l</a:t>
            </a:r>
            <a:r>
              <a:rPr dirty="0" sz="2000">
                <a:latin typeface="Arial"/>
                <a:cs typeface="Arial"/>
              </a:rPr>
              <a:t>a</a:t>
            </a:r>
            <a:r>
              <a:rPr dirty="0" sz="2000" spc="-5">
                <a:latin typeface="Arial"/>
                <a:cs typeface="Arial"/>
              </a:rPr>
              <a:t> </a:t>
            </a:r>
            <a:r>
              <a:rPr dirty="0" sz="2000">
                <a:latin typeface="Arial"/>
                <a:cs typeface="Arial"/>
              </a:rPr>
              <a:t>temperatura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2115" cy="44367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Il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sis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 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m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peri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bri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ni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c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mperiale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ità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10">
                <a:latin typeface="Franklin Gothic Book"/>
                <a:cs typeface="Franklin Gothic Book"/>
              </a:rPr>
              <a:t>eriali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definito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Britis</a:t>
            </a:r>
            <a:r>
              <a:rPr dirty="0" sz="2400">
                <a:latin typeface="Franklin Gothic Book"/>
                <a:cs typeface="Franklin Gothic Book"/>
              </a:rPr>
              <a:t>h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W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ght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easures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Act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1824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utilizz</a:t>
            </a:r>
            <a:r>
              <a:rPr dirty="0" sz="2400" spc="-2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ufficialmente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Regno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fino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1965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ando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intro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sistema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riportare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affian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elle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imperial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azie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ad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'eccezion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rmativa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ropea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1995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7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ver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differenti</a:t>
            </a:r>
            <a:r>
              <a:rPr dirty="0" sz="2400" spc="-15">
                <a:latin typeface="Franklin Gothic Book"/>
                <a:cs typeface="Franklin Gothic Book"/>
              </a:rPr>
              <a:t> compor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rsione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d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  <p:sp>
        <p:nvSpPr>
          <p:cNvPr id="5" name="object 5"/>
          <p:cNvSpPr txBox="1"/>
          <p:nvPr/>
        </p:nvSpPr>
        <p:spPr>
          <a:xfrm>
            <a:off x="527100" y="324351"/>
            <a:ext cx="3433445" cy="6965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20">
                <a:solidFill>
                  <a:srgbClr val="871E33"/>
                </a:solidFill>
                <a:latin typeface="Franklin Gothic Medium"/>
                <a:cs typeface="Franklin Gothic Medium"/>
              </a:rPr>
              <a:t>Tab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lla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conversione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per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</a:t>
            </a:r>
            <a:r>
              <a:rPr dirty="0" sz="2400" spc="10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lu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ghezza</a:t>
            </a:r>
            <a:endParaRPr sz="2400">
              <a:latin typeface="Franklin Gothic Medium"/>
              <a:cs typeface="Franklin Gothic Medium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604837" y="1042416"/>
          <a:ext cx="7941309" cy="4996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88526"/>
                <a:gridCol w="2688590"/>
                <a:gridCol w="2544572"/>
              </a:tblGrid>
              <a:tr h="202564"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T w="46990">
                      <a:solidFill>
                        <a:srgbClr val="46489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05511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Verdana"/>
                          <a:cs typeface="Verdana"/>
                        </a:rPr>
                        <a:t>M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i</a:t>
                      </a:r>
                      <a:r>
                        <a:rPr dirty="0" sz="1800" spc="-5" b="1">
                          <a:latin typeface="Verdana"/>
                          <a:cs typeface="Verdana"/>
                        </a:rPr>
                        <a:t>su</a:t>
                      </a:r>
                      <a:r>
                        <a:rPr dirty="0" sz="1800" spc="5" b="1">
                          <a:latin typeface="Verdana"/>
                          <a:cs typeface="Verdana"/>
                        </a:rPr>
                        <a:t>r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a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544830">
                        <a:lnSpc>
                          <a:spcPct val="100000"/>
                        </a:lnSpc>
                      </a:pPr>
                      <a:r>
                        <a:rPr dirty="0" sz="1800" b="1">
                          <a:latin typeface="Verdana"/>
                          <a:cs typeface="Verdana"/>
                        </a:rPr>
                        <a:t>Unità</a:t>
                      </a:r>
                      <a:r>
                        <a:rPr dirty="0" sz="1800" b="1">
                          <a:latin typeface="Verdana"/>
                          <a:cs typeface="Verdana"/>
                        </a:rPr>
                        <a:t> inglese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spc="-10" b="1">
                          <a:latin typeface="Verdana"/>
                          <a:cs typeface="Verdana"/>
                        </a:rPr>
                        <a:t>S</a:t>
                      </a:r>
                      <a:r>
                        <a:rPr dirty="0" sz="1600" spc="-5" b="1">
                          <a:latin typeface="Verdana"/>
                          <a:cs typeface="Verdana"/>
                        </a:rPr>
                        <a:t>.I.</a:t>
                      </a:r>
                      <a:endParaRPr sz="1600">
                        <a:latin typeface="Verdana"/>
                        <a:cs typeface="Verdan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marL="49403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il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llice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Can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4041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0,025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-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99465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0,63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5</a:t>
                      </a:r>
                      <a:r>
                        <a:rPr dirty="0" sz="1600" spc="-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llice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n</a:t>
                      </a: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25,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ma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h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01370">
                        <a:lnSpc>
                          <a:spcPct val="100000"/>
                        </a:lnSpc>
                      </a:pP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4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,6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nna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99465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228,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 spc="-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ot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99465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304,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 spc="-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cu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b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t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0264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5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7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,2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mm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y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33119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0,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9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14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-4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b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cc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hom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26769">
                        <a:lnSpc>
                          <a:spcPct val="100000"/>
                        </a:lnSpc>
                      </a:pPr>
                      <a:r>
                        <a:rPr dirty="0" sz="1600" spc="4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,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82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 spc="-4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4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ca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61670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d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</a:t>
                      </a:r>
                      <a:r>
                        <a:rPr dirty="0" sz="1600" spc="-2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5">
                          <a:latin typeface="Franklin Gothic Medium"/>
                          <a:cs typeface="Franklin Gothic Medium"/>
                        </a:rPr>
                        <a:t>p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h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829944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5,02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9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600" spc="-4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7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ca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ena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600" spc="20">
                          <a:latin typeface="Franklin Gothic Medium"/>
                          <a:cs typeface="Franklin Gothic Medium"/>
                        </a:rPr>
                        <a:t>c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h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a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77216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20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335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ta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dio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f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u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r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l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ng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77216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2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0</a:t>
                      </a:r>
                      <a:r>
                        <a:rPr dirty="0" sz="1600" spc="4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,</a:t>
                      </a:r>
                      <a:r>
                        <a:rPr dirty="0" sz="1600" spc="-25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6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8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670560">
                        <a:lnSpc>
                          <a:spcPct val="100000"/>
                        </a:lnSpc>
                      </a:pP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g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li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o</a:t>
                      </a:r>
                      <a:r>
                        <a:rPr dirty="0" sz="1600" spc="-3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-1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rr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tre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814069">
                        <a:lnSpc>
                          <a:spcPct val="100000"/>
                        </a:lnSpc>
                      </a:pPr>
                      <a:r>
                        <a:rPr dirty="0" sz="1600" spc="5">
                          <a:latin typeface="Franklin Gothic Medium"/>
                          <a:cs typeface="Franklin Gothic Medium"/>
                        </a:rPr>
                        <a:t>s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ta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tu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t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e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m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ile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85165">
                        <a:lnSpc>
                          <a:spcPct val="100000"/>
                        </a:lnSpc>
                      </a:pP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1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 spc="10">
                          <a:latin typeface="Franklin Gothic Medium"/>
                          <a:cs typeface="Franklin Gothic Medium"/>
                        </a:rPr>
                        <a:t>609,</a:t>
                      </a:r>
                      <a:r>
                        <a:rPr dirty="0" sz="1600" spc="-5">
                          <a:latin typeface="Franklin Gothic Medium"/>
                          <a:cs typeface="Franklin Gothic Medium"/>
                        </a:rPr>
                        <a:t>34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4</a:t>
                      </a:r>
                      <a:r>
                        <a:rPr dirty="0" sz="1600" spc="-30">
                          <a:latin typeface="Franklin Gothic Medium"/>
                          <a:cs typeface="Franklin Gothic Medium"/>
                        </a:rPr>
                        <a:t> </a:t>
                      </a:r>
                      <a:r>
                        <a:rPr dirty="0" sz="1600">
                          <a:latin typeface="Franklin Gothic Medium"/>
                          <a:cs typeface="Franklin Gothic Medium"/>
                        </a:rPr>
                        <a:t>m</a:t>
                      </a:r>
                      <a:endParaRPr sz="1600">
                        <a:latin typeface="Franklin Gothic Medium"/>
                        <a:cs typeface="Franklin Gothic Medium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1480" cy="1275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Cras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h Mars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Climat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 O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biter</a:t>
            </a:r>
            <a:endParaRPr sz="2400">
              <a:latin typeface="Franklin Gothic Medium"/>
              <a:cs typeface="Franklin Gothic Medium"/>
            </a:endParaRPr>
          </a:p>
          <a:p>
            <a:pPr algn="just" marL="355600" marR="5080" indent="-342900">
              <a:lnSpc>
                <a:spcPct val="76300"/>
              </a:lnSpc>
              <a:spcBef>
                <a:spcPts val="850"/>
              </a:spcBef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 spc="-5">
                <a:latin typeface="Franklin Gothic Book"/>
                <a:cs typeface="Franklin Gothic Book"/>
              </a:rPr>
              <a:t>99</a:t>
            </a:r>
            <a:r>
              <a:rPr dirty="0" sz="2400">
                <a:latin typeface="Franklin Gothic Book"/>
                <a:cs typeface="Franklin Gothic Book"/>
              </a:rPr>
              <a:t>8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sonda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Mar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Cl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rbiter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chianta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ul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pianet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rte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causa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’incomprensione</a:t>
            </a:r>
            <a:r>
              <a:rPr dirty="0" sz="2400" spc="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sulle</a:t>
            </a:r>
            <a:r>
              <a:rPr dirty="0" sz="2400" spc="1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>
                <a:latin typeface="Franklin Gothic Book"/>
                <a:cs typeface="Franklin Gothic Book"/>
              </a:rPr>
              <a:t> 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955292" y="2071116"/>
            <a:ext cx="5309615" cy="394106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979676" y="2133600"/>
            <a:ext cx="5184648" cy="38160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975104" y="2129027"/>
            <a:ext cx="5194300" cy="3825240"/>
          </a:xfrm>
          <a:custGeom>
            <a:avLst/>
            <a:gdLst/>
            <a:ahLst/>
            <a:cxnLst/>
            <a:rect l="l" t="t" r="r" b="b"/>
            <a:pathLst>
              <a:path w="5194300" h="3825240">
                <a:moveTo>
                  <a:pt x="0" y="3825240"/>
                </a:moveTo>
                <a:lnTo>
                  <a:pt x="5193792" y="3825240"/>
                </a:lnTo>
                <a:lnTo>
                  <a:pt x="5193792" y="0"/>
                </a:lnTo>
                <a:lnTo>
                  <a:pt x="0" y="0"/>
                </a:lnTo>
                <a:lnTo>
                  <a:pt x="0" y="3825240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11</a:t>
            </a:fld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0209" cy="47161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-3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oduzione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l'osserva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udio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presentan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atur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deriva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</a:t>
            </a:r>
            <a:r>
              <a:rPr dirty="0" sz="2400" spc="-15">
                <a:latin typeface="Franklin Gothic Book"/>
                <a:cs typeface="Franklin Gothic Book"/>
              </a:rPr>
              <a:t>sica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0">
                <a:latin typeface="Franklin Gothic Book"/>
                <a:cs typeface="Franklin Gothic Book"/>
              </a:rPr>
              <a:t>bas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scienza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principalment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erale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propr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età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35">
                <a:latin typeface="Franklin Gothic Book"/>
                <a:cs typeface="Franklin Gothic Book"/>
              </a:rPr>
              <a:t>un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ssere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dist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nta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ali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20">
                <a:latin typeface="Franklin Gothic Book"/>
                <a:cs typeface="Franklin Gothic Book"/>
              </a:rPr>
              <a:t>vament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dete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minata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quant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iva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te,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ero,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at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rav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rso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fro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una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and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za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omog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a,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ioè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s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pres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riferimento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7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unit</a:t>
            </a:r>
            <a:r>
              <a:rPr dirty="0" sz="2400" i="1">
                <a:latin typeface="Franklin Gothic Book"/>
                <a:cs typeface="Franklin Gothic Book"/>
              </a:rPr>
              <a:t>à </a:t>
            </a:r>
            <a:r>
              <a:rPr dirty="0" sz="2400" spc="-26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spc="10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ur</a:t>
            </a:r>
            <a:r>
              <a:rPr dirty="0" sz="2400" spc="10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seri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Si</a:t>
            </a:r>
            <a:r>
              <a:rPr dirty="0" sz="2400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0"/>
              </a:lnSpc>
            </a:pPr>
            <a:r>
              <a:rPr dirty="0" sz="240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misur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29575" cy="3452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1/3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7"/>
              </a:spcBef>
            </a:pPr>
            <a:endParaRPr sz="2550">
              <a:latin typeface="Times New Roman"/>
              <a:cs typeface="Times New Roman"/>
            </a:endParaRPr>
          </a:p>
          <a:p>
            <a:pPr marL="433705" indent="-421005">
              <a:lnSpc>
                <a:spcPct val="100000"/>
              </a:lnSpc>
              <a:buFont typeface="Franklin Gothic Medium"/>
              <a:buAutoNum type="arabicParenR"/>
              <a:tabLst>
                <a:tab pos="434340" algn="l"/>
              </a:tabLst>
            </a:pPr>
            <a:r>
              <a:rPr dirty="0" sz="2400" spc="10">
                <a:latin typeface="Franklin Gothic Medium"/>
                <a:cs typeface="Franklin Gothic Medium"/>
              </a:rPr>
              <a:t>C</a:t>
            </a:r>
            <a:r>
              <a:rPr dirty="0" sz="2400" spc="-1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10">
                <a:latin typeface="Franklin Gothic Medium"/>
                <a:cs typeface="Franklin Gothic Medium"/>
              </a:rPr>
              <a:t>nifica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rare</a:t>
            </a:r>
            <a:r>
              <a:rPr dirty="0" sz="2400" spc="-2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g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dez</a:t>
            </a:r>
            <a:r>
              <a:rPr dirty="0" sz="2400" spc="-10">
                <a:latin typeface="Franklin Gothic Medium"/>
                <a:cs typeface="Franklin Gothic Medium"/>
              </a:rPr>
              <a:t>z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ic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Franklin Gothic Medium"/>
              <a:buAutoNum type="arabicParenR"/>
            </a:pPr>
            <a:endParaRPr sz="2200">
              <a:latin typeface="Times New Roman"/>
              <a:cs typeface="Times New Roman"/>
            </a:endParaRPr>
          </a:p>
          <a:p>
            <a:pPr lvl="1" marL="469900" indent="-457200">
              <a:lnSpc>
                <a:spcPts val="2540"/>
              </a:lnSpc>
              <a:buFont typeface="Franklin Gothic Book"/>
              <a:buAutoNum type="alphaLcParenR"/>
              <a:tabLst>
                <a:tab pos="469900" algn="l"/>
                <a:tab pos="2094230" algn="l"/>
                <a:tab pos="2455545" algn="l"/>
                <a:tab pos="3905250" algn="l"/>
                <a:tab pos="4499610" algn="l"/>
                <a:tab pos="4959985" algn="l"/>
                <a:tab pos="6356350" algn="l"/>
                <a:tab pos="6645909" algn="l"/>
                <a:tab pos="7686675" algn="l"/>
              </a:tabLst>
            </a:pP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fro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tare	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	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	</a:t>
            </a:r>
            <a:r>
              <a:rPr dirty="0" sz="2400">
                <a:latin typeface="Franklin Gothic Book"/>
                <a:cs typeface="Franklin Gothic Book"/>
              </a:rPr>
              <a:t>con	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	</a:t>
            </a:r>
            <a:r>
              <a:rPr dirty="0" sz="2400">
                <a:latin typeface="Franklin Gothic Book"/>
                <a:cs typeface="Franklin Gothic Book"/>
              </a:rPr>
              <a:t>campione	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>
                <a:latin typeface="Franklin Gothic Book"/>
                <a:cs typeface="Franklin Gothic Book"/>
              </a:rPr>
              <a:t>trovare	</a:t>
            </a:r>
            <a:r>
              <a:rPr dirty="0" sz="2400" spc="-5">
                <a:latin typeface="Franklin Gothic Book"/>
                <a:cs typeface="Franklin Gothic Book"/>
              </a:rPr>
              <a:t>un</a:t>
            </a:r>
            <a:endParaRPr sz="2400">
              <a:latin typeface="Franklin Gothic Book"/>
              <a:cs typeface="Franklin Gothic Book"/>
            </a:endParaRPr>
          </a:p>
          <a:p>
            <a:pPr marL="469900">
              <a:lnSpc>
                <a:spcPts val="2485"/>
              </a:lnSpc>
            </a:pP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mero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 startAt="2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as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ociare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l'errore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risultato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sura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80"/>
              </a:lnSpc>
              <a:buFont typeface="Franklin Gothic Book"/>
              <a:buAutoNum type="alphaLcParenR" startAt="2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trovare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valor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medio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grandezza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775"/>
              </a:lnSpc>
              <a:buFont typeface="Franklin Gothic Book"/>
              <a:buAutoNum type="alphaLcParenR" startAt="2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trovare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 spc="-5">
                <a:latin typeface="Franklin Gothic Book"/>
                <a:cs typeface="Franklin Gothic Book"/>
              </a:rPr>
              <a:t> valor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ver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dezza</a:t>
            </a:r>
            <a:endParaRPr sz="2400">
              <a:latin typeface="Franklin Gothic Book"/>
              <a:cs typeface="Franklin Gothic Book"/>
            </a:endParaRPr>
          </a:p>
          <a:p>
            <a:pPr lvl="1" marL="469900" indent="-457200">
              <a:lnSpc>
                <a:spcPts val="2825"/>
              </a:lnSpc>
              <a:buFont typeface="Franklin Gothic Book"/>
              <a:buAutoNum type="alphaLcParenR" startAt="2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20</a:t>
            </a:r>
            <a:endParaRPr sz="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689865"/>
            <a:ext cx="7401559" cy="33915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QUE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S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ITI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PROPOST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2/3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marL="469900" marR="5080" indent="-457200">
              <a:lnSpc>
                <a:spcPct val="76500"/>
              </a:lnSpc>
              <a:tabLst>
                <a:tab pos="508000" algn="l"/>
              </a:tabLst>
            </a:pPr>
            <a:r>
              <a:rPr dirty="0" sz="2400" spc="5">
                <a:latin typeface="Franklin Gothic Medium"/>
                <a:cs typeface="Franklin Gothic Medium"/>
              </a:rPr>
              <a:t>2</a:t>
            </a:r>
            <a:r>
              <a:rPr dirty="0" sz="2400">
                <a:latin typeface="Franklin Gothic Medium"/>
                <a:cs typeface="Franklin Gothic Medium"/>
              </a:rPr>
              <a:t>)		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tt</a:t>
            </a:r>
            <a:r>
              <a:rPr dirty="0" sz="2400" spc="-15">
                <a:latin typeface="Franklin Gothic Medium"/>
                <a:cs typeface="Franklin Gothic Medium"/>
              </a:rPr>
              <a:t>uiamo</a:t>
            </a:r>
            <a:r>
              <a:rPr dirty="0" sz="2400" spc="-4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ssi</a:t>
            </a:r>
            <a:r>
              <a:rPr dirty="0" sz="2400" spc="-10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tt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5">
                <a:latin typeface="Franklin Gothic Medium"/>
                <a:cs typeface="Franklin Gothic Medium"/>
              </a:rPr>
              <a:t>vers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tt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ra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d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4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m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om</a:t>
            </a:r>
            <a:r>
              <a:rPr dirty="0" sz="2400" spc="15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tr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0">
                <a:latin typeface="Franklin Gothic Medium"/>
                <a:cs typeface="Franklin Gothic Medium"/>
              </a:rPr>
              <a:t>io.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30">
                <a:latin typeface="Franklin Gothic Medium"/>
                <a:cs typeface="Franklin Gothic Medium"/>
              </a:rPr>
              <a:t>m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25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an</a:t>
            </a:r>
            <a:r>
              <a:rPr dirty="0" sz="2400" spc="-10">
                <a:latin typeface="Franklin Gothic Medium"/>
                <a:cs typeface="Franklin Gothic Medium"/>
              </a:rPr>
              <a:t>d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3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-20">
                <a:latin typeface="Franklin Gothic Medium"/>
                <a:cs typeface="Franklin Gothic Medium"/>
              </a:rPr>
              <a:t> </a:t>
            </a:r>
            <a:r>
              <a:rPr dirty="0" sz="2400" spc="10">
                <a:latin typeface="Franklin Gothic Medium"/>
                <a:cs typeface="Franklin Gothic Medium"/>
              </a:rPr>
              <a:t>m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20">
                <a:latin typeface="Franklin Gothic Medium"/>
                <a:cs typeface="Franklin Gothic Medium"/>
              </a:rPr>
              <a:t>s</a:t>
            </a:r>
            <a:r>
              <a:rPr dirty="0" sz="2400" spc="-5">
                <a:latin typeface="Franklin Gothic Medium"/>
                <a:cs typeface="Franklin Gothic Medium"/>
              </a:rPr>
              <a:t>u</a:t>
            </a:r>
            <a:r>
              <a:rPr dirty="0" sz="2400" spc="-15">
                <a:latin typeface="Franklin Gothic Medium"/>
                <a:cs typeface="Franklin Gothic Medium"/>
              </a:rPr>
              <a:t>ra?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2300">
              <a:latin typeface="Times New Roman"/>
              <a:cs typeface="Times New Roman"/>
            </a:endParaRPr>
          </a:p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diretta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indiret</a:t>
            </a:r>
            <a:r>
              <a:rPr dirty="0" sz="2400" spc="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indetermina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2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QUE</a:t>
            </a:r>
            <a:r>
              <a:rPr dirty="0" spc="-15"/>
              <a:t>S</a:t>
            </a:r>
            <a:r>
              <a:rPr dirty="0"/>
              <a:t>ITI </a:t>
            </a:r>
            <a:r>
              <a:rPr dirty="0" spc="-5"/>
              <a:t>PROPOST</a:t>
            </a:r>
            <a:r>
              <a:rPr dirty="0"/>
              <a:t>I</a:t>
            </a:r>
            <a:r>
              <a:rPr dirty="0" spc="5"/>
              <a:t> </a:t>
            </a:r>
            <a:r>
              <a:rPr dirty="0" spc="-5"/>
              <a:t>3/3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27100" y="1572126"/>
            <a:ext cx="2477135" cy="889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marR="5080" indent="-457200">
              <a:lnSpc>
                <a:spcPct val="76500"/>
              </a:lnSpc>
              <a:tabLst>
                <a:tab pos="674370" algn="l"/>
                <a:tab pos="1743710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3</a:t>
            </a:r>
            <a:r>
              <a:rPr dirty="0" sz="2400">
                <a:latin typeface="Franklin Gothic Medium"/>
                <a:cs typeface="Franklin Gothic Medium"/>
              </a:rPr>
              <a:t>)		</a:t>
            </a:r>
            <a:r>
              <a:rPr dirty="0" sz="2400" spc="-10">
                <a:latin typeface="Franklin Gothic Medium"/>
                <a:cs typeface="Franklin Gothic Medium"/>
              </a:rPr>
              <a:t>Q</a:t>
            </a:r>
            <a:r>
              <a:rPr dirty="0" sz="2400" spc="-10">
                <a:latin typeface="Franklin Gothic Medium"/>
                <a:cs typeface="Franklin Gothic Medium"/>
              </a:rPr>
              <a:t>uali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20">
                <a:latin typeface="Franklin Gothic Medium"/>
                <a:cs typeface="Franklin Gothic Medium"/>
              </a:rPr>
              <a:t>so</a:t>
            </a:r>
            <a:r>
              <a:rPr dirty="0" sz="2400" spc="-5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 all'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10">
                <a:latin typeface="Franklin Gothic Medium"/>
                <a:cs typeface="Franklin Gothic Medium"/>
              </a:rPr>
              <a:t>cessibili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à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c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10">
                <a:latin typeface="Franklin Gothic Medium"/>
                <a:cs typeface="Franklin Gothic Medium"/>
              </a:rPr>
              <a:t>m</a:t>
            </a:r>
            <a:r>
              <a:rPr dirty="0" sz="2400" spc="-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-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 spc="-10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99257" y="1572126"/>
            <a:ext cx="262128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80645">
              <a:lnSpc>
                <a:spcPct val="76200"/>
              </a:lnSpc>
              <a:tabLst>
                <a:tab pos="556260" algn="l"/>
                <a:tab pos="722630" algn="l"/>
              </a:tabLst>
            </a:pPr>
            <a:r>
              <a:rPr dirty="0" sz="2400">
                <a:latin typeface="Franklin Gothic Medium"/>
                <a:cs typeface="Franklin Gothic Medium"/>
              </a:rPr>
              <a:t>le		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10">
                <a:latin typeface="Franklin Gothic Medium"/>
                <a:cs typeface="Franklin Gothic Medium"/>
              </a:rPr>
              <a:t>a</a:t>
            </a:r>
            <a:r>
              <a:rPr dirty="0" sz="2400" spc="-15">
                <a:latin typeface="Franklin Gothic Medium"/>
                <a:cs typeface="Franklin Gothic Medium"/>
              </a:rPr>
              <a:t>ra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teri</a:t>
            </a:r>
            <a:r>
              <a:rPr dirty="0" sz="2400" spc="-10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2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ed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0">
                <a:latin typeface="Franklin Gothic Medium"/>
                <a:cs typeface="Franklin Gothic Medium"/>
              </a:rPr>
              <a:t>all'inva</a:t>
            </a:r>
            <a:r>
              <a:rPr dirty="0" sz="2400" spc="-2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0">
                <a:latin typeface="Franklin Gothic Medium"/>
                <a:cs typeface="Franklin Gothic Medium"/>
              </a:rPr>
              <a:t>abil</a:t>
            </a:r>
            <a:r>
              <a:rPr dirty="0" sz="2400" spc="-5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25">
                <a:latin typeface="Franklin Gothic Medium"/>
                <a:cs typeface="Franklin Gothic Medium"/>
              </a:rPr>
              <a:t>à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48934" y="1572126"/>
            <a:ext cx="2607945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240665">
              <a:lnSpc>
                <a:spcPct val="76200"/>
              </a:lnSpc>
              <a:tabLst>
                <a:tab pos="1620520" algn="l"/>
                <a:tab pos="1997075" algn="l"/>
                <a:tab pos="2265045" algn="l"/>
              </a:tabLst>
            </a:pPr>
            <a:r>
              <a:rPr dirty="0" sz="2400" spc="-5">
                <a:latin typeface="Franklin Gothic Medium"/>
                <a:cs typeface="Franklin Gothic Medium"/>
              </a:rPr>
              <a:t>es</a:t>
            </a:r>
            <a:r>
              <a:rPr dirty="0" sz="2400" spc="5">
                <a:latin typeface="Franklin Gothic Medium"/>
                <a:cs typeface="Franklin Gothic Medium"/>
              </a:rPr>
              <a:t>s</a:t>
            </a:r>
            <a:r>
              <a:rPr dirty="0" sz="2400" spc="-15">
                <a:latin typeface="Franklin Gothic Medium"/>
                <a:cs typeface="Franklin Gothic Medium"/>
              </a:rPr>
              <a:t>enziali</a:t>
            </a:r>
            <a:r>
              <a:rPr dirty="0" sz="2400" spc="-10">
                <a:latin typeface="Franklin Gothic Medium"/>
                <a:cs typeface="Franklin Gothic Medium"/>
              </a:rPr>
              <a:t>,</a:t>
            </a:r>
            <a:r>
              <a:rPr dirty="0" sz="2400">
                <a:latin typeface="Franklin Gothic Medium"/>
                <a:cs typeface="Franklin Gothic Medium"/>
              </a:rPr>
              <a:t>		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>
                <a:latin typeface="Franklin Gothic Medium"/>
                <a:cs typeface="Franklin Gothic Medium"/>
              </a:rPr>
              <a:t>l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re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des</a:t>
            </a:r>
            <a:r>
              <a:rPr dirty="0" sz="2400" spc="-10">
                <a:latin typeface="Franklin Gothic Medium"/>
                <a:cs typeface="Franklin Gothic Medium"/>
              </a:rPr>
              <a:t>id</a:t>
            </a:r>
            <a:r>
              <a:rPr dirty="0" sz="2400" spc="-5">
                <a:latin typeface="Franklin Gothic Medium"/>
                <a:cs typeface="Franklin Gothic Medium"/>
              </a:rPr>
              <a:t>e</a:t>
            </a:r>
            <a:r>
              <a:rPr dirty="0" sz="2400" spc="-15">
                <a:latin typeface="Franklin Gothic Medium"/>
                <a:cs typeface="Franklin Gothic Medium"/>
              </a:rPr>
              <a:t>rate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per</a:t>
            </a:r>
            <a:r>
              <a:rPr dirty="0" sz="2400">
                <a:latin typeface="Franklin Gothic Medium"/>
                <a:cs typeface="Franklin Gothic Medium"/>
              </a:rPr>
              <a:t>	</a:t>
            </a:r>
            <a:r>
              <a:rPr dirty="0" sz="2400" spc="-15">
                <a:latin typeface="Franklin Gothic Medium"/>
                <a:cs typeface="Franklin Gothic Medium"/>
              </a:rPr>
              <a:t>un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7100" y="2811519"/>
            <a:ext cx="7227570" cy="17418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69900" indent="-457200">
              <a:lnSpc>
                <a:spcPts val="283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L’u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iversalità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plici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7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complessi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780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la repe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ibilità</a:t>
            </a:r>
            <a:endParaRPr sz="2400">
              <a:latin typeface="Franklin Gothic Book"/>
              <a:cs typeface="Franklin Gothic Book"/>
            </a:endParaRPr>
          </a:p>
          <a:p>
            <a:pPr marL="469900" indent="-457200">
              <a:lnSpc>
                <a:spcPts val="2835"/>
              </a:lnSpc>
              <a:buFont typeface="Franklin Gothic Book"/>
              <a:buAutoNum type="alphaLcParenR"/>
              <a:tabLst>
                <a:tab pos="4699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non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sufficie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formulare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15">
                <a:latin typeface="Franklin Gothic Book"/>
                <a:cs typeface="Franklin Gothic Book"/>
              </a:rPr>
              <a:t>os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Ese</a:t>
            </a:r>
            <a:r>
              <a:rPr dirty="0" spc="-15"/>
              <a:t>r</a:t>
            </a:r>
            <a:r>
              <a:rPr dirty="0"/>
              <a:t>cizio</a:t>
            </a:r>
            <a:r>
              <a:rPr dirty="0" spc="-5"/>
              <a:t> </a:t>
            </a:r>
            <a:r>
              <a:rPr dirty="0"/>
              <a:t>proposto: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959002" y="1781295"/>
            <a:ext cx="7574915" cy="1801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76500"/>
              </a:lnSpc>
            </a:pPr>
            <a:r>
              <a:rPr dirty="0" sz="2400" spc="-15">
                <a:latin typeface="Franklin Gothic Medium"/>
                <a:cs typeface="Franklin Gothic Medium"/>
              </a:rPr>
              <a:t>Du</a:t>
            </a:r>
            <a:r>
              <a:rPr dirty="0" sz="2400" spc="-5">
                <a:latin typeface="Franklin Gothic Medium"/>
                <a:cs typeface="Franklin Gothic Medium"/>
              </a:rPr>
              <a:t>r</a:t>
            </a:r>
            <a:r>
              <a:rPr dirty="0" sz="2400" spc="-15">
                <a:latin typeface="Franklin Gothic Medium"/>
                <a:cs typeface="Franklin Gothic Medium"/>
              </a:rPr>
              <a:t>ante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>
                <a:latin typeface="Franklin Gothic Medium"/>
                <a:cs typeface="Franklin Gothic Medium"/>
              </a:rPr>
              <a:t>un’i</a:t>
            </a:r>
            <a:r>
              <a:rPr dirty="0" sz="2400" spc="-15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cont</a:t>
            </a:r>
            <a:r>
              <a:rPr dirty="0" sz="2400" spc="5">
                <a:latin typeface="Franklin Gothic Medium"/>
                <a:cs typeface="Franklin Gothic Medium"/>
              </a:rPr>
              <a:t>r</a:t>
            </a:r>
            <a:r>
              <a:rPr dirty="0" sz="2400">
                <a:latin typeface="Franklin Gothic Medium"/>
                <a:cs typeface="Franklin Gothic Medium"/>
              </a:rPr>
              <a:t>o 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in</a:t>
            </a:r>
            <a:r>
              <a:rPr dirty="0" sz="2400" spc="-20">
                <a:latin typeface="Franklin Gothic Medium"/>
                <a:cs typeface="Franklin Gothic Medium"/>
              </a:rPr>
              <a:t>t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25">
                <a:latin typeface="Franklin Gothic Medium"/>
                <a:cs typeface="Franklin Gothic Medium"/>
              </a:rPr>
              <a:t>n</a:t>
            </a:r>
            <a:r>
              <a:rPr dirty="0" sz="2400" spc="-15">
                <a:latin typeface="Franklin Gothic Medium"/>
                <a:cs typeface="Franklin Gothic Medium"/>
              </a:rPr>
              <a:t>az</a:t>
            </a:r>
            <a:r>
              <a:rPr dirty="0" sz="2400">
                <a:latin typeface="Franklin Gothic Medium"/>
                <a:cs typeface="Franklin Gothic Medium"/>
              </a:rPr>
              <a:t>i</a:t>
            </a:r>
            <a:r>
              <a:rPr dirty="0" sz="2400" spc="-15">
                <a:latin typeface="Franklin Gothic Medium"/>
                <a:cs typeface="Franklin Gothic Medium"/>
              </a:rPr>
              <a:t>onale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25">
                <a:latin typeface="Franklin Gothic Medium"/>
                <a:cs typeface="Franklin Gothic Medium"/>
              </a:rPr>
              <a:t>p</a:t>
            </a:r>
            <a:r>
              <a:rPr dirty="0" sz="2400" spc="-10">
                <a:latin typeface="Franklin Gothic Medium"/>
                <a:cs typeface="Franklin Gothic Medium"/>
              </a:rPr>
              <a:t>ugilato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veng</a:t>
            </a:r>
            <a:r>
              <a:rPr dirty="0" sz="2400" spc="5">
                <a:latin typeface="Franklin Gothic Medium"/>
                <a:cs typeface="Franklin Gothic Medium"/>
              </a:rPr>
              <a:t>o</a:t>
            </a:r>
            <a:r>
              <a:rPr dirty="0" sz="2400" spc="-15">
                <a:latin typeface="Franklin Gothic Medium"/>
                <a:cs typeface="Franklin Gothic Medium"/>
              </a:rPr>
              <a:t>no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let</a:t>
            </a:r>
            <a:r>
              <a:rPr dirty="0" sz="2400" spc="-15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4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2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parametri  </a:t>
            </a:r>
            <a:r>
              <a:rPr dirty="0" sz="2400" spc="-24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fis</a:t>
            </a:r>
            <a:r>
              <a:rPr dirty="0" sz="2400" spc="5">
                <a:latin typeface="Franklin Gothic Medium"/>
                <a:cs typeface="Franklin Gothic Medium"/>
              </a:rPr>
              <a:t>i</a:t>
            </a:r>
            <a:r>
              <a:rPr dirty="0" sz="2400">
                <a:latin typeface="Franklin Gothic Medium"/>
                <a:cs typeface="Franklin Gothic Medium"/>
              </a:rPr>
              <a:t>ci  </a:t>
            </a:r>
            <a:r>
              <a:rPr dirty="0" sz="2400" spc="-2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dello  </a:t>
            </a:r>
            <a:r>
              <a:rPr dirty="0" sz="2400" spc="-24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sfida</a:t>
            </a:r>
            <a:r>
              <a:rPr dirty="0" sz="2400" spc="-10">
                <a:latin typeface="Franklin Gothic Medium"/>
                <a:cs typeface="Franklin Gothic Medium"/>
              </a:rPr>
              <a:t>n</a:t>
            </a:r>
            <a:r>
              <a:rPr dirty="0" sz="2400" spc="-5">
                <a:latin typeface="Franklin Gothic Medium"/>
                <a:cs typeface="Franklin Gothic Medium"/>
              </a:rPr>
              <a:t>te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r>
              <a:rPr dirty="0" sz="2400">
                <a:latin typeface="Franklin Gothic Medium"/>
                <a:cs typeface="Franklin Gothic Medium"/>
              </a:rPr>
              <a:t>  </a:t>
            </a:r>
            <a:r>
              <a:rPr dirty="0" sz="2400" spc="-24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V</a:t>
            </a:r>
            <a:r>
              <a:rPr dirty="0" sz="2400" spc="5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n</a:t>
            </a:r>
            <a:r>
              <a:rPr dirty="0" sz="2400" spc="5">
                <a:latin typeface="Franklin Gothic Medium"/>
                <a:cs typeface="Franklin Gothic Medium"/>
              </a:rPr>
              <a:t>g</a:t>
            </a:r>
            <a:r>
              <a:rPr dirty="0" sz="2400">
                <a:latin typeface="Franklin Gothic Medium"/>
                <a:cs typeface="Franklin Gothic Medium"/>
              </a:rPr>
              <a:t>ono  </a:t>
            </a:r>
            <a:r>
              <a:rPr dirty="0" sz="2400" spc="-24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f</a:t>
            </a:r>
            <a:r>
              <a:rPr dirty="0" sz="2400" spc="5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r</a:t>
            </a:r>
            <a:r>
              <a:rPr dirty="0" sz="2400" spc="-30">
                <a:latin typeface="Franklin Gothic Medium"/>
                <a:cs typeface="Franklin Gothic Medium"/>
              </a:rPr>
              <a:t>n</a:t>
            </a:r>
            <a:r>
              <a:rPr dirty="0" sz="2400">
                <a:latin typeface="Franklin Gothic Medium"/>
                <a:cs typeface="Franklin Gothic Medium"/>
              </a:rPr>
              <a:t>iti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l’al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ez</a:t>
            </a:r>
            <a:r>
              <a:rPr dirty="0" sz="2400" spc="5">
                <a:latin typeface="Franklin Gothic Medium"/>
                <a:cs typeface="Franklin Gothic Medium"/>
              </a:rPr>
              <a:t>z</a:t>
            </a:r>
            <a:r>
              <a:rPr dirty="0" sz="2400">
                <a:latin typeface="Franklin Gothic Medium"/>
                <a:cs typeface="Franklin Gothic Medium"/>
              </a:rPr>
              <a:t>a</a:t>
            </a:r>
            <a:r>
              <a:rPr dirty="0" sz="2400" spc="25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250">
                <a:latin typeface="Franklin Gothic Medium"/>
                <a:cs typeface="Franklin Gothic Medium"/>
              </a:rPr>
              <a:t> </a:t>
            </a:r>
            <a:r>
              <a:rPr dirty="0" sz="2400" spc="-25">
                <a:latin typeface="Franklin Gothic Medium"/>
                <a:cs typeface="Franklin Gothic Medium"/>
              </a:rPr>
              <a:t>l</a:t>
            </a:r>
            <a:r>
              <a:rPr dirty="0" sz="2400" spc="-15">
                <a:latin typeface="Franklin Gothic Medium"/>
                <a:cs typeface="Franklin Gothic Medium"/>
              </a:rPr>
              <a:t>a</a:t>
            </a:r>
            <a:r>
              <a:rPr dirty="0" sz="2400" spc="25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mass</a:t>
            </a:r>
            <a:r>
              <a:rPr dirty="0" sz="2400" spc="-10">
                <a:latin typeface="Franklin Gothic Medium"/>
                <a:cs typeface="Franklin Gothic Medium"/>
              </a:rPr>
              <a:t>a.</a:t>
            </a:r>
            <a:r>
              <a:rPr dirty="0" sz="2400" spc="25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Essi</a:t>
            </a:r>
            <a:r>
              <a:rPr dirty="0" sz="2400" spc="23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son</a:t>
            </a:r>
            <a:r>
              <a:rPr dirty="0" sz="2400" spc="-15">
                <a:latin typeface="Franklin Gothic Medium"/>
                <a:cs typeface="Franklin Gothic Medium"/>
              </a:rPr>
              <a:t>o</a:t>
            </a:r>
            <a:r>
              <a:rPr dirty="0" sz="2400" spc="254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rispet</a:t>
            </a:r>
            <a:r>
              <a:rPr dirty="0" sz="2400" spc="-25">
                <a:latin typeface="Franklin Gothic Medium"/>
                <a:cs typeface="Franklin Gothic Medium"/>
              </a:rPr>
              <a:t>t</a:t>
            </a:r>
            <a:r>
              <a:rPr dirty="0" sz="2400" spc="-15">
                <a:latin typeface="Franklin Gothic Medium"/>
                <a:cs typeface="Franklin Gothic Medium"/>
              </a:rPr>
              <a:t>ivamen</a:t>
            </a:r>
            <a:r>
              <a:rPr dirty="0" sz="2400" spc="-5">
                <a:latin typeface="Franklin Gothic Medium"/>
                <a:cs typeface="Franklin Gothic Medium"/>
              </a:rPr>
              <a:t>t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254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7</a:t>
            </a:r>
            <a:r>
              <a:rPr dirty="0" sz="2400">
                <a:latin typeface="Franklin Gothic Medium"/>
                <a:cs typeface="Franklin Gothic Medium"/>
              </a:rPr>
              <a:t>,</a:t>
            </a:r>
            <a:r>
              <a:rPr dirty="0" sz="2400" spc="-5">
                <a:latin typeface="Franklin Gothic Medium"/>
                <a:cs typeface="Franklin Gothic Medium"/>
              </a:rPr>
              <a:t>2</a:t>
            </a:r>
            <a:r>
              <a:rPr dirty="0" sz="2400">
                <a:latin typeface="Franklin Gothic Medium"/>
                <a:cs typeface="Franklin Gothic Medium"/>
              </a:rPr>
              <a:t>1</a:t>
            </a:r>
            <a:r>
              <a:rPr dirty="0" sz="2400" spc="26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f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24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22</a:t>
            </a:r>
            <a:r>
              <a:rPr dirty="0" sz="2400">
                <a:latin typeface="Franklin Gothic Medium"/>
                <a:cs typeface="Franklin Gothic Medium"/>
              </a:rPr>
              <a:t>0</a:t>
            </a:r>
            <a:r>
              <a:rPr dirty="0" sz="2400">
                <a:latin typeface="Franklin Gothic Medium"/>
                <a:cs typeface="Franklin Gothic Medium"/>
              </a:rPr>
              <a:t>,</a:t>
            </a:r>
            <a:r>
              <a:rPr dirty="0" sz="2400" spc="-5">
                <a:latin typeface="Franklin Gothic Medium"/>
                <a:cs typeface="Franklin Gothic Medium"/>
              </a:rPr>
              <a:t>7</a:t>
            </a:r>
            <a:r>
              <a:rPr dirty="0" sz="2400">
                <a:latin typeface="Franklin Gothic Medium"/>
                <a:cs typeface="Franklin Gothic Medium"/>
              </a:rPr>
              <a:t>5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lb.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Convertit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</a:t>
            </a:r>
            <a:r>
              <a:rPr dirty="0" sz="2400" spc="2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dati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in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 spc="-5">
                <a:latin typeface="Franklin Gothic Medium"/>
                <a:cs typeface="Franklin Gothic Medium"/>
              </a:rPr>
              <a:t>m</a:t>
            </a:r>
            <a:r>
              <a:rPr dirty="0" sz="2400" spc="10">
                <a:latin typeface="Franklin Gothic Medium"/>
                <a:cs typeface="Franklin Gothic Medium"/>
              </a:rPr>
              <a:t>e</a:t>
            </a:r>
            <a:r>
              <a:rPr dirty="0" sz="2400">
                <a:latin typeface="Franklin Gothic Medium"/>
                <a:cs typeface="Franklin Gothic Medium"/>
              </a:rPr>
              <a:t>t</a:t>
            </a:r>
            <a:r>
              <a:rPr dirty="0" sz="2400" spc="-10">
                <a:latin typeface="Franklin Gothic Medium"/>
                <a:cs typeface="Franklin Gothic Medium"/>
              </a:rPr>
              <a:t>ri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Kg</a:t>
            </a:r>
            <a:r>
              <a:rPr dirty="0" sz="2400" spc="1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così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2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15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li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possa</a:t>
            </a:r>
            <a:r>
              <a:rPr dirty="0" sz="2400" spc="-15">
                <a:latin typeface="Franklin Gothic Medium"/>
                <a:cs typeface="Franklin Gothic Medium"/>
              </a:rPr>
              <a:t> comprendere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an</a:t>
            </a:r>
            <a:r>
              <a:rPr dirty="0" sz="2400" spc="-25">
                <a:latin typeface="Franklin Gothic Medium"/>
                <a:cs typeface="Franklin Gothic Medium"/>
              </a:rPr>
              <a:t>c</a:t>
            </a:r>
            <a:r>
              <a:rPr dirty="0" sz="2400">
                <a:latin typeface="Franklin Gothic Medium"/>
                <a:cs typeface="Franklin Gothic Medium"/>
              </a:rPr>
              <a:t>he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il</a:t>
            </a:r>
            <a:r>
              <a:rPr dirty="0" sz="2400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campione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europe</a:t>
            </a:r>
            <a:r>
              <a:rPr dirty="0" sz="2400">
                <a:latin typeface="Franklin Gothic Medium"/>
                <a:cs typeface="Franklin Gothic Medium"/>
              </a:rPr>
              <a:t>o</a:t>
            </a:r>
            <a:r>
              <a:rPr dirty="0" sz="2400" spc="-10">
                <a:latin typeface="Franklin Gothic Medium"/>
                <a:cs typeface="Franklin Gothic Medium"/>
              </a:rPr>
              <a:t>.</a:t>
            </a:r>
            <a:endParaRPr sz="2400">
              <a:latin typeface="Franklin Gothic Medium"/>
              <a:cs typeface="Franklin Gothic Medium"/>
            </a:endParaRPr>
          </a:p>
          <a:p>
            <a:pPr algn="just" marL="12700">
              <a:lnSpc>
                <a:spcPts val="2770"/>
              </a:lnSpc>
            </a:pPr>
            <a:r>
              <a:rPr dirty="0" sz="2400">
                <a:latin typeface="Franklin Gothic Medium"/>
                <a:cs typeface="Franklin Gothic Medium"/>
              </a:rPr>
              <a:t>As</a:t>
            </a:r>
            <a:r>
              <a:rPr dirty="0" sz="2400" spc="-5">
                <a:latin typeface="Franklin Gothic Medium"/>
                <a:cs typeface="Franklin Gothic Medium"/>
              </a:rPr>
              <a:t>sumer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c</a:t>
            </a:r>
            <a:r>
              <a:rPr dirty="0" sz="2400" spc="-25">
                <a:latin typeface="Franklin Gothic Medium"/>
                <a:cs typeface="Franklin Gothic Medium"/>
              </a:rPr>
              <a:t>h</a:t>
            </a:r>
            <a:r>
              <a:rPr dirty="0" sz="2400">
                <a:latin typeface="Franklin Gothic Medium"/>
                <a:cs typeface="Franklin Gothic Medium"/>
              </a:rPr>
              <a:t>e</a:t>
            </a:r>
            <a:r>
              <a:rPr dirty="0" sz="2400" spc="-10">
                <a:latin typeface="Franklin Gothic Medium"/>
                <a:cs typeface="Franklin Gothic Medium"/>
              </a:rPr>
              <a:t>: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1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f</a:t>
            </a:r>
            <a:r>
              <a:rPr dirty="0" sz="2400" spc="-10">
                <a:latin typeface="Franklin Gothic Medium"/>
                <a:cs typeface="Franklin Gothic Medium"/>
              </a:rPr>
              <a:t>t</a:t>
            </a:r>
            <a:r>
              <a:rPr dirty="0" sz="2400" spc="-5">
                <a:latin typeface="Franklin Gothic Medium"/>
                <a:cs typeface="Franklin Gothic Medium"/>
              </a:rPr>
              <a:t>=0</a:t>
            </a:r>
            <a:r>
              <a:rPr dirty="0" sz="2400" spc="-15">
                <a:latin typeface="Franklin Gothic Medium"/>
                <a:cs typeface="Franklin Gothic Medium"/>
              </a:rPr>
              <a:t>,</a:t>
            </a:r>
            <a:r>
              <a:rPr dirty="0" sz="2400" spc="-5">
                <a:latin typeface="Franklin Gothic Medium"/>
                <a:cs typeface="Franklin Gothic Medium"/>
              </a:rPr>
              <a:t>304</a:t>
            </a:r>
            <a:r>
              <a:rPr dirty="0" sz="2400">
                <a:latin typeface="Franklin Gothic Medium"/>
                <a:cs typeface="Franklin Gothic Medium"/>
              </a:rPr>
              <a:t>8</a:t>
            </a:r>
            <a:r>
              <a:rPr dirty="0" sz="2400" spc="6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m</a:t>
            </a:r>
            <a:r>
              <a:rPr dirty="0" sz="2400" spc="-5">
                <a:latin typeface="Franklin Gothic Medium"/>
                <a:cs typeface="Franklin Gothic Medium"/>
              </a:rPr>
              <a:t> </a:t>
            </a:r>
            <a:r>
              <a:rPr dirty="0" sz="2400" spc="-15">
                <a:latin typeface="Franklin Gothic Medium"/>
                <a:cs typeface="Franklin Gothic Medium"/>
              </a:rPr>
              <a:t>ed</a:t>
            </a:r>
            <a:r>
              <a:rPr dirty="0" sz="2400" spc="-10">
                <a:latin typeface="Franklin Gothic Medium"/>
                <a:cs typeface="Franklin Gothic Medium"/>
              </a:rPr>
              <a:t> </a:t>
            </a:r>
            <a:r>
              <a:rPr dirty="0" sz="2400">
                <a:latin typeface="Franklin Gothic Medium"/>
                <a:cs typeface="Franklin Gothic Medium"/>
              </a:rPr>
              <a:t>1</a:t>
            </a:r>
            <a:r>
              <a:rPr dirty="0" sz="2400" spc="10">
                <a:latin typeface="Franklin Gothic Medium"/>
                <a:cs typeface="Franklin Gothic Medium"/>
              </a:rPr>
              <a:t> </a:t>
            </a:r>
            <a:r>
              <a:rPr dirty="0" sz="2400" spc="-10">
                <a:latin typeface="Franklin Gothic Medium"/>
                <a:cs typeface="Franklin Gothic Medium"/>
              </a:rPr>
              <a:t>lb</a:t>
            </a:r>
            <a:r>
              <a:rPr dirty="0" sz="2400" spc="-20">
                <a:latin typeface="Franklin Gothic Medium"/>
                <a:cs typeface="Franklin Gothic Medium"/>
              </a:rPr>
              <a:t>=</a:t>
            </a:r>
            <a:r>
              <a:rPr dirty="0" sz="2400" spc="-5">
                <a:latin typeface="Franklin Gothic Medium"/>
                <a:cs typeface="Franklin Gothic Medium"/>
              </a:rPr>
              <a:t>453</a:t>
            </a:r>
            <a:r>
              <a:rPr dirty="0" sz="2400" spc="-15">
                <a:latin typeface="Franklin Gothic Medium"/>
                <a:cs typeface="Franklin Gothic Medium"/>
              </a:rPr>
              <a:t>,</a:t>
            </a:r>
            <a:r>
              <a:rPr dirty="0" sz="2400" spc="-5">
                <a:latin typeface="Franklin Gothic Medium"/>
                <a:cs typeface="Franklin Gothic Medium"/>
              </a:rPr>
              <a:t>5</a:t>
            </a:r>
            <a:r>
              <a:rPr dirty="0" sz="2400">
                <a:latin typeface="Franklin Gothic Medium"/>
                <a:cs typeface="Franklin Gothic Medium"/>
              </a:rPr>
              <a:t>9</a:t>
            </a:r>
            <a:r>
              <a:rPr dirty="0" sz="2400" spc="30">
                <a:latin typeface="Franklin Gothic Medium"/>
                <a:cs typeface="Franklin Gothic Medium"/>
              </a:rPr>
              <a:t> </a:t>
            </a:r>
            <a:r>
              <a:rPr dirty="0" sz="2400" spc="-20">
                <a:latin typeface="Franklin Gothic Medium"/>
                <a:cs typeface="Franklin Gothic Medium"/>
              </a:rPr>
              <a:t>grammi</a:t>
            </a:r>
            <a:endParaRPr sz="2400">
              <a:latin typeface="Franklin Gothic Medium"/>
              <a:cs typeface="Franklin Gothic Medium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689865"/>
            <a:ext cx="8029575" cy="4445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Ese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cizio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proposto:</a:t>
            </a:r>
            <a:endParaRPr sz="2400">
              <a:latin typeface="Franklin Gothic Medium"/>
              <a:cs typeface="Franklin Gothic Medium"/>
            </a:endParaRPr>
          </a:p>
          <a:p>
            <a:pPr marL="12700">
              <a:lnSpc>
                <a:spcPct val="100000"/>
              </a:lnSpc>
              <a:spcBef>
                <a:spcPts val="1864"/>
              </a:spcBef>
            </a:pPr>
            <a:r>
              <a:rPr dirty="0" sz="2400" spc="-20">
                <a:latin typeface="Franklin Gothic Book"/>
                <a:cs typeface="Franklin Gothic Book"/>
              </a:rPr>
              <a:t>Soluzione: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38100">
              <a:lnSpc>
                <a:spcPct val="76400"/>
              </a:lnSpc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ovvia</a:t>
            </a:r>
            <a:r>
              <a:rPr dirty="0" sz="2400" spc="-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rsione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à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mis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ra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fornisce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tore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7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conv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rsi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basta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semplicem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nte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</a:t>
            </a:r>
            <a:r>
              <a:rPr dirty="0" sz="2400" spc="-10">
                <a:latin typeface="Franklin Gothic Book"/>
                <a:cs typeface="Franklin Gothic Book"/>
              </a:rPr>
              <a:t>p</a:t>
            </a:r>
            <a:r>
              <a:rPr dirty="0" sz="2400">
                <a:latin typeface="Franklin Gothic Book"/>
                <a:cs typeface="Franklin Gothic Book"/>
              </a:rPr>
              <a:t>rim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 spc="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h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in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 spc="-10">
                <a:latin typeface="Franklin Gothic Book"/>
                <a:cs typeface="Franklin Gothic Book"/>
              </a:rPr>
              <a:t> 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8100">
              <a:lnSpc>
                <a:spcPct val="76300"/>
              </a:lnSpc>
            </a:pP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1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ft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=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21</a:t>
            </a:r>
            <a:r>
              <a:rPr dirty="0" sz="2400" spc="-5">
                <a:latin typeface="Franklin Gothic Book"/>
                <a:cs typeface="Franklin Gothic Book"/>
              </a:rPr>
              <a:t>*</a:t>
            </a:r>
            <a:r>
              <a:rPr dirty="0" sz="2400" spc="10">
                <a:latin typeface="Franklin Gothic Book"/>
                <a:cs typeface="Franklin Gothic Book"/>
              </a:rPr>
              <a:t>1</a:t>
            </a:r>
            <a:r>
              <a:rPr dirty="0" sz="2400" spc="-10">
                <a:latin typeface="Franklin Gothic Book"/>
                <a:cs typeface="Franklin Gothic Book"/>
              </a:rPr>
              <a:t>ft</a:t>
            </a:r>
            <a:r>
              <a:rPr dirty="0" sz="2400" spc="-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21*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30</a:t>
            </a:r>
            <a:r>
              <a:rPr dirty="0" sz="2400" spc="-5">
                <a:latin typeface="Franklin Gothic Book"/>
                <a:cs typeface="Franklin Gothic Book"/>
              </a:rPr>
              <a:t>4</a:t>
            </a:r>
            <a:r>
              <a:rPr dirty="0" sz="2400">
                <a:latin typeface="Franklin Gothic Book"/>
                <a:cs typeface="Franklin Gothic Book"/>
              </a:rPr>
              <a:t>8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9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2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1</a:t>
            </a:r>
            <a:r>
              <a:rPr dirty="0" sz="2400">
                <a:latin typeface="Franklin Gothic Book"/>
                <a:cs typeface="Franklin Gothic Book"/>
              </a:rPr>
              <a:t>9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cm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1"/>
              </a:spcBef>
            </a:pPr>
            <a:endParaRPr sz="2300">
              <a:latin typeface="Times New Roman"/>
              <a:cs typeface="Times New Roman"/>
            </a:endParaRPr>
          </a:p>
          <a:p>
            <a:pPr algn="just" marL="393700">
              <a:lnSpc>
                <a:spcPts val="2540"/>
              </a:lnSpc>
            </a:pPr>
            <a:r>
              <a:rPr dirty="0" sz="2400" spc="-5">
                <a:latin typeface="Franklin Gothic Book"/>
                <a:cs typeface="Franklin Gothic Book"/>
              </a:rPr>
              <a:t>22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22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*1</a:t>
            </a:r>
            <a:r>
              <a:rPr dirty="0" sz="2400" spc="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=2</a:t>
            </a:r>
            <a:r>
              <a:rPr dirty="0" sz="2400" spc="-5">
                <a:latin typeface="Franklin Gothic Book"/>
                <a:cs typeface="Franklin Gothic Book"/>
              </a:rPr>
              <a:t>20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7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*</a:t>
            </a:r>
            <a:r>
              <a:rPr dirty="0" sz="2400" spc="-5">
                <a:latin typeface="Franklin Gothic Book"/>
                <a:cs typeface="Franklin Gothic Book"/>
              </a:rPr>
              <a:t>453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5</a:t>
            </a:r>
            <a:r>
              <a:rPr dirty="0" sz="2400" spc="-5">
                <a:latin typeface="Franklin Gothic Book"/>
                <a:cs typeface="Franklin Gothic Book"/>
              </a:rPr>
              <a:t>9g</a:t>
            </a:r>
            <a:r>
              <a:rPr dirty="0" sz="2400" spc="5">
                <a:latin typeface="Franklin Gothic Book"/>
                <a:cs typeface="Franklin Gothic Book"/>
              </a:rPr>
              <a:t>=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 spc="10">
                <a:latin typeface="Franklin Gothic Book"/>
                <a:cs typeface="Franklin Gothic Book"/>
              </a:rPr>
              <a:t>,</a:t>
            </a:r>
            <a:r>
              <a:rPr dirty="0" sz="2400" spc="-5">
                <a:latin typeface="Franklin Gothic Book"/>
                <a:cs typeface="Franklin Gothic Book"/>
              </a:rPr>
              <a:t>0</a:t>
            </a:r>
            <a:r>
              <a:rPr dirty="0" sz="2400" spc="5">
                <a:latin typeface="Franklin Gothic Book"/>
                <a:cs typeface="Franklin Gothic Book"/>
              </a:rPr>
              <a:t>0*1</a:t>
            </a:r>
            <a:r>
              <a:rPr dirty="0" sz="2400" spc="-5">
                <a:latin typeface="Franklin Gothic Book"/>
                <a:cs typeface="Franklin Gothic Book"/>
              </a:rPr>
              <a:t>0^</a:t>
            </a:r>
            <a:r>
              <a:rPr dirty="0" sz="2400">
                <a:latin typeface="Franklin Gothic Book"/>
                <a:cs typeface="Franklin Gothic Book"/>
              </a:rPr>
              <a:t>5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g</a:t>
            </a:r>
            <a:endParaRPr sz="2400">
              <a:latin typeface="Franklin Gothic Book"/>
              <a:cs typeface="Franklin Gothic Book"/>
            </a:endParaRPr>
          </a:p>
          <a:p>
            <a:pPr algn="just" marL="355600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ovvero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circa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10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kg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21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27100" y="689865"/>
            <a:ext cx="231775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G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dezze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fisic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e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7" name="object 7"/>
          <p:cNvSpPr txBox="1"/>
          <p:nvPr/>
        </p:nvSpPr>
        <p:spPr>
          <a:xfrm>
            <a:off x="501802" y="1428767"/>
            <a:ext cx="24384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90551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conos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55442" y="1429251"/>
            <a:ext cx="129032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85140" algn="l"/>
              </a:tabLst>
            </a:pP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59884" y="1429251"/>
            <a:ext cx="12414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fe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omeni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14034" y="1429251"/>
            <a:ext cx="108902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naturali,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17434" y="1429251"/>
            <a:ext cx="111506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otte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uta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44702" y="1708143"/>
            <a:ext cx="638746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624965" algn="l"/>
                <a:tab pos="2002789" algn="l"/>
                <a:tab pos="3220720" algn="l"/>
                <a:tab pos="4836795" algn="l"/>
                <a:tab pos="579374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utilizzando</a:t>
            </a:r>
            <a:r>
              <a:rPr dirty="0" sz="2400" spc="-10">
                <a:latin typeface="Franklin Gothic Book"/>
                <a:cs typeface="Franklin Gothic Book"/>
              </a:rPr>
              <a:t>	il	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todo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0">
                <a:latin typeface="Franklin Gothic Book"/>
                <a:cs typeface="Franklin Gothic Book"/>
              </a:rPr>
              <a:t>scientifi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0">
                <a:latin typeface="Franklin Gothic Book"/>
                <a:cs typeface="Franklin Gothic Book"/>
              </a:rPr>
              <a:t>o,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dovrà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0">
                <a:latin typeface="Franklin Gothic Book"/>
                <a:cs typeface="Franklin Gothic Book"/>
              </a:rPr>
              <a:t>però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444867" y="1708143"/>
            <a:ext cx="10864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0">
                <a:latin typeface="Franklin Gothic Book"/>
                <a:cs typeface="Franklin Gothic Book"/>
              </a:rPr>
              <a:t>risul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1802" y="1988559"/>
            <a:ext cx="8032115" cy="397700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>
              <a:lnSpc>
                <a:spcPct val="76400"/>
              </a:lnSpc>
            </a:pPr>
            <a:r>
              <a:rPr dirty="0" sz="2400" spc="-15">
                <a:latin typeface="Franklin Gothic Book"/>
                <a:cs typeface="Franklin Gothic Book"/>
              </a:rPr>
              <a:t>oggett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va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affidabile,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verif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cabile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condiv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sibi</a:t>
            </a: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13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1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sul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otten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ti 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ovra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no 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essere   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</a:t>
            </a:r>
            <a:r>
              <a:rPr dirty="0" sz="2400">
                <a:latin typeface="Franklin Gothic Book"/>
                <a:cs typeface="Franklin Gothic Book"/>
              </a:rPr>
              <a:t>r   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   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trasmessi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facilmente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confro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va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laboratori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sparsi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il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mondo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985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Q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ind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pote</a:t>
            </a:r>
            <a:r>
              <a:rPr dirty="0" sz="2400">
                <a:latin typeface="Franklin Gothic Book"/>
                <a:cs typeface="Franklin Gothic Book"/>
              </a:rPr>
              <a:t>r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eff</a:t>
            </a:r>
            <a:r>
              <a:rPr dirty="0" sz="2400" spc="1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uar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studio,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om</a:t>
            </a:r>
            <a:r>
              <a:rPr dirty="0" sz="2400" spc="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naturali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ovran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ere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cri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  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ovv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ntifica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rav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rso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opportu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note</a:t>
            </a:r>
            <a:r>
              <a:rPr dirty="0" sz="2400" spc="1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condivise</a:t>
            </a:r>
            <a:r>
              <a:rPr dirty="0" sz="2400" spc="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in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modo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abilire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princip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 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iversal</a:t>
            </a:r>
            <a:r>
              <a:rPr dirty="0" sz="2400" spc="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altre 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role </a:t>
            </a:r>
            <a:r>
              <a:rPr dirty="0" sz="2400" spc="2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possiam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defi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24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10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andez</a:t>
            </a:r>
            <a:r>
              <a:rPr dirty="0" sz="2400" spc="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 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fisica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com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qual</a:t>
            </a:r>
            <a:r>
              <a:rPr dirty="0" sz="2400" i="1">
                <a:latin typeface="Franklin Gothic Book"/>
                <a:cs typeface="Franklin Gothic Book"/>
              </a:rPr>
              <a:t>un</a:t>
            </a:r>
            <a:r>
              <a:rPr dirty="0" sz="2400" spc="5" i="1">
                <a:latin typeface="Franklin Gothic Book"/>
                <a:cs typeface="Franklin Gothic Book"/>
              </a:rPr>
              <a:t>q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entità,</a:t>
            </a:r>
            <a:r>
              <a:rPr dirty="0" sz="2400" spc="3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presente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in</a:t>
            </a:r>
            <a:r>
              <a:rPr dirty="0" sz="2400" spc="4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natura</a:t>
            </a:r>
            <a:r>
              <a:rPr dirty="0" sz="2400" spc="3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latin typeface="Franklin Gothic Book"/>
                <a:cs typeface="Franklin Gothic Book"/>
              </a:rPr>
              <a:t>ce</a:t>
            </a:r>
            <a:r>
              <a:rPr dirty="0" sz="2400" spc="-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tibi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45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razi</a:t>
            </a:r>
            <a:r>
              <a:rPr dirty="0" sz="2400" spc="-15" i="1">
                <a:latin typeface="Franklin Gothic Book"/>
                <a:cs typeface="Franklin Gothic Book"/>
              </a:rPr>
              <a:t>on</a:t>
            </a:r>
            <a:r>
              <a:rPr dirty="0" sz="2400" spc="-10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29575" cy="38531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ità 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di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misur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Qui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eleme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costituisco</a:t>
            </a:r>
            <a:r>
              <a:rPr dirty="0" sz="2400" spc="-3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leg</a:t>
            </a:r>
            <a:r>
              <a:rPr dirty="0" sz="2400" spc="-25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sono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h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 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massa,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ghezza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 </a:t>
            </a:r>
            <a:r>
              <a:rPr dirty="0" sz="2400" spc="-15">
                <a:latin typeface="Franklin Gothic Book"/>
                <a:cs typeface="Franklin Gothic Book"/>
              </a:rPr>
              <a:t>tempo,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forz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velocità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etc</a:t>
            </a:r>
            <a:r>
              <a:rPr dirty="0" sz="1600" spc="-5">
                <a:latin typeface="Franklin Gothic Book"/>
                <a:cs typeface="Franklin Gothic Book"/>
              </a:rPr>
              <a:t>.</a:t>
            </a:r>
            <a:endParaRPr sz="16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6"/>
              </a:spcBef>
              <a:buFont typeface="Wingdings"/>
              <a:buChar char=""/>
            </a:pPr>
            <a:endParaRPr sz="27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effettuare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uraz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oni 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cessarie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ran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essere</a:t>
            </a:r>
            <a:r>
              <a:rPr dirty="0" sz="2400" spc="11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operati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conf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 spc="-10">
                <a:latin typeface="Franklin Gothic Book"/>
                <a:cs typeface="Franklin Gothic Book"/>
              </a:rPr>
              <a:t>onti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le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2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3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15">
                <a:latin typeface="Franklin Gothic Book"/>
                <a:cs typeface="Franklin Gothic Book"/>
              </a:rPr>
              <a:t>surare</a:t>
            </a:r>
            <a:r>
              <a:rPr dirty="0" sz="2400" spc="1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delle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grandezz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riferiment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3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cessità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10">
                <a:latin typeface="Franklin Gothic Book"/>
                <a:cs typeface="Franklin Gothic Book"/>
              </a:rPr>
              <a:t>esti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confro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richiede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20">
                <a:latin typeface="Franklin Gothic Book"/>
                <a:cs typeface="Franklin Gothic Book"/>
              </a:rPr>
              <a:t>viluppar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un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insiem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universalmente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riconosci</a:t>
            </a:r>
            <a:r>
              <a:rPr dirty="0" sz="2400" spc="-3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tut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Campion</a:t>
            </a:r>
            <a:r>
              <a:rPr dirty="0" spc="-10"/>
              <a:t>i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8029575" cy="19481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ts val="2545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dovr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8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ac</a:t>
            </a:r>
            <a:r>
              <a:rPr dirty="0" sz="2400" spc="5" i="1">
                <a:latin typeface="Franklin Gothic Book"/>
                <a:cs typeface="Franklin Gothic Book"/>
              </a:rPr>
              <a:t>c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0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si</a:t>
            </a:r>
            <a:r>
              <a:rPr dirty="0" sz="2400" spc="5" i="1">
                <a:latin typeface="Franklin Gothic Book"/>
                <a:cs typeface="Franklin Gothic Book"/>
              </a:rPr>
              <a:t>b</a:t>
            </a:r>
            <a:r>
              <a:rPr dirty="0" sz="2400" spc="-5" i="1">
                <a:latin typeface="Franklin Gothic Book"/>
                <a:cs typeface="Franklin Gothic Book"/>
              </a:rPr>
              <a:t>il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9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3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endParaRPr sz="2400">
              <a:latin typeface="Franklin Gothic Book"/>
              <a:cs typeface="Franklin Gothic Book"/>
            </a:endParaRPr>
          </a:p>
          <a:p>
            <a:pPr marL="355600">
              <a:lnSpc>
                <a:spcPts val="2545"/>
              </a:lnSpc>
            </a:pPr>
            <a:r>
              <a:rPr dirty="0" sz="2400" spc="-5">
                <a:latin typeface="Franklin Gothic Book"/>
                <a:cs typeface="Franklin Gothic Book"/>
              </a:rPr>
              <a:t>pe</a:t>
            </a:r>
            <a:r>
              <a:rPr dirty="0" sz="2400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tire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tara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ura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dari.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9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762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Dovra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va</a:t>
            </a:r>
            <a:r>
              <a:rPr dirty="0" sz="2400" spc="-10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ia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ti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nel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tempo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2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garantir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coer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nza </a:t>
            </a:r>
            <a:r>
              <a:rPr dirty="0" sz="2400" spc="-10">
                <a:latin typeface="Franklin Gothic Book"/>
                <a:cs typeface="Franklin Gothic Book"/>
              </a:rPr>
              <a:t>,n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gl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urazion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01802" y="4455939"/>
            <a:ext cx="5709920" cy="609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L="355600" indent="-342900">
              <a:lnSpc>
                <a:spcPts val="2540"/>
              </a:lnSpc>
              <a:buFont typeface="Wingdings"/>
              <a:buChar char=""/>
              <a:tabLst>
                <a:tab pos="355600" algn="l"/>
                <a:tab pos="1821180" algn="l"/>
                <a:tab pos="2776855" algn="l"/>
                <a:tab pos="4072254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Dovra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>
                <a:latin typeface="Franklin Gothic Book"/>
                <a:cs typeface="Franklin Gothic Book"/>
              </a:rPr>
              <a:t>infin</a:t>
            </a:r>
            <a:r>
              <a:rPr dirty="0" sz="2400">
                <a:latin typeface="Franklin Gothic Book"/>
                <a:cs typeface="Franklin Gothic Book"/>
              </a:rPr>
              <a:t>e	</a:t>
            </a:r>
            <a:r>
              <a:rPr dirty="0" sz="2400" spc="-10">
                <a:latin typeface="Franklin Gothic Book"/>
                <a:cs typeface="Franklin Gothic Book"/>
              </a:rPr>
              <a:t>risul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are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di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30" i="1">
                <a:latin typeface="Franklin Gothic Book"/>
                <a:cs typeface="Franklin Gothic Book"/>
              </a:rPr>
              <a:t>e</a:t>
            </a:r>
            <a:r>
              <a:rPr dirty="0" sz="2400" spc="-15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1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nti</a:t>
            </a:r>
            <a:endParaRPr sz="2400">
              <a:latin typeface="Franklin Gothic Book"/>
              <a:cs typeface="Franklin Gothic Book"/>
            </a:endParaRPr>
          </a:p>
          <a:p>
            <a:pPr algn="ctr" marL="36195">
              <a:lnSpc>
                <a:spcPts val="2540"/>
              </a:lnSpc>
            </a:pPr>
            <a:r>
              <a:rPr dirty="0" sz="2400" spc="-15">
                <a:latin typeface="Franklin Gothic Book"/>
                <a:cs typeface="Franklin Gothic Book"/>
              </a:rPr>
              <a:t>ambientali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ali </a:t>
            </a:r>
            <a:r>
              <a:rPr dirty="0" sz="2400" spc="-15">
                <a:latin typeface="Franklin Gothic Book"/>
                <a:cs typeface="Franklin Gothic Book"/>
              </a:rPr>
              <a:t>umidità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tempera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423405" y="4456423"/>
            <a:ext cx="64770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dal</a:t>
            </a:r>
            <a:r>
              <a:rPr dirty="0" sz="2400" spc="-3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81798" y="4456423"/>
            <a:ext cx="124714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vari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ioni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Is</a:t>
            </a:r>
            <a:r>
              <a:rPr dirty="0" spc="-15"/>
              <a:t>t</a:t>
            </a:r>
            <a:r>
              <a:rPr dirty="0"/>
              <a:t>it</a:t>
            </a:r>
            <a:r>
              <a:rPr dirty="0" spc="-10"/>
              <a:t>u</a:t>
            </a:r>
            <a:r>
              <a:rPr dirty="0" spc="-5"/>
              <a:t>t</a:t>
            </a:r>
            <a:r>
              <a:rPr dirty="0"/>
              <a:t>i</a:t>
            </a:r>
            <a:r>
              <a:rPr dirty="0" spc="15"/>
              <a:t> </a:t>
            </a:r>
            <a:r>
              <a:rPr dirty="0"/>
              <a:t>it</a:t>
            </a:r>
            <a:r>
              <a:rPr dirty="0" spc="-10"/>
              <a:t>a</a:t>
            </a:r>
            <a:r>
              <a:rPr dirty="0" spc="-10"/>
              <a:t>lia</a:t>
            </a:r>
            <a:r>
              <a:rPr dirty="0" spc="-30"/>
              <a:t>n</a:t>
            </a:r>
            <a:r>
              <a:rPr dirty="0" spc="-10"/>
              <a:t>i</a:t>
            </a:r>
            <a:r>
              <a:rPr dirty="0" spc="10"/>
              <a:t> </a:t>
            </a:r>
            <a:r>
              <a:rPr dirty="0"/>
              <a:t>preposti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428767"/>
            <a:ext cx="8030845" cy="3775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698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garanti</a:t>
            </a:r>
            <a:r>
              <a:rPr dirty="0" sz="2400" spc="-15">
                <a:latin typeface="Franklin Gothic Book"/>
                <a:cs typeface="Franklin Gothic Book"/>
              </a:rPr>
              <a:t>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tu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queste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cond</a:t>
            </a:r>
            <a:r>
              <a:rPr dirty="0" sz="2400" spc="-2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ioni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4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var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hanno</a:t>
            </a:r>
            <a:r>
              <a:rPr dirty="0" sz="2400" spc="-10">
                <a:latin typeface="Franklin Gothic Book"/>
                <a:cs typeface="Franklin Gothic Book"/>
              </a:rPr>
              <a:t> affidato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ques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comp</a:t>
            </a:r>
            <a:r>
              <a:rPr dirty="0" sz="2400" spc="-20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to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più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organi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specifici,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da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nazionale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1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lia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esempio</a:t>
            </a:r>
            <a:r>
              <a:rPr dirty="0" sz="2400">
                <a:latin typeface="Franklin Gothic Book"/>
                <a:cs typeface="Franklin Gothic Book"/>
              </a:rPr>
              <a:t> i </a:t>
            </a:r>
            <a:r>
              <a:rPr dirty="0" sz="2400" spc="-10">
                <a:latin typeface="Franklin Gothic Book"/>
                <a:cs typeface="Franklin Gothic Book"/>
              </a:rPr>
              <a:t>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uti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metrologici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pri</a:t>
            </a:r>
            <a:r>
              <a:rPr dirty="0" sz="2400" spc="5">
                <a:latin typeface="Franklin Gothic Book"/>
                <a:cs typeface="Franklin Gothic Book"/>
              </a:rPr>
              <a:t>m</a:t>
            </a:r>
            <a:r>
              <a:rPr dirty="0" sz="2400" spc="-10">
                <a:latin typeface="Franklin Gothic Book"/>
                <a:cs typeface="Franklin Gothic Book"/>
              </a:rPr>
              <a:t>ari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son</a:t>
            </a:r>
            <a:r>
              <a:rPr dirty="0" sz="2400" spc="-2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7"/>
              </a:spcBef>
            </a:pPr>
            <a:endParaRPr sz="27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Franklin Gothic Book"/>
              <a:buChar char="•"/>
              <a:tabLst>
                <a:tab pos="313055" algn="l"/>
                <a:tab pos="1193165" algn="l"/>
                <a:tab pos="2117090" algn="l"/>
                <a:tab pos="2440305" algn="l"/>
                <a:tab pos="3612515" algn="l"/>
                <a:tab pos="4742180" algn="l"/>
                <a:tab pos="5237480" algn="l"/>
                <a:tab pos="5543550" algn="l"/>
                <a:tab pos="6388100" algn="l"/>
                <a:tab pos="6711315" algn="l"/>
                <a:tab pos="7898765" algn="l"/>
              </a:tabLst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'</a:t>
            </a:r>
            <a:r>
              <a:rPr dirty="0" sz="1800">
                <a:latin typeface="Franklin Gothic Book"/>
                <a:cs typeface="Franklin Gothic Book"/>
              </a:rPr>
              <a:t>IMG</a:t>
            </a:r>
            <a:r>
              <a:rPr dirty="0" sz="1800" spc="5">
                <a:latin typeface="Franklin Gothic Book"/>
                <a:cs typeface="Franklin Gothic Book"/>
              </a:rPr>
              <a:t>C</a:t>
            </a:r>
            <a:r>
              <a:rPr dirty="0" sz="1800">
                <a:latin typeface="Franklin Gothic Book"/>
                <a:cs typeface="Franklin Gothic Book"/>
              </a:rPr>
              <a:t>,	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’</a:t>
            </a:r>
            <a:r>
              <a:rPr dirty="0" sz="1800">
                <a:latin typeface="Franklin Gothic Book"/>
                <a:cs typeface="Franklin Gothic Book"/>
              </a:rPr>
              <a:t>Is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uto	</a:t>
            </a:r>
            <a:r>
              <a:rPr dirty="0" sz="1800">
                <a:latin typeface="Franklin Gothic Book"/>
                <a:cs typeface="Franklin Gothic Book"/>
              </a:rPr>
              <a:t>di	</a:t>
            </a:r>
            <a:r>
              <a:rPr dirty="0" sz="1800" spc="-15">
                <a:latin typeface="Franklin Gothic Book"/>
                <a:cs typeface="Franklin Gothic Book"/>
              </a:rPr>
              <a:t>me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ogia	</a:t>
            </a:r>
            <a:r>
              <a:rPr dirty="0" sz="1800" spc="-15">
                <a:latin typeface="Franklin Gothic Book"/>
                <a:cs typeface="Franklin Gothic Book"/>
              </a:rPr>
              <a:t>Colon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 spc="-5">
                <a:latin typeface="Franklin Gothic Book"/>
                <a:cs typeface="Franklin Gothic Book"/>
              </a:rPr>
              <a:t>tti</a:t>
            </a:r>
            <a:r>
              <a:rPr dirty="0" sz="1800">
                <a:latin typeface="Franklin Gothic Book"/>
                <a:cs typeface="Franklin Gothic Book"/>
              </a:rPr>
              <a:t>	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>
                <a:latin typeface="Franklin Gothic Book"/>
                <a:cs typeface="Franklin Gothic Book"/>
              </a:rPr>
              <a:t>	</a:t>
            </a:r>
            <a:r>
              <a:rPr dirty="0" sz="1800" spc="5">
                <a:latin typeface="Franklin Gothic Book"/>
                <a:cs typeface="Franklin Gothic Book"/>
              </a:rPr>
              <a:t>s</a:t>
            </a:r>
            <a:r>
              <a:rPr dirty="0" sz="1800">
                <a:latin typeface="Franklin Gothic Book"/>
                <a:cs typeface="Franklin Gothic Book"/>
              </a:rPr>
              <a:t>i	</a:t>
            </a:r>
            <a:r>
              <a:rPr dirty="0" sz="1800" spc="-10">
                <a:latin typeface="Franklin Gothic Book"/>
                <a:cs typeface="Franklin Gothic Book"/>
              </a:rPr>
              <a:t>occu</a:t>
            </a:r>
            <a:r>
              <a:rPr dirty="0" sz="1800" spc="-30">
                <a:latin typeface="Franklin Gothic Book"/>
                <a:cs typeface="Franklin Gothic Book"/>
              </a:rPr>
              <a:t>p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	</a:t>
            </a:r>
            <a:r>
              <a:rPr dirty="0" sz="1800">
                <a:latin typeface="Franklin Gothic Book"/>
                <a:cs typeface="Franklin Gothic Book"/>
              </a:rPr>
              <a:t>di	</a:t>
            </a:r>
            <a:r>
              <a:rPr dirty="0" sz="1800" spc="-10">
                <a:latin typeface="Franklin Gothic Book"/>
                <a:cs typeface="Franklin Gothic Book"/>
              </a:rPr>
              <a:t>meccani</a:t>
            </a:r>
            <a:r>
              <a:rPr dirty="0" sz="1800" spc="-25">
                <a:latin typeface="Franklin Gothic Book"/>
                <a:cs typeface="Franklin Gothic Book"/>
              </a:rPr>
              <a:t>c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	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  <a:p>
            <a:pPr marL="355600">
              <a:lnSpc>
                <a:spcPct val="100000"/>
              </a:lnSpc>
              <a:spcBef>
                <a:spcPts val="35"/>
              </a:spcBef>
            </a:pP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5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mo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ogi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endParaRPr sz="1800">
              <a:latin typeface="Franklin Gothic Book"/>
              <a:cs typeface="Franklin Gothic Book"/>
            </a:endParaRPr>
          </a:p>
          <a:p>
            <a:pPr algn="just" marL="355600" marR="6985" indent="-342900">
              <a:lnSpc>
                <a:spcPct val="101699"/>
              </a:lnSpc>
              <a:spcBef>
                <a:spcPts val="445"/>
              </a:spcBef>
              <a:buFont typeface="Franklin Gothic Book"/>
              <a:buChar char="•"/>
              <a:tabLst>
                <a:tab pos="244475" algn="l"/>
              </a:tabLst>
            </a:pP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'</a:t>
            </a:r>
            <a:r>
              <a:rPr dirty="0" sz="1800">
                <a:latin typeface="Franklin Gothic Book"/>
                <a:cs typeface="Franklin Gothic Book"/>
              </a:rPr>
              <a:t>IE</a:t>
            </a:r>
            <a:r>
              <a:rPr dirty="0" sz="1800" spc="5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’ist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>
                <a:latin typeface="Franklin Gothic Book"/>
                <a:cs typeface="Franklin Gothic Book"/>
              </a:rPr>
              <a:t>o</a:t>
            </a:r>
            <a:r>
              <a:rPr dirty="0" sz="1800" spc="1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otec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 spc="-1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o</a:t>
            </a:r>
            <a:r>
              <a:rPr dirty="0" sz="1800" spc="1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e,</a:t>
            </a:r>
            <a:r>
              <a:rPr dirty="0" sz="1800" spc="1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Fe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30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s</a:t>
            </a:r>
            <a:r>
              <a:rPr dirty="0" sz="1800" spc="17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17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studia</a:t>
            </a:r>
            <a:r>
              <a:rPr dirty="0" sz="1800" spc="155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17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sure</a:t>
            </a:r>
            <a:r>
              <a:rPr dirty="0" sz="1800" spc="17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165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3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mpo,</a:t>
            </a:r>
            <a:r>
              <a:rPr dirty="0" sz="1800" spc="-5">
                <a:latin typeface="Franklin Gothic Book"/>
                <a:cs typeface="Franklin Gothic Book"/>
              </a:rPr>
              <a:t> f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20">
                <a:latin typeface="Franklin Gothic Book"/>
                <a:cs typeface="Franklin Gothic Book"/>
              </a:rPr>
              <a:t>q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 spc="-15">
                <a:latin typeface="Franklin Gothic Book"/>
                <a:cs typeface="Franklin Gothic Book"/>
              </a:rPr>
              <a:t>e</a:t>
            </a:r>
            <a:r>
              <a:rPr dirty="0" sz="1800">
                <a:latin typeface="Franklin Gothic Book"/>
                <a:cs typeface="Franklin Gothic Book"/>
              </a:rPr>
              <a:t>nza,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ic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à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fotome</a:t>
            </a:r>
            <a:r>
              <a:rPr dirty="0" sz="1800" spc="-15">
                <a:latin typeface="Franklin Gothic Book"/>
                <a:cs typeface="Franklin Gothic Book"/>
              </a:rPr>
              <a:t>t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, </a:t>
            </a:r>
            <a:r>
              <a:rPr dirty="0" sz="1800" spc="-10">
                <a:latin typeface="Franklin Gothic Book"/>
                <a:cs typeface="Franklin Gothic Book"/>
              </a:rPr>
              <a:t>optom</a:t>
            </a:r>
            <a:r>
              <a:rPr dirty="0" sz="1800" spc="-2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t</a:t>
            </a:r>
            <a:r>
              <a:rPr dirty="0" sz="1800" spc="-20">
                <a:latin typeface="Franklin Gothic Book"/>
                <a:cs typeface="Franklin Gothic Book"/>
              </a:rPr>
              <a:t>r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acustic</a:t>
            </a:r>
            <a:r>
              <a:rPr dirty="0" sz="1800" spc="-2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endParaRPr sz="1800">
              <a:latin typeface="Franklin Gothic Book"/>
              <a:cs typeface="Franklin Gothic Book"/>
            </a:endParaRPr>
          </a:p>
          <a:p>
            <a:pPr algn="just" marL="355600" marR="7620" indent="-342900">
              <a:lnSpc>
                <a:spcPct val="102200"/>
              </a:lnSpc>
              <a:spcBef>
                <a:spcPts val="420"/>
              </a:spcBef>
              <a:buFont typeface="Franklin Gothic Book"/>
              <a:buChar char="•"/>
              <a:tabLst>
                <a:tab pos="229235" algn="l"/>
              </a:tabLst>
            </a:pPr>
            <a:r>
              <a:rPr dirty="0" sz="1800" spc="-10">
                <a:latin typeface="Franklin Gothic Book"/>
                <a:cs typeface="Franklin Gothic Book"/>
              </a:rPr>
              <a:t>L</a:t>
            </a:r>
            <a:r>
              <a:rPr dirty="0" sz="1800">
                <a:latin typeface="Franklin Gothic Book"/>
                <a:cs typeface="Franklin Gothic Book"/>
              </a:rPr>
              <a:t>’ist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u</a:t>
            </a:r>
            <a:r>
              <a:rPr dirty="0" sz="1800">
                <a:latin typeface="Franklin Gothic Book"/>
                <a:cs typeface="Franklin Gothic Book"/>
              </a:rPr>
              <a:t>to</a:t>
            </a:r>
            <a:r>
              <a:rPr dirty="0" sz="1800" spc="50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Nazio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45">
                <a:latin typeface="Franklin Gothic Book"/>
                <a:cs typeface="Franklin Gothic Book"/>
              </a:rPr>
              <a:t> </a:t>
            </a:r>
            <a:r>
              <a:rPr dirty="0" sz="1800">
                <a:latin typeface="Franklin Gothic Book"/>
                <a:cs typeface="Franklin Gothic Book"/>
              </a:rPr>
              <a:t>M</a:t>
            </a:r>
            <a:r>
              <a:rPr dirty="0" sz="1800" spc="-10">
                <a:latin typeface="Franklin Gothic Book"/>
                <a:cs typeface="Franklin Gothic Book"/>
              </a:rPr>
              <a:t>et</a:t>
            </a:r>
            <a:r>
              <a:rPr dirty="0" sz="1800" spc="-2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ol</a:t>
            </a:r>
            <a:r>
              <a:rPr dirty="0" sz="1800">
                <a:latin typeface="Franklin Gothic Book"/>
                <a:cs typeface="Franklin Gothic Book"/>
              </a:rPr>
              <a:t>ogia</a:t>
            </a:r>
            <a:r>
              <a:rPr dirty="0" sz="1800" spc="5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de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le</a:t>
            </a:r>
            <a:r>
              <a:rPr dirty="0" sz="1800" spc="5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Rad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 spc="-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,</a:t>
            </a:r>
            <a:r>
              <a:rPr dirty="0" sz="1800" spc="6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EN</a:t>
            </a:r>
            <a:r>
              <a:rPr dirty="0" sz="180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;</a:t>
            </a:r>
            <a:r>
              <a:rPr dirty="0" sz="1800" spc="6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che</a:t>
            </a:r>
            <a:r>
              <a:rPr dirty="0" sz="1800" spc="40">
                <a:latin typeface="Franklin Gothic Book"/>
                <a:cs typeface="Franklin Gothic Book"/>
              </a:rPr>
              <a:t> </a:t>
            </a:r>
            <a:r>
              <a:rPr dirty="0" sz="1800" spc="-10">
                <a:latin typeface="Franklin Gothic Book"/>
                <a:cs typeface="Franklin Gothic Book"/>
              </a:rPr>
              <a:t>studia</a:t>
            </a:r>
            <a:r>
              <a:rPr dirty="0" sz="1800" spc="5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l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50">
                <a:latin typeface="Franklin Gothic Book"/>
                <a:cs typeface="Franklin Gothic Book"/>
              </a:rPr>
              <a:t>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ad</a:t>
            </a:r>
            <a:r>
              <a:rPr dirty="0" sz="1800" spc="-15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a</a:t>
            </a:r>
            <a:r>
              <a:rPr dirty="0" sz="1800" spc="1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 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5">
                <a:latin typeface="Franklin Gothic Book"/>
                <a:cs typeface="Franklin Gothic Book"/>
              </a:rPr>
              <a:t>iz</a:t>
            </a:r>
            <a:r>
              <a:rPr dirty="0" sz="1800" spc="5">
                <a:latin typeface="Franklin Gothic Book"/>
                <a:cs typeface="Franklin Gothic Book"/>
              </a:rPr>
              <a:t>z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n</a:t>
            </a:r>
            <a:r>
              <a:rPr dirty="0" sz="180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i</a:t>
            </a:r>
            <a:r>
              <a:rPr dirty="0" sz="1800">
                <a:latin typeface="Franklin Gothic Book"/>
                <a:cs typeface="Franklin Gothic Book"/>
              </a:rPr>
              <a:t>.</a:t>
            </a:r>
            <a:endParaRPr sz="1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0845" cy="48621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azion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2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>
                <a:latin typeface="Franklin Gothic Book"/>
                <a:cs typeface="Franklin Gothic Book"/>
              </a:rPr>
              <a:t>Inizia</a:t>
            </a:r>
            <a:r>
              <a:rPr dirty="0" sz="2400" spc="-15">
                <a:latin typeface="Franklin Gothic Book"/>
                <a:cs typeface="Franklin Gothic Book"/>
              </a:rPr>
              <a:t>lmen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furo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degli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25">
                <a:latin typeface="Franklin Gothic Book"/>
                <a:cs typeface="Franklin Gothic Book"/>
              </a:rPr>
              <a:t>s</a:t>
            </a:r>
            <a:r>
              <a:rPr dirty="0" sz="2400" spc="-10">
                <a:latin typeface="Franklin Gothic Book"/>
                <a:cs typeface="Franklin Gothic Book"/>
              </a:rPr>
              <a:t>tacoli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pediron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te</a:t>
            </a:r>
            <a:r>
              <a:rPr dirty="0" sz="2400" spc="-1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real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 spc="5">
                <a:latin typeface="Franklin Gothic Book"/>
                <a:cs typeface="Franklin Gothic Book"/>
              </a:rPr>
              <a:t>z</a:t>
            </a:r>
            <a:r>
              <a:rPr dirty="0" sz="2400" spc="-25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u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sis</a:t>
            </a:r>
            <a:r>
              <a:rPr dirty="0" sz="2400" spc="-15">
                <a:latin typeface="Franklin Gothic Book"/>
                <a:cs typeface="Franklin Gothic Book"/>
              </a:rPr>
              <a:t>tema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28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2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</a:t>
            </a:r>
            <a:r>
              <a:rPr dirty="0" sz="2400" spc="-2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ura</a:t>
            </a:r>
            <a:r>
              <a:rPr dirty="0" sz="2400" spc="-10">
                <a:latin typeface="Franklin Gothic Book"/>
                <a:cs typeface="Franklin Gothic Book"/>
              </a:rPr>
              <a:t> 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iforme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5715" indent="-342900">
              <a:lnSpc>
                <a:spcPct val="765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25">
                <a:latin typeface="Franklin Gothic Book"/>
                <a:cs typeface="Franklin Gothic Book"/>
              </a:rPr>
              <a:t>M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187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229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Confere</a:t>
            </a:r>
            <a:r>
              <a:rPr dirty="0" sz="2400">
                <a:latin typeface="Franklin Gothic Book"/>
                <a:cs typeface="Franklin Gothic Book"/>
              </a:rPr>
              <a:t>nza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metro,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fi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20">
                <a:latin typeface="Franklin Gothic Book"/>
                <a:cs typeface="Franklin Gothic Book"/>
              </a:rPr>
              <a:t>ma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23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 spc="24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17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paes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otte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scopo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"assicurare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ifica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perfezionament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>
                <a:latin typeface="Franklin Gothic Book"/>
                <a:cs typeface="Franklin Gothic Book"/>
              </a:rPr>
              <a:t> si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ema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metrico</a:t>
            </a:r>
            <a:r>
              <a:rPr dirty="0" sz="2400" spc="-5">
                <a:latin typeface="Franklin Gothic Book"/>
                <a:cs typeface="Franklin Gothic Book"/>
              </a:rPr>
              <a:t>"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3"/>
              </a:spcBef>
              <a:buFont typeface="Wingdings"/>
              <a:buChar char=""/>
            </a:pPr>
            <a:endParaRPr sz="23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5">
                <a:latin typeface="Franklin Gothic Book"/>
                <a:cs typeface="Franklin Gothic Book"/>
              </a:rPr>
              <a:t>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par</a:t>
            </a:r>
            <a:r>
              <a:rPr dirty="0" sz="240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contrae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pegn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v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6"/>
              </a:spcBef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38100">
              <a:lnSpc>
                <a:spcPct val="765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25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1</a:t>
            </a:r>
            <a:r>
              <a:rPr dirty="0" sz="2400">
                <a:latin typeface="Franklin Gothic Book"/>
                <a:cs typeface="Franklin Gothic Book"/>
              </a:rPr>
              <a:t>: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"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6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fon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spc="-5" i="1">
                <a:latin typeface="Franklin Gothic Book"/>
                <a:cs typeface="Franklin Gothic Book"/>
              </a:rPr>
              <a:t>ar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54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mantenere</a:t>
            </a:r>
            <a:r>
              <a:rPr dirty="0" sz="2400" spc="2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10" i="1">
                <a:latin typeface="Franklin Gothic Book"/>
                <a:cs typeface="Franklin Gothic Book"/>
              </a:rPr>
              <a:t>p</a:t>
            </a:r>
            <a:r>
              <a:rPr dirty="0" sz="2400" i="1">
                <a:latin typeface="Franklin Gothic Book"/>
                <a:cs typeface="Franklin Gothic Book"/>
              </a:rPr>
              <a:t>ese</a:t>
            </a:r>
            <a:r>
              <a:rPr dirty="0" sz="2400" spc="26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</a:t>
            </a:r>
            <a:r>
              <a:rPr dirty="0" sz="2400" spc="-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m</a:t>
            </a:r>
            <a:r>
              <a:rPr dirty="0" sz="2400" spc="-15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ni</a:t>
            </a:r>
            <a:r>
              <a:rPr dirty="0" sz="2400" spc="26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i="1">
                <a:latin typeface="Franklin Gothic Book"/>
                <a:cs typeface="Franklin Gothic Book"/>
              </a:rPr>
              <a:t>n</a:t>
            </a:r>
            <a:r>
              <a:rPr dirty="0" sz="2400" spc="254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uf</a:t>
            </a:r>
            <a:r>
              <a:rPr dirty="0" sz="2400" spc="5" i="1">
                <a:latin typeface="Franklin Gothic Book"/>
                <a:cs typeface="Franklin Gothic Book"/>
              </a:rPr>
              <a:t>f</a:t>
            </a:r>
            <a:r>
              <a:rPr dirty="0" sz="2400" spc="-5" i="1">
                <a:latin typeface="Franklin Gothic Book"/>
                <a:cs typeface="Franklin Gothic Book"/>
              </a:rPr>
              <a:t>icio</a:t>
            </a:r>
            <a:r>
              <a:rPr dirty="0" sz="2400" spc="-5" i="1">
                <a:latin typeface="Franklin Gothic Book"/>
                <a:cs typeface="Franklin Gothic Book"/>
              </a:rPr>
              <a:t> internazion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27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2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misure,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cientific</a:t>
            </a:r>
            <a:r>
              <a:rPr dirty="0" sz="2400" i="1">
                <a:latin typeface="Franklin Gothic Book"/>
                <a:cs typeface="Franklin Gothic Book"/>
              </a:rPr>
              <a:t>o </a:t>
            </a:r>
            <a:r>
              <a:rPr dirty="0" sz="2400" spc="-29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-29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per</a:t>
            </a:r>
            <a:r>
              <a:rPr dirty="0" sz="2400" spc="-15" i="1">
                <a:latin typeface="Franklin Gothic Book"/>
                <a:cs typeface="Franklin Gothic Book"/>
              </a:rPr>
              <a:t>m</a:t>
            </a:r>
            <a:r>
              <a:rPr dirty="0" sz="2400" spc="-5" i="1">
                <a:latin typeface="Franklin Gothic Book"/>
                <a:cs typeface="Franklin Gothic Book"/>
              </a:rPr>
              <a:t>anente,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</a:t>
            </a:r>
            <a:r>
              <a:rPr dirty="0" sz="2400" spc="-5" i="1">
                <a:latin typeface="Franklin Gothic Book"/>
                <a:cs typeface="Franklin Gothic Book"/>
              </a:rPr>
              <a:t> sed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del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qual</a:t>
            </a:r>
            <a:r>
              <a:rPr dirty="0" sz="2400" i="1">
                <a:latin typeface="Franklin Gothic Book"/>
                <a:cs typeface="Franklin Gothic Book"/>
              </a:rPr>
              <a:t>e è a</a:t>
            </a:r>
            <a:r>
              <a:rPr dirty="0" sz="2400" spc="-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Parig</a:t>
            </a:r>
            <a:r>
              <a:rPr dirty="0" sz="2400" spc="-5" i="1">
                <a:latin typeface="Franklin Gothic Book"/>
                <a:cs typeface="Franklin Gothic Book"/>
              </a:rPr>
              <a:t>i"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0258" y="1053846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812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539495" y="1042416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524" y="0"/>
                </a:lnTo>
              </a:path>
            </a:pathLst>
          </a:custGeom>
          <a:ln w="46990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076444" y="466344"/>
            <a:ext cx="1487424" cy="528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733031" y="403859"/>
            <a:ext cx="1883664" cy="5913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01802" y="689865"/>
            <a:ext cx="8031480" cy="4569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7465">
              <a:lnSpc>
                <a:spcPct val="100000"/>
              </a:lnSpc>
            </a:pP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Is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it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u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</a:t>
            </a:r>
            <a:r>
              <a:rPr dirty="0" sz="2400" spc="15">
                <a:solidFill>
                  <a:srgbClr val="871E33"/>
                </a:solidFill>
                <a:latin typeface="Franklin Gothic Medium"/>
                <a:cs typeface="Franklin Gothic Medium"/>
              </a:rPr>
              <a:t> 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er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n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azion</a:t>
            </a:r>
            <a:r>
              <a:rPr dirty="0" sz="2400" spc="-15">
                <a:solidFill>
                  <a:srgbClr val="871E33"/>
                </a:solidFill>
                <a:latin typeface="Franklin Gothic Medium"/>
                <a:cs typeface="Franklin Gothic Medium"/>
              </a:rPr>
              <a:t>a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li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54"/>
              </a:spcBef>
            </a:pPr>
            <a:endParaRPr sz="3100">
              <a:latin typeface="Times New Roman"/>
              <a:cs typeface="Times New Roman"/>
            </a:endParaRPr>
          </a:p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4318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l'ar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.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3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Conve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recita</a:t>
            </a:r>
            <a:r>
              <a:rPr dirty="0" sz="2400">
                <a:latin typeface="Franklin Gothic Book"/>
                <a:cs typeface="Franklin Gothic Book"/>
              </a:rPr>
              <a:t>: 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"</a:t>
            </a:r>
            <a:r>
              <a:rPr dirty="0" sz="2400" spc="-15" i="1">
                <a:latin typeface="Franklin Gothic Book"/>
                <a:cs typeface="Franklin Gothic Book"/>
              </a:rPr>
              <a:t>l'U</a:t>
            </a:r>
            <a:r>
              <a:rPr dirty="0" sz="2400" spc="-5" i="1">
                <a:latin typeface="Franklin Gothic Book"/>
                <a:cs typeface="Franklin Gothic Book"/>
              </a:rPr>
              <a:t>f</a:t>
            </a:r>
            <a:r>
              <a:rPr dirty="0" sz="2400" i="1">
                <a:latin typeface="Franklin Gothic Book"/>
                <a:cs typeface="Franklin Gothic Book"/>
              </a:rPr>
              <a:t>fici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ternaz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on</a:t>
            </a:r>
            <a:r>
              <a:rPr dirty="0" sz="2400" spc="-30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le</a:t>
            </a:r>
            <a:r>
              <a:rPr dirty="0" sz="2400" spc="-5" i="1">
                <a:latin typeface="Franklin Gothic Book"/>
                <a:cs typeface="Franklin Gothic Book"/>
              </a:rPr>
              <a:t> (Burea</a:t>
            </a:r>
            <a:r>
              <a:rPr dirty="0" sz="2400" i="1">
                <a:latin typeface="Franklin Gothic Book"/>
                <a:cs typeface="Franklin Gothic Book"/>
              </a:rPr>
              <a:t>u 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I</a:t>
            </a:r>
            <a:r>
              <a:rPr dirty="0" sz="2400" spc="-10" i="1">
                <a:latin typeface="Franklin Gothic Book"/>
                <a:cs typeface="Franklin Gothic Book"/>
              </a:rPr>
              <a:t>n</a:t>
            </a:r>
            <a:r>
              <a:rPr dirty="0" sz="2400" spc="-10" i="1">
                <a:latin typeface="Franklin Gothic Book"/>
                <a:cs typeface="Franklin Gothic Book"/>
              </a:rPr>
              <a:t>ternational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8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des 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P</a:t>
            </a:r>
            <a:r>
              <a:rPr dirty="0" sz="2400" spc="-25" i="1">
                <a:latin typeface="Franklin Gothic Book"/>
                <a:cs typeface="Franklin Gothic Book"/>
              </a:rPr>
              <a:t>o</a:t>
            </a:r>
            <a:r>
              <a:rPr dirty="0" sz="2400" spc="-5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s </a:t>
            </a:r>
            <a:r>
              <a:rPr dirty="0" sz="2400" spc="29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e</a:t>
            </a:r>
            <a:r>
              <a:rPr dirty="0" sz="2400" spc="-10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29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M</a:t>
            </a:r>
            <a:r>
              <a:rPr dirty="0" sz="2400" spc="5" i="1">
                <a:latin typeface="Franklin Gothic Book"/>
                <a:cs typeface="Franklin Gothic Book"/>
              </a:rPr>
              <a:t>e</a:t>
            </a:r>
            <a:r>
              <a:rPr dirty="0" sz="2400" spc="-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r</a:t>
            </a:r>
            <a:r>
              <a:rPr dirty="0" sz="2400" spc="-5" i="1">
                <a:latin typeface="Franklin Gothic Book"/>
                <a:cs typeface="Franklin Gothic Book"/>
              </a:rPr>
              <a:t>e</a:t>
            </a:r>
            <a:r>
              <a:rPr dirty="0" sz="2400" i="1">
                <a:latin typeface="Franklin Gothic Book"/>
                <a:cs typeface="Franklin Gothic Book"/>
              </a:rPr>
              <a:t>s)  </a:t>
            </a:r>
            <a:r>
              <a:rPr dirty="0" sz="2400" spc="-30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funzionerà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sott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</a:t>
            </a:r>
            <a:r>
              <a:rPr dirty="0" sz="2400" spc="-5" i="1">
                <a:latin typeface="Franklin Gothic Book"/>
                <a:cs typeface="Franklin Gothic Book"/>
              </a:rPr>
              <a:t>irez</a:t>
            </a:r>
            <a:r>
              <a:rPr dirty="0" sz="2400" spc="5" i="1">
                <a:latin typeface="Franklin Gothic Book"/>
                <a:cs typeface="Franklin Gothic Book"/>
              </a:rPr>
              <a:t>i</a:t>
            </a:r>
            <a:r>
              <a:rPr dirty="0" sz="2400" spc="-15" i="1">
                <a:latin typeface="Franklin Gothic Book"/>
                <a:cs typeface="Franklin Gothic Book"/>
              </a:rPr>
              <a:t>one</a:t>
            </a:r>
            <a:r>
              <a:rPr dirty="0" sz="2400" i="1">
                <a:latin typeface="Franklin Gothic Book"/>
                <a:cs typeface="Franklin Gothic Book"/>
              </a:rPr>
              <a:t>  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la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sorve</a:t>
            </a:r>
            <a:r>
              <a:rPr dirty="0" sz="2400" spc="15" i="1">
                <a:latin typeface="Franklin Gothic Book"/>
                <a:cs typeface="Franklin Gothic Book"/>
              </a:rPr>
              <a:t>g</a:t>
            </a:r>
            <a:r>
              <a:rPr dirty="0" sz="2400" spc="-5" i="1">
                <a:latin typeface="Franklin Gothic Book"/>
                <a:cs typeface="Franklin Gothic Book"/>
              </a:rPr>
              <a:t>lia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esc</a:t>
            </a:r>
            <a:r>
              <a:rPr dirty="0" sz="2400" spc="5" i="1">
                <a:latin typeface="Franklin Gothic Book"/>
                <a:cs typeface="Franklin Gothic Book"/>
              </a:rPr>
              <a:t>l</a:t>
            </a:r>
            <a:r>
              <a:rPr dirty="0" sz="2400" spc="-5" i="1">
                <a:latin typeface="Franklin Gothic Book"/>
                <a:cs typeface="Franklin Gothic Book"/>
              </a:rPr>
              <a:t>u</a:t>
            </a:r>
            <a:r>
              <a:rPr dirty="0" sz="2400" spc="-10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iv</a:t>
            </a:r>
            <a:r>
              <a:rPr dirty="0" sz="2400" i="1">
                <a:latin typeface="Franklin Gothic Book"/>
                <a:cs typeface="Franklin Gothic Book"/>
              </a:rPr>
              <a:t>a  </a:t>
            </a:r>
            <a:r>
              <a:rPr dirty="0" sz="2400" spc="2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  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un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C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i="1">
                <a:latin typeface="Franklin Gothic Book"/>
                <a:cs typeface="Franklin Gothic Book"/>
              </a:rPr>
              <a:t>mitato </a:t>
            </a:r>
            <a:r>
              <a:rPr dirty="0" sz="2400" spc="16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internazion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spc="-5" i="1">
                <a:latin typeface="Franklin Gothic Book"/>
                <a:cs typeface="Franklin Gothic Book"/>
              </a:rPr>
              <a:t>l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15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di </a:t>
            </a:r>
            <a:r>
              <a:rPr dirty="0" sz="2400" spc="15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14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15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</a:t>
            </a:r>
            <a:r>
              <a:rPr dirty="0" sz="2400" spc="-15" i="1">
                <a:latin typeface="Franklin Gothic Book"/>
                <a:cs typeface="Franklin Gothic Book"/>
              </a:rPr>
              <a:t>s</a:t>
            </a:r>
            <a:r>
              <a:rPr dirty="0" sz="2400" spc="-5" i="1">
                <a:latin typeface="Franklin Gothic Book"/>
                <a:cs typeface="Franklin Gothic Book"/>
              </a:rPr>
              <a:t>ur</a:t>
            </a:r>
            <a:r>
              <a:rPr dirty="0" sz="2400" i="1">
                <a:latin typeface="Franklin Gothic Book"/>
                <a:cs typeface="Franklin Gothic Book"/>
              </a:rPr>
              <a:t>e </a:t>
            </a:r>
            <a:r>
              <a:rPr dirty="0" sz="2400" spc="150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(CI</a:t>
            </a:r>
            <a:r>
              <a:rPr dirty="0" sz="2400" spc="10" i="1">
                <a:latin typeface="Franklin Gothic Book"/>
                <a:cs typeface="Franklin Gothic Book"/>
              </a:rPr>
              <a:t>P</a:t>
            </a:r>
            <a:r>
              <a:rPr dirty="0" sz="2400" spc="-5" i="1">
                <a:latin typeface="Franklin Gothic Book"/>
                <a:cs typeface="Franklin Gothic Book"/>
              </a:rPr>
              <a:t>M)</a:t>
            </a:r>
            <a:r>
              <a:rPr dirty="0" sz="2400" i="1">
                <a:latin typeface="Franklin Gothic Book"/>
                <a:cs typeface="Franklin Gothic Book"/>
              </a:rPr>
              <a:t>, </a:t>
            </a:r>
            <a:r>
              <a:rPr dirty="0" sz="2400" spc="16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</a:t>
            </a:r>
            <a:r>
              <a:rPr dirty="0" sz="2400" spc="-10" i="1">
                <a:latin typeface="Franklin Gothic Book"/>
                <a:cs typeface="Franklin Gothic Book"/>
              </a:rPr>
              <a:t>o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10" i="1">
                <a:latin typeface="Franklin Gothic Book"/>
                <a:cs typeface="Franklin Gothic Book"/>
              </a:rPr>
              <a:t>to</a:t>
            </a:r>
            <a:r>
              <a:rPr dirty="0" sz="2400" spc="-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-20" i="1">
                <a:latin typeface="Franklin Gothic Book"/>
                <a:cs typeface="Franklin Gothic Book"/>
              </a:rPr>
              <a:t>s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6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i="1">
                <a:latin typeface="Franklin Gothic Book"/>
                <a:cs typeface="Franklin Gothic Book"/>
              </a:rPr>
              <a:t>tesso</a:t>
            </a:r>
            <a:r>
              <a:rPr dirty="0" sz="2400" spc="275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sott</a:t>
            </a:r>
            <a:r>
              <a:rPr dirty="0" sz="2400" spc="-15" i="1">
                <a:latin typeface="Franklin Gothic Book"/>
                <a:cs typeface="Franklin Gothic Book"/>
              </a:rPr>
              <a:t>o</a:t>
            </a:r>
            <a:r>
              <a:rPr dirty="0" sz="2400" spc="26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l'au</a:t>
            </a:r>
            <a:r>
              <a:rPr dirty="0" sz="2400" spc="10" i="1">
                <a:latin typeface="Franklin Gothic Book"/>
                <a:cs typeface="Franklin Gothic Book"/>
              </a:rPr>
              <a:t>t</a:t>
            </a:r>
            <a:r>
              <a:rPr dirty="0" sz="2400" spc="-10" i="1">
                <a:latin typeface="Franklin Gothic Book"/>
                <a:cs typeface="Franklin Gothic Book"/>
              </a:rPr>
              <a:t>orità</a:t>
            </a:r>
            <a:r>
              <a:rPr dirty="0" sz="2400" spc="26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26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un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54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Conferen</a:t>
            </a:r>
            <a:r>
              <a:rPr dirty="0" sz="2400" spc="-5" i="1">
                <a:latin typeface="Franklin Gothic Book"/>
                <a:cs typeface="Franklin Gothic Book"/>
              </a:rPr>
              <a:t>z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265" i="1">
                <a:latin typeface="Franklin Gothic Book"/>
                <a:cs typeface="Franklin Gothic Book"/>
              </a:rPr>
              <a:t> </a:t>
            </a:r>
            <a:r>
              <a:rPr dirty="0" sz="2400" spc="-5" i="1">
                <a:latin typeface="Franklin Gothic Book"/>
                <a:cs typeface="Franklin Gothic Book"/>
              </a:rPr>
              <a:t>ge</a:t>
            </a:r>
            <a:r>
              <a:rPr dirty="0" sz="2400" spc="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erale</a:t>
            </a:r>
            <a:r>
              <a:rPr dirty="0" sz="2400" spc="270" i="1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di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pesi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e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mi</a:t>
            </a:r>
            <a:r>
              <a:rPr dirty="0" sz="2400" spc="5" i="1">
                <a:latin typeface="Franklin Gothic Book"/>
                <a:cs typeface="Franklin Gothic Book"/>
              </a:rPr>
              <a:t>s</a:t>
            </a:r>
            <a:r>
              <a:rPr dirty="0" sz="2400" spc="5" i="1">
                <a:latin typeface="Franklin Gothic Book"/>
                <a:cs typeface="Franklin Gothic Book"/>
              </a:rPr>
              <a:t>u</a:t>
            </a:r>
            <a:r>
              <a:rPr dirty="0" sz="2400" spc="-15" i="1">
                <a:latin typeface="Franklin Gothic Book"/>
                <a:cs typeface="Franklin Gothic Book"/>
              </a:rPr>
              <a:t>re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(CG</a:t>
            </a:r>
            <a:r>
              <a:rPr dirty="0" sz="2400" spc="-10" i="1">
                <a:latin typeface="Franklin Gothic Book"/>
                <a:cs typeface="Franklin Gothic Book"/>
              </a:rPr>
              <a:t>P</a:t>
            </a:r>
            <a:r>
              <a:rPr dirty="0" sz="2400" spc="-5" i="1">
                <a:latin typeface="Franklin Gothic Book"/>
                <a:cs typeface="Franklin Gothic Book"/>
              </a:rPr>
              <a:t>M)</a:t>
            </a:r>
            <a:r>
              <a:rPr dirty="0" sz="2400" i="1">
                <a:latin typeface="Franklin Gothic Book"/>
                <a:cs typeface="Franklin Gothic Book"/>
              </a:rPr>
              <a:t>,</a:t>
            </a:r>
            <a:r>
              <a:rPr dirty="0" sz="2400" spc="5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f</a:t>
            </a:r>
            <a:r>
              <a:rPr dirty="0" sz="2400" spc="-15" i="1">
                <a:latin typeface="Franklin Gothic Book"/>
                <a:cs typeface="Franklin Gothic Book"/>
              </a:rPr>
              <a:t>orma</a:t>
            </a:r>
            <a:r>
              <a:rPr dirty="0" sz="2400" spc="-25" i="1">
                <a:latin typeface="Franklin Gothic Book"/>
                <a:cs typeface="Franklin Gothic Book"/>
              </a:rPr>
              <a:t>t</a:t>
            </a:r>
            <a:r>
              <a:rPr dirty="0" sz="2400" i="1">
                <a:latin typeface="Franklin Gothic Book"/>
                <a:cs typeface="Franklin Gothic Book"/>
              </a:rPr>
              <a:t>a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dai</a:t>
            </a:r>
            <a:r>
              <a:rPr dirty="0" sz="2400" spc="15" i="1">
                <a:latin typeface="Franklin Gothic Book"/>
                <a:cs typeface="Franklin Gothic Book"/>
              </a:rPr>
              <a:t> </a:t>
            </a:r>
            <a:r>
              <a:rPr dirty="0" sz="2400" spc="-10" i="1">
                <a:latin typeface="Franklin Gothic Book"/>
                <a:cs typeface="Franklin Gothic Book"/>
              </a:rPr>
              <a:t>d</a:t>
            </a:r>
            <a:r>
              <a:rPr dirty="0" sz="2400" i="1">
                <a:latin typeface="Franklin Gothic Book"/>
                <a:cs typeface="Franklin Gothic Book"/>
              </a:rPr>
              <a:t>ele</a:t>
            </a:r>
            <a:r>
              <a:rPr dirty="0" sz="2400" spc="-5" i="1">
                <a:latin typeface="Franklin Gothic Book"/>
                <a:cs typeface="Franklin Gothic Book"/>
              </a:rPr>
              <a:t>g</a:t>
            </a:r>
            <a:r>
              <a:rPr dirty="0" sz="2400" spc="5" i="1">
                <a:latin typeface="Franklin Gothic Book"/>
                <a:cs typeface="Franklin Gothic Book"/>
              </a:rPr>
              <a:t>a</a:t>
            </a:r>
            <a:r>
              <a:rPr dirty="0" sz="2400" i="1">
                <a:latin typeface="Franklin Gothic Book"/>
                <a:cs typeface="Franklin Gothic Book"/>
              </a:rPr>
              <a:t>ti</a:t>
            </a:r>
            <a:r>
              <a:rPr dirty="0" sz="2400" spc="5" i="1">
                <a:latin typeface="Franklin Gothic Book"/>
                <a:cs typeface="Franklin Gothic Book"/>
              </a:rPr>
              <a:t> d</a:t>
            </a:r>
            <a:r>
              <a:rPr dirty="0" sz="2400" i="1">
                <a:latin typeface="Franklin Gothic Book"/>
                <a:cs typeface="Franklin Gothic Book"/>
              </a:rPr>
              <a:t>i </a:t>
            </a:r>
            <a:r>
              <a:rPr dirty="0" sz="2400" spc="-15" i="1">
                <a:latin typeface="Franklin Gothic Book"/>
                <a:cs typeface="Franklin Gothic Book"/>
              </a:rPr>
              <a:t>tutt</a:t>
            </a:r>
            <a:r>
              <a:rPr dirty="0" sz="2400" spc="-10" i="1">
                <a:latin typeface="Franklin Gothic Book"/>
                <a:cs typeface="Franklin Gothic Book"/>
              </a:rPr>
              <a:t>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spc="10" i="1">
                <a:latin typeface="Franklin Gothic Book"/>
                <a:cs typeface="Franklin Gothic Book"/>
              </a:rPr>
              <a:t> </a:t>
            </a:r>
            <a:r>
              <a:rPr dirty="0" sz="2400" spc="-15" i="1">
                <a:latin typeface="Franklin Gothic Book"/>
                <a:cs typeface="Franklin Gothic Book"/>
              </a:rPr>
              <a:t>Gover</a:t>
            </a:r>
            <a:r>
              <a:rPr dirty="0" sz="2400" spc="-25" i="1">
                <a:latin typeface="Franklin Gothic Book"/>
                <a:cs typeface="Franklin Gothic Book"/>
              </a:rPr>
              <a:t>n</a:t>
            </a:r>
            <a:r>
              <a:rPr dirty="0" sz="2400" i="1">
                <a:latin typeface="Franklin Gothic Book"/>
                <a:cs typeface="Franklin Gothic Book"/>
              </a:rPr>
              <a:t>i</a:t>
            </a:r>
            <a:r>
              <a:rPr dirty="0" sz="2400" i="1">
                <a:latin typeface="Franklin Gothic Book"/>
                <a:cs typeface="Franklin Gothic Book"/>
              </a:rPr>
              <a:t> </a:t>
            </a:r>
            <a:r>
              <a:rPr dirty="0" sz="2400" spc="-20" i="1">
                <a:latin typeface="Franklin Gothic Book"/>
                <a:cs typeface="Franklin Gothic Book"/>
              </a:rPr>
              <a:t>contraenti</a:t>
            </a:r>
            <a:r>
              <a:rPr dirty="0" sz="2400" i="1">
                <a:latin typeface="Franklin Gothic Book"/>
                <a:cs typeface="Franklin Gothic Book"/>
              </a:rPr>
              <a:t>"</a:t>
            </a:r>
            <a:r>
              <a:rPr dirty="0" sz="2400" i="1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22"/>
              </a:spcBef>
              <a:buFont typeface="Wingdings"/>
              <a:buChar char=""/>
            </a:pPr>
            <a:endParaRPr sz="2900">
              <a:latin typeface="Times New Roman"/>
              <a:cs typeface="Times New Roman"/>
            </a:endParaRPr>
          </a:p>
          <a:p>
            <a:pPr algn="just" marL="355600" marR="635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 spc="2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Burea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International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des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Poi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2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mesures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conta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oggi</a:t>
            </a:r>
            <a:r>
              <a:rPr dirty="0" sz="2400" spc="19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10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ù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5</a:t>
            </a:r>
            <a:r>
              <a:rPr dirty="0" sz="2400">
                <a:latin typeface="Franklin Gothic Book"/>
                <a:cs typeface="Franklin Gothic Book"/>
              </a:rPr>
              <a:t>0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nazi</a:t>
            </a:r>
            <a:r>
              <a:rPr dirty="0" sz="2400" spc="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l'ist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tuzione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5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gar</a:t>
            </a:r>
            <a:r>
              <a:rPr dirty="0" sz="2400" spc="-5">
                <a:latin typeface="Franklin Gothic Book"/>
                <a:cs typeface="Franklin Gothic Book"/>
              </a:rPr>
              <a:t>a</a:t>
            </a:r>
            <a:r>
              <a:rPr dirty="0" sz="2400" spc="-10">
                <a:latin typeface="Franklin Gothic Book"/>
                <a:cs typeface="Franklin Gothic Book"/>
              </a:rPr>
              <a:t>nti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15">
                <a:latin typeface="Franklin Gothic Book"/>
                <a:cs typeface="Franklin Gothic Book"/>
              </a:rPr>
              <a:t>ce</a:t>
            </a:r>
            <a:r>
              <a:rPr dirty="0" sz="2400" spc="3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l'u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ifica</a:t>
            </a:r>
            <a:r>
              <a:rPr dirty="0" sz="2400" spc="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</a:t>
            </a:r>
            <a:r>
              <a:rPr dirty="0" sz="2400" spc="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-10">
                <a:latin typeface="Franklin Gothic Book"/>
                <a:cs typeface="Franklin Gothic Book"/>
              </a:rPr>
              <a:t> 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livello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 spc="-2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ndiale,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del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ure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9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3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conservazione</a:t>
            </a:r>
            <a:r>
              <a:rPr dirty="0" sz="2400" spc="-10">
                <a:latin typeface="Franklin Gothic Book"/>
                <a:cs typeface="Franklin Gothic Book"/>
              </a:rPr>
              <a:t> dei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campi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ni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internazional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4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ora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precision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 sono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realizzati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campion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Me</a:t>
            </a:r>
            <a:r>
              <a:rPr dirty="0" spc="-15"/>
              <a:t>t</a:t>
            </a:r>
            <a:r>
              <a:rPr dirty="0"/>
              <a:t>rologia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501802" y="1780811"/>
            <a:ext cx="566293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5600" algn="l"/>
                <a:tab pos="715010" algn="l"/>
                <a:tab pos="1597660" algn="l"/>
                <a:tab pos="2434590" algn="l"/>
                <a:tab pos="3614420" algn="l"/>
                <a:tab pos="4292600" algn="l"/>
                <a:tab pos="4719320" algn="l"/>
              </a:tabLst>
            </a:pPr>
            <a:r>
              <a:rPr dirty="0" sz="2400" spc="-10">
                <a:latin typeface="Franklin Gothic Book"/>
                <a:cs typeface="Franklin Gothic Book"/>
              </a:rPr>
              <a:t>Il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ramo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25">
                <a:latin typeface="Franklin Gothic Book"/>
                <a:cs typeface="Franklin Gothic Book"/>
              </a:rPr>
              <a:t>d</a:t>
            </a:r>
            <a:r>
              <a:rPr dirty="0" sz="2400" spc="-10">
                <a:latin typeface="Franklin Gothic Book"/>
                <a:cs typeface="Franklin Gothic Book"/>
              </a:rPr>
              <a:t>ella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scien</a:t>
            </a:r>
            <a:r>
              <a:rPr dirty="0" sz="2400" spc="-15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>
                <a:latin typeface="Franklin Gothic Book"/>
                <a:cs typeface="Franklin Gothic Book"/>
              </a:rPr>
              <a:t>	</a:t>
            </a:r>
            <a:r>
              <a:rPr dirty="0" sz="2400">
                <a:latin typeface="Franklin Gothic Book"/>
                <a:cs typeface="Franklin Gothic Book"/>
              </a:rPr>
              <a:t>si	</a:t>
            </a:r>
            <a:r>
              <a:rPr dirty="0" sz="2400" spc="-15">
                <a:latin typeface="Franklin Gothic Book"/>
                <a:cs typeface="Franklin Gothic Book"/>
              </a:rPr>
              <a:t>occ</a:t>
            </a:r>
            <a:r>
              <a:rPr dirty="0" sz="2400" spc="-25">
                <a:latin typeface="Franklin Gothic Book"/>
                <a:cs typeface="Franklin Gothic Book"/>
              </a:rPr>
              <a:t>u</a:t>
            </a:r>
            <a:r>
              <a:rPr dirty="0" sz="2400" spc="-20">
                <a:latin typeface="Franklin Gothic Book"/>
                <a:cs typeface="Franklin Gothic Book"/>
              </a:rPr>
              <a:t>pa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53302" y="1781295"/>
            <a:ext cx="217678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460375" algn="l"/>
                <a:tab pos="2004695" algn="l"/>
              </a:tabLst>
            </a:pPr>
            <a:r>
              <a:rPr dirty="0" sz="2400">
                <a:latin typeface="Franklin Gothic Book"/>
                <a:cs typeface="Franklin Gothic Book"/>
              </a:rPr>
              <a:t>di	</a:t>
            </a:r>
            <a:r>
              <a:rPr dirty="0" sz="2400" spc="-15">
                <a:latin typeface="Franklin Gothic Book"/>
                <a:cs typeface="Franklin Gothic Book"/>
              </a:rPr>
              <a:t>sviluppare</a:t>
            </a:r>
            <a:r>
              <a:rPr dirty="0" sz="2400" spc="-15">
                <a:latin typeface="Franklin Gothic Book"/>
                <a:cs typeface="Franklin Gothic Book"/>
              </a:rPr>
              <a:t>	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44702" y="2061465"/>
            <a:ext cx="569722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servare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i campioni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chiama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5" i="1">
                <a:latin typeface="Franklin Gothic Book"/>
                <a:cs typeface="Franklin Gothic Book"/>
              </a:rPr>
              <a:t>Me</a:t>
            </a:r>
            <a:r>
              <a:rPr dirty="0" sz="2400" i="1">
                <a:latin typeface="Franklin Gothic Book"/>
                <a:cs typeface="Franklin Gothic Book"/>
              </a:rPr>
              <a:t>t</a:t>
            </a:r>
            <a:r>
              <a:rPr dirty="0" sz="2400" spc="5" i="1">
                <a:latin typeface="Franklin Gothic Book"/>
                <a:cs typeface="Franklin Gothic Book"/>
              </a:rPr>
              <a:t>r</a:t>
            </a:r>
            <a:r>
              <a:rPr dirty="0" sz="2400" i="1">
                <a:latin typeface="Franklin Gothic Book"/>
                <a:cs typeface="Franklin Gothic Book"/>
              </a:rPr>
              <a:t>olog</a:t>
            </a:r>
            <a:r>
              <a:rPr dirty="0" sz="2400" spc="-15" i="1">
                <a:latin typeface="Franklin Gothic Book"/>
                <a:cs typeface="Franklin Gothic Book"/>
              </a:rPr>
              <a:t>i</a:t>
            </a:r>
            <a:r>
              <a:rPr dirty="0" sz="2400" spc="20" i="1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1802" y="3470934"/>
            <a:ext cx="8029575" cy="1169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355600" marR="5080" indent="-342900">
              <a:lnSpc>
                <a:spcPct val="76400"/>
              </a:lnSpc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20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sarà </a:t>
            </a:r>
            <a:r>
              <a:rPr dirty="0" sz="2400" spc="-1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necessario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>
                <a:latin typeface="Franklin Gothic Book"/>
                <a:cs typeface="Franklin Gothic Book"/>
              </a:rPr>
              <a:t>tabilire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cam</a:t>
            </a:r>
            <a:r>
              <a:rPr dirty="0" sz="2400" spc="5">
                <a:latin typeface="Franklin Gothic Book"/>
                <a:cs typeface="Franklin Gothic Book"/>
              </a:rPr>
              <a:t>p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9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riferime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i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5">
                <a:latin typeface="Franklin Gothic Book"/>
                <a:cs typeface="Franklin Gothic Book"/>
              </a:rPr>
              <a:t>g</a:t>
            </a:r>
            <a:r>
              <a:rPr dirty="0" sz="2400" spc="-15">
                <a:latin typeface="Franklin Gothic Book"/>
                <a:cs typeface="Franklin Gothic Book"/>
              </a:rPr>
              <a:t>rande</a:t>
            </a:r>
            <a:r>
              <a:rPr dirty="0" sz="2400" spc="-3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z</a:t>
            </a:r>
            <a:r>
              <a:rPr dirty="0" sz="2400">
                <a:latin typeface="Franklin Gothic Book"/>
                <a:cs typeface="Franklin Gothic Book"/>
              </a:rPr>
              <a:t>a  </a:t>
            </a:r>
            <a:r>
              <a:rPr dirty="0" sz="2400" spc="-5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fisi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ogget</a:t>
            </a:r>
            <a:r>
              <a:rPr dirty="0" sz="2400" spc="-2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mis</a:t>
            </a:r>
            <a:r>
              <a:rPr dirty="0" sz="2400" spc="-15">
                <a:latin typeface="Franklin Gothic Book"/>
                <a:cs typeface="Franklin Gothic Book"/>
              </a:rPr>
              <a:t>u</a:t>
            </a:r>
            <a:r>
              <a:rPr dirty="0" sz="2400" spc="-3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azi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.  </a:t>
            </a:r>
            <a:r>
              <a:rPr dirty="0" sz="2400" spc="-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Metrologi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r>
              <a:rPr dirty="0" sz="2400" spc="15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abilit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alcu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gra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25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fon</a:t>
            </a:r>
            <a:r>
              <a:rPr dirty="0" sz="2400" spc="-30">
                <a:latin typeface="Franklin Gothic Book"/>
                <a:cs typeface="Franklin Gothic Book"/>
              </a:rPr>
              <a:t>d</a:t>
            </a:r>
            <a:r>
              <a:rPr dirty="0" sz="2400" spc="-15">
                <a:latin typeface="Franklin Gothic Book"/>
                <a:cs typeface="Franklin Gothic Book"/>
              </a:rPr>
              <a:t>amentali</a:t>
            </a:r>
            <a:r>
              <a:rPr dirty="0" sz="2400" spc="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5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le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altre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sar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derivate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</a:t>
            </a:r>
            <a:r>
              <a:rPr dirty="0" sz="2400" spc="-2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2023-05-31T13:01:54Z</dcterms:created>
  <dcterms:modified xsi:type="dcterms:W3CDTF">2023-05-31T13:01:54Z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2016-09-29T00:00:00Z</vt:filetime>
  </property>
  <property fmtid="{D5CDD505-2E9C-101B-9397-08002B2CF9AE}" pid="3" name="LastSaved">
    <vt:filetime>2023-05-31T00:00:00Z</vt:filetime>
  </property>
</Properties>
</file>