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Default Extension="png" ContentType="image/png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6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28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29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31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33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34.xml" ContentType="application/vnd.openxmlformats-officedocument.presentationml.slide+xml"/>
  <Override PartName="/ppt/notesSlides/notesSlide34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35.xml" ContentType="application/vnd.openxmlformats-officedocument.presentationml.notesSlide+xml"/>
  <Override PartName="/ppt/slides/slide36.xml" ContentType="application/vnd.openxmlformats-officedocument.presentationml.slide+xml"/>
  <Override PartName="/ppt/notesSlides/notesSlide36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4.xml"/></Relationships>
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5.xml"/></Relationships>
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6.xml"/></Relationships>
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7.xml"/></Relationships>
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8.xml"/></Relationships>
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9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0.xml"/></Relationships>
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1.xml"/></Relationships>
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2.xml"/></Relationships>
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3.xml"/></Relationships>
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4.xml"/></Relationships>
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5.xml"/></Relationships>
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6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jpg"/><Relationship Id="rId4" Type="http://schemas.openxmlformats.org/officeDocument/2006/relationships/image" Target="../media/image4.jpg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Relationship Id="rId3" Type="http://schemas.openxmlformats.org/officeDocument/2006/relationships/image" Target="../media/image6.jpg"/><Relationship Id="rId4" Type="http://schemas.openxmlformats.org/officeDocument/2006/relationships/image" Target="../media/image7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12622" y="2134863"/>
            <a:ext cx="7918754" cy="8883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90111"/>
            <a:ext cx="8089798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1802" y="1780811"/>
            <a:ext cx="8140395" cy="343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5918" y="6595120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Relationship Id="rId3" Type="http://schemas.openxmlformats.org/officeDocument/2006/relationships/image" Target="../media/image9.jp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Relationship Id="rId3" Type="http://schemas.openxmlformats.org/officeDocument/2006/relationships/image" Target="../media/image13.jpg"/><Relationship Id="rId4" Type="http://schemas.openxmlformats.org/officeDocument/2006/relationships/notesSlide" Target="../notesSlides/notesSlide12.xml"/><Relationship Id="rId5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Relationship Id="rId3" Type="http://schemas.openxmlformats.org/officeDocument/2006/relationships/image" Target="../media/image15.jpg"/><Relationship Id="rId4" Type="http://schemas.openxmlformats.org/officeDocument/2006/relationships/notesSlide" Target="../notesSlides/notesSlide13.xml"/><Relationship Id="rId5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Relationship Id="rId3" Type="http://schemas.openxmlformats.org/officeDocument/2006/relationships/image" Target="../media/image17.jpg"/><Relationship Id="rId4" Type="http://schemas.openxmlformats.org/officeDocument/2006/relationships/notesSlide" Target="../notesSlides/notesSlide14.xml"/><Relationship Id="rId5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g"/><Relationship Id="rId3" Type="http://schemas.openxmlformats.org/officeDocument/2006/relationships/image" Target="../media/image19.jpg"/><Relationship Id="rId4" Type="http://schemas.openxmlformats.org/officeDocument/2006/relationships/notesSlide" Target="../notesSlides/notesSlide15.xml"/><Relationship Id="rId5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g"/><Relationship Id="rId3" Type="http://schemas.openxmlformats.org/officeDocument/2006/relationships/image" Target="../media/image21.jpg"/><Relationship Id="rId4" Type="http://schemas.openxmlformats.org/officeDocument/2006/relationships/notesSlide" Target="../notesSlides/notesSlide16.xml"/><Relationship Id="rId5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Relationship Id="rId3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Relationship Id="rId3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Relationship Id="rId3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Relationship Id="rId3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png"/><Relationship Id="rId3" Type="http://schemas.openxmlformats.org/officeDocument/2006/relationships/notesSlide" Target="../notesSlides/notesSlide22.xml"/><Relationship Id="rId4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Relationship Id="rId3" Type="http://schemas.openxmlformats.org/officeDocument/2006/relationships/slide" Target="slide23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png"/><Relationship Id="rId3" Type="http://schemas.openxmlformats.org/officeDocument/2006/relationships/notesSlide" Target="../notesSlides/notesSlide24.xml"/><Relationship Id="rId4" Type="http://schemas.openxmlformats.org/officeDocument/2006/relationships/slide" Target="slide24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jpg"/><Relationship Id="rId3" Type="http://schemas.openxmlformats.org/officeDocument/2006/relationships/image" Target="../media/image25.jpg"/><Relationship Id="rId4" Type="http://schemas.openxmlformats.org/officeDocument/2006/relationships/notesSlide" Target="../notesSlides/notesSlide25.xml"/><Relationship Id="rId5" Type="http://schemas.openxmlformats.org/officeDocument/2006/relationships/slide" Target="slide2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Relationship Id="rId3" Type="http://schemas.openxmlformats.org/officeDocument/2006/relationships/slide" Target="slide26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Relationship Id="rId3" Type="http://schemas.openxmlformats.org/officeDocument/2006/relationships/notesSlide" Target="../notesSlides/notesSlide27.xml"/><Relationship Id="rId4" Type="http://schemas.openxmlformats.org/officeDocument/2006/relationships/slide" Target="slide27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8.xml"/><Relationship Id="rId3" Type="http://schemas.openxmlformats.org/officeDocument/2006/relationships/slide" Target="slide28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9.xml"/><Relationship Id="rId3" Type="http://schemas.openxmlformats.org/officeDocument/2006/relationships/slide" Target="slide29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0.xml"/><Relationship Id="rId3" Type="http://schemas.openxmlformats.org/officeDocument/2006/relationships/slide" Target="slide30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jpg"/><Relationship Id="rId3" Type="http://schemas.openxmlformats.org/officeDocument/2006/relationships/image" Target="../media/image28.jpg"/><Relationship Id="rId4" Type="http://schemas.openxmlformats.org/officeDocument/2006/relationships/notesSlide" Target="../notesSlides/notesSlide31.xml"/><Relationship Id="rId5" Type="http://schemas.openxmlformats.org/officeDocument/2006/relationships/slide" Target="slide31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2.xml"/><Relationship Id="rId3" Type="http://schemas.openxmlformats.org/officeDocument/2006/relationships/slide" Target="slide3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Relationship Id="rId3" Type="http://schemas.openxmlformats.org/officeDocument/2006/relationships/slide" Target="slide33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4.xml"/><Relationship Id="rId3" Type="http://schemas.openxmlformats.org/officeDocument/2006/relationships/slide" Target="slide34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5.xml"/><Relationship Id="rId3" Type="http://schemas.openxmlformats.org/officeDocument/2006/relationships/slide" Target="slide35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jpg"/><Relationship Id="rId3" Type="http://schemas.openxmlformats.org/officeDocument/2006/relationships/image" Target="../media/image30.jpg"/><Relationship Id="rId4" Type="http://schemas.openxmlformats.org/officeDocument/2006/relationships/notesSlide" Target="../notesSlides/notesSlide36.xml"/><Relationship Id="rId5" Type="http://schemas.openxmlformats.org/officeDocument/2006/relationships/slide" Target="slide36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Relationship Id="rId3" Type="http://schemas.openxmlformats.org/officeDocument/2006/relationships/image" Target="../media/image11.jpg"/><Relationship Id="rId4" Type="http://schemas.openxmlformats.org/officeDocument/2006/relationships/notesSlide" Target="../notesSlides/notesSlide4.xml"/><Relationship Id="rId5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525"/>
            <a:ext cx="9144000" cy="6848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446402" y="4274821"/>
            <a:ext cx="6909434" cy="584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540"/>
              </a:lnSpc>
            </a:pPr>
            <a:r>
              <a:rPr dirty="0" sz="24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20" b="1">
                <a:solidFill>
                  <a:srgbClr val="FFFFFF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IONE</a:t>
            </a:r>
            <a:r>
              <a:rPr dirty="0" sz="2400" spc="-5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18</a:t>
            </a:r>
            <a:r>
              <a:rPr dirty="0" sz="2400" spc="1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–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ioni</a:t>
            </a:r>
            <a:r>
              <a:rPr dirty="0" sz="2400" spc="-3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mati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4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tria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ts val="2520"/>
              </a:lnSpc>
            </a:pP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ppl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ate</a:t>
            </a:r>
            <a:r>
              <a:rPr dirty="0" sz="2400" spc="-3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ll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4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sol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uzione</a:t>
            </a:r>
            <a:r>
              <a:rPr dirty="0" sz="2400" spc="-3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se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pli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4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ob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lemi</a:t>
            </a:r>
            <a:r>
              <a:rPr dirty="0" sz="2400" spc="-4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is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ica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46402" y="5026006"/>
            <a:ext cx="4345940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620"/>
              </a:lnSpc>
            </a:pP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Richiami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d</a:t>
            </a:r>
            <a:r>
              <a:rPr dirty="0" sz="2200">
                <a:solidFill>
                  <a:srgbClr val="FFFFFF"/>
                </a:solidFill>
                <a:latin typeface="Franklin Gothic Book"/>
                <a:cs typeface="Franklin Gothic Book"/>
              </a:rPr>
              <a:t>i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matema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tic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dirty="0" sz="2200" spc="1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geome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ia.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96026" y="2492311"/>
            <a:ext cx="2447925" cy="76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209" cy="19107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q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uazioni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second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g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3150">
              <a:latin typeface="Times New Roman"/>
              <a:cs typeface="Times New Roman"/>
            </a:endParaRPr>
          </a:p>
          <a:p>
            <a:pPr algn="just" marL="353695" marR="5080" indent="-340995">
              <a:lnSpc>
                <a:spcPct val="764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'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15" b="1">
                <a:latin typeface="Franklin Gothic Book"/>
                <a:cs typeface="Franklin Gothic Book"/>
              </a:rPr>
              <a:t>qua</a:t>
            </a:r>
            <a:r>
              <a:rPr dirty="0" sz="2400" spc="-10" b="1">
                <a:latin typeface="Franklin Gothic Book"/>
                <a:cs typeface="Franklin Gothic Book"/>
              </a:rPr>
              <a:t>z</a:t>
            </a:r>
            <a:r>
              <a:rPr dirty="0" sz="2400" spc="-15" b="1">
                <a:latin typeface="Franklin Gothic Book"/>
                <a:cs typeface="Franklin Gothic Book"/>
              </a:rPr>
              <a:t>i</a:t>
            </a:r>
            <a:r>
              <a:rPr dirty="0" sz="2400" spc="-25" b="1">
                <a:latin typeface="Franklin Gothic Book"/>
                <a:cs typeface="Franklin Gothic Book"/>
              </a:rPr>
              <a:t>o</a:t>
            </a:r>
            <a:r>
              <a:rPr dirty="0" sz="2400" spc="-15" b="1">
                <a:latin typeface="Franklin Gothic Book"/>
                <a:cs typeface="Franklin Gothic Book"/>
              </a:rPr>
              <a:t>ne</a:t>
            </a:r>
            <a:r>
              <a:rPr dirty="0" sz="2400" b="1">
                <a:latin typeface="Franklin Gothic Book"/>
                <a:cs typeface="Franklin Gothic Book"/>
              </a:rPr>
              <a:t>    </a:t>
            </a:r>
            <a:r>
              <a:rPr dirty="0" sz="2400" spc="-145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di</a:t>
            </a:r>
            <a:r>
              <a:rPr dirty="0" sz="2400" b="1">
                <a:latin typeface="Franklin Gothic Book"/>
                <a:cs typeface="Franklin Gothic Book"/>
              </a:rPr>
              <a:t>    </a:t>
            </a:r>
            <a:r>
              <a:rPr dirty="0" sz="2400" spc="-155" b="1">
                <a:latin typeface="Franklin Gothic Book"/>
                <a:cs typeface="Franklin Gothic Book"/>
              </a:rPr>
              <a:t> </a:t>
            </a:r>
            <a:r>
              <a:rPr dirty="0" sz="2400" spc="-25" b="1">
                <a:latin typeface="Franklin Gothic Book"/>
                <a:cs typeface="Franklin Gothic Book"/>
              </a:rPr>
              <a:t>s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15" b="1">
                <a:latin typeface="Franklin Gothic Book"/>
                <a:cs typeface="Franklin Gothic Book"/>
              </a:rPr>
              <a:t>con</a:t>
            </a:r>
            <a:r>
              <a:rPr dirty="0" sz="2400" spc="-10" b="1">
                <a:latin typeface="Franklin Gothic Book"/>
                <a:cs typeface="Franklin Gothic Book"/>
              </a:rPr>
              <a:t>d</a:t>
            </a:r>
            <a:r>
              <a:rPr dirty="0" sz="2400" spc="-15" b="1">
                <a:latin typeface="Franklin Gothic Book"/>
                <a:cs typeface="Franklin Gothic Book"/>
              </a:rPr>
              <a:t>o</a:t>
            </a:r>
            <a:r>
              <a:rPr dirty="0" sz="2400" b="1">
                <a:latin typeface="Franklin Gothic Book"/>
                <a:cs typeface="Franklin Gothic Book"/>
              </a:rPr>
              <a:t>    </a:t>
            </a:r>
            <a:r>
              <a:rPr dirty="0" sz="2400" spc="-150" b="1">
                <a:latin typeface="Franklin Gothic Book"/>
                <a:cs typeface="Franklin Gothic Book"/>
              </a:rPr>
              <a:t> </a:t>
            </a:r>
            <a:r>
              <a:rPr dirty="0" sz="2400" spc="-20" b="1">
                <a:latin typeface="Franklin Gothic Book"/>
                <a:cs typeface="Franklin Gothic Book"/>
              </a:rPr>
              <a:t>g</a:t>
            </a:r>
            <a:r>
              <a:rPr dirty="0" sz="2400" spc="-25" b="1">
                <a:latin typeface="Franklin Gothic Book"/>
                <a:cs typeface="Franklin Gothic Book"/>
              </a:rPr>
              <a:t>r</a:t>
            </a: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 spc="-15" b="1">
                <a:latin typeface="Franklin Gothic Book"/>
                <a:cs typeface="Franklin Gothic Book"/>
              </a:rPr>
              <a:t>do</a:t>
            </a:r>
            <a:r>
              <a:rPr dirty="0" sz="2400" b="1">
                <a:latin typeface="Franklin Gothic Book"/>
                <a:cs typeface="Franklin Gothic Book"/>
              </a:rPr>
              <a:t>    </a:t>
            </a:r>
            <a:r>
              <a:rPr dirty="0" sz="2400" spc="-140" b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adra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>
                <a:latin typeface="Franklin Gothic Book"/>
                <a:cs typeface="Franklin Gothic Book"/>
              </a:rPr>
              <a:t>a   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0">
                <a:latin typeface="Franklin Gothic Book"/>
                <a:cs typeface="Franklin Gothic Book"/>
              </a:rPr>
              <a:t> 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'equaz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alge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10">
                <a:latin typeface="Franklin Gothic Book"/>
                <a:cs typeface="Franklin Gothic Book"/>
              </a:rPr>
              <a:t>rica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sola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incog</a:t>
            </a:r>
            <a:r>
              <a:rPr dirty="0" sz="2400" spc="-10">
                <a:latin typeface="Franklin Gothic Book"/>
                <a:cs typeface="Franklin Gothic Book"/>
              </a:rPr>
              <a:t>nita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compare</a:t>
            </a:r>
            <a:r>
              <a:rPr dirty="0" sz="2400" spc="-15">
                <a:latin typeface="Franklin Gothic Book"/>
                <a:cs typeface="Franklin Gothic Book"/>
              </a:rPr>
              <a:t> con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grad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uale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2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mula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ricond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cibile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 spc="-15">
                <a:latin typeface="Franklin Gothic Book"/>
                <a:cs typeface="Franklin Gothic Book"/>
              </a:rPr>
              <a:t> form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69157" y="3328653"/>
            <a:ext cx="1940560" cy="339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spc="-15">
                <a:latin typeface="Franklin Gothic Book"/>
                <a:cs typeface="Franklin Gothic Book"/>
              </a:rPr>
              <a:t>x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+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x+</a:t>
            </a:r>
            <a:r>
              <a:rPr dirty="0" sz="2400" spc="-5">
                <a:latin typeface="Franklin Gothic Book"/>
                <a:cs typeface="Franklin Gothic Book"/>
              </a:rPr>
              <a:t>c=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92928" y="3337553"/>
            <a:ext cx="125412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a≠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1802" y="4404123"/>
            <a:ext cx="8030209" cy="1169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3695" marR="5080" indent="-340995">
              <a:lnSpc>
                <a:spcPct val="764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anto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riguard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vece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rmina</a:t>
            </a:r>
            <a:r>
              <a:rPr dirty="0" sz="2400" spc="-5">
                <a:latin typeface="Franklin Gothic Book"/>
                <a:cs typeface="Franklin Gothic Book"/>
              </a:rPr>
              <a:t>zio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radici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'eq</a:t>
            </a:r>
            <a:r>
              <a:rPr dirty="0" sz="2400" spc="-15">
                <a:latin typeface="Franklin Gothic Book"/>
                <a:cs typeface="Franklin Gothic Book"/>
              </a:rPr>
              <a:t>uazione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ondo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grad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proble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 spc="-10">
                <a:latin typeface="Franklin Gothic Book"/>
                <a:cs typeface="Franklin Gothic Book"/>
              </a:rPr>
              <a:t> affronta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er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grafic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deter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inand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intersezi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ni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bol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ammesso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c</a:t>
            </a:r>
            <a:r>
              <a:rPr dirty="0" sz="2400">
                <a:latin typeface="Franklin Gothic Book"/>
                <a:cs typeface="Franklin Gothic Book"/>
              </a:rPr>
              <a:t>i sia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l'asse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asciss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77" y="690111"/>
            <a:ext cx="8029575" cy="4959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382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q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uazioni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second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g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3150">
              <a:latin typeface="Times New Roman"/>
              <a:cs typeface="Times New Roman"/>
            </a:endParaRPr>
          </a:p>
          <a:p>
            <a:pPr algn="just" marL="353695" marR="5080" indent="-340995">
              <a:lnSpc>
                <a:spcPct val="764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tratta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risolvere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y</a:t>
            </a:r>
            <a:r>
              <a:rPr dirty="0" sz="2400" spc="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equa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io</a:t>
            </a:r>
            <a:r>
              <a:rPr dirty="0" sz="2400" spc="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dell’asse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x,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y=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spc="-15">
                <a:latin typeface="Franklin Gothic Book"/>
                <a:cs typeface="Franklin Gothic Book"/>
              </a:rPr>
              <a:t>x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+b</a:t>
            </a:r>
            <a:r>
              <a:rPr dirty="0" sz="2400">
                <a:latin typeface="Franklin Gothic Book"/>
                <a:cs typeface="Franklin Gothic Book"/>
              </a:rPr>
              <a:t>*x+c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ovvero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l'e</a:t>
            </a:r>
            <a:r>
              <a:rPr dirty="0" sz="2400" spc="-25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 spc="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5">
                <a:latin typeface="Franklin Gothic Book"/>
                <a:cs typeface="Franklin Gothic Book"/>
              </a:rPr>
              <a:t>*</a:t>
            </a:r>
            <a:r>
              <a:rPr dirty="0" sz="2400" spc="-15">
                <a:latin typeface="Franklin Gothic Book"/>
                <a:cs typeface="Franklin Gothic Book"/>
              </a:rPr>
              <a:t>x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+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x+</a:t>
            </a: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Le</a:t>
            </a:r>
            <a:r>
              <a:rPr dirty="0" sz="2400" spc="-15">
                <a:latin typeface="Franklin Gothic Book"/>
                <a:cs typeface="Franklin Gothic Book"/>
              </a:rPr>
              <a:t> due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radici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trovare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formula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erale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6"/>
              </a:spcBef>
              <a:buFont typeface="Wingdings"/>
              <a:buChar char=""/>
            </a:pPr>
            <a:endParaRPr sz="2950">
              <a:latin typeface="Times New Roman"/>
              <a:cs typeface="Times New Roman"/>
            </a:endParaRPr>
          </a:p>
          <a:p>
            <a:pPr algn="just" marL="353695" marR="6985" indent="-340995">
              <a:lnSpc>
                <a:spcPct val="763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ci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posson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trovare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formula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eral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2350">
              <a:latin typeface="Times New Roman"/>
              <a:cs typeface="Times New Roman"/>
            </a:endParaRPr>
          </a:p>
          <a:p>
            <a:pPr marL="26035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X</a:t>
            </a:r>
            <a:r>
              <a:rPr dirty="0" sz="1600" spc="-10">
                <a:latin typeface="Franklin Gothic Book"/>
                <a:cs typeface="Franklin Gothic Book"/>
              </a:rPr>
              <a:t>1</a:t>
            </a:r>
            <a:r>
              <a:rPr dirty="0" sz="1600" spc="-10">
                <a:latin typeface="Franklin Gothic Book"/>
                <a:cs typeface="Franklin Gothic Book"/>
              </a:rPr>
              <a:t>,</a:t>
            </a:r>
            <a:r>
              <a:rPr dirty="0" sz="1600" spc="-10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=(−</a:t>
            </a:r>
            <a:r>
              <a:rPr dirty="0" sz="2400" spc="-5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MS PGothic"/>
                <a:cs typeface="MS PGothic"/>
              </a:rPr>
              <a:t>±</a:t>
            </a:r>
            <a:r>
              <a:rPr dirty="0" sz="2400">
                <a:latin typeface="Franklin Gothic Book"/>
                <a:cs typeface="Franklin Gothic Book"/>
              </a:rPr>
              <a:t>√(</a:t>
            </a:r>
            <a:r>
              <a:rPr dirty="0" sz="2400" spc="-5">
                <a:latin typeface="Franklin Gothic Book"/>
                <a:cs typeface="Franklin Gothic Book"/>
              </a:rPr>
              <a:t>b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−</a:t>
            </a:r>
            <a:r>
              <a:rPr dirty="0" sz="2400" spc="-5">
                <a:latin typeface="Franklin Gothic Book"/>
                <a:cs typeface="Franklin Gothic Book"/>
              </a:rPr>
              <a:t>4</a:t>
            </a:r>
            <a:r>
              <a:rPr dirty="0" sz="2400">
                <a:latin typeface="Franklin Gothic Book"/>
                <a:cs typeface="Franklin Gothic Book"/>
              </a:rPr>
              <a:t>ac))/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3695" marR="8255" indent="-340995">
              <a:lnSpc>
                <a:spcPct val="767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Qu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'ulti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nota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formula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risolutiva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elle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azioni</a:t>
            </a:r>
            <a:r>
              <a:rPr dirty="0" sz="2400">
                <a:latin typeface="Franklin Gothic Book"/>
                <a:cs typeface="Franklin Gothic Book"/>
              </a:rPr>
              <a:t> 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grad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795"/>
              </a:lnSpc>
            </a:pP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Discrimi</a:t>
            </a:r>
            <a:r>
              <a:rPr dirty="0" spc="-25"/>
              <a:t>n</a:t>
            </a:r>
            <a:r>
              <a:rPr dirty="0" spc="-15"/>
              <a:t>an</a:t>
            </a:r>
            <a:r>
              <a:rPr dirty="0" spc="-25"/>
              <a:t>t</a:t>
            </a:r>
            <a:r>
              <a:rPr dirty="0"/>
              <a:t>e</a:t>
            </a:r>
            <a:r>
              <a:rPr dirty="0" spc="20"/>
              <a:t> </a:t>
            </a:r>
            <a:r>
              <a:rPr dirty="0" spc="-10"/>
              <a:t>positivo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55777" y="1431815"/>
            <a:ext cx="8028305" cy="8902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3695" marR="5080" indent="-340995">
              <a:lnSpc>
                <a:spcPct val="765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0">
                <a:latin typeface="Franklin Gothic Book"/>
                <a:cs typeface="Franklin Gothic Book"/>
              </a:rPr>
              <a:t>risoluzione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'eq</a:t>
            </a:r>
            <a:r>
              <a:rPr dirty="0" sz="2400" spc="-15">
                <a:latin typeface="Franklin Gothic Book"/>
                <a:cs typeface="Franklin Gothic Book"/>
              </a:rPr>
              <a:t>uazione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adra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anzit</a:t>
            </a:r>
            <a:r>
              <a:rPr dirty="0" sz="2400" spc="-15">
                <a:latin typeface="Franklin Gothic Book"/>
                <a:cs typeface="Franklin Gothic Book"/>
              </a:rPr>
              <a:t>ut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cessario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calcolare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dis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minante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Δ=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 spc="5">
                <a:latin typeface="Franklin Gothic Book"/>
                <a:cs typeface="Franklin Gothic Book"/>
              </a:rPr>
              <a:t>−</a:t>
            </a:r>
            <a:r>
              <a:rPr dirty="0" sz="2400" spc="-5">
                <a:latin typeface="Franklin Gothic Book"/>
                <a:cs typeface="Franklin Gothic Book"/>
              </a:rPr>
              <a:t>4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delta</a:t>
            </a:r>
            <a:r>
              <a:rPr dirty="0" sz="2400" spc="-10">
                <a:latin typeface="Franklin Gothic Book"/>
                <a:cs typeface="Franklin Gothic Book"/>
              </a:rPr>
              <a:t> 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&gt;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avremo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soluzioni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reali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dis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5">
                <a:latin typeface="Franklin Gothic Book"/>
                <a:cs typeface="Franklin Gothic Book"/>
              </a:rPr>
              <a:t>nt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5777" y="2346699"/>
            <a:ext cx="1016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032122" y="2303398"/>
            <a:ext cx="184785" cy="3718560"/>
          </a:xfrm>
          <a:custGeom>
            <a:avLst/>
            <a:gdLst/>
            <a:ahLst/>
            <a:cxnLst/>
            <a:rect l="l" t="t" r="r" b="b"/>
            <a:pathLst>
              <a:path w="184785" h="3718560">
                <a:moveTo>
                  <a:pt x="42781" y="76009"/>
                </a:moveTo>
                <a:lnTo>
                  <a:pt x="33257" y="76391"/>
                </a:lnTo>
                <a:lnTo>
                  <a:pt x="174751" y="3718166"/>
                </a:lnTo>
                <a:lnTo>
                  <a:pt x="184276" y="3717798"/>
                </a:lnTo>
                <a:lnTo>
                  <a:pt x="42781" y="76009"/>
                </a:lnTo>
                <a:close/>
              </a:path>
              <a:path w="184785" h="3718560">
                <a:moveTo>
                  <a:pt x="35051" y="0"/>
                </a:moveTo>
                <a:lnTo>
                  <a:pt x="0" y="77724"/>
                </a:lnTo>
                <a:lnTo>
                  <a:pt x="33257" y="76391"/>
                </a:lnTo>
                <a:lnTo>
                  <a:pt x="32765" y="63753"/>
                </a:lnTo>
                <a:lnTo>
                  <a:pt x="42290" y="63373"/>
                </a:lnTo>
                <a:lnTo>
                  <a:pt x="69864" y="63373"/>
                </a:lnTo>
                <a:lnTo>
                  <a:pt x="35051" y="0"/>
                </a:lnTo>
                <a:close/>
              </a:path>
              <a:path w="184785" h="3718560">
                <a:moveTo>
                  <a:pt x="42290" y="63373"/>
                </a:moveTo>
                <a:lnTo>
                  <a:pt x="32765" y="63753"/>
                </a:lnTo>
                <a:lnTo>
                  <a:pt x="33257" y="76391"/>
                </a:lnTo>
                <a:lnTo>
                  <a:pt x="42781" y="76009"/>
                </a:lnTo>
                <a:lnTo>
                  <a:pt x="42290" y="63373"/>
                </a:lnTo>
                <a:close/>
              </a:path>
              <a:path w="184785" h="3718560">
                <a:moveTo>
                  <a:pt x="69864" y="63373"/>
                </a:moveTo>
                <a:lnTo>
                  <a:pt x="42290" y="63373"/>
                </a:lnTo>
                <a:lnTo>
                  <a:pt x="42781" y="76009"/>
                </a:lnTo>
                <a:lnTo>
                  <a:pt x="76073" y="74675"/>
                </a:lnTo>
                <a:lnTo>
                  <a:pt x="69864" y="6337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979548" y="5106670"/>
            <a:ext cx="4464050" cy="113030"/>
          </a:xfrm>
          <a:custGeom>
            <a:avLst/>
            <a:gdLst/>
            <a:ahLst/>
            <a:cxnLst/>
            <a:rect l="l" t="t" r="r" b="b"/>
            <a:pathLst>
              <a:path w="4464050" h="113029">
                <a:moveTo>
                  <a:pt x="4387840" y="33223"/>
                </a:moveTo>
                <a:lnTo>
                  <a:pt x="0" y="103504"/>
                </a:lnTo>
                <a:lnTo>
                  <a:pt x="126" y="113029"/>
                </a:lnTo>
                <a:lnTo>
                  <a:pt x="4387983" y="42748"/>
                </a:lnTo>
                <a:lnTo>
                  <a:pt x="4387840" y="33223"/>
                </a:lnTo>
                <a:close/>
              </a:path>
              <a:path w="4464050" h="113029">
                <a:moveTo>
                  <a:pt x="4456114" y="33019"/>
                </a:moveTo>
                <a:lnTo>
                  <a:pt x="4400550" y="33019"/>
                </a:lnTo>
                <a:lnTo>
                  <a:pt x="4400677" y="42544"/>
                </a:lnTo>
                <a:lnTo>
                  <a:pt x="4387983" y="42748"/>
                </a:lnTo>
                <a:lnTo>
                  <a:pt x="4388485" y="76199"/>
                </a:lnTo>
                <a:lnTo>
                  <a:pt x="4464050" y="36829"/>
                </a:lnTo>
                <a:lnTo>
                  <a:pt x="4456114" y="33019"/>
                </a:lnTo>
                <a:close/>
              </a:path>
              <a:path w="4464050" h="113029">
                <a:moveTo>
                  <a:pt x="4400550" y="33019"/>
                </a:moveTo>
                <a:lnTo>
                  <a:pt x="4387840" y="33223"/>
                </a:lnTo>
                <a:lnTo>
                  <a:pt x="4387983" y="42748"/>
                </a:lnTo>
                <a:lnTo>
                  <a:pt x="4400677" y="42544"/>
                </a:lnTo>
                <a:lnTo>
                  <a:pt x="4400550" y="33019"/>
                </a:lnTo>
                <a:close/>
              </a:path>
              <a:path w="4464050" h="113029">
                <a:moveTo>
                  <a:pt x="4387342" y="0"/>
                </a:moveTo>
                <a:lnTo>
                  <a:pt x="4387840" y="33223"/>
                </a:lnTo>
                <a:lnTo>
                  <a:pt x="4400550" y="33019"/>
                </a:lnTo>
                <a:lnTo>
                  <a:pt x="4456114" y="33019"/>
                </a:lnTo>
                <a:lnTo>
                  <a:pt x="438734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819400" y="2997200"/>
            <a:ext cx="3336925" cy="2972435"/>
          </a:xfrm>
          <a:custGeom>
            <a:avLst/>
            <a:gdLst/>
            <a:ahLst/>
            <a:cxnLst/>
            <a:rect l="l" t="t" r="r" b="b"/>
            <a:pathLst>
              <a:path w="3336925" h="2972435">
                <a:moveTo>
                  <a:pt x="0" y="44323"/>
                </a:moveTo>
                <a:lnTo>
                  <a:pt x="82848" y="264298"/>
                </a:lnTo>
                <a:lnTo>
                  <a:pt x="165700" y="483167"/>
                </a:lnTo>
                <a:lnTo>
                  <a:pt x="248558" y="699823"/>
                </a:lnTo>
                <a:lnTo>
                  <a:pt x="331425" y="913158"/>
                </a:lnTo>
                <a:lnTo>
                  <a:pt x="414303" y="1122068"/>
                </a:lnTo>
                <a:lnTo>
                  <a:pt x="497196" y="1325445"/>
                </a:lnTo>
                <a:lnTo>
                  <a:pt x="580107" y="1522184"/>
                </a:lnTo>
                <a:lnTo>
                  <a:pt x="663039" y="1711179"/>
                </a:lnTo>
                <a:lnTo>
                  <a:pt x="745994" y="1891322"/>
                </a:lnTo>
                <a:lnTo>
                  <a:pt x="828976" y="2061508"/>
                </a:lnTo>
                <a:lnTo>
                  <a:pt x="911987" y="2220631"/>
                </a:lnTo>
                <a:lnTo>
                  <a:pt x="995031" y="2367583"/>
                </a:lnTo>
                <a:lnTo>
                  <a:pt x="1078111" y="2501260"/>
                </a:lnTo>
                <a:lnTo>
                  <a:pt x="1161228" y="2620555"/>
                </a:lnTo>
                <a:lnTo>
                  <a:pt x="1244387" y="2724361"/>
                </a:lnTo>
                <a:lnTo>
                  <a:pt x="1327590" y="2811572"/>
                </a:lnTo>
                <a:lnTo>
                  <a:pt x="1410841" y="2881083"/>
                </a:lnTo>
                <a:lnTo>
                  <a:pt x="1494142" y="2931786"/>
                </a:lnTo>
                <a:lnTo>
                  <a:pt x="1577496" y="2962576"/>
                </a:lnTo>
                <a:lnTo>
                  <a:pt x="1660905" y="2972346"/>
                </a:lnTo>
                <a:lnTo>
                  <a:pt x="1748343" y="2949795"/>
                </a:lnTo>
                <a:lnTo>
                  <a:pt x="1842974" y="2887324"/>
                </a:lnTo>
                <a:lnTo>
                  <a:pt x="1943536" y="2789372"/>
                </a:lnTo>
                <a:lnTo>
                  <a:pt x="2048767" y="2660383"/>
                </a:lnTo>
                <a:lnTo>
                  <a:pt x="2157402" y="2504798"/>
                </a:lnTo>
                <a:lnTo>
                  <a:pt x="2268180" y="2327059"/>
                </a:lnTo>
                <a:lnTo>
                  <a:pt x="2379838" y="2131608"/>
                </a:lnTo>
                <a:lnTo>
                  <a:pt x="2491114" y="1922887"/>
                </a:lnTo>
                <a:lnTo>
                  <a:pt x="2600743" y="1705337"/>
                </a:lnTo>
                <a:lnTo>
                  <a:pt x="2707465" y="1483401"/>
                </a:lnTo>
                <a:lnTo>
                  <a:pt x="2810015" y="1261520"/>
                </a:lnTo>
                <a:lnTo>
                  <a:pt x="2907132" y="1044137"/>
                </a:lnTo>
                <a:lnTo>
                  <a:pt x="2997552" y="835692"/>
                </a:lnTo>
                <a:lnTo>
                  <a:pt x="3080014" y="640629"/>
                </a:lnTo>
                <a:lnTo>
                  <a:pt x="3153253" y="463389"/>
                </a:lnTo>
                <a:lnTo>
                  <a:pt x="3216007" y="308414"/>
                </a:lnTo>
                <a:lnTo>
                  <a:pt x="3267014" y="180145"/>
                </a:lnTo>
                <a:lnTo>
                  <a:pt x="3305012" y="83026"/>
                </a:lnTo>
                <a:lnTo>
                  <a:pt x="3328736" y="21496"/>
                </a:lnTo>
                <a:lnTo>
                  <a:pt x="3336925" y="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219447" y="2420294"/>
            <a:ext cx="13970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y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020180" y="4859082"/>
            <a:ext cx="140335" cy="254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x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708400" y="5160456"/>
            <a:ext cx="69850" cy="67945"/>
          </a:xfrm>
          <a:custGeom>
            <a:avLst/>
            <a:gdLst/>
            <a:ahLst/>
            <a:cxnLst/>
            <a:rect l="l" t="t" r="r" b="b"/>
            <a:pathLst>
              <a:path w="69850" h="67945">
                <a:moveTo>
                  <a:pt x="21989" y="0"/>
                </a:moveTo>
                <a:lnTo>
                  <a:pt x="10554" y="7652"/>
                </a:lnTo>
                <a:lnTo>
                  <a:pt x="2833" y="19065"/>
                </a:lnTo>
                <a:lnTo>
                  <a:pt x="0" y="33081"/>
                </a:lnTo>
                <a:lnTo>
                  <a:pt x="657" y="39848"/>
                </a:lnTo>
                <a:lnTo>
                  <a:pt x="5346" y="51270"/>
                </a:lnTo>
                <a:lnTo>
                  <a:pt x="14342" y="60293"/>
                </a:lnTo>
                <a:lnTo>
                  <a:pt x="27406" y="66054"/>
                </a:lnTo>
                <a:lnTo>
                  <a:pt x="44299" y="67692"/>
                </a:lnTo>
                <a:lnTo>
                  <a:pt x="55067" y="62531"/>
                </a:lnTo>
                <a:lnTo>
                  <a:pt x="63433" y="53184"/>
                </a:lnTo>
                <a:lnTo>
                  <a:pt x="68595" y="39738"/>
                </a:lnTo>
                <a:lnTo>
                  <a:pt x="69750" y="22281"/>
                </a:lnTo>
                <a:lnTo>
                  <a:pt x="64002" y="12402"/>
                </a:lnTo>
                <a:lnTo>
                  <a:pt x="54176" y="4901"/>
                </a:lnTo>
                <a:lnTo>
                  <a:pt x="40197" y="519"/>
                </a:lnTo>
                <a:lnTo>
                  <a:pt x="219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708400" y="5160456"/>
            <a:ext cx="69850" cy="67945"/>
          </a:xfrm>
          <a:custGeom>
            <a:avLst/>
            <a:gdLst/>
            <a:ahLst/>
            <a:cxnLst/>
            <a:rect l="l" t="t" r="r" b="b"/>
            <a:pathLst>
              <a:path w="69850" h="67945">
                <a:moveTo>
                  <a:pt x="0" y="33081"/>
                </a:moveTo>
                <a:lnTo>
                  <a:pt x="2833" y="19065"/>
                </a:lnTo>
                <a:lnTo>
                  <a:pt x="10554" y="7652"/>
                </a:lnTo>
                <a:lnTo>
                  <a:pt x="21989" y="0"/>
                </a:lnTo>
                <a:lnTo>
                  <a:pt x="40197" y="519"/>
                </a:lnTo>
                <a:lnTo>
                  <a:pt x="54176" y="4901"/>
                </a:lnTo>
                <a:lnTo>
                  <a:pt x="64002" y="12402"/>
                </a:lnTo>
                <a:lnTo>
                  <a:pt x="69750" y="22281"/>
                </a:lnTo>
                <a:lnTo>
                  <a:pt x="68595" y="39738"/>
                </a:lnTo>
                <a:lnTo>
                  <a:pt x="63433" y="53184"/>
                </a:lnTo>
                <a:lnTo>
                  <a:pt x="55067" y="62531"/>
                </a:lnTo>
                <a:lnTo>
                  <a:pt x="44299" y="67692"/>
                </a:lnTo>
                <a:lnTo>
                  <a:pt x="27406" y="66054"/>
                </a:lnTo>
                <a:lnTo>
                  <a:pt x="14342" y="60293"/>
                </a:lnTo>
                <a:lnTo>
                  <a:pt x="5346" y="51270"/>
                </a:lnTo>
                <a:lnTo>
                  <a:pt x="657" y="39848"/>
                </a:lnTo>
                <a:lnTo>
                  <a:pt x="0" y="33081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129287" y="5133975"/>
            <a:ext cx="71755" cy="73025"/>
          </a:xfrm>
          <a:custGeom>
            <a:avLst/>
            <a:gdLst/>
            <a:ahLst/>
            <a:cxnLst/>
            <a:rect l="l" t="t" r="r" b="b"/>
            <a:pathLst>
              <a:path w="71754" h="73025">
                <a:moveTo>
                  <a:pt x="35429" y="0"/>
                </a:moveTo>
                <a:lnTo>
                  <a:pt x="2756" y="22341"/>
                </a:lnTo>
                <a:lnTo>
                  <a:pt x="0" y="37396"/>
                </a:lnTo>
                <a:lnTo>
                  <a:pt x="3050" y="51297"/>
                </a:lnTo>
                <a:lnTo>
                  <a:pt x="10801" y="62617"/>
                </a:lnTo>
                <a:lnTo>
                  <a:pt x="22250" y="70232"/>
                </a:lnTo>
                <a:lnTo>
                  <a:pt x="36393" y="73016"/>
                </a:lnTo>
                <a:lnTo>
                  <a:pt x="50022" y="69934"/>
                </a:lnTo>
                <a:lnTo>
                  <a:pt x="61135" y="62007"/>
                </a:lnTo>
                <a:lnTo>
                  <a:pt x="68618" y="50329"/>
                </a:lnTo>
                <a:lnTo>
                  <a:pt x="71359" y="35998"/>
                </a:lnTo>
                <a:lnTo>
                  <a:pt x="68427" y="21994"/>
                </a:lnTo>
                <a:lnTo>
                  <a:pt x="60723" y="10551"/>
                </a:lnTo>
                <a:lnTo>
                  <a:pt x="49355" y="2831"/>
                </a:lnTo>
                <a:lnTo>
                  <a:pt x="354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129276" y="5133975"/>
            <a:ext cx="71755" cy="73025"/>
          </a:xfrm>
          <a:custGeom>
            <a:avLst/>
            <a:gdLst/>
            <a:ahLst/>
            <a:cxnLst/>
            <a:rect l="l" t="t" r="r" b="b"/>
            <a:pathLst>
              <a:path w="71754" h="73025">
                <a:moveTo>
                  <a:pt x="0" y="36448"/>
                </a:moveTo>
                <a:lnTo>
                  <a:pt x="2767" y="22341"/>
                </a:lnTo>
                <a:lnTo>
                  <a:pt x="10334" y="10780"/>
                </a:lnTo>
                <a:lnTo>
                  <a:pt x="21594" y="2941"/>
                </a:lnTo>
                <a:lnTo>
                  <a:pt x="35441" y="0"/>
                </a:lnTo>
                <a:lnTo>
                  <a:pt x="49367" y="2831"/>
                </a:lnTo>
                <a:lnTo>
                  <a:pt x="60735" y="10551"/>
                </a:lnTo>
                <a:lnTo>
                  <a:pt x="68438" y="21994"/>
                </a:lnTo>
                <a:lnTo>
                  <a:pt x="71371" y="35998"/>
                </a:lnTo>
                <a:lnTo>
                  <a:pt x="68630" y="50329"/>
                </a:lnTo>
                <a:lnTo>
                  <a:pt x="61147" y="62007"/>
                </a:lnTo>
                <a:lnTo>
                  <a:pt x="50033" y="69934"/>
                </a:lnTo>
                <a:lnTo>
                  <a:pt x="36404" y="73016"/>
                </a:lnTo>
                <a:lnTo>
                  <a:pt x="22261" y="70232"/>
                </a:lnTo>
                <a:lnTo>
                  <a:pt x="10813" y="62617"/>
                </a:lnTo>
                <a:lnTo>
                  <a:pt x="3062" y="51297"/>
                </a:lnTo>
                <a:lnTo>
                  <a:pt x="11" y="37396"/>
                </a:lnTo>
                <a:lnTo>
                  <a:pt x="0" y="3644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787902" y="4868727"/>
            <a:ext cx="26416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15">
                <a:latin typeface="Arial"/>
                <a:cs typeface="Arial"/>
              </a:rPr>
              <a:t>x1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19" name="object 19"/>
          <p:cNvSpPr txBox="1"/>
          <p:nvPr/>
        </p:nvSpPr>
        <p:spPr>
          <a:xfrm>
            <a:off x="4795773" y="4868727"/>
            <a:ext cx="26416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15">
                <a:latin typeface="Arial"/>
                <a:cs typeface="Arial"/>
              </a:rPr>
              <a:t>x2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Discrimi</a:t>
            </a:r>
            <a:r>
              <a:rPr dirty="0" spc="-25"/>
              <a:t>n</a:t>
            </a:r>
            <a:r>
              <a:rPr dirty="0" spc="-15"/>
              <a:t>an</a:t>
            </a:r>
            <a:r>
              <a:rPr dirty="0" spc="-25"/>
              <a:t>t</a:t>
            </a:r>
            <a:r>
              <a:rPr dirty="0"/>
              <a:t>e</a:t>
            </a:r>
            <a:r>
              <a:rPr dirty="0" spc="20"/>
              <a:t> </a:t>
            </a:r>
            <a:r>
              <a:rPr dirty="0" spc="-10"/>
              <a:t>nullo</a:t>
            </a:r>
          </a:p>
        </p:txBody>
      </p:sp>
      <p:sp>
        <p:nvSpPr>
          <p:cNvPr id="7" name="object 7"/>
          <p:cNvSpPr/>
          <p:nvPr/>
        </p:nvSpPr>
        <p:spPr>
          <a:xfrm>
            <a:off x="4031996" y="1944623"/>
            <a:ext cx="184785" cy="3788410"/>
          </a:xfrm>
          <a:custGeom>
            <a:avLst/>
            <a:gdLst/>
            <a:ahLst/>
            <a:cxnLst/>
            <a:rect l="l" t="t" r="r" b="b"/>
            <a:pathLst>
              <a:path w="184785" h="3788410">
                <a:moveTo>
                  <a:pt x="42900" y="76023"/>
                </a:moveTo>
                <a:lnTo>
                  <a:pt x="33374" y="76373"/>
                </a:lnTo>
                <a:lnTo>
                  <a:pt x="174878" y="3788016"/>
                </a:lnTo>
                <a:lnTo>
                  <a:pt x="184403" y="3787660"/>
                </a:lnTo>
                <a:lnTo>
                  <a:pt x="42900" y="76023"/>
                </a:lnTo>
                <a:close/>
              </a:path>
              <a:path w="184785" h="3788410">
                <a:moveTo>
                  <a:pt x="35178" y="0"/>
                </a:moveTo>
                <a:lnTo>
                  <a:pt x="0" y="77597"/>
                </a:lnTo>
                <a:lnTo>
                  <a:pt x="33374" y="76373"/>
                </a:lnTo>
                <a:lnTo>
                  <a:pt x="32892" y="63753"/>
                </a:lnTo>
                <a:lnTo>
                  <a:pt x="42417" y="63373"/>
                </a:lnTo>
                <a:lnTo>
                  <a:pt x="69931" y="63373"/>
                </a:lnTo>
                <a:lnTo>
                  <a:pt x="35178" y="0"/>
                </a:lnTo>
                <a:close/>
              </a:path>
              <a:path w="184785" h="3788410">
                <a:moveTo>
                  <a:pt x="42417" y="63373"/>
                </a:moveTo>
                <a:lnTo>
                  <a:pt x="32892" y="63753"/>
                </a:lnTo>
                <a:lnTo>
                  <a:pt x="33374" y="76373"/>
                </a:lnTo>
                <a:lnTo>
                  <a:pt x="42900" y="76023"/>
                </a:lnTo>
                <a:lnTo>
                  <a:pt x="42417" y="63373"/>
                </a:lnTo>
                <a:close/>
              </a:path>
              <a:path w="184785" h="3788410">
                <a:moveTo>
                  <a:pt x="69931" y="63373"/>
                </a:moveTo>
                <a:lnTo>
                  <a:pt x="42417" y="63373"/>
                </a:lnTo>
                <a:lnTo>
                  <a:pt x="42900" y="76023"/>
                </a:lnTo>
                <a:lnTo>
                  <a:pt x="76200" y="74802"/>
                </a:lnTo>
                <a:lnTo>
                  <a:pt x="69931" y="6337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979548" y="4746244"/>
            <a:ext cx="4464050" cy="113664"/>
          </a:xfrm>
          <a:custGeom>
            <a:avLst/>
            <a:gdLst/>
            <a:ahLst/>
            <a:cxnLst/>
            <a:rect l="l" t="t" r="r" b="b"/>
            <a:pathLst>
              <a:path w="4464050" h="113664">
                <a:moveTo>
                  <a:pt x="4387842" y="33350"/>
                </a:moveTo>
                <a:lnTo>
                  <a:pt x="0" y="103631"/>
                </a:lnTo>
                <a:lnTo>
                  <a:pt x="126" y="113156"/>
                </a:lnTo>
                <a:lnTo>
                  <a:pt x="4387985" y="42875"/>
                </a:lnTo>
                <a:lnTo>
                  <a:pt x="4387842" y="33350"/>
                </a:lnTo>
                <a:close/>
              </a:path>
              <a:path w="4464050" h="113664">
                <a:moveTo>
                  <a:pt x="4456141" y="33146"/>
                </a:moveTo>
                <a:lnTo>
                  <a:pt x="4400550" y="33146"/>
                </a:lnTo>
                <a:lnTo>
                  <a:pt x="4400677" y="42671"/>
                </a:lnTo>
                <a:lnTo>
                  <a:pt x="4387985" y="42875"/>
                </a:lnTo>
                <a:lnTo>
                  <a:pt x="4388485" y="76199"/>
                </a:lnTo>
                <a:lnTo>
                  <a:pt x="4464050" y="36956"/>
                </a:lnTo>
                <a:lnTo>
                  <a:pt x="4456141" y="33146"/>
                </a:lnTo>
                <a:close/>
              </a:path>
              <a:path w="4464050" h="113664">
                <a:moveTo>
                  <a:pt x="4400550" y="33146"/>
                </a:moveTo>
                <a:lnTo>
                  <a:pt x="4387842" y="33350"/>
                </a:lnTo>
                <a:lnTo>
                  <a:pt x="4387985" y="42875"/>
                </a:lnTo>
                <a:lnTo>
                  <a:pt x="4400677" y="42671"/>
                </a:lnTo>
                <a:lnTo>
                  <a:pt x="4400550" y="33146"/>
                </a:lnTo>
                <a:close/>
              </a:path>
              <a:path w="4464050" h="113664">
                <a:moveTo>
                  <a:pt x="4387342" y="0"/>
                </a:moveTo>
                <a:lnTo>
                  <a:pt x="4387842" y="33350"/>
                </a:lnTo>
                <a:lnTo>
                  <a:pt x="4400550" y="33146"/>
                </a:lnTo>
                <a:lnTo>
                  <a:pt x="4456141" y="33146"/>
                </a:lnTo>
                <a:lnTo>
                  <a:pt x="438734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429000" y="2133600"/>
            <a:ext cx="3336925" cy="2689225"/>
          </a:xfrm>
          <a:custGeom>
            <a:avLst/>
            <a:gdLst/>
            <a:ahLst/>
            <a:cxnLst/>
            <a:rect l="l" t="t" r="r" b="b"/>
            <a:pathLst>
              <a:path w="3336925" h="2689225">
                <a:moveTo>
                  <a:pt x="0" y="40132"/>
                </a:moveTo>
                <a:lnTo>
                  <a:pt x="82848" y="239132"/>
                </a:lnTo>
                <a:lnTo>
                  <a:pt x="165700" y="437129"/>
                </a:lnTo>
                <a:lnTo>
                  <a:pt x="248558" y="633123"/>
                </a:lnTo>
                <a:lnTo>
                  <a:pt x="331425" y="826113"/>
                </a:lnTo>
                <a:lnTo>
                  <a:pt x="414303" y="1015099"/>
                </a:lnTo>
                <a:lnTo>
                  <a:pt x="497196" y="1199079"/>
                </a:lnTo>
                <a:lnTo>
                  <a:pt x="580107" y="1377053"/>
                </a:lnTo>
                <a:lnTo>
                  <a:pt x="663039" y="1548020"/>
                </a:lnTo>
                <a:lnTo>
                  <a:pt x="745994" y="1710979"/>
                </a:lnTo>
                <a:lnTo>
                  <a:pt x="828976" y="1864931"/>
                </a:lnTo>
                <a:lnTo>
                  <a:pt x="911987" y="2008874"/>
                </a:lnTo>
                <a:lnTo>
                  <a:pt x="995031" y="2141807"/>
                </a:lnTo>
                <a:lnTo>
                  <a:pt x="1078111" y="2262730"/>
                </a:lnTo>
                <a:lnTo>
                  <a:pt x="1161228" y="2370641"/>
                </a:lnTo>
                <a:lnTo>
                  <a:pt x="1244387" y="2464542"/>
                </a:lnTo>
                <a:lnTo>
                  <a:pt x="1327590" y="2543430"/>
                </a:lnTo>
                <a:lnTo>
                  <a:pt x="1410841" y="2606304"/>
                </a:lnTo>
                <a:lnTo>
                  <a:pt x="1494142" y="2652165"/>
                </a:lnTo>
                <a:lnTo>
                  <a:pt x="1577496" y="2680012"/>
                </a:lnTo>
                <a:lnTo>
                  <a:pt x="1660905" y="2688844"/>
                </a:lnTo>
                <a:lnTo>
                  <a:pt x="1748343" y="2668455"/>
                </a:lnTo>
                <a:lnTo>
                  <a:pt x="1842974" y="2611951"/>
                </a:lnTo>
                <a:lnTo>
                  <a:pt x="1943536" y="2523349"/>
                </a:lnTo>
                <a:lnTo>
                  <a:pt x="2048767" y="2406668"/>
                </a:lnTo>
                <a:lnTo>
                  <a:pt x="2157402" y="2265926"/>
                </a:lnTo>
                <a:lnTo>
                  <a:pt x="2268180" y="2105141"/>
                </a:lnTo>
                <a:lnTo>
                  <a:pt x="2379838" y="1928332"/>
                </a:lnTo>
                <a:lnTo>
                  <a:pt x="2491114" y="1739517"/>
                </a:lnTo>
                <a:lnTo>
                  <a:pt x="2600743" y="1542716"/>
                </a:lnTo>
                <a:lnTo>
                  <a:pt x="2707465" y="1341945"/>
                </a:lnTo>
                <a:lnTo>
                  <a:pt x="2810015" y="1141224"/>
                </a:lnTo>
                <a:lnTo>
                  <a:pt x="2907132" y="944571"/>
                </a:lnTo>
                <a:lnTo>
                  <a:pt x="2997552" y="756004"/>
                </a:lnTo>
                <a:lnTo>
                  <a:pt x="3080014" y="579542"/>
                </a:lnTo>
                <a:lnTo>
                  <a:pt x="3153253" y="419203"/>
                </a:lnTo>
                <a:lnTo>
                  <a:pt x="3216007" y="279005"/>
                </a:lnTo>
                <a:lnTo>
                  <a:pt x="3267014" y="162968"/>
                </a:lnTo>
                <a:lnTo>
                  <a:pt x="3305012" y="75109"/>
                </a:lnTo>
                <a:lnTo>
                  <a:pt x="3328736" y="19447"/>
                </a:lnTo>
                <a:lnTo>
                  <a:pt x="3336925" y="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55777" y="1431815"/>
            <a:ext cx="7750175" cy="882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3695" indent="-340995">
              <a:lnSpc>
                <a:spcPct val="1000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5">
                <a:latin typeface="Franklin Gothic Book"/>
                <a:cs typeface="Franklin Gothic Book"/>
              </a:rPr>
              <a:t>discriminante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llo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5">
                <a:latin typeface="Franklin Gothic Book"/>
                <a:cs typeface="Franklin Gothic Book"/>
              </a:rPr>
              <a:t>avremo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reali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coin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20">
                <a:latin typeface="Franklin Gothic Book"/>
                <a:cs typeface="Franklin Gothic Book"/>
              </a:rPr>
              <a:t>ident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1850">
              <a:latin typeface="Times New Roman"/>
              <a:cs typeface="Times New Roman"/>
            </a:endParaRPr>
          </a:p>
          <a:p>
            <a:pPr algn="ctr" marR="7493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y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053087" y="4773676"/>
            <a:ext cx="71755" cy="73025"/>
          </a:xfrm>
          <a:custGeom>
            <a:avLst/>
            <a:gdLst/>
            <a:ahLst/>
            <a:cxnLst/>
            <a:rect l="l" t="t" r="r" b="b"/>
            <a:pathLst>
              <a:path w="71754" h="73025">
                <a:moveTo>
                  <a:pt x="35429" y="0"/>
                </a:moveTo>
                <a:lnTo>
                  <a:pt x="2756" y="22288"/>
                </a:lnTo>
                <a:lnTo>
                  <a:pt x="0" y="37398"/>
                </a:lnTo>
                <a:lnTo>
                  <a:pt x="3051" y="51298"/>
                </a:lnTo>
                <a:lnTo>
                  <a:pt x="10802" y="62618"/>
                </a:lnTo>
                <a:lnTo>
                  <a:pt x="22251" y="70232"/>
                </a:lnTo>
                <a:lnTo>
                  <a:pt x="36395" y="73016"/>
                </a:lnTo>
                <a:lnTo>
                  <a:pt x="50023" y="69933"/>
                </a:lnTo>
                <a:lnTo>
                  <a:pt x="61136" y="62005"/>
                </a:lnTo>
                <a:lnTo>
                  <a:pt x="68619" y="50328"/>
                </a:lnTo>
                <a:lnTo>
                  <a:pt x="71359" y="35995"/>
                </a:lnTo>
                <a:lnTo>
                  <a:pt x="68427" y="21940"/>
                </a:lnTo>
                <a:lnTo>
                  <a:pt x="60723" y="10503"/>
                </a:lnTo>
                <a:lnTo>
                  <a:pt x="49355" y="2813"/>
                </a:lnTo>
                <a:lnTo>
                  <a:pt x="354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053076" y="4773676"/>
            <a:ext cx="71755" cy="73025"/>
          </a:xfrm>
          <a:custGeom>
            <a:avLst/>
            <a:gdLst/>
            <a:ahLst/>
            <a:cxnLst/>
            <a:rect l="l" t="t" r="r" b="b"/>
            <a:pathLst>
              <a:path w="71754" h="73025">
                <a:moveTo>
                  <a:pt x="0" y="36448"/>
                </a:moveTo>
                <a:lnTo>
                  <a:pt x="2767" y="22288"/>
                </a:lnTo>
                <a:lnTo>
                  <a:pt x="10334" y="10733"/>
                </a:lnTo>
                <a:lnTo>
                  <a:pt x="21594" y="2923"/>
                </a:lnTo>
                <a:lnTo>
                  <a:pt x="35441" y="0"/>
                </a:lnTo>
                <a:lnTo>
                  <a:pt x="49367" y="2813"/>
                </a:lnTo>
                <a:lnTo>
                  <a:pt x="60735" y="10503"/>
                </a:lnTo>
                <a:lnTo>
                  <a:pt x="68438" y="21940"/>
                </a:lnTo>
                <a:lnTo>
                  <a:pt x="71371" y="35995"/>
                </a:lnTo>
                <a:lnTo>
                  <a:pt x="68630" y="50328"/>
                </a:lnTo>
                <a:lnTo>
                  <a:pt x="61147" y="62005"/>
                </a:lnTo>
                <a:lnTo>
                  <a:pt x="50035" y="69933"/>
                </a:lnTo>
                <a:lnTo>
                  <a:pt x="36407" y="73016"/>
                </a:lnTo>
                <a:lnTo>
                  <a:pt x="22263" y="70232"/>
                </a:lnTo>
                <a:lnTo>
                  <a:pt x="10814" y="62618"/>
                </a:lnTo>
                <a:lnTo>
                  <a:pt x="3062" y="51298"/>
                </a:lnTo>
                <a:lnTo>
                  <a:pt x="11" y="37398"/>
                </a:lnTo>
                <a:lnTo>
                  <a:pt x="0" y="36448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4723003" y="4076246"/>
            <a:ext cx="1437005" cy="6769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15">
                <a:latin typeface="Arial"/>
                <a:cs typeface="Arial"/>
              </a:rPr>
              <a:t>x</a:t>
            </a:r>
            <a:r>
              <a:rPr dirty="0" sz="1800">
                <a:latin typeface="Arial"/>
                <a:cs typeface="Arial"/>
              </a:rPr>
              <a:t>2=</a:t>
            </a:r>
            <a:r>
              <a:rPr dirty="0" sz="1800" spc="-15">
                <a:latin typeface="Arial"/>
                <a:cs typeface="Arial"/>
              </a:rPr>
              <a:t>x</a:t>
            </a:r>
            <a:r>
              <a:rPr dirty="0" sz="180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1165"/>
              </a:spcBef>
            </a:pPr>
            <a:r>
              <a:rPr dirty="0" sz="1800">
                <a:latin typeface="Arial"/>
                <a:cs typeface="Arial"/>
              </a:rPr>
              <a:t>x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Discrimi</a:t>
            </a:r>
            <a:r>
              <a:rPr dirty="0" spc="-25"/>
              <a:t>n</a:t>
            </a:r>
            <a:r>
              <a:rPr dirty="0" spc="-15"/>
              <a:t>an</a:t>
            </a:r>
            <a:r>
              <a:rPr dirty="0" spc="-25"/>
              <a:t>t</a:t>
            </a:r>
            <a:r>
              <a:rPr dirty="0"/>
              <a:t>e</a:t>
            </a:r>
            <a:r>
              <a:rPr dirty="0" spc="20"/>
              <a:t> </a:t>
            </a:r>
            <a:r>
              <a:rPr dirty="0" spc="-15"/>
              <a:t>negativo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55777" y="1431815"/>
            <a:ext cx="383286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3695" indent="-340995">
              <a:lnSpc>
                <a:spcPct val="100000"/>
              </a:lnSpc>
              <a:buFont typeface="Wingdings"/>
              <a:buChar char=""/>
              <a:tabLst>
                <a:tab pos="354330" algn="l"/>
                <a:tab pos="963294" algn="l"/>
                <a:tab pos="1748155" algn="l"/>
                <a:tab pos="207137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il	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isc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im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3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26102" y="1432299"/>
            <a:ext cx="16764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67055" algn="l"/>
              </a:tabLst>
            </a:pPr>
            <a:r>
              <a:rPr dirty="0" sz="2400">
                <a:latin typeface="Franklin Gothic Book"/>
                <a:cs typeface="Franklin Gothic Book"/>
              </a:rPr>
              <a:t>sia	</a:t>
            </a:r>
            <a:r>
              <a:rPr dirty="0" sz="2400" spc="-15">
                <a:latin typeface="Franklin Gothic Book"/>
                <a:cs typeface="Franklin Gothic Book"/>
              </a:rPr>
              <a:t>negativo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39559" y="1432299"/>
            <a:ext cx="184340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6550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-15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avremo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97153" y="1711191"/>
            <a:ext cx="112331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ssuna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79701" y="1711191"/>
            <a:ext cx="432435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66900" algn="l"/>
                <a:tab pos="2617470" algn="l"/>
                <a:tab pos="3632200" algn="l"/>
                <a:tab pos="4076065" algn="l"/>
              </a:tabLst>
            </a:pP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ntersezione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l'a</a:t>
            </a:r>
            <a:r>
              <a:rPr dirty="0" sz="2400" spc="-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di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763004" y="1711191"/>
            <a:ext cx="171831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conse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nza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032377" y="2520950"/>
            <a:ext cx="184150" cy="3356610"/>
          </a:xfrm>
          <a:custGeom>
            <a:avLst/>
            <a:gdLst/>
            <a:ahLst/>
            <a:cxnLst/>
            <a:rect l="l" t="t" r="r" b="b"/>
            <a:pathLst>
              <a:path w="184150" h="3356610">
                <a:moveTo>
                  <a:pt x="42837" y="75939"/>
                </a:moveTo>
                <a:lnTo>
                  <a:pt x="33313" y="76335"/>
                </a:lnTo>
                <a:lnTo>
                  <a:pt x="174498" y="3356178"/>
                </a:lnTo>
                <a:lnTo>
                  <a:pt x="184023" y="3355771"/>
                </a:lnTo>
                <a:lnTo>
                  <a:pt x="42837" y="75939"/>
                </a:lnTo>
                <a:close/>
              </a:path>
              <a:path w="184150" h="3356610">
                <a:moveTo>
                  <a:pt x="34798" y="0"/>
                </a:moveTo>
                <a:lnTo>
                  <a:pt x="0" y="77724"/>
                </a:lnTo>
                <a:lnTo>
                  <a:pt x="33313" y="76335"/>
                </a:lnTo>
                <a:lnTo>
                  <a:pt x="32765" y="63626"/>
                </a:lnTo>
                <a:lnTo>
                  <a:pt x="42290" y="63246"/>
                </a:lnTo>
                <a:lnTo>
                  <a:pt x="69922" y="63246"/>
                </a:lnTo>
                <a:lnTo>
                  <a:pt x="34798" y="0"/>
                </a:lnTo>
                <a:close/>
              </a:path>
              <a:path w="184150" h="3356610">
                <a:moveTo>
                  <a:pt x="42290" y="63246"/>
                </a:moveTo>
                <a:lnTo>
                  <a:pt x="32765" y="63626"/>
                </a:lnTo>
                <a:lnTo>
                  <a:pt x="33313" y="76335"/>
                </a:lnTo>
                <a:lnTo>
                  <a:pt x="42837" y="75939"/>
                </a:lnTo>
                <a:lnTo>
                  <a:pt x="42290" y="63246"/>
                </a:lnTo>
                <a:close/>
              </a:path>
              <a:path w="184150" h="3356610">
                <a:moveTo>
                  <a:pt x="69922" y="63246"/>
                </a:moveTo>
                <a:lnTo>
                  <a:pt x="42290" y="63246"/>
                </a:lnTo>
                <a:lnTo>
                  <a:pt x="42837" y="75939"/>
                </a:lnTo>
                <a:lnTo>
                  <a:pt x="76200" y="74549"/>
                </a:lnTo>
                <a:lnTo>
                  <a:pt x="69922" y="632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979548" y="5322570"/>
            <a:ext cx="4464050" cy="113030"/>
          </a:xfrm>
          <a:custGeom>
            <a:avLst/>
            <a:gdLst/>
            <a:ahLst/>
            <a:cxnLst/>
            <a:rect l="l" t="t" r="r" b="b"/>
            <a:pathLst>
              <a:path w="4464050" h="113029">
                <a:moveTo>
                  <a:pt x="4387842" y="33350"/>
                </a:moveTo>
                <a:lnTo>
                  <a:pt x="0" y="103504"/>
                </a:lnTo>
                <a:lnTo>
                  <a:pt x="126" y="113029"/>
                </a:lnTo>
                <a:lnTo>
                  <a:pt x="4387983" y="42748"/>
                </a:lnTo>
                <a:lnTo>
                  <a:pt x="4387842" y="33350"/>
                </a:lnTo>
                <a:close/>
              </a:path>
              <a:path w="4464050" h="113029">
                <a:moveTo>
                  <a:pt x="4456379" y="33146"/>
                </a:moveTo>
                <a:lnTo>
                  <a:pt x="4400550" y="33146"/>
                </a:lnTo>
                <a:lnTo>
                  <a:pt x="4400677" y="42544"/>
                </a:lnTo>
                <a:lnTo>
                  <a:pt x="4387983" y="42748"/>
                </a:lnTo>
                <a:lnTo>
                  <a:pt x="4388485" y="76199"/>
                </a:lnTo>
                <a:lnTo>
                  <a:pt x="4464050" y="36829"/>
                </a:lnTo>
                <a:lnTo>
                  <a:pt x="4456379" y="33146"/>
                </a:lnTo>
                <a:close/>
              </a:path>
              <a:path w="4464050" h="113029">
                <a:moveTo>
                  <a:pt x="4400550" y="33146"/>
                </a:moveTo>
                <a:lnTo>
                  <a:pt x="4387842" y="33350"/>
                </a:lnTo>
                <a:lnTo>
                  <a:pt x="4387983" y="42748"/>
                </a:lnTo>
                <a:lnTo>
                  <a:pt x="4400677" y="42544"/>
                </a:lnTo>
                <a:lnTo>
                  <a:pt x="4400550" y="33146"/>
                </a:lnTo>
                <a:close/>
              </a:path>
              <a:path w="4464050" h="113029">
                <a:moveTo>
                  <a:pt x="4387342" y="0"/>
                </a:moveTo>
                <a:lnTo>
                  <a:pt x="4387842" y="33350"/>
                </a:lnTo>
                <a:lnTo>
                  <a:pt x="4400550" y="33146"/>
                </a:lnTo>
                <a:lnTo>
                  <a:pt x="4456379" y="33146"/>
                </a:lnTo>
                <a:lnTo>
                  <a:pt x="438734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924300" y="2708275"/>
            <a:ext cx="2376805" cy="1868805"/>
          </a:xfrm>
          <a:custGeom>
            <a:avLst/>
            <a:gdLst/>
            <a:ahLst/>
            <a:cxnLst/>
            <a:rect l="l" t="t" r="r" b="b"/>
            <a:pathLst>
              <a:path w="2376804" h="1868804">
                <a:moveTo>
                  <a:pt x="0" y="27939"/>
                </a:moveTo>
                <a:lnTo>
                  <a:pt x="58999" y="166222"/>
                </a:lnTo>
                <a:lnTo>
                  <a:pt x="118002" y="303809"/>
                </a:lnTo>
                <a:lnTo>
                  <a:pt x="177010" y="440004"/>
                </a:lnTo>
                <a:lnTo>
                  <a:pt x="236026" y="574114"/>
                </a:lnTo>
                <a:lnTo>
                  <a:pt x="295052" y="705441"/>
                </a:lnTo>
                <a:lnTo>
                  <a:pt x="354089" y="833290"/>
                </a:lnTo>
                <a:lnTo>
                  <a:pt x="413140" y="956967"/>
                </a:lnTo>
                <a:lnTo>
                  <a:pt x="472206" y="1075775"/>
                </a:lnTo>
                <a:lnTo>
                  <a:pt x="531289" y="1189019"/>
                </a:lnTo>
                <a:lnTo>
                  <a:pt x="590391" y="1296003"/>
                </a:lnTo>
                <a:lnTo>
                  <a:pt x="649514" y="1396032"/>
                </a:lnTo>
                <a:lnTo>
                  <a:pt x="708660" y="1488410"/>
                </a:lnTo>
                <a:lnTo>
                  <a:pt x="767830" y="1572442"/>
                </a:lnTo>
                <a:lnTo>
                  <a:pt x="827027" y="1647433"/>
                </a:lnTo>
                <a:lnTo>
                  <a:pt x="886253" y="1712686"/>
                </a:lnTo>
                <a:lnTo>
                  <a:pt x="945509" y="1767506"/>
                </a:lnTo>
                <a:lnTo>
                  <a:pt x="1004798" y="1811198"/>
                </a:lnTo>
                <a:lnTo>
                  <a:pt x="1064121" y="1843067"/>
                </a:lnTo>
                <a:lnTo>
                  <a:pt x="1123480" y="1862416"/>
                </a:lnTo>
                <a:lnTo>
                  <a:pt x="1182877" y="1868551"/>
                </a:lnTo>
                <a:lnTo>
                  <a:pt x="1245138" y="1854385"/>
                </a:lnTo>
                <a:lnTo>
                  <a:pt x="1312525" y="1815120"/>
                </a:lnTo>
                <a:lnTo>
                  <a:pt x="1384138" y="1753550"/>
                </a:lnTo>
                <a:lnTo>
                  <a:pt x="1459078" y="1672466"/>
                </a:lnTo>
                <a:lnTo>
                  <a:pt x="1536445" y="1574661"/>
                </a:lnTo>
                <a:lnTo>
                  <a:pt x="1615341" y="1462927"/>
                </a:lnTo>
                <a:lnTo>
                  <a:pt x="1694864" y="1340058"/>
                </a:lnTo>
                <a:lnTo>
                  <a:pt x="1774116" y="1208845"/>
                </a:lnTo>
                <a:lnTo>
                  <a:pt x="1852198" y="1072082"/>
                </a:lnTo>
                <a:lnTo>
                  <a:pt x="1928209" y="932561"/>
                </a:lnTo>
                <a:lnTo>
                  <a:pt x="2001250" y="793073"/>
                </a:lnTo>
                <a:lnTo>
                  <a:pt x="2070422" y="656413"/>
                </a:lnTo>
                <a:lnTo>
                  <a:pt x="2134824" y="525372"/>
                </a:lnTo>
                <a:lnTo>
                  <a:pt x="2193558" y="402742"/>
                </a:lnTo>
                <a:lnTo>
                  <a:pt x="2245725" y="291318"/>
                </a:lnTo>
                <a:lnTo>
                  <a:pt x="2290423" y="193890"/>
                </a:lnTo>
                <a:lnTo>
                  <a:pt x="2326755" y="113252"/>
                </a:lnTo>
                <a:lnTo>
                  <a:pt x="2353819" y="52195"/>
                </a:lnTo>
                <a:lnTo>
                  <a:pt x="2370718" y="13514"/>
                </a:lnTo>
                <a:lnTo>
                  <a:pt x="2376551" y="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797153" y="1991607"/>
            <a:ext cx="4366895" cy="899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l'e</a:t>
            </a:r>
            <a:r>
              <a:rPr dirty="0" sz="2400" spc="-25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uazione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soluzioni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reali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2000">
              <a:latin typeface="Times New Roman"/>
              <a:cs typeface="Times New Roman"/>
            </a:endParaRPr>
          </a:p>
          <a:p>
            <a:pPr algn="r" marR="882015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y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17" name="object 17"/>
          <p:cNvSpPr txBox="1"/>
          <p:nvPr/>
        </p:nvSpPr>
        <p:spPr>
          <a:xfrm>
            <a:off x="6020180" y="5075102"/>
            <a:ext cx="13970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x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Esempio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7" name="object 7"/>
          <p:cNvSpPr txBox="1"/>
          <p:nvPr/>
        </p:nvSpPr>
        <p:spPr>
          <a:xfrm>
            <a:off x="455777" y="1431815"/>
            <a:ext cx="8029575" cy="3658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3695" marR="5080" indent="-340995">
              <a:lnSpc>
                <a:spcPct val="765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esempio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deve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risolvere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l'e</a:t>
            </a:r>
            <a:r>
              <a:rPr dirty="0" sz="2400" spc="-25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grad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x</a:t>
            </a:r>
            <a:r>
              <a:rPr dirty="0" sz="2400" spc="-5">
                <a:latin typeface="Segoe UI"/>
                <a:cs typeface="Segoe UI"/>
              </a:rPr>
              <a:t>²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15">
                <a:latin typeface="Franklin Gothic Book"/>
                <a:cs typeface="Franklin Gothic Book"/>
              </a:rPr>
              <a:t>x</a:t>
            </a:r>
            <a:r>
              <a:rPr dirty="0" sz="2400" spc="-15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 spc="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y. 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Ch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corrisponde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risolv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sistema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azion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algn="ctr" marR="1031240">
              <a:lnSpc>
                <a:spcPts val="5980"/>
              </a:lnSpc>
            </a:pPr>
            <a:r>
              <a:rPr dirty="0" baseline="-23569" sz="9900" spc="-30">
                <a:latin typeface="Segoe UI"/>
                <a:cs typeface="Segoe UI"/>
              </a:rPr>
              <a:t>{</a:t>
            </a:r>
            <a:r>
              <a:rPr dirty="0" baseline="-23569" sz="9900" spc="-300">
                <a:latin typeface="Segoe UI"/>
                <a:cs typeface="Segoe UI"/>
              </a:rPr>
              <a:t> </a:t>
            </a:r>
            <a:r>
              <a:rPr dirty="0" sz="2400">
                <a:latin typeface="Segoe UI"/>
                <a:cs typeface="Segoe UI"/>
              </a:rPr>
              <a:t>y=0</a:t>
            </a:r>
            <a:endParaRPr sz="2400">
              <a:latin typeface="Segoe UI"/>
              <a:cs typeface="Segoe UI"/>
            </a:endParaRPr>
          </a:p>
          <a:p>
            <a:pPr algn="ctr" marR="40005">
              <a:lnSpc>
                <a:spcPts val="2425"/>
              </a:lnSpc>
            </a:pPr>
            <a:r>
              <a:rPr dirty="0" sz="2400" spc="-15">
                <a:latin typeface="Franklin Gothic Book"/>
                <a:cs typeface="Franklin Gothic Book"/>
              </a:rPr>
              <a:t>x</a:t>
            </a:r>
            <a:r>
              <a:rPr dirty="0" sz="2400" spc="-15">
                <a:latin typeface="Segoe UI"/>
                <a:cs typeface="Segoe UI"/>
              </a:rPr>
              <a:t>²</a:t>
            </a:r>
            <a:r>
              <a:rPr dirty="0" sz="2400" spc="-15">
                <a:latin typeface="Franklin Gothic Book"/>
                <a:cs typeface="Franklin Gothic Book"/>
              </a:rPr>
              <a:t>-</a:t>
            </a:r>
            <a:r>
              <a:rPr dirty="0" sz="2400" spc="-15">
                <a:latin typeface="Franklin Gothic Book"/>
                <a:cs typeface="Franklin Gothic Book"/>
              </a:rPr>
              <a:t>x</a:t>
            </a:r>
            <a:r>
              <a:rPr dirty="0" sz="2400" spc="-15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2=y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9"/>
              </a:spcBef>
            </a:pPr>
            <a:endParaRPr sz="2350">
              <a:latin typeface="Times New Roman"/>
              <a:cs typeface="Times New Roman"/>
            </a:endParaRPr>
          </a:p>
          <a:p>
            <a:pPr algn="ctr" marL="353695" indent="-340995">
              <a:lnSpc>
                <a:spcPts val="2545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applich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amo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mula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risolutiva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radi</a:t>
            </a:r>
            <a:r>
              <a:rPr dirty="0" sz="2400">
                <a:latin typeface="Franklin Gothic Book"/>
                <a:cs typeface="Franklin Gothic Book"/>
              </a:rPr>
              <a:t>ci</a:t>
            </a:r>
            <a:endParaRPr sz="2400">
              <a:latin typeface="Franklin Gothic Book"/>
              <a:cs typeface="Franklin Gothic Book"/>
            </a:endParaRPr>
          </a:p>
          <a:p>
            <a:pPr marL="353695">
              <a:lnSpc>
                <a:spcPts val="2545"/>
              </a:lnSpc>
            </a:pPr>
            <a:r>
              <a:rPr dirty="0" sz="2400">
                <a:latin typeface="Franklin Gothic Book"/>
                <a:cs typeface="Franklin Gothic Book"/>
              </a:rPr>
              <a:t>reali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dist</a:t>
            </a:r>
            <a:r>
              <a:rPr dirty="0" sz="2400" spc="-5">
                <a:latin typeface="Franklin Gothic Book"/>
                <a:cs typeface="Franklin Gothic Book"/>
              </a:rPr>
              <a:t>int</a:t>
            </a:r>
            <a:r>
              <a:rPr dirty="0" sz="2400" spc="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1"/>
              </a:spcBef>
            </a:pPr>
            <a:endParaRPr sz="2350">
              <a:latin typeface="Times New Roman"/>
              <a:cs typeface="Times New Roman"/>
            </a:endParaRPr>
          </a:p>
          <a:p>
            <a:pPr algn="ctr" marR="60325">
              <a:lnSpc>
                <a:spcPct val="100000"/>
              </a:lnSpc>
              <a:tabLst>
                <a:tab pos="911225" algn="l"/>
                <a:tab pos="161417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x</a:t>
            </a:r>
            <a:r>
              <a:rPr dirty="0" sz="1600" spc="-10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2	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x</a:t>
            </a:r>
            <a:r>
              <a:rPr dirty="0" sz="1600" spc="-10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-1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G</a:t>
            </a:r>
            <a:r>
              <a:rPr dirty="0" spc="-20"/>
              <a:t>r</a:t>
            </a:r>
            <a:r>
              <a:rPr dirty="0" spc="-10"/>
              <a:t>afico</a:t>
            </a:r>
            <a:r>
              <a:rPr dirty="0" spc="10"/>
              <a:t> </a:t>
            </a:r>
            <a:r>
              <a:rPr dirty="0" spc="-10"/>
              <a:t>della</a:t>
            </a:r>
            <a:r>
              <a:rPr dirty="0" spc="-15"/>
              <a:t> </a:t>
            </a:r>
            <a:r>
              <a:rPr dirty="0" spc="-15"/>
              <a:t>fu</a:t>
            </a:r>
            <a:r>
              <a:rPr dirty="0" spc="-25"/>
              <a:t>n</a:t>
            </a:r>
            <a:r>
              <a:rPr dirty="0" spc="-15"/>
              <a:t>zi</a:t>
            </a:r>
            <a:r>
              <a:rPr dirty="0" spc="-10"/>
              <a:t>o</a:t>
            </a:r>
            <a:r>
              <a:rPr dirty="0" spc="-15"/>
              <a:t>ne</a:t>
            </a:r>
          </a:p>
        </p:txBody>
      </p:sp>
      <p:sp>
        <p:nvSpPr>
          <p:cNvPr id="7" name="object 7"/>
          <p:cNvSpPr/>
          <p:nvPr/>
        </p:nvSpPr>
        <p:spPr>
          <a:xfrm>
            <a:off x="4031996" y="2232025"/>
            <a:ext cx="184785" cy="3789679"/>
          </a:xfrm>
          <a:custGeom>
            <a:avLst/>
            <a:gdLst/>
            <a:ahLst/>
            <a:cxnLst/>
            <a:rect l="l" t="t" r="r" b="b"/>
            <a:pathLst>
              <a:path w="184785" h="3789679">
                <a:moveTo>
                  <a:pt x="42902" y="75952"/>
                </a:moveTo>
                <a:lnTo>
                  <a:pt x="33376" y="76317"/>
                </a:lnTo>
                <a:lnTo>
                  <a:pt x="174878" y="3789540"/>
                </a:lnTo>
                <a:lnTo>
                  <a:pt x="184403" y="3789184"/>
                </a:lnTo>
                <a:lnTo>
                  <a:pt x="42902" y="75952"/>
                </a:lnTo>
                <a:close/>
              </a:path>
              <a:path w="184785" h="3789679">
                <a:moveTo>
                  <a:pt x="35178" y="0"/>
                </a:moveTo>
                <a:lnTo>
                  <a:pt x="0" y="77597"/>
                </a:lnTo>
                <a:lnTo>
                  <a:pt x="33376" y="76317"/>
                </a:lnTo>
                <a:lnTo>
                  <a:pt x="32892" y="63626"/>
                </a:lnTo>
                <a:lnTo>
                  <a:pt x="42417" y="63246"/>
                </a:lnTo>
                <a:lnTo>
                  <a:pt x="69921" y="63246"/>
                </a:lnTo>
                <a:lnTo>
                  <a:pt x="35178" y="0"/>
                </a:lnTo>
                <a:close/>
              </a:path>
              <a:path w="184785" h="3789679">
                <a:moveTo>
                  <a:pt x="42417" y="63246"/>
                </a:moveTo>
                <a:lnTo>
                  <a:pt x="32892" y="63626"/>
                </a:lnTo>
                <a:lnTo>
                  <a:pt x="33376" y="76317"/>
                </a:lnTo>
                <a:lnTo>
                  <a:pt x="42902" y="75952"/>
                </a:lnTo>
                <a:lnTo>
                  <a:pt x="42417" y="63246"/>
                </a:lnTo>
                <a:close/>
              </a:path>
              <a:path w="184785" h="3789679">
                <a:moveTo>
                  <a:pt x="69921" y="63246"/>
                </a:moveTo>
                <a:lnTo>
                  <a:pt x="42417" y="63246"/>
                </a:lnTo>
                <a:lnTo>
                  <a:pt x="42902" y="75952"/>
                </a:lnTo>
                <a:lnTo>
                  <a:pt x="76200" y="74675"/>
                </a:lnTo>
                <a:lnTo>
                  <a:pt x="69921" y="632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979548" y="5033645"/>
            <a:ext cx="4464050" cy="114935"/>
          </a:xfrm>
          <a:custGeom>
            <a:avLst/>
            <a:gdLst/>
            <a:ahLst/>
            <a:cxnLst/>
            <a:rect l="l" t="t" r="r" b="b"/>
            <a:pathLst>
              <a:path w="4464050" h="114935">
                <a:moveTo>
                  <a:pt x="4387842" y="33354"/>
                </a:moveTo>
                <a:lnTo>
                  <a:pt x="0" y="105155"/>
                </a:lnTo>
                <a:lnTo>
                  <a:pt x="126" y="114680"/>
                </a:lnTo>
                <a:lnTo>
                  <a:pt x="4387985" y="42879"/>
                </a:lnTo>
                <a:lnTo>
                  <a:pt x="4387842" y="33354"/>
                </a:lnTo>
                <a:close/>
              </a:path>
              <a:path w="4464050" h="114935">
                <a:moveTo>
                  <a:pt x="4456379" y="33146"/>
                </a:moveTo>
                <a:lnTo>
                  <a:pt x="4400550" y="33146"/>
                </a:lnTo>
                <a:lnTo>
                  <a:pt x="4400677" y="42671"/>
                </a:lnTo>
                <a:lnTo>
                  <a:pt x="4387985" y="42879"/>
                </a:lnTo>
                <a:lnTo>
                  <a:pt x="4388485" y="76199"/>
                </a:lnTo>
                <a:lnTo>
                  <a:pt x="4464050" y="36829"/>
                </a:lnTo>
                <a:lnTo>
                  <a:pt x="4456379" y="33146"/>
                </a:lnTo>
                <a:close/>
              </a:path>
              <a:path w="4464050" h="114935">
                <a:moveTo>
                  <a:pt x="4400550" y="33146"/>
                </a:moveTo>
                <a:lnTo>
                  <a:pt x="4387842" y="33354"/>
                </a:lnTo>
                <a:lnTo>
                  <a:pt x="4387985" y="42879"/>
                </a:lnTo>
                <a:lnTo>
                  <a:pt x="4400677" y="42671"/>
                </a:lnTo>
                <a:lnTo>
                  <a:pt x="4400550" y="33146"/>
                </a:lnTo>
                <a:close/>
              </a:path>
              <a:path w="4464050" h="114935">
                <a:moveTo>
                  <a:pt x="4387342" y="0"/>
                </a:moveTo>
                <a:lnTo>
                  <a:pt x="4387842" y="33354"/>
                </a:lnTo>
                <a:lnTo>
                  <a:pt x="4400550" y="33146"/>
                </a:lnTo>
                <a:lnTo>
                  <a:pt x="4456379" y="33146"/>
                </a:lnTo>
                <a:lnTo>
                  <a:pt x="438734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819400" y="2322448"/>
            <a:ext cx="3337560" cy="3574415"/>
          </a:xfrm>
          <a:custGeom>
            <a:avLst/>
            <a:gdLst/>
            <a:ahLst/>
            <a:cxnLst/>
            <a:rect l="l" t="t" r="r" b="b"/>
            <a:pathLst>
              <a:path w="3337560" h="3574415">
                <a:moveTo>
                  <a:pt x="0" y="53466"/>
                </a:moveTo>
                <a:lnTo>
                  <a:pt x="82867" y="317944"/>
                </a:lnTo>
                <a:lnTo>
                  <a:pt x="165738" y="581091"/>
                </a:lnTo>
                <a:lnTo>
                  <a:pt x="248615" y="841576"/>
                </a:lnTo>
                <a:lnTo>
                  <a:pt x="331500" y="1098070"/>
                </a:lnTo>
                <a:lnTo>
                  <a:pt x="414397" y="1349244"/>
                </a:lnTo>
                <a:lnTo>
                  <a:pt x="497307" y="1593765"/>
                </a:lnTo>
                <a:lnTo>
                  <a:pt x="580235" y="1830306"/>
                </a:lnTo>
                <a:lnTo>
                  <a:pt x="663183" y="2057535"/>
                </a:lnTo>
                <a:lnTo>
                  <a:pt x="746154" y="2274122"/>
                </a:lnTo>
                <a:lnTo>
                  <a:pt x="829151" y="2478738"/>
                </a:lnTo>
                <a:lnTo>
                  <a:pt x="912176" y="2670052"/>
                </a:lnTo>
                <a:lnTo>
                  <a:pt x="995232" y="2846734"/>
                </a:lnTo>
                <a:lnTo>
                  <a:pt x="1078323" y="3007455"/>
                </a:lnTo>
                <a:lnTo>
                  <a:pt x="1161451" y="3150884"/>
                </a:lnTo>
                <a:lnTo>
                  <a:pt x="1244619" y="3275691"/>
                </a:lnTo>
                <a:lnTo>
                  <a:pt x="1327830" y="3380545"/>
                </a:lnTo>
                <a:lnTo>
                  <a:pt x="1411087" y="3464118"/>
                </a:lnTo>
                <a:lnTo>
                  <a:pt x="1494392" y="3525079"/>
                </a:lnTo>
                <a:lnTo>
                  <a:pt x="1577749" y="3562097"/>
                </a:lnTo>
                <a:lnTo>
                  <a:pt x="1661160" y="3573843"/>
                </a:lnTo>
                <a:lnTo>
                  <a:pt x="1748617" y="3546729"/>
                </a:lnTo>
                <a:lnTo>
                  <a:pt x="1843270" y="3471615"/>
                </a:lnTo>
                <a:lnTo>
                  <a:pt x="1943855" y="3353842"/>
                </a:lnTo>
                <a:lnTo>
                  <a:pt x="2049109" y="3198750"/>
                </a:lnTo>
                <a:lnTo>
                  <a:pt x="2157769" y="3011679"/>
                </a:lnTo>
                <a:lnTo>
                  <a:pt x="2268573" y="2797972"/>
                </a:lnTo>
                <a:lnTo>
                  <a:pt x="2380256" y="2562969"/>
                </a:lnTo>
                <a:lnTo>
                  <a:pt x="2491557" y="2312010"/>
                </a:lnTo>
                <a:lnTo>
                  <a:pt x="2601211" y="2050436"/>
                </a:lnTo>
                <a:lnTo>
                  <a:pt x="2707957" y="1783588"/>
                </a:lnTo>
                <a:lnTo>
                  <a:pt x="2810531" y="1516806"/>
                </a:lnTo>
                <a:lnTo>
                  <a:pt x="2907670" y="1255432"/>
                </a:lnTo>
                <a:lnTo>
                  <a:pt x="2998110" y="1004806"/>
                </a:lnTo>
                <a:lnTo>
                  <a:pt x="3080590" y="770269"/>
                </a:lnTo>
                <a:lnTo>
                  <a:pt x="3153846" y="557162"/>
                </a:lnTo>
                <a:lnTo>
                  <a:pt x="3216615" y="370826"/>
                </a:lnTo>
                <a:lnTo>
                  <a:pt x="3267634" y="216600"/>
                </a:lnTo>
                <a:lnTo>
                  <a:pt x="3305639" y="99827"/>
                </a:lnTo>
                <a:lnTo>
                  <a:pt x="3329369" y="25847"/>
                </a:lnTo>
                <a:lnTo>
                  <a:pt x="3337560" y="0"/>
                </a:lnTo>
              </a:path>
            </a:pathLst>
          </a:custGeom>
          <a:ln w="1269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55777" y="1431399"/>
            <a:ext cx="8027670" cy="1170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3695" marR="5080" indent="-340995">
              <a:lnSpc>
                <a:spcPct val="765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rapprese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5">
                <a:latin typeface="Franklin Gothic Book"/>
                <a:cs typeface="Franklin Gothic Book"/>
              </a:rPr>
              <a:t>amo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l'e</a:t>
            </a:r>
            <a:r>
              <a:rPr dirty="0" sz="2400" spc="-25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uazione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x</a:t>
            </a:r>
            <a:r>
              <a:rPr dirty="0" sz="2400" spc="-5">
                <a:latin typeface="Segoe UI"/>
                <a:cs typeface="Segoe UI"/>
              </a:rPr>
              <a:t>²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15">
                <a:latin typeface="Franklin Gothic Book"/>
                <a:cs typeface="Franklin Gothic Book"/>
              </a:rPr>
              <a:t>x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2=y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ossiamo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ved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15">
                <a:latin typeface="Franklin Gothic Book"/>
                <a:cs typeface="Franklin Gothic Book"/>
              </a:rPr>
              <a:t> come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soluzioni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corrisponda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rsezi</a:t>
            </a:r>
            <a:r>
              <a:rPr dirty="0" sz="2400">
                <a:latin typeface="Franklin Gothic Book"/>
                <a:cs typeface="Franklin Gothic Book"/>
              </a:rPr>
              <a:t>oni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 l'asse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ascisse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algn="ctr" marR="352425">
              <a:lnSpc>
                <a:spcPct val="100000"/>
              </a:lnSpc>
              <a:spcBef>
                <a:spcPts val="35"/>
              </a:spcBef>
            </a:pPr>
            <a:r>
              <a:rPr dirty="0" sz="1800">
                <a:latin typeface="Arial"/>
                <a:cs typeface="Arial"/>
              </a:rPr>
              <a:t>y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20180" y="4787701"/>
            <a:ext cx="13970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x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746515" y="5084826"/>
            <a:ext cx="71755" cy="73025"/>
          </a:xfrm>
          <a:custGeom>
            <a:avLst/>
            <a:gdLst/>
            <a:ahLst/>
            <a:cxnLst/>
            <a:rect l="l" t="t" r="r" b="b"/>
            <a:pathLst>
              <a:path w="71754" h="73025">
                <a:moveTo>
                  <a:pt x="35427" y="0"/>
                </a:moveTo>
                <a:lnTo>
                  <a:pt x="2769" y="22288"/>
                </a:lnTo>
                <a:lnTo>
                  <a:pt x="0" y="37555"/>
                </a:lnTo>
                <a:lnTo>
                  <a:pt x="3114" y="51399"/>
                </a:lnTo>
                <a:lnTo>
                  <a:pt x="10923" y="62668"/>
                </a:lnTo>
                <a:lnTo>
                  <a:pt x="22416" y="70244"/>
                </a:lnTo>
                <a:lnTo>
                  <a:pt x="36580" y="73012"/>
                </a:lnTo>
                <a:lnTo>
                  <a:pt x="50214" y="69877"/>
                </a:lnTo>
                <a:lnTo>
                  <a:pt x="61303" y="61929"/>
                </a:lnTo>
                <a:lnTo>
                  <a:pt x="68756" y="50242"/>
                </a:lnTo>
                <a:lnTo>
                  <a:pt x="71480" y="35892"/>
                </a:lnTo>
                <a:lnTo>
                  <a:pt x="68519" y="21874"/>
                </a:lnTo>
                <a:lnTo>
                  <a:pt x="60796" y="10470"/>
                </a:lnTo>
                <a:lnTo>
                  <a:pt x="49402" y="2804"/>
                </a:lnTo>
                <a:lnTo>
                  <a:pt x="354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746500" y="5084826"/>
            <a:ext cx="71755" cy="73025"/>
          </a:xfrm>
          <a:custGeom>
            <a:avLst/>
            <a:gdLst/>
            <a:ahLst/>
            <a:cxnLst/>
            <a:rect l="l" t="t" r="r" b="b"/>
            <a:pathLst>
              <a:path w="71754" h="73025">
                <a:moveTo>
                  <a:pt x="0" y="36448"/>
                </a:moveTo>
                <a:lnTo>
                  <a:pt x="2785" y="22288"/>
                </a:lnTo>
                <a:lnTo>
                  <a:pt x="10381" y="10733"/>
                </a:lnTo>
                <a:lnTo>
                  <a:pt x="21647" y="2923"/>
                </a:lnTo>
                <a:lnTo>
                  <a:pt x="35443" y="0"/>
                </a:lnTo>
                <a:lnTo>
                  <a:pt x="49419" y="2804"/>
                </a:lnTo>
                <a:lnTo>
                  <a:pt x="60812" y="10470"/>
                </a:lnTo>
                <a:lnTo>
                  <a:pt x="68535" y="21874"/>
                </a:lnTo>
                <a:lnTo>
                  <a:pt x="71496" y="35892"/>
                </a:lnTo>
                <a:lnTo>
                  <a:pt x="68772" y="50242"/>
                </a:lnTo>
                <a:lnTo>
                  <a:pt x="61319" y="61929"/>
                </a:lnTo>
                <a:lnTo>
                  <a:pt x="50230" y="69877"/>
                </a:lnTo>
                <a:lnTo>
                  <a:pt x="36596" y="73012"/>
                </a:lnTo>
                <a:lnTo>
                  <a:pt x="22432" y="70244"/>
                </a:lnTo>
                <a:lnTo>
                  <a:pt x="10939" y="62668"/>
                </a:lnTo>
                <a:lnTo>
                  <a:pt x="3130" y="51399"/>
                </a:lnTo>
                <a:lnTo>
                  <a:pt x="16" y="37555"/>
                </a:lnTo>
                <a:lnTo>
                  <a:pt x="0" y="36448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053076" y="5065206"/>
            <a:ext cx="69850" cy="67945"/>
          </a:xfrm>
          <a:custGeom>
            <a:avLst/>
            <a:gdLst/>
            <a:ahLst/>
            <a:cxnLst/>
            <a:rect l="l" t="t" r="r" b="b"/>
            <a:pathLst>
              <a:path w="69850" h="67945">
                <a:moveTo>
                  <a:pt x="21936" y="0"/>
                </a:moveTo>
                <a:lnTo>
                  <a:pt x="10506" y="7652"/>
                </a:lnTo>
                <a:lnTo>
                  <a:pt x="2815" y="19065"/>
                </a:lnTo>
                <a:lnTo>
                  <a:pt x="0" y="33081"/>
                </a:lnTo>
                <a:lnTo>
                  <a:pt x="631" y="39741"/>
                </a:lnTo>
                <a:lnTo>
                  <a:pt x="5267" y="51203"/>
                </a:lnTo>
                <a:lnTo>
                  <a:pt x="14216" y="60264"/>
                </a:lnTo>
                <a:lnTo>
                  <a:pt x="27255" y="66058"/>
                </a:lnTo>
                <a:lnTo>
                  <a:pt x="44157" y="67717"/>
                </a:lnTo>
                <a:lnTo>
                  <a:pt x="54915" y="62577"/>
                </a:lnTo>
                <a:lnTo>
                  <a:pt x="63291" y="53237"/>
                </a:lnTo>
                <a:lnTo>
                  <a:pt x="68469" y="39789"/>
                </a:lnTo>
                <a:lnTo>
                  <a:pt x="69637" y="22322"/>
                </a:lnTo>
                <a:lnTo>
                  <a:pt x="63901" y="12427"/>
                </a:lnTo>
                <a:lnTo>
                  <a:pt x="54087" y="4912"/>
                </a:lnTo>
                <a:lnTo>
                  <a:pt x="40122" y="521"/>
                </a:lnTo>
                <a:lnTo>
                  <a:pt x="219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053076" y="5065206"/>
            <a:ext cx="69850" cy="67945"/>
          </a:xfrm>
          <a:custGeom>
            <a:avLst/>
            <a:gdLst/>
            <a:ahLst/>
            <a:cxnLst/>
            <a:rect l="l" t="t" r="r" b="b"/>
            <a:pathLst>
              <a:path w="69850" h="67945">
                <a:moveTo>
                  <a:pt x="0" y="33081"/>
                </a:moveTo>
                <a:lnTo>
                  <a:pt x="2815" y="19065"/>
                </a:lnTo>
                <a:lnTo>
                  <a:pt x="10506" y="7652"/>
                </a:lnTo>
                <a:lnTo>
                  <a:pt x="21936" y="0"/>
                </a:lnTo>
                <a:lnTo>
                  <a:pt x="40122" y="521"/>
                </a:lnTo>
                <a:lnTo>
                  <a:pt x="54087" y="4912"/>
                </a:lnTo>
                <a:lnTo>
                  <a:pt x="63901" y="12427"/>
                </a:lnTo>
                <a:lnTo>
                  <a:pt x="69637" y="22322"/>
                </a:lnTo>
                <a:lnTo>
                  <a:pt x="68469" y="39789"/>
                </a:lnTo>
                <a:lnTo>
                  <a:pt x="63291" y="53237"/>
                </a:lnTo>
                <a:lnTo>
                  <a:pt x="54915" y="62577"/>
                </a:lnTo>
                <a:lnTo>
                  <a:pt x="44157" y="67717"/>
                </a:lnTo>
                <a:lnTo>
                  <a:pt x="27255" y="66058"/>
                </a:lnTo>
                <a:lnTo>
                  <a:pt x="14216" y="60264"/>
                </a:lnTo>
                <a:lnTo>
                  <a:pt x="5267" y="51203"/>
                </a:lnTo>
                <a:lnTo>
                  <a:pt x="631" y="39741"/>
                </a:lnTo>
                <a:lnTo>
                  <a:pt x="0" y="33081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3787902" y="4795575"/>
            <a:ext cx="26416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15">
                <a:latin typeface="Arial"/>
                <a:cs typeface="Arial"/>
              </a:rPr>
              <a:t>x1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17" name="object 17"/>
          <p:cNvSpPr txBox="1"/>
          <p:nvPr/>
        </p:nvSpPr>
        <p:spPr>
          <a:xfrm>
            <a:off x="4795773" y="4795575"/>
            <a:ext cx="26416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15">
                <a:latin typeface="Arial"/>
                <a:cs typeface="Arial"/>
              </a:rPr>
              <a:t>x2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77" y="690111"/>
            <a:ext cx="8030209" cy="4756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3820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Propriet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à</a:t>
            </a:r>
            <a:r>
              <a:rPr dirty="0" sz="2400" spc="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delle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potenze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3150">
              <a:latin typeface="Times New Roman"/>
              <a:cs typeface="Times New Roman"/>
            </a:endParaRPr>
          </a:p>
          <a:p>
            <a:pPr marL="353695" marR="6985" indent="-340995">
              <a:lnSpc>
                <a:spcPct val="76300"/>
              </a:lnSpc>
              <a:buFont typeface="Wingdings"/>
              <a:buChar char=""/>
              <a:tabLst>
                <a:tab pos="354330" algn="l"/>
                <a:tab pos="2120265" algn="l"/>
                <a:tab pos="2492375" algn="l"/>
                <a:tab pos="4140200" algn="l"/>
                <a:tab pos="4740275" algn="l"/>
                <a:tab pos="5908040" algn="l"/>
                <a:tab pos="7314565" algn="l"/>
                <a:tab pos="768477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L'operazio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di	</a:t>
            </a:r>
            <a:r>
              <a:rPr dirty="0" sz="2400" spc="-15">
                <a:latin typeface="Franklin Gothic Book"/>
                <a:cs typeface="Franklin Gothic Book"/>
              </a:rPr>
              <a:t>elevamento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	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esima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di	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consiste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mol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ipl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care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mero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esso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volt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  <a:buFont typeface="Wingdings"/>
              <a:buChar char=""/>
            </a:pPr>
            <a:endParaRPr sz="2350">
              <a:latin typeface="Times New Roman"/>
              <a:cs typeface="Times New Roman"/>
            </a:endParaRPr>
          </a:p>
          <a:p>
            <a:pPr algn="ctr" marR="1397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baseline="24305" sz="2400" spc="-22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=a*a*a*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....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volte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2950">
              <a:latin typeface="Times New Roman"/>
              <a:cs typeface="Times New Roman"/>
            </a:endParaRPr>
          </a:p>
          <a:p>
            <a:pPr marL="353695" marR="5080" indent="-340995">
              <a:lnSpc>
                <a:spcPct val="763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una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otenza,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baseline="24305" sz="2400" spc="-15">
                <a:latin typeface="Franklin Gothic Book"/>
                <a:cs typeface="Franklin Gothic Book"/>
              </a:rPr>
              <a:t>n</a:t>
            </a:r>
            <a:r>
              <a:rPr dirty="0" baseline="24305" sz="2400" spc="7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=b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mero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dice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20" b="1">
                <a:latin typeface="Franklin Gothic Book"/>
                <a:cs typeface="Franklin Gothic Book"/>
              </a:rPr>
              <a:t>bas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 spc="-35">
                <a:latin typeface="Franklin Gothic Book"/>
                <a:cs typeface="Franklin Gothic Book"/>
              </a:rPr>
              <a:t>u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5" b="1">
                <a:latin typeface="Franklin Gothic Book"/>
                <a:cs typeface="Franklin Gothic Book"/>
              </a:rPr>
              <a:t>s</a:t>
            </a:r>
            <a:r>
              <a:rPr dirty="0" sz="2400" spc="-5" b="1">
                <a:latin typeface="Franklin Gothic Book"/>
                <a:cs typeface="Franklin Gothic Book"/>
              </a:rPr>
              <a:t>p</a:t>
            </a:r>
            <a:r>
              <a:rPr dirty="0" sz="2400" spc="-15" b="1">
                <a:latin typeface="Franklin Gothic Book"/>
                <a:cs typeface="Franklin Gothic Book"/>
              </a:rPr>
              <a:t>one</a:t>
            </a:r>
            <a:r>
              <a:rPr dirty="0" sz="2400" spc="-25" b="1">
                <a:latin typeface="Franklin Gothic Book"/>
                <a:cs typeface="Franklin Gothic Book"/>
              </a:rPr>
              <a:t>n</a:t>
            </a:r>
            <a:r>
              <a:rPr dirty="0" sz="2400" spc="-10" b="1">
                <a:latin typeface="Franklin Gothic Book"/>
                <a:cs typeface="Franklin Gothic Book"/>
              </a:rPr>
              <a:t>t</a:t>
            </a:r>
            <a:r>
              <a:rPr dirty="0" sz="2400" b="1">
                <a:latin typeface="Franklin Gothic Book"/>
                <a:cs typeface="Franklin Gothic Book"/>
              </a:rPr>
              <a:t>e</a:t>
            </a:r>
            <a:r>
              <a:rPr dirty="0" sz="2400" b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  <a:buFont typeface="Wingdings"/>
              <a:buChar char=""/>
            </a:pPr>
            <a:endParaRPr sz="2350">
              <a:latin typeface="Times New Roman"/>
              <a:cs typeface="Times New Roman"/>
            </a:endParaRPr>
          </a:p>
          <a:p>
            <a:pPr marL="353695" indent="-340995">
              <a:lnSpc>
                <a:spcPts val="2540"/>
              </a:lnSpc>
              <a:buFont typeface="Wingdings"/>
              <a:buChar char=""/>
              <a:tabLst>
                <a:tab pos="354330" algn="l"/>
                <a:tab pos="829310" algn="l"/>
                <a:tab pos="2501265" algn="l"/>
                <a:tab pos="3595370" algn="l"/>
                <a:tab pos="4889500" algn="l"/>
                <a:tab pos="6292215" algn="l"/>
                <a:tab pos="6758305" algn="l"/>
              </a:tabLst>
            </a:pPr>
            <a:r>
              <a:rPr dirty="0" sz="2400">
                <a:latin typeface="Franklin Gothic Book"/>
                <a:cs typeface="Franklin Gothic Book"/>
              </a:rPr>
              <a:t>Si	</a:t>
            </a:r>
            <a:r>
              <a:rPr dirty="0" sz="2400">
                <a:latin typeface="Franklin Gothic Book"/>
                <a:cs typeface="Franklin Gothic Book"/>
              </a:rPr>
              <a:t>richia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ano	</a:t>
            </a:r>
            <a:r>
              <a:rPr dirty="0" sz="2400">
                <a:latin typeface="Franklin Gothic Book"/>
                <a:cs typeface="Franklin Gothic Book"/>
              </a:rPr>
              <a:t>alc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ne	</a:t>
            </a:r>
            <a:r>
              <a:rPr dirty="0" sz="2400">
                <a:latin typeface="Franklin Gothic Book"/>
                <a:cs typeface="Franklin Gothic Book"/>
              </a:rPr>
              <a:t>semplici	</a:t>
            </a:r>
            <a:r>
              <a:rPr dirty="0" sz="2400" spc="-5">
                <a:latin typeface="Franklin Gothic Book"/>
                <a:cs typeface="Franklin Gothic Book"/>
              </a:rPr>
              <a:t>propriet</a:t>
            </a:r>
            <a:r>
              <a:rPr dirty="0" sz="2400">
                <a:latin typeface="Franklin Gothic Book"/>
                <a:cs typeface="Franklin Gothic Book"/>
              </a:rPr>
              <a:t>à	</a:t>
            </a:r>
            <a:r>
              <a:rPr dirty="0" sz="2400">
                <a:latin typeface="Franklin Gothic Book"/>
                <a:cs typeface="Franklin Gothic Book"/>
              </a:rPr>
              <a:t>di	</a:t>
            </a:r>
            <a:r>
              <a:rPr dirty="0" sz="2400">
                <a:latin typeface="Franklin Gothic Book"/>
                <a:cs typeface="Franklin Gothic Book"/>
              </a:rPr>
              <a:t>fre</a:t>
            </a:r>
            <a:r>
              <a:rPr dirty="0" sz="2400" spc="-10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uente</a:t>
            </a:r>
            <a:endParaRPr sz="2400">
              <a:latin typeface="Franklin Gothic Book"/>
              <a:cs typeface="Franklin Gothic Book"/>
            </a:endParaRPr>
          </a:p>
          <a:p>
            <a:pPr marL="353695">
              <a:lnSpc>
                <a:spcPts val="2540"/>
              </a:lnSpc>
            </a:pPr>
            <a:r>
              <a:rPr dirty="0" sz="2400">
                <a:latin typeface="Franklin Gothic Book"/>
                <a:cs typeface="Franklin Gothic Book"/>
              </a:rPr>
              <a:t>utiliz</a:t>
            </a:r>
            <a:r>
              <a:rPr dirty="0" sz="2400" spc="-2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gl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5">
                <a:latin typeface="Franklin Gothic Book"/>
                <a:cs typeface="Franklin Gothic Book"/>
              </a:rPr>
              <a:t>eserciz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2350">
              <a:latin typeface="Times New Roman"/>
              <a:cs typeface="Times New Roman"/>
            </a:endParaRPr>
          </a:p>
          <a:p>
            <a:pPr algn="ctr" marR="14351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baseline="24305" sz="2400" spc="-15">
                <a:latin typeface="Franklin Gothic Book"/>
                <a:cs typeface="Franklin Gothic Book"/>
              </a:rPr>
              <a:t>0</a:t>
            </a:r>
            <a:r>
              <a:rPr dirty="0" baseline="24305" sz="2400" spc="7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77" y="701287"/>
            <a:ext cx="8028940" cy="6015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3820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Propriet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à</a:t>
            </a:r>
            <a:r>
              <a:rPr dirty="0" sz="2400" spc="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delle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potenze</a:t>
            </a:r>
            <a:endParaRPr sz="2400">
              <a:latin typeface="Franklin Gothic Medium"/>
              <a:cs typeface="Franklin Gothic Medium"/>
            </a:endParaRPr>
          </a:p>
          <a:p>
            <a:pPr algn="just" marL="353695" marR="5080" indent="-340995">
              <a:lnSpc>
                <a:spcPct val="76300"/>
              </a:lnSpc>
              <a:spcBef>
                <a:spcPts val="760"/>
              </a:spcBef>
              <a:buFont typeface="Wingdings"/>
              <a:buChar char=""/>
              <a:tabLst>
                <a:tab pos="35433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prodot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due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pot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nze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con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stessa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bas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espo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nti</a:t>
            </a:r>
            <a:r>
              <a:rPr dirty="0" sz="2400">
                <a:latin typeface="Franklin Gothic Book"/>
                <a:cs typeface="Franklin Gothic Book"/>
              </a:rPr>
              <a:t> risp</a:t>
            </a:r>
            <a:r>
              <a:rPr dirty="0" sz="2400" spc="-10">
                <a:latin typeface="Franklin Gothic Book"/>
                <a:cs typeface="Franklin Gothic Book"/>
              </a:rPr>
              <a:t>ettiva</a:t>
            </a:r>
            <a:r>
              <a:rPr dirty="0" sz="2400" spc="-3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ale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bas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con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espone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som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degli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espone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algn="ctr" marR="362585">
              <a:lnSpc>
                <a:spcPct val="100000"/>
              </a:lnSpc>
              <a:spcBef>
                <a:spcPts val="2000"/>
              </a:spcBef>
            </a:pPr>
            <a:r>
              <a:rPr dirty="0" baseline="-16203" sz="3600" spc="-22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baseline="-16203" sz="3600" spc="-22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baseline="-16203" sz="3600" spc="-7">
                <a:latin typeface="Franklin Gothic Book"/>
                <a:cs typeface="Franklin Gothic Book"/>
              </a:rPr>
              <a:t>=</a:t>
            </a:r>
            <a:r>
              <a:rPr dirty="0" baseline="-16203" sz="3600" spc="-22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m+n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3550">
              <a:latin typeface="Times New Roman"/>
              <a:cs typeface="Times New Roman"/>
            </a:endParaRPr>
          </a:p>
          <a:p>
            <a:pPr algn="just" marL="353695" marR="5715" indent="-340995">
              <a:lnSpc>
                <a:spcPct val="763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prodott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pote</a:t>
            </a:r>
            <a:r>
              <a:rPr dirty="0" sz="2400" spc="-15">
                <a:latin typeface="Franklin Gothic Book"/>
                <a:cs typeface="Franklin Gothic Book"/>
              </a:rPr>
              <a:t>nze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bas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ifferen</a:t>
            </a:r>
            <a:r>
              <a:rPr dirty="0" sz="2400" spc="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b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ed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uale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avente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3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bas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il </a:t>
            </a:r>
            <a:r>
              <a:rPr dirty="0" sz="2400" spc="-20">
                <a:latin typeface="Franklin Gothic Book"/>
                <a:cs typeface="Franklin Gothic Book"/>
              </a:rPr>
              <a:t>prodo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bas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espone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  <a:buFont typeface="Wingdings"/>
              <a:buChar char=""/>
            </a:pPr>
            <a:endParaRPr sz="2350">
              <a:latin typeface="Times New Roman"/>
              <a:cs typeface="Times New Roman"/>
            </a:endParaRPr>
          </a:p>
          <a:p>
            <a:pPr algn="ctr" marR="509270">
              <a:lnSpc>
                <a:spcPts val="2840"/>
              </a:lnSpc>
            </a:pP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baseline="24305" sz="2400" spc="-22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b</a:t>
            </a:r>
            <a:r>
              <a:rPr dirty="0" baseline="24305" sz="2400" spc="-15">
                <a:latin typeface="Franklin Gothic Book"/>
                <a:cs typeface="Franklin Gothic Book"/>
              </a:rPr>
              <a:t>n</a:t>
            </a:r>
            <a:r>
              <a:rPr dirty="0" baseline="24305" sz="2400" spc="7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=(ab</a:t>
            </a:r>
            <a:r>
              <a:rPr dirty="0" sz="2400" spc="5">
                <a:latin typeface="Franklin Gothic Book"/>
                <a:cs typeface="Franklin Gothic Book"/>
              </a:rPr>
              <a:t>)</a:t>
            </a:r>
            <a:r>
              <a:rPr dirty="0" baseline="24305" sz="2400" spc="-15">
                <a:latin typeface="Franklin Gothic Book"/>
                <a:cs typeface="Franklin Gothic Book"/>
              </a:rPr>
              <a:t>n</a:t>
            </a:r>
            <a:endParaRPr baseline="24305" sz="2400">
              <a:latin typeface="Franklin Gothic Book"/>
              <a:cs typeface="Franklin Gothic Book"/>
            </a:endParaRPr>
          </a:p>
          <a:p>
            <a:pPr algn="just" marL="353695" marR="6350" indent="-340995">
              <a:lnSpc>
                <a:spcPct val="76700"/>
              </a:lnSpc>
              <a:spcBef>
                <a:spcPts val="630"/>
              </a:spcBef>
              <a:buFont typeface="Wingdings"/>
              <a:buChar char=""/>
              <a:tabLst>
                <a:tab pos="35433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espone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gat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ua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all'inverso</a:t>
            </a:r>
            <a:r>
              <a:rPr dirty="0" sz="2400" spc="-10">
                <a:latin typeface="Franklin Gothic Book"/>
                <a:cs typeface="Franklin Gothic Book"/>
              </a:rPr>
              <a:t> della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bas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espone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vicevers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2350">
              <a:latin typeface="Times New Roman"/>
              <a:cs typeface="Times New Roman"/>
            </a:endParaRPr>
          </a:p>
          <a:p>
            <a:pPr marL="2146300">
              <a:lnSpc>
                <a:spcPct val="100000"/>
              </a:lnSpc>
              <a:tabLst>
                <a:tab pos="3795395" algn="l"/>
                <a:tab pos="4563745" algn="l"/>
              </a:tabLst>
            </a:pP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-</a:t>
            </a:r>
            <a:r>
              <a:rPr dirty="0" baseline="24305" sz="2400" spc="-22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-10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/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baseline="24305" sz="2400" spc="-15">
                <a:latin typeface="Franklin Gothic Book"/>
                <a:cs typeface="Franklin Gothic Book"/>
              </a:rPr>
              <a:t>n</a:t>
            </a:r>
            <a:r>
              <a:rPr dirty="0" baseline="24305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e	</a:t>
            </a:r>
            <a:r>
              <a:rPr dirty="0" sz="2400" spc="-5">
                <a:latin typeface="Franklin Gothic Book"/>
                <a:cs typeface="Franklin Gothic Book"/>
              </a:rPr>
              <a:t>1/a</a:t>
            </a:r>
            <a:r>
              <a:rPr dirty="0" sz="2400" spc="-5">
                <a:latin typeface="Franklin Gothic Book"/>
                <a:cs typeface="Franklin Gothic Book"/>
              </a:rPr>
              <a:t>-</a:t>
            </a:r>
            <a:r>
              <a:rPr dirty="0" baseline="24305" sz="2400" spc="-22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baseline="24305" sz="2400" spc="-15">
                <a:latin typeface="Franklin Gothic Book"/>
                <a:cs typeface="Franklin Gothic Book"/>
              </a:rPr>
              <a:t>n</a:t>
            </a:r>
            <a:endParaRPr baseline="24305"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2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77" y="701287"/>
            <a:ext cx="8025765" cy="31191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382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Altr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proprietà</a:t>
            </a:r>
            <a:endParaRPr sz="2400">
              <a:latin typeface="Franklin Gothic Medium"/>
              <a:cs typeface="Franklin Gothic Medium"/>
            </a:endParaRPr>
          </a:p>
          <a:p>
            <a:pPr marL="353695" indent="-340995">
              <a:lnSpc>
                <a:spcPct val="100000"/>
              </a:lnSpc>
              <a:spcBef>
                <a:spcPts val="80"/>
              </a:spcBef>
              <a:buFont typeface="Wingdings"/>
              <a:buChar char=""/>
              <a:tabLst>
                <a:tab pos="35433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Combi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ando</a:t>
            </a:r>
            <a:r>
              <a:rPr dirty="0" sz="2400" spc="-5">
                <a:latin typeface="Franklin Gothic Book"/>
                <a:cs typeface="Franklin Gothic Book"/>
              </a:rPr>
              <a:t> 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propriet</a:t>
            </a:r>
            <a:r>
              <a:rPr dirty="0" sz="2400">
                <a:latin typeface="Franklin Gothic Book"/>
                <a:cs typeface="Franklin Gothic Book"/>
              </a:rPr>
              <a:t>à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prece</a:t>
            </a:r>
            <a:r>
              <a:rPr dirty="0" sz="2400">
                <a:latin typeface="Franklin Gothic Book"/>
                <a:cs typeface="Franklin Gothic Book"/>
              </a:rPr>
              <a:t>de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ott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e:</a:t>
            </a:r>
            <a:endParaRPr sz="2400">
              <a:latin typeface="Franklin Gothic Book"/>
              <a:cs typeface="Franklin Gothic Book"/>
            </a:endParaRPr>
          </a:p>
          <a:p>
            <a:pPr algn="ctr" marR="290195">
              <a:lnSpc>
                <a:spcPct val="100000"/>
              </a:lnSpc>
              <a:spcBef>
                <a:spcPts val="1989"/>
              </a:spcBef>
            </a:pPr>
            <a:r>
              <a:rPr dirty="0" baseline="-16203" sz="3600" spc="-22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baseline="-16203" sz="3600" spc="-22">
                <a:latin typeface="Franklin Gothic Book"/>
                <a:cs typeface="Franklin Gothic Book"/>
              </a:rPr>
              <a:t>/</a:t>
            </a:r>
            <a:r>
              <a:rPr dirty="0" baseline="-16203" sz="3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baseline="-16203" sz="3600" spc="-7">
                <a:latin typeface="Franklin Gothic Book"/>
                <a:cs typeface="Franklin Gothic Book"/>
              </a:rPr>
              <a:t>=</a:t>
            </a:r>
            <a:r>
              <a:rPr dirty="0" baseline="-16203" sz="360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m-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2950">
              <a:latin typeface="Times New Roman"/>
              <a:cs typeface="Times New Roman"/>
            </a:endParaRPr>
          </a:p>
          <a:p>
            <a:pPr marL="353695" indent="-340995">
              <a:lnSpc>
                <a:spcPts val="254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>
                <a:latin typeface="Franklin Gothic Book"/>
                <a:cs typeface="Franklin Gothic Book"/>
              </a:rPr>
              <a:t>E'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possibil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inoltr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rimere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radice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con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poten</a:t>
            </a:r>
            <a:r>
              <a:rPr dirty="0" sz="2400" spc="10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endParaRPr sz="2400">
              <a:latin typeface="Franklin Gothic Book"/>
              <a:cs typeface="Franklin Gothic Book"/>
            </a:endParaRPr>
          </a:p>
          <a:p>
            <a:pPr marL="353695">
              <a:lnSpc>
                <a:spcPts val="2540"/>
              </a:lnSpc>
            </a:pP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espone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fraz</a:t>
            </a:r>
            <a:r>
              <a:rPr dirty="0" sz="2400" spc="-15">
                <a:latin typeface="Franklin Gothic Book"/>
                <a:cs typeface="Franklin Gothic Book"/>
              </a:rPr>
              <a:t>ionari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2350">
              <a:latin typeface="Times New Roman"/>
              <a:cs typeface="Times New Roman"/>
            </a:endParaRPr>
          </a:p>
          <a:p>
            <a:pPr algn="ctr" marR="54229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√(a</a:t>
            </a:r>
            <a:r>
              <a:rPr dirty="0" baseline="24305" sz="2400" spc="-22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)=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baseline="24305" sz="2400" spc="-15">
                <a:latin typeface="Franklin Gothic Book"/>
                <a:cs typeface="Franklin Gothic Book"/>
              </a:rPr>
              <a:t>1</a:t>
            </a:r>
            <a:r>
              <a:rPr dirty="0" baseline="24305" sz="2400" spc="-22">
                <a:latin typeface="Franklin Gothic Book"/>
                <a:cs typeface="Franklin Gothic Book"/>
              </a:rPr>
              <a:t>/n</a:t>
            </a:r>
            <a:endParaRPr baseline="24305"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1</a:t>
            </a:r>
            <a:r>
              <a:rPr dirty="0" spc="-5"/>
              <a:t>9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55777" y="6614762"/>
            <a:ext cx="1016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5777" y="4201184"/>
            <a:ext cx="2793365" cy="331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3695" indent="-340995">
              <a:lnSpc>
                <a:spcPct val="100000"/>
              </a:lnSpc>
              <a:buFont typeface="Wingdings"/>
              <a:buChar char=""/>
              <a:tabLst>
                <a:tab pos="354330" algn="l"/>
                <a:tab pos="1015365" algn="l"/>
                <a:tab pos="2050414" algn="l"/>
              </a:tabLst>
            </a:pPr>
            <a:r>
              <a:rPr dirty="0" sz="2400">
                <a:latin typeface="Franklin Gothic Book"/>
                <a:cs typeface="Franklin Gothic Book"/>
              </a:rPr>
              <a:t>Allo	</a:t>
            </a:r>
            <a:r>
              <a:rPr dirty="0" sz="2400">
                <a:latin typeface="Franklin Gothic Book"/>
                <a:cs typeface="Franklin Gothic Book"/>
              </a:rPr>
              <a:t>stesso	</a:t>
            </a:r>
            <a:r>
              <a:rPr dirty="0" sz="2400">
                <a:latin typeface="Franklin Gothic Book"/>
                <a:cs typeface="Franklin Gothic Book"/>
              </a:rPr>
              <a:t>modo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23284" y="4201669"/>
            <a:ext cx="3313429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01040" algn="l"/>
                <a:tab pos="1931670" algn="l"/>
              </a:tabLst>
            </a:pP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	</a:t>
            </a:r>
            <a:r>
              <a:rPr dirty="0" sz="2400" spc="-5">
                <a:latin typeface="Franklin Gothic Book"/>
                <a:cs typeface="Franklin Gothic Book"/>
              </a:rPr>
              <a:t>potenz</a:t>
            </a:r>
            <a:r>
              <a:rPr dirty="0" sz="2400">
                <a:latin typeface="Franklin Gothic Book"/>
                <a:cs typeface="Franklin Gothic Book"/>
              </a:rPr>
              <a:t>a	frazionar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10831" y="4201669"/>
            <a:ext cx="157226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97865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pu</a:t>
            </a:r>
            <a:r>
              <a:rPr dirty="0" sz="2400">
                <a:latin typeface="Franklin Gothic Book"/>
                <a:cs typeface="Franklin Gothic Book"/>
              </a:rPr>
              <a:t>ò	essere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7153" y="4480807"/>
            <a:ext cx="4503420" cy="1042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espressa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radic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2350">
              <a:latin typeface="Times New Roman"/>
              <a:cs typeface="Times New Roman"/>
            </a:endParaRPr>
          </a:p>
          <a:p>
            <a:pPr marL="287147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baseline="24305" sz="2400" spc="-22">
                <a:latin typeface="Franklin Gothic Book"/>
                <a:cs typeface="Franklin Gothic Book"/>
              </a:rPr>
              <a:t>m</a:t>
            </a:r>
            <a:r>
              <a:rPr dirty="0" baseline="24305" sz="2400" spc="-30">
                <a:latin typeface="Franklin Gothic Book"/>
                <a:cs typeface="Franklin Gothic Book"/>
              </a:rPr>
              <a:t>/</a:t>
            </a:r>
            <a:r>
              <a:rPr dirty="0" baseline="24305" sz="2400" spc="-15">
                <a:latin typeface="Franklin Gothic Book"/>
                <a:cs typeface="Franklin Gothic Book"/>
              </a:rPr>
              <a:t>n</a:t>
            </a:r>
            <a:r>
              <a:rPr dirty="0" baseline="24305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baseline="24305" sz="2400" spc="-22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√(a</a:t>
            </a:r>
            <a:r>
              <a:rPr dirty="0" baseline="24305" sz="2400" spc="-30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29575" cy="3256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odu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ione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sz="3150">
              <a:latin typeface="Times New Roman"/>
              <a:cs typeface="Times New Roman"/>
            </a:endParaRPr>
          </a:p>
          <a:p>
            <a:pPr algn="just" marL="353695" marR="5080" indent="-340995">
              <a:lnSpc>
                <a:spcPct val="765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Le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nozioni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emati</a:t>
            </a:r>
            <a:r>
              <a:rPr dirty="0" sz="2400" spc="-4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geo</a:t>
            </a:r>
            <a:r>
              <a:rPr dirty="0" sz="2400" spc="-10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propedet</a:t>
            </a:r>
            <a:r>
              <a:rPr dirty="0" sz="2400" spc="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er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ele</a:t>
            </a:r>
            <a:r>
              <a:rPr dirty="0" sz="2400" spc="-4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tare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sica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20">
                <a:latin typeface="Franklin Gothic Book"/>
                <a:cs typeface="Franklin Gothic Book"/>
              </a:rPr>
              <a:t>vre</a:t>
            </a:r>
            <a:r>
              <a:rPr dirty="0" sz="2400" spc="-35">
                <a:latin typeface="Franklin Gothic Book"/>
                <a:cs typeface="Franklin Gothic Book"/>
              </a:rPr>
              <a:t>b</a:t>
            </a:r>
            <a:r>
              <a:rPr dirty="0" sz="2400" spc="-20">
                <a:latin typeface="Franklin Gothic Book"/>
                <a:cs typeface="Franklin Gothic Book"/>
              </a:rPr>
              <a:t>b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trattate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tut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ordini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udi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2"/>
              </a:spcBef>
              <a:buFont typeface="Wingdings"/>
              <a:buChar char=""/>
            </a:pPr>
            <a:endParaRPr sz="2950">
              <a:latin typeface="Times New Roman"/>
              <a:cs typeface="Times New Roman"/>
            </a:endParaRPr>
          </a:p>
          <a:p>
            <a:pPr algn="just" marL="353695" marR="5080" indent="-340995">
              <a:lnSpc>
                <a:spcPct val="763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lezione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succ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siva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sar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richiamati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alcu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basi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ari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veston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icola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interess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risoluzione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problem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77" y="701287"/>
            <a:ext cx="8028305" cy="4821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3820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Proporzioni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050">
              <a:latin typeface="Times New Roman"/>
              <a:cs typeface="Times New Roman"/>
            </a:endParaRPr>
          </a:p>
          <a:p>
            <a:pPr algn="just" marL="353695" marR="5080" indent="-340995">
              <a:lnSpc>
                <a:spcPct val="765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20" b="1">
                <a:latin typeface="Franklin Gothic Book"/>
                <a:cs typeface="Franklin Gothic Book"/>
              </a:rPr>
              <a:t>pr</a:t>
            </a:r>
            <a:r>
              <a:rPr dirty="0" sz="2400" spc="-5" b="1">
                <a:latin typeface="Franklin Gothic Book"/>
                <a:cs typeface="Franklin Gothic Book"/>
              </a:rPr>
              <a:t>o</a:t>
            </a:r>
            <a:r>
              <a:rPr dirty="0" sz="2400" spc="-20" b="1">
                <a:latin typeface="Franklin Gothic Book"/>
                <a:cs typeface="Franklin Gothic Book"/>
              </a:rPr>
              <a:t>por</a:t>
            </a:r>
            <a:r>
              <a:rPr dirty="0" sz="2400" spc="-10" b="1">
                <a:latin typeface="Franklin Gothic Book"/>
                <a:cs typeface="Franklin Gothic Book"/>
              </a:rPr>
              <a:t>z</a:t>
            </a:r>
            <a:r>
              <a:rPr dirty="0" sz="2400" spc="-20" b="1">
                <a:latin typeface="Franklin Gothic Book"/>
                <a:cs typeface="Franklin Gothic Book"/>
              </a:rPr>
              <a:t>ion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b="1">
                <a:latin typeface="Franklin Gothic Book"/>
                <a:cs typeface="Franklin Gothic Book"/>
              </a:rPr>
              <a:t>  </a:t>
            </a:r>
            <a:r>
              <a:rPr dirty="0" sz="2400" spc="-20" b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n'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uazione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20">
                <a:latin typeface="Franklin Gothic Book"/>
                <a:cs typeface="Franklin Gothic Book"/>
              </a:rPr>
              <a:t>im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grad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15">
                <a:latin typeface="Franklin Gothic Book"/>
                <a:cs typeface="Franklin Gothic Book"/>
              </a:rPr>
              <a:t> esprime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'u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aglia</a:t>
            </a:r>
            <a:r>
              <a:rPr dirty="0" sz="2400" spc="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3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rapporti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</a:t>
            </a:r>
            <a:r>
              <a:rPr dirty="0" sz="2400" spc="-3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ezze</a:t>
            </a:r>
            <a:r>
              <a:rPr dirty="0" sz="2400" spc="-10">
                <a:latin typeface="Franklin Gothic Book"/>
                <a:cs typeface="Franklin Gothic Book"/>
              </a:rPr>
              <a:t> diretta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propor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ional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buFont typeface="Wingdings"/>
              <a:buChar char=""/>
            </a:pPr>
            <a:endParaRPr sz="2350">
              <a:latin typeface="Times New Roman"/>
              <a:cs typeface="Times New Roman"/>
            </a:endParaRPr>
          </a:p>
          <a:p>
            <a:pPr marL="698500">
              <a:lnSpc>
                <a:spcPct val="100000"/>
              </a:lnSpc>
              <a:tabLst>
                <a:tab pos="2242185" algn="l"/>
                <a:tab pos="5888355" algn="l"/>
              </a:tabLst>
            </a:pPr>
            <a:r>
              <a:rPr dirty="0" sz="2400">
                <a:latin typeface="Franklin Gothic Book"/>
                <a:cs typeface="Franklin Gothic Book"/>
              </a:rPr>
              <a:t>a/b</a:t>
            </a:r>
            <a:r>
              <a:rPr dirty="0" sz="2400" spc="-10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c/d	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maniera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uival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nte	a</a:t>
            </a:r>
            <a:r>
              <a:rPr dirty="0" sz="2400" spc="-5">
                <a:latin typeface="Franklin Gothic Book"/>
                <a:cs typeface="Franklin Gothic Book"/>
              </a:rPr>
              <a:t>:b</a:t>
            </a:r>
            <a:r>
              <a:rPr dirty="0" sz="2400" spc="-1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c: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2350">
              <a:latin typeface="Times New Roman"/>
              <a:cs typeface="Times New Roman"/>
            </a:endParaRPr>
          </a:p>
          <a:p>
            <a:pPr marL="353695" indent="-340995">
              <a:lnSpc>
                <a:spcPts val="284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termini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'inco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nit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marL="353695" indent="-340995">
              <a:lnSpc>
                <a:spcPts val="284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propor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riscritta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  <a:buFont typeface="Wingdings"/>
              <a:buChar char=""/>
            </a:pPr>
            <a:endParaRPr sz="2350">
              <a:latin typeface="Times New Roman"/>
              <a:cs typeface="Times New Roman"/>
            </a:endParaRPr>
          </a:p>
          <a:p>
            <a:pPr algn="ctr" marR="27305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a*d=c*b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2350">
              <a:latin typeface="Times New Roman"/>
              <a:cs typeface="Times New Roman"/>
            </a:endParaRPr>
          </a:p>
          <a:p>
            <a:pPr marL="353695" indent="-340995">
              <a:lnSpc>
                <a:spcPct val="1000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risolta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facilmente</a:t>
            </a:r>
            <a:r>
              <a:rPr dirty="0" sz="2400">
                <a:latin typeface="Franklin Gothic Book"/>
                <a:cs typeface="Franklin Gothic Book"/>
              </a:rPr>
              <a:t> risp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all'inco</a:t>
            </a:r>
            <a:r>
              <a:rPr dirty="0" sz="2400" spc="-30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nità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richiest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</a:t>
            </a:r>
            <a:r>
              <a:rPr dirty="0" spc="-5"/>
              <a:t>9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55777" y="6614762"/>
            <a:ext cx="1016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77" y="701287"/>
            <a:ext cx="8028940" cy="5379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3820">
              <a:lnSpc>
                <a:spcPct val="100000"/>
              </a:lnSpc>
            </a:pP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Percen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uali</a:t>
            </a:r>
            <a:endParaRPr sz="2400">
              <a:latin typeface="Franklin Gothic Medium"/>
              <a:cs typeface="Franklin Gothic Medium"/>
            </a:endParaRPr>
          </a:p>
          <a:p>
            <a:pPr marL="353695" indent="-340995">
              <a:lnSpc>
                <a:spcPts val="2540"/>
              </a:lnSpc>
              <a:spcBef>
                <a:spcPts val="80"/>
              </a:spcBef>
              <a:buFont typeface="Wingdings"/>
              <a:buChar char=""/>
              <a:tabLst>
                <a:tab pos="354330" algn="l"/>
              </a:tabLst>
            </a:pP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defi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isc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come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20" b="1">
                <a:latin typeface="Franklin Gothic Book"/>
                <a:cs typeface="Franklin Gothic Book"/>
              </a:rPr>
              <a:t>perce</a:t>
            </a:r>
            <a:r>
              <a:rPr dirty="0" sz="2400" b="1">
                <a:latin typeface="Franklin Gothic Book"/>
                <a:cs typeface="Franklin Gothic Book"/>
              </a:rPr>
              <a:t>ntuale</a:t>
            </a:r>
            <a:r>
              <a:rPr dirty="0" sz="2400" spc="110" b="1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ua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à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x,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5">
                <a:latin typeface="Franklin Gothic Book"/>
                <a:cs typeface="Franklin Gothic Book"/>
              </a:rPr>
              <a:t>ica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endParaRPr sz="2400">
              <a:latin typeface="Franklin Gothic Book"/>
              <a:cs typeface="Franklin Gothic Book"/>
            </a:endParaRPr>
          </a:p>
          <a:p>
            <a:pPr marL="353695">
              <a:lnSpc>
                <a:spcPts val="2540"/>
              </a:lnSpc>
            </a:pP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sim</a:t>
            </a:r>
            <a:r>
              <a:rPr dirty="0" sz="2400" spc="-20">
                <a:latin typeface="Franklin Gothic Book"/>
                <a:cs typeface="Franklin Gothic Book"/>
              </a:rPr>
              <a:t>bol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%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fraz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P/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x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2350">
              <a:latin typeface="Times New Roman"/>
              <a:cs typeface="Times New Roman"/>
            </a:endParaRPr>
          </a:p>
          <a:p>
            <a:pPr algn="ctr" marL="12065">
              <a:lnSpc>
                <a:spcPct val="100000"/>
              </a:lnSpc>
              <a:tabLst>
                <a:tab pos="2807335" algn="l"/>
                <a:tab pos="6302375" algn="l"/>
              </a:tabLst>
            </a:pPr>
            <a:r>
              <a:rPr dirty="0" sz="2400">
                <a:latin typeface="Franklin Gothic Book"/>
                <a:cs typeface="Franklin Gothic Book"/>
              </a:rPr>
              <a:t>P(</a:t>
            </a:r>
            <a:r>
              <a:rPr dirty="0" sz="2400" spc="-5">
                <a:latin typeface="Franklin Gothic Book"/>
                <a:cs typeface="Franklin Gothic Book"/>
              </a:rPr>
              <a:t>%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x=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P/</a:t>
            </a:r>
            <a:r>
              <a:rPr dirty="0" sz="2400" spc="-5">
                <a:latin typeface="Franklin Gothic Book"/>
                <a:cs typeface="Franklin Gothic Book"/>
              </a:rPr>
              <a:t>100*</a:t>
            </a:r>
            <a:r>
              <a:rPr dirty="0" sz="2400">
                <a:latin typeface="Franklin Gothic Book"/>
                <a:cs typeface="Franklin Gothic Book"/>
              </a:rPr>
              <a:t>x	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maniera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ivalent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01*P*x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1"/>
              </a:spcBef>
            </a:pPr>
            <a:endParaRPr sz="2350">
              <a:latin typeface="Times New Roman"/>
              <a:cs typeface="Times New Roman"/>
            </a:endParaRPr>
          </a:p>
          <a:p>
            <a:pPr marL="353695" indent="-340995">
              <a:lnSpc>
                <a:spcPct val="1000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esempio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sz="2400">
                <a:latin typeface="Franklin Gothic Book"/>
                <a:cs typeface="Franklin Gothic Book"/>
              </a:rPr>
              <a:t>%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x</a:t>
            </a:r>
            <a:r>
              <a:rPr dirty="0" sz="2400">
                <a:latin typeface="Franklin Gothic Book"/>
                <a:cs typeface="Franklin Gothic Book"/>
              </a:rPr>
              <a:t> si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calcola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  <a:buFont typeface="Wingdings"/>
              <a:buChar char=""/>
            </a:pPr>
            <a:endParaRPr sz="2350">
              <a:latin typeface="Times New Roman"/>
              <a:cs typeface="Times New Roman"/>
            </a:endParaRPr>
          </a:p>
          <a:p>
            <a:pPr marL="26035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-5">
                <a:latin typeface="Franklin Gothic Book"/>
                <a:cs typeface="Franklin Gothic Book"/>
              </a:rPr>
              <a:t>100*x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*x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3"/>
              </a:spcBef>
            </a:pPr>
            <a:endParaRPr sz="2950">
              <a:latin typeface="Times New Roman"/>
              <a:cs typeface="Times New Roman"/>
            </a:endParaRPr>
          </a:p>
          <a:p>
            <a:pPr algn="just" marL="353695" marR="5080" indent="-340995">
              <a:lnSpc>
                <a:spcPct val="764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fisica 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calc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liamo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perce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uale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una 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gra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dezza</a:t>
            </a:r>
            <a:r>
              <a:rPr dirty="0" sz="2400">
                <a:latin typeface="Franklin Gothic Book"/>
                <a:cs typeface="Franklin Gothic Book"/>
              </a:rPr>
              <a:t> fisi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niamo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omoge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ella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'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utilizza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indicar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ni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anti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0">
                <a:latin typeface="Franklin Gothic Book"/>
                <a:cs typeface="Franklin Gothic Book"/>
              </a:rPr>
              <a:t>risulta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adimensionale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2350">
              <a:latin typeface="Times New Roman"/>
              <a:cs typeface="Times New Roman"/>
            </a:endParaRPr>
          </a:p>
          <a:p>
            <a:pPr algn="ctr" marR="142875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∆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spc="-5">
                <a:latin typeface="Franklin Gothic Book"/>
                <a:cs typeface="Franklin Gothic Book"/>
              </a:rPr>
              <a:t>%</a:t>
            </a:r>
            <a:r>
              <a:rPr dirty="0" sz="2400">
                <a:latin typeface="Franklin Gothic Book"/>
                <a:cs typeface="Franklin Gothic Book"/>
              </a:rPr>
              <a:t>)=∆x/x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spc="-5">
                <a:latin typeface="Franklin Gothic Book"/>
                <a:cs typeface="Franklin Gothic Book"/>
              </a:rPr>
              <a:t>100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77" y="701287"/>
            <a:ext cx="8026400" cy="266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382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Lo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itmo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050">
              <a:latin typeface="Times New Roman"/>
              <a:cs typeface="Times New Roman"/>
            </a:endParaRPr>
          </a:p>
          <a:p>
            <a:pPr algn="just" marL="353695" marR="5080" indent="-340995">
              <a:lnSpc>
                <a:spcPct val="765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10" i="1">
                <a:latin typeface="Franklin Gothic Book"/>
                <a:cs typeface="Franklin Gothic Book"/>
              </a:rPr>
              <a:t>In</a:t>
            </a:r>
            <a:r>
              <a:rPr dirty="0" sz="2400" spc="18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ma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spc="5" i="1">
                <a:latin typeface="Franklin Gothic Book"/>
                <a:cs typeface="Franklin Gothic Book"/>
              </a:rPr>
              <a:t>e</a:t>
            </a:r>
            <a:r>
              <a:rPr dirty="0" sz="2400" i="1">
                <a:latin typeface="Franklin Gothic Book"/>
                <a:cs typeface="Franklin Gothic Book"/>
              </a:rPr>
              <a:t>matica</a:t>
            </a:r>
            <a:r>
              <a:rPr dirty="0" sz="2400" spc="18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il</a:t>
            </a:r>
            <a:r>
              <a:rPr dirty="0" sz="2400" spc="180" i="1">
                <a:latin typeface="Franklin Gothic Book"/>
                <a:cs typeface="Franklin Gothic Book"/>
              </a:rPr>
              <a:t> </a:t>
            </a:r>
            <a:r>
              <a:rPr dirty="0" sz="2400" spc="-15" b="1" i="1">
                <a:latin typeface="Franklin Gothic Book"/>
                <a:cs typeface="Franklin Gothic Book"/>
              </a:rPr>
              <a:t>lo</a:t>
            </a:r>
            <a:r>
              <a:rPr dirty="0" sz="2400" b="1" i="1">
                <a:latin typeface="Franklin Gothic Book"/>
                <a:cs typeface="Franklin Gothic Book"/>
              </a:rPr>
              <a:t>g</a:t>
            </a:r>
            <a:r>
              <a:rPr dirty="0" sz="2400" spc="-15" b="1" i="1">
                <a:latin typeface="Franklin Gothic Book"/>
                <a:cs typeface="Franklin Gothic Book"/>
              </a:rPr>
              <a:t>arit</a:t>
            </a:r>
            <a:r>
              <a:rPr dirty="0" sz="2400" spc="-15" b="1" i="1">
                <a:latin typeface="Franklin Gothic Book"/>
                <a:cs typeface="Franklin Gothic Book"/>
              </a:rPr>
              <a:t>m</a:t>
            </a:r>
            <a:r>
              <a:rPr dirty="0" sz="2400" spc="-15" b="1" i="1">
                <a:latin typeface="Franklin Gothic Book"/>
                <a:cs typeface="Franklin Gothic Book"/>
              </a:rPr>
              <a:t>o</a:t>
            </a:r>
            <a:r>
              <a:rPr dirty="0" sz="2400" spc="185" b="1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180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n</a:t>
            </a:r>
            <a:r>
              <a:rPr dirty="0" sz="2400" spc="18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n</a:t>
            </a:r>
            <a:r>
              <a:rPr dirty="0" sz="2400" spc="-15" i="1">
                <a:latin typeface="Franklin Gothic Book"/>
                <a:cs typeface="Franklin Gothic Book"/>
              </a:rPr>
              <a:t>u</a:t>
            </a:r>
            <a:r>
              <a:rPr dirty="0" sz="2400" spc="-15" i="1">
                <a:latin typeface="Franklin Gothic Book"/>
                <a:cs typeface="Franklin Gothic Book"/>
              </a:rPr>
              <a:t>mero</a:t>
            </a:r>
            <a:r>
              <a:rPr dirty="0" sz="2400" spc="17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in</a:t>
            </a:r>
            <a:r>
              <a:rPr dirty="0" sz="2400" spc="18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una</a:t>
            </a:r>
            <a:r>
              <a:rPr dirty="0" sz="2400" spc="18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data</a:t>
            </a:r>
            <a:r>
              <a:rPr dirty="0" sz="2400" spc="17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ba</a:t>
            </a:r>
            <a:r>
              <a:rPr dirty="0" sz="2400" spc="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i="1">
                <a:latin typeface="Franklin Gothic Book"/>
                <a:cs typeface="Franklin Gothic Book"/>
              </a:rPr>
              <a:t> è </a:t>
            </a:r>
            <a:r>
              <a:rPr dirty="0" sz="2400" spc="-4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l’espon</a:t>
            </a:r>
            <a:r>
              <a:rPr dirty="0" sz="2400" spc="5" i="1">
                <a:latin typeface="Franklin Gothic Book"/>
                <a:cs typeface="Franklin Gothic Book"/>
              </a:rPr>
              <a:t>e</a:t>
            </a:r>
            <a:r>
              <a:rPr dirty="0" sz="2400" i="1">
                <a:latin typeface="Franklin Gothic Book"/>
                <a:cs typeface="Franklin Gothic Book"/>
              </a:rPr>
              <a:t>nte </a:t>
            </a:r>
            <a:r>
              <a:rPr dirty="0" sz="2400" spc="-3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</a:t>
            </a:r>
            <a:r>
              <a:rPr dirty="0" sz="2400" i="1">
                <a:latin typeface="Franklin Gothic Book"/>
                <a:cs typeface="Franklin Gothic Book"/>
              </a:rPr>
              <a:t>l </a:t>
            </a:r>
            <a:r>
              <a:rPr dirty="0" sz="2400" spc="-3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qua</a:t>
            </a:r>
            <a:r>
              <a:rPr dirty="0" sz="2400" spc="-15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e </a:t>
            </a:r>
            <a:r>
              <a:rPr dirty="0" sz="2400" spc="-4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la </a:t>
            </a:r>
            <a:r>
              <a:rPr dirty="0" sz="2400" spc="-3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base </a:t>
            </a:r>
            <a:r>
              <a:rPr dirty="0" sz="2400" spc="-4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deve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3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essere </a:t>
            </a:r>
            <a:r>
              <a:rPr dirty="0" sz="2400" spc="-4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elevata </a:t>
            </a:r>
            <a:r>
              <a:rPr dirty="0" sz="2400" spc="-3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per</a:t>
            </a:r>
            <a:r>
              <a:rPr dirty="0" sz="2400" spc="-10" i="1">
                <a:latin typeface="Franklin Gothic Book"/>
                <a:cs typeface="Franklin Gothic Book"/>
              </a:rPr>
              <a:t> o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tenere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il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numero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ess</a:t>
            </a:r>
            <a:r>
              <a:rPr dirty="0" sz="2400" spc="-10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buFont typeface="Wingdings"/>
              <a:buChar char=""/>
            </a:pPr>
            <a:endParaRPr sz="2350">
              <a:latin typeface="Times New Roman"/>
              <a:cs typeface="Times New Roman"/>
            </a:endParaRPr>
          </a:p>
          <a:p>
            <a:pPr marL="353695" indent="-340995">
              <a:lnSpc>
                <a:spcPts val="2545"/>
              </a:lnSpc>
              <a:buFont typeface="Wingdings"/>
              <a:buChar char=""/>
              <a:tabLst>
                <a:tab pos="354330" algn="l"/>
                <a:tab pos="737870" algn="l"/>
                <a:tab pos="2185670" algn="l"/>
                <a:tab pos="2581910" algn="l"/>
                <a:tab pos="3051175" algn="l"/>
                <a:tab pos="4394200" algn="l"/>
                <a:tab pos="5566410" algn="l"/>
                <a:tab pos="785114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	</a:t>
            </a:r>
            <a:r>
              <a:rPr dirty="0" sz="2400">
                <a:latin typeface="Franklin Gothic Book"/>
                <a:cs typeface="Franklin Gothic Book"/>
              </a:rPr>
              <a:t>logarit</a:t>
            </a:r>
            <a:r>
              <a:rPr dirty="0" sz="2400" spc="-10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o	</a:t>
            </a:r>
            <a:r>
              <a:rPr dirty="0" sz="2400">
                <a:latin typeface="Franklin Gothic Book"/>
                <a:cs typeface="Franklin Gothic Book"/>
              </a:rPr>
              <a:t>è	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	</a:t>
            </a:r>
            <a:r>
              <a:rPr dirty="0" sz="2400" spc="10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Franklin Gothic Book"/>
                <a:cs typeface="Franklin Gothic Book"/>
              </a:rPr>
              <a:t>unzione	</a:t>
            </a:r>
            <a:r>
              <a:rPr dirty="0" sz="2400" spc="-5">
                <a:latin typeface="Franklin Gothic Book"/>
                <a:cs typeface="Franklin Gothic Book"/>
              </a:rPr>
              <a:t>inv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rsa	</a:t>
            </a:r>
            <a:r>
              <a:rPr dirty="0" sz="2400">
                <a:latin typeface="Franklin Gothic Book"/>
                <a:cs typeface="Franklin Gothic Book"/>
              </a:rPr>
              <a:t>dell’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levam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nto	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endParaRPr sz="2400">
              <a:latin typeface="Franklin Gothic Book"/>
              <a:cs typeface="Franklin Gothic Book"/>
            </a:endParaRPr>
          </a:p>
          <a:p>
            <a:pPr marL="353695">
              <a:lnSpc>
                <a:spcPts val="2545"/>
              </a:lnSpc>
            </a:pP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ab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=100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5">
                <a:latin typeface="Franklin Gothic Book"/>
                <a:cs typeface="Franklin Gothic Book"/>
              </a:rPr>
              <a:t>Lo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baseline="-20833" sz="2400" spc="-15">
                <a:latin typeface="Franklin Gothic Book"/>
                <a:cs typeface="Franklin Gothic Book"/>
              </a:rPr>
              <a:t>10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spc="-5">
                <a:latin typeface="Franklin Gothic Book"/>
                <a:cs typeface="Franklin Gothic Book"/>
              </a:rPr>
              <a:t>100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2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81275" y="3573526"/>
            <a:ext cx="3790950" cy="2376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576448" y="3568763"/>
            <a:ext cx="3800475" cy="2386330"/>
          </a:xfrm>
          <a:custGeom>
            <a:avLst/>
            <a:gdLst/>
            <a:ahLst/>
            <a:cxnLst/>
            <a:rect l="l" t="t" r="r" b="b"/>
            <a:pathLst>
              <a:path w="3800475" h="2386329">
                <a:moveTo>
                  <a:pt x="0" y="2385949"/>
                </a:moveTo>
                <a:lnTo>
                  <a:pt x="3800475" y="2385949"/>
                </a:lnTo>
                <a:lnTo>
                  <a:pt x="3800475" y="0"/>
                </a:lnTo>
                <a:lnTo>
                  <a:pt x="0" y="0"/>
                </a:lnTo>
                <a:lnTo>
                  <a:pt x="0" y="238594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701287"/>
            <a:ext cx="295846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Propriet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à</a:t>
            </a:r>
            <a:r>
              <a:rPr dirty="0" sz="2400" spc="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dei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loga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itmi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457301" y="1431815"/>
            <a:ext cx="602424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3695" indent="-340995">
              <a:lnSpc>
                <a:spcPct val="100000"/>
              </a:lnSpc>
              <a:buFont typeface="Wingdings"/>
              <a:buChar char=""/>
              <a:tabLst>
                <a:tab pos="354330" algn="l"/>
                <a:tab pos="861060" algn="l"/>
                <a:tab pos="1612265" algn="l"/>
                <a:tab pos="2339975" algn="l"/>
                <a:tab pos="4144645" algn="l"/>
                <a:tab pos="4799965" algn="l"/>
              </a:tabLst>
            </a:pPr>
            <a:r>
              <a:rPr dirty="0" sz="2400">
                <a:latin typeface="Franklin Gothic Book"/>
                <a:cs typeface="Franklin Gothic Book"/>
              </a:rPr>
              <a:t>Si	</a:t>
            </a:r>
            <a:r>
              <a:rPr dirty="0" sz="2400" spc="-10">
                <a:latin typeface="Franklin Gothic Book"/>
                <a:cs typeface="Franklin Gothic Book"/>
              </a:rPr>
              <a:t>noti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l’argomento	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logarit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53276" y="1432299"/>
            <a:ext cx="887094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65405">
              <a:lnSpc>
                <a:spcPct val="76300"/>
              </a:lnSpc>
            </a:pPr>
            <a:r>
              <a:rPr dirty="0" sz="2400" spc="-15">
                <a:latin typeface="Franklin Gothic Book"/>
                <a:cs typeface="Franklin Gothic Book"/>
              </a:rPr>
              <a:t>deve alcu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01204" y="1432299"/>
            <a:ext cx="883919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47015" marR="5080" indent="-234950">
              <a:lnSpc>
                <a:spcPct val="76300"/>
              </a:lnSpc>
            </a:pPr>
            <a:r>
              <a:rPr dirty="0" sz="2400" spc="-15">
                <a:latin typeface="Franklin Gothic Book"/>
                <a:cs typeface="Franklin Gothic Book"/>
              </a:rPr>
              <a:t>ess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10">
                <a:latin typeface="Franklin Gothic Book"/>
                <a:cs typeface="Franklin Gothic Book"/>
              </a:rPr>
              <a:t> delle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8677" y="1711191"/>
            <a:ext cx="556006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57780" algn="l"/>
                <a:tab pos="3946525" algn="l"/>
                <a:tab pos="453326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cessariamente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tiv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	</a:t>
            </a:r>
            <a:r>
              <a:rPr dirty="0" sz="2400" spc="-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	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98677" y="1991607"/>
            <a:ext cx="5109845" cy="3549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propr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età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fondamentali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logarit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i:</a:t>
            </a:r>
            <a:endParaRPr sz="2400">
              <a:latin typeface="Franklin Gothic Book"/>
              <a:cs typeface="Franklin Gothic Book"/>
            </a:endParaRPr>
          </a:p>
          <a:p>
            <a:pPr marL="2190115" indent="-340995">
              <a:lnSpc>
                <a:spcPct val="100000"/>
              </a:lnSpc>
              <a:spcBef>
                <a:spcPts val="1150"/>
              </a:spcBef>
              <a:buFont typeface="Arial"/>
              <a:buChar char="•"/>
              <a:tabLst>
                <a:tab pos="219075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log</a:t>
            </a:r>
            <a:r>
              <a:rPr dirty="0" baseline="-20833" sz="2400" spc="-22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=1</a:t>
            </a:r>
            <a:endParaRPr sz="2400">
              <a:latin typeface="Franklin Gothic Book"/>
              <a:cs typeface="Franklin Gothic Book"/>
            </a:endParaRPr>
          </a:p>
          <a:p>
            <a:pPr marL="2190115" indent="-34099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19075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baseline="-20833" sz="2400" spc="-22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1=0</a:t>
            </a:r>
            <a:endParaRPr sz="2400">
              <a:latin typeface="Franklin Gothic Book"/>
              <a:cs typeface="Franklin Gothic Book"/>
            </a:endParaRPr>
          </a:p>
          <a:p>
            <a:pPr marL="2190115" indent="-34099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19075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baseline="-20833" sz="2400" spc="-22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(</a:t>
            </a:r>
            <a:r>
              <a:rPr dirty="0" sz="2400" spc="5">
                <a:latin typeface="Franklin Gothic Book"/>
                <a:cs typeface="Franklin Gothic Book"/>
              </a:rPr>
              <a:t>x</a:t>
            </a:r>
            <a:r>
              <a:rPr dirty="0" sz="2400" spc="-5">
                <a:latin typeface="Franklin Gothic Book"/>
                <a:cs typeface="Franklin Gothic Book"/>
              </a:rPr>
              <a:t>*y)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baseline="-20833" sz="2400" spc="-22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x</a:t>
            </a:r>
            <a:r>
              <a:rPr dirty="0" sz="2400">
                <a:latin typeface="Franklin Gothic Book"/>
                <a:cs typeface="Franklin Gothic Book"/>
              </a:rPr>
              <a:t> +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baseline="-20833" sz="2400" spc="-7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y</a:t>
            </a:r>
            <a:endParaRPr sz="2400">
              <a:latin typeface="Franklin Gothic Book"/>
              <a:cs typeface="Franklin Gothic Book"/>
            </a:endParaRPr>
          </a:p>
          <a:p>
            <a:pPr marL="2190115" indent="-34099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19075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baseline="-20833" sz="2400" spc="-22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x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=2*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baseline="-20833" sz="2400" spc="-22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x</a:t>
            </a:r>
            <a:endParaRPr sz="2400">
              <a:latin typeface="Franklin Gothic Book"/>
              <a:cs typeface="Franklin Gothic Book"/>
            </a:endParaRPr>
          </a:p>
          <a:p>
            <a:pPr marL="2190115" indent="-34099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19075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log</a:t>
            </a:r>
            <a:r>
              <a:rPr dirty="0" baseline="-20833" sz="2400" spc="-3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(x/y</a:t>
            </a:r>
            <a:r>
              <a:rPr dirty="0" sz="2400" spc="5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log</a:t>
            </a:r>
            <a:r>
              <a:rPr dirty="0" baseline="-20833" sz="2400" spc="-3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x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 log</a:t>
            </a:r>
            <a:r>
              <a:rPr dirty="0" baseline="-20833" sz="2400" spc="-82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y</a:t>
            </a:r>
            <a:endParaRPr sz="2400">
              <a:latin typeface="Franklin Gothic Book"/>
              <a:cs typeface="Franklin Gothic Book"/>
            </a:endParaRPr>
          </a:p>
          <a:p>
            <a:pPr marL="2190115" indent="-34099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19075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Cambia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bas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marL="2190115" indent="-34099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19075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baseline="-20833" sz="2400" spc="-22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x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baseline="-20833" sz="2400" spc="-22">
                <a:latin typeface="Franklin Gothic Book"/>
                <a:cs typeface="Franklin Gothic Book"/>
              </a:rPr>
              <a:t>b</a:t>
            </a:r>
            <a:r>
              <a:rPr dirty="0" sz="2400" spc="-15">
                <a:latin typeface="Franklin Gothic Book"/>
                <a:cs typeface="Franklin Gothic Book"/>
              </a:rPr>
              <a:t>x</a:t>
            </a:r>
            <a:r>
              <a:rPr dirty="0" sz="2400">
                <a:latin typeface="Franklin Gothic Book"/>
                <a:cs typeface="Franklin Gothic Book"/>
              </a:rPr>
              <a:t>/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baseline="-20833" sz="2400" spc="-30">
                <a:latin typeface="Franklin Gothic Book"/>
                <a:cs typeface="Franklin Gothic Book"/>
              </a:rPr>
              <a:t>b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8030845" cy="1981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orema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Pitagora</a:t>
            </a:r>
            <a:endParaRPr sz="2400">
              <a:latin typeface="Franklin Gothic Medium"/>
              <a:cs typeface="Franklin Gothic Medium"/>
            </a:endParaRPr>
          </a:p>
          <a:p>
            <a:pPr marL="355600" indent="-342900">
              <a:lnSpc>
                <a:spcPct val="100000"/>
              </a:lnSpc>
              <a:spcBef>
                <a:spcPts val="165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altro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teorema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damentale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ello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Pit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gor</a:t>
            </a:r>
            <a:r>
              <a:rPr dirty="0" sz="2400">
                <a:latin typeface="Franklin Gothic Book"/>
                <a:cs typeface="Franklin Gothic Book"/>
              </a:rPr>
              <a:t>a: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6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triangolo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angolo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 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adra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uito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sull’ipotenusa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iv</a:t>
            </a:r>
            <a:r>
              <a:rPr dirty="0" sz="2400" spc="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cioè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es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area,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5">
                <a:latin typeface="Franklin Gothic Book"/>
                <a:cs typeface="Franklin Gothic Book"/>
              </a:rPr>
              <a:t> som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adra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costruiti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cate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7100" y="5161551"/>
            <a:ext cx="1877695" cy="610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  <a:tab pos="79629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formul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a=√(c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b</a:t>
            </a:r>
            <a:r>
              <a:rPr dirty="0" baseline="24305" sz="2400" spc="-15" i="1">
                <a:latin typeface="Franklin Gothic Book"/>
                <a:cs typeface="Franklin Gothic Book"/>
              </a:rPr>
              <a:t>2</a:t>
            </a:r>
            <a:r>
              <a:rPr dirty="0" sz="2400" i="1">
                <a:latin typeface="Franklin Gothic Book"/>
                <a:cs typeface="Franklin Gothic Book"/>
              </a:rPr>
              <a:t>)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78735" y="5153135"/>
            <a:ext cx="1284605" cy="339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-5" i="1">
                <a:latin typeface="Franklin Gothic Book"/>
                <a:cs typeface="Franklin Gothic Book"/>
              </a:rPr>
              <a:t>a</a:t>
            </a:r>
            <a:r>
              <a:rPr dirty="0" baseline="24305" sz="2400" spc="-15" i="1">
                <a:latin typeface="Franklin Gothic Book"/>
                <a:cs typeface="Franklin Gothic Book"/>
              </a:rPr>
              <a:t>2</a:t>
            </a:r>
            <a:r>
              <a:rPr dirty="0" sz="2400" spc="-5" i="1">
                <a:latin typeface="Franklin Gothic Book"/>
                <a:cs typeface="Franklin Gothic Book"/>
              </a:rPr>
              <a:t>+</a:t>
            </a:r>
            <a:r>
              <a:rPr dirty="0" sz="2400" spc="5" i="1">
                <a:latin typeface="Franklin Gothic Book"/>
                <a:cs typeface="Franklin Gothic Book"/>
              </a:rPr>
              <a:t>b</a:t>
            </a:r>
            <a:r>
              <a:rPr dirty="0" baseline="24305" sz="2400" spc="-15" i="1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38980" y="5153135"/>
            <a:ext cx="1433830" cy="339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c=√(a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+b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47182" y="5162035"/>
            <a:ext cx="1010919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oppure,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31330" y="5162035"/>
            <a:ext cx="172529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784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-15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esemp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o,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059176" y="2852673"/>
            <a:ext cx="2476500" cy="1990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Funzioni</a:t>
            </a:r>
            <a:r>
              <a:rPr dirty="0" spc="10"/>
              <a:t> </a:t>
            </a:r>
            <a:r>
              <a:rPr dirty="0" spc="-15"/>
              <a:t>t</a:t>
            </a:r>
            <a:r>
              <a:rPr dirty="0" spc="-20"/>
              <a:t>r</a:t>
            </a:r>
            <a:r>
              <a:rPr dirty="0" spc="-15"/>
              <a:t>igonometric</a:t>
            </a:r>
            <a:r>
              <a:rPr dirty="0" spc="-35"/>
              <a:t>h</a:t>
            </a:r>
            <a:r>
              <a:rPr dirty="0"/>
              <a:t>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03326" y="1076476"/>
            <a:ext cx="8028305" cy="1880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3695" indent="-340995">
              <a:lnSpc>
                <a:spcPts val="254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trigono</a:t>
            </a:r>
            <a:r>
              <a:rPr dirty="0" sz="2400" spc="-2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etria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perm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este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dere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casi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rali</a:t>
            </a:r>
            <a:endParaRPr sz="2400">
              <a:latin typeface="Franklin Gothic Book"/>
              <a:cs typeface="Franklin Gothic Book"/>
            </a:endParaRPr>
          </a:p>
          <a:p>
            <a:pPr marL="353695">
              <a:lnSpc>
                <a:spcPts val="2540"/>
              </a:lnSpc>
            </a:pP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considerazi</a:t>
            </a:r>
            <a:r>
              <a:rPr dirty="0" sz="2400">
                <a:latin typeface="Franklin Gothic Book"/>
                <a:cs typeface="Franklin Gothic Book"/>
              </a:rPr>
              <a:t>oni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slide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preceden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2950">
              <a:latin typeface="Times New Roman"/>
              <a:cs typeface="Times New Roman"/>
            </a:endParaRPr>
          </a:p>
          <a:p>
            <a:pPr algn="just" marL="353695" marR="5080" indent="-340995">
              <a:lnSpc>
                <a:spcPct val="763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principal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ni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tri</a:t>
            </a:r>
            <a:r>
              <a:rPr dirty="0" sz="2400" spc="-20">
                <a:latin typeface="Franklin Gothic Book"/>
                <a:cs typeface="Franklin Gothic Book"/>
              </a:rPr>
              <a:t>go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ome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ich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finite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cerchio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ari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,   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seg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risulter</a:t>
            </a:r>
            <a:r>
              <a:rPr dirty="0" sz="2400" spc="-10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≤ </a:t>
            </a:r>
            <a:r>
              <a:rPr dirty="0" sz="2400">
                <a:latin typeface="Franklin Gothic Book"/>
                <a:cs typeface="Franklin Gothic Book"/>
              </a:rPr>
              <a:t>se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(a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≤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1 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-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≤ </a:t>
            </a:r>
            <a:r>
              <a:rPr dirty="0" sz="2400">
                <a:latin typeface="Franklin Gothic Book"/>
                <a:cs typeface="Franklin Gothic Book"/>
              </a:rPr>
              <a:t>cos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(a)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≤ 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139438" y="3429000"/>
            <a:ext cx="0" cy="2160905"/>
          </a:xfrm>
          <a:custGeom>
            <a:avLst/>
            <a:gdLst/>
            <a:ahLst/>
            <a:cxnLst/>
            <a:rect l="l" t="t" r="r" b="b"/>
            <a:pathLst>
              <a:path w="0" h="2160904">
                <a:moveTo>
                  <a:pt x="0" y="0"/>
                </a:moveTo>
                <a:lnTo>
                  <a:pt x="0" y="2160587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59176" y="4509261"/>
            <a:ext cx="2160905" cy="0"/>
          </a:xfrm>
          <a:custGeom>
            <a:avLst/>
            <a:gdLst/>
            <a:ahLst/>
            <a:cxnLst/>
            <a:rect l="l" t="t" r="r" b="b"/>
            <a:pathLst>
              <a:path w="2160904" h="0">
                <a:moveTo>
                  <a:pt x="0" y="0"/>
                </a:moveTo>
                <a:lnTo>
                  <a:pt x="2160524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59176" y="3429000"/>
            <a:ext cx="2160905" cy="2160905"/>
          </a:xfrm>
          <a:custGeom>
            <a:avLst/>
            <a:gdLst/>
            <a:ahLst/>
            <a:cxnLst/>
            <a:rect l="l" t="t" r="r" b="b"/>
            <a:pathLst>
              <a:path w="2160904" h="2160904">
                <a:moveTo>
                  <a:pt x="0" y="1080262"/>
                </a:moveTo>
                <a:lnTo>
                  <a:pt x="3580" y="991659"/>
                </a:lnTo>
                <a:lnTo>
                  <a:pt x="14137" y="905029"/>
                </a:lnTo>
                <a:lnTo>
                  <a:pt x="31393" y="820651"/>
                </a:lnTo>
                <a:lnTo>
                  <a:pt x="55069" y="738802"/>
                </a:lnTo>
                <a:lnTo>
                  <a:pt x="84887" y="659761"/>
                </a:lnTo>
                <a:lnTo>
                  <a:pt x="120570" y="583804"/>
                </a:lnTo>
                <a:lnTo>
                  <a:pt x="161840" y="511211"/>
                </a:lnTo>
                <a:lnTo>
                  <a:pt x="208418" y="442258"/>
                </a:lnTo>
                <a:lnTo>
                  <a:pt x="260027" y="377225"/>
                </a:lnTo>
                <a:lnTo>
                  <a:pt x="316388" y="316388"/>
                </a:lnTo>
                <a:lnTo>
                  <a:pt x="377225" y="260027"/>
                </a:lnTo>
                <a:lnTo>
                  <a:pt x="442258" y="208418"/>
                </a:lnTo>
                <a:lnTo>
                  <a:pt x="511211" y="161840"/>
                </a:lnTo>
                <a:lnTo>
                  <a:pt x="583804" y="120570"/>
                </a:lnTo>
                <a:lnTo>
                  <a:pt x="659761" y="84887"/>
                </a:lnTo>
                <a:lnTo>
                  <a:pt x="738802" y="55069"/>
                </a:lnTo>
                <a:lnTo>
                  <a:pt x="820651" y="31393"/>
                </a:lnTo>
                <a:lnTo>
                  <a:pt x="905029" y="14137"/>
                </a:lnTo>
                <a:lnTo>
                  <a:pt x="991659" y="3580"/>
                </a:lnTo>
                <a:lnTo>
                  <a:pt x="1080262" y="0"/>
                </a:lnTo>
                <a:lnTo>
                  <a:pt x="1168864" y="3580"/>
                </a:lnTo>
                <a:lnTo>
                  <a:pt x="1255494" y="14137"/>
                </a:lnTo>
                <a:lnTo>
                  <a:pt x="1339872" y="31393"/>
                </a:lnTo>
                <a:lnTo>
                  <a:pt x="1421721" y="55069"/>
                </a:lnTo>
                <a:lnTo>
                  <a:pt x="1500762" y="84887"/>
                </a:lnTo>
                <a:lnTo>
                  <a:pt x="1576719" y="120570"/>
                </a:lnTo>
                <a:lnTo>
                  <a:pt x="1649312" y="161840"/>
                </a:lnTo>
                <a:lnTo>
                  <a:pt x="1718265" y="208418"/>
                </a:lnTo>
                <a:lnTo>
                  <a:pt x="1783298" y="260027"/>
                </a:lnTo>
                <a:lnTo>
                  <a:pt x="1844135" y="316388"/>
                </a:lnTo>
                <a:lnTo>
                  <a:pt x="1900496" y="377225"/>
                </a:lnTo>
                <a:lnTo>
                  <a:pt x="1952105" y="442258"/>
                </a:lnTo>
                <a:lnTo>
                  <a:pt x="1998683" y="511211"/>
                </a:lnTo>
                <a:lnTo>
                  <a:pt x="2039953" y="583804"/>
                </a:lnTo>
                <a:lnTo>
                  <a:pt x="2075636" y="659761"/>
                </a:lnTo>
                <a:lnTo>
                  <a:pt x="2105454" y="738802"/>
                </a:lnTo>
                <a:lnTo>
                  <a:pt x="2129130" y="820651"/>
                </a:lnTo>
                <a:lnTo>
                  <a:pt x="2146386" y="905029"/>
                </a:lnTo>
                <a:lnTo>
                  <a:pt x="2156943" y="991659"/>
                </a:lnTo>
                <a:lnTo>
                  <a:pt x="2160524" y="1080262"/>
                </a:lnTo>
                <a:lnTo>
                  <a:pt x="2156943" y="1168865"/>
                </a:lnTo>
                <a:lnTo>
                  <a:pt x="2146386" y="1255496"/>
                </a:lnTo>
                <a:lnTo>
                  <a:pt x="2129130" y="1339876"/>
                </a:lnTo>
                <a:lnTo>
                  <a:pt x="2105454" y="1421727"/>
                </a:lnTo>
                <a:lnTo>
                  <a:pt x="2075636" y="1500772"/>
                </a:lnTo>
                <a:lnTo>
                  <a:pt x="2039953" y="1576733"/>
                </a:lnTo>
                <a:lnTo>
                  <a:pt x="1998683" y="1649330"/>
                </a:lnTo>
                <a:lnTo>
                  <a:pt x="1952105" y="1718287"/>
                </a:lnTo>
                <a:lnTo>
                  <a:pt x="1900496" y="1783325"/>
                </a:lnTo>
                <a:lnTo>
                  <a:pt x="1844135" y="1844167"/>
                </a:lnTo>
                <a:lnTo>
                  <a:pt x="1783298" y="1900533"/>
                </a:lnTo>
                <a:lnTo>
                  <a:pt x="1718265" y="1952146"/>
                </a:lnTo>
                <a:lnTo>
                  <a:pt x="1649312" y="1998729"/>
                </a:lnTo>
                <a:lnTo>
                  <a:pt x="1576719" y="2040003"/>
                </a:lnTo>
                <a:lnTo>
                  <a:pt x="1500762" y="2075689"/>
                </a:lnTo>
                <a:lnTo>
                  <a:pt x="1421721" y="2105511"/>
                </a:lnTo>
                <a:lnTo>
                  <a:pt x="1339872" y="2129190"/>
                </a:lnTo>
                <a:lnTo>
                  <a:pt x="1255494" y="2146447"/>
                </a:lnTo>
                <a:lnTo>
                  <a:pt x="1168864" y="2157006"/>
                </a:lnTo>
                <a:lnTo>
                  <a:pt x="1080262" y="2160587"/>
                </a:lnTo>
                <a:lnTo>
                  <a:pt x="991659" y="2157006"/>
                </a:lnTo>
                <a:lnTo>
                  <a:pt x="905029" y="2146447"/>
                </a:lnTo>
                <a:lnTo>
                  <a:pt x="820651" y="2129190"/>
                </a:lnTo>
                <a:lnTo>
                  <a:pt x="738802" y="2105511"/>
                </a:lnTo>
                <a:lnTo>
                  <a:pt x="659761" y="2075689"/>
                </a:lnTo>
                <a:lnTo>
                  <a:pt x="583804" y="2040003"/>
                </a:lnTo>
                <a:lnTo>
                  <a:pt x="511211" y="1998729"/>
                </a:lnTo>
                <a:lnTo>
                  <a:pt x="442258" y="1952146"/>
                </a:lnTo>
                <a:lnTo>
                  <a:pt x="377225" y="1900533"/>
                </a:lnTo>
                <a:lnTo>
                  <a:pt x="316388" y="1844167"/>
                </a:lnTo>
                <a:lnTo>
                  <a:pt x="260027" y="1783325"/>
                </a:lnTo>
                <a:lnTo>
                  <a:pt x="208418" y="1718287"/>
                </a:lnTo>
                <a:lnTo>
                  <a:pt x="161840" y="1649330"/>
                </a:lnTo>
                <a:lnTo>
                  <a:pt x="120570" y="1576733"/>
                </a:lnTo>
                <a:lnTo>
                  <a:pt x="84887" y="1500772"/>
                </a:lnTo>
                <a:lnTo>
                  <a:pt x="55069" y="1421727"/>
                </a:lnTo>
                <a:lnTo>
                  <a:pt x="31393" y="1339876"/>
                </a:lnTo>
                <a:lnTo>
                  <a:pt x="14137" y="1255496"/>
                </a:lnTo>
                <a:lnTo>
                  <a:pt x="3580" y="1168865"/>
                </a:lnTo>
                <a:lnTo>
                  <a:pt x="0" y="108026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40200" y="3789298"/>
            <a:ext cx="792480" cy="719455"/>
          </a:xfrm>
          <a:custGeom>
            <a:avLst/>
            <a:gdLst/>
            <a:ahLst/>
            <a:cxnLst/>
            <a:rect l="l" t="t" r="r" b="b"/>
            <a:pathLst>
              <a:path w="792479" h="719454">
                <a:moveTo>
                  <a:pt x="0" y="719201"/>
                </a:moveTo>
                <a:lnTo>
                  <a:pt x="79222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932426" y="3789426"/>
            <a:ext cx="0" cy="719455"/>
          </a:xfrm>
          <a:custGeom>
            <a:avLst/>
            <a:gdLst/>
            <a:ahLst/>
            <a:cxnLst/>
            <a:rect l="l" t="t" r="r" b="b"/>
            <a:pathLst>
              <a:path w="0" h="719454">
                <a:moveTo>
                  <a:pt x="0" y="0"/>
                </a:moveTo>
                <a:lnTo>
                  <a:pt x="0" y="719074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40200" y="3789426"/>
            <a:ext cx="792480" cy="0"/>
          </a:xfrm>
          <a:custGeom>
            <a:avLst/>
            <a:gdLst/>
            <a:ahLst/>
            <a:cxnLst/>
            <a:rect l="l" t="t" r="r" b="b"/>
            <a:pathLst>
              <a:path w="792479" h="0">
                <a:moveTo>
                  <a:pt x="0" y="0"/>
                </a:moveTo>
                <a:lnTo>
                  <a:pt x="792226" y="0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63998" y="4149725"/>
            <a:ext cx="144780" cy="360045"/>
          </a:xfrm>
          <a:custGeom>
            <a:avLst/>
            <a:gdLst/>
            <a:ahLst/>
            <a:cxnLst/>
            <a:rect l="l" t="t" r="r" b="b"/>
            <a:pathLst>
              <a:path w="144779" h="360045">
                <a:moveTo>
                  <a:pt x="0" y="0"/>
                </a:moveTo>
                <a:lnTo>
                  <a:pt x="45705" y="18335"/>
                </a:lnTo>
                <a:lnTo>
                  <a:pt x="76158" y="53882"/>
                </a:lnTo>
                <a:lnTo>
                  <a:pt x="102219" y="105330"/>
                </a:lnTo>
                <a:lnTo>
                  <a:pt x="116659" y="147227"/>
                </a:lnTo>
                <a:lnTo>
                  <a:pt x="128406" y="194338"/>
                </a:lnTo>
                <a:lnTo>
                  <a:pt x="137164" y="245920"/>
                </a:lnTo>
                <a:lnTo>
                  <a:pt x="142636" y="301234"/>
                </a:lnTo>
                <a:lnTo>
                  <a:pt x="144047" y="330058"/>
                </a:lnTo>
                <a:lnTo>
                  <a:pt x="144525" y="359537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5364226" y="3933761"/>
            <a:ext cx="720725" cy="338455"/>
          </a:xfrm>
          <a:prstGeom prst="rect">
            <a:avLst/>
          </a:prstGeom>
          <a:ln w="9525">
            <a:solidFill>
              <a:srgbClr val="00396D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6995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sen</a:t>
            </a:r>
            <a:r>
              <a:rPr dirty="0" sz="1600" spc="-10">
                <a:latin typeface="Arial"/>
                <a:cs typeface="Arial"/>
              </a:rPr>
              <a:t>α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84726" y="3068637"/>
            <a:ext cx="719455" cy="338455"/>
          </a:xfrm>
          <a:prstGeom prst="rect">
            <a:avLst/>
          </a:prstGeom>
          <a:ln w="9525">
            <a:solidFill>
              <a:srgbClr val="00396D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6995">
              <a:lnSpc>
                <a:spcPct val="100000"/>
              </a:lnSpc>
            </a:pPr>
            <a:r>
              <a:rPr dirty="0" sz="1600" spc="-5">
                <a:latin typeface="Arial"/>
                <a:cs typeface="Arial"/>
              </a:rPr>
              <a:t>c</a:t>
            </a:r>
            <a:r>
              <a:rPr dirty="0" sz="1600" spc="-10">
                <a:latin typeface="Arial"/>
                <a:cs typeface="Arial"/>
              </a:rPr>
              <a:t>o</a:t>
            </a:r>
            <a:r>
              <a:rPr dirty="0" sz="1600" spc="-5">
                <a:latin typeface="Arial"/>
                <a:cs typeface="Arial"/>
              </a:rPr>
              <a:t>s</a:t>
            </a:r>
            <a:r>
              <a:rPr dirty="0" sz="1600" spc="-10">
                <a:latin typeface="Arial"/>
                <a:cs typeface="Arial"/>
              </a:rPr>
              <a:t>α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35602" y="4263684"/>
            <a:ext cx="12890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α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552060" y="3405759"/>
            <a:ext cx="96520" cy="310515"/>
          </a:xfrm>
          <a:custGeom>
            <a:avLst/>
            <a:gdLst/>
            <a:ahLst/>
            <a:cxnLst/>
            <a:rect l="l" t="t" r="r" b="b"/>
            <a:pathLst>
              <a:path w="96520" h="310514">
                <a:moveTo>
                  <a:pt x="0" y="227710"/>
                </a:moveTo>
                <a:lnTo>
                  <a:pt x="19938" y="310514"/>
                </a:lnTo>
                <a:lnTo>
                  <a:pt x="70077" y="249808"/>
                </a:lnTo>
                <a:lnTo>
                  <a:pt x="38862" y="249808"/>
                </a:lnTo>
                <a:lnTo>
                  <a:pt x="29590" y="247649"/>
                </a:lnTo>
                <a:lnTo>
                  <a:pt x="32460" y="235214"/>
                </a:lnTo>
                <a:lnTo>
                  <a:pt x="0" y="227710"/>
                </a:lnTo>
                <a:close/>
              </a:path>
              <a:path w="96520" h="310514">
                <a:moveTo>
                  <a:pt x="32460" y="235214"/>
                </a:moveTo>
                <a:lnTo>
                  <a:pt x="29590" y="247649"/>
                </a:lnTo>
                <a:lnTo>
                  <a:pt x="38862" y="249808"/>
                </a:lnTo>
                <a:lnTo>
                  <a:pt x="41733" y="237358"/>
                </a:lnTo>
                <a:lnTo>
                  <a:pt x="32460" y="235214"/>
                </a:lnTo>
                <a:close/>
              </a:path>
              <a:path w="96520" h="310514">
                <a:moveTo>
                  <a:pt x="41733" y="237358"/>
                </a:moveTo>
                <a:lnTo>
                  <a:pt x="38862" y="249808"/>
                </a:lnTo>
                <a:lnTo>
                  <a:pt x="70077" y="249808"/>
                </a:lnTo>
                <a:lnTo>
                  <a:pt x="74167" y="244855"/>
                </a:lnTo>
                <a:lnTo>
                  <a:pt x="41733" y="237358"/>
                </a:lnTo>
                <a:close/>
              </a:path>
              <a:path w="96520" h="310514">
                <a:moveTo>
                  <a:pt x="86740" y="0"/>
                </a:moveTo>
                <a:lnTo>
                  <a:pt x="32460" y="235214"/>
                </a:lnTo>
                <a:lnTo>
                  <a:pt x="41733" y="237358"/>
                </a:lnTo>
                <a:lnTo>
                  <a:pt x="96012" y="2031"/>
                </a:lnTo>
                <a:lnTo>
                  <a:pt x="867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932426" y="4097401"/>
            <a:ext cx="432434" cy="81915"/>
          </a:xfrm>
          <a:custGeom>
            <a:avLst/>
            <a:gdLst/>
            <a:ahLst/>
            <a:cxnLst/>
            <a:rect l="l" t="t" r="r" b="b"/>
            <a:pathLst>
              <a:path w="432435" h="81914">
                <a:moveTo>
                  <a:pt x="71500" y="6096"/>
                </a:moveTo>
                <a:lnTo>
                  <a:pt x="0" y="52324"/>
                </a:lnTo>
                <a:lnTo>
                  <a:pt x="79883" y="81787"/>
                </a:lnTo>
                <a:lnTo>
                  <a:pt x="76367" y="50037"/>
                </a:lnTo>
                <a:lnTo>
                  <a:pt x="63626" y="50037"/>
                </a:lnTo>
                <a:lnTo>
                  <a:pt x="62484" y="40640"/>
                </a:lnTo>
                <a:lnTo>
                  <a:pt x="75171" y="39241"/>
                </a:lnTo>
                <a:lnTo>
                  <a:pt x="71500" y="6096"/>
                </a:lnTo>
                <a:close/>
              </a:path>
              <a:path w="432435" h="81914">
                <a:moveTo>
                  <a:pt x="75171" y="39241"/>
                </a:moveTo>
                <a:lnTo>
                  <a:pt x="62484" y="40640"/>
                </a:lnTo>
                <a:lnTo>
                  <a:pt x="63626" y="50037"/>
                </a:lnTo>
                <a:lnTo>
                  <a:pt x="76213" y="48650"/>
                </a:lnTo>
                <a:lnTo>
                  <a:pt x="75171" y="39241"/>
                </a:lnTo>
                <a:close/>
              </a:path>
              <a:path w="432435" h="81914">
                <a:moveTo>
                  <a:pt x="76213" y="48650"/>
                </a:moveTo>
                <a:lnTo>
                  <a:pt x="63626" y="50037"/>
                </a:lnTo>
                <a:lnTo>
                  <a:pt x="76367" y="50037"/>
                </a:lnTo>
                <a:lnTo>
                  <a:pt x="76213" y="48650"/>
                </a:lnTo>
                <a:close/>
              </a:path>
              <a:path w="432435" h="81914">
                <a:moveTo>
                  <a:pt x="431164" y="0"/>
                </a:moveTo>
                <a:lnTo>
                  <a:pt x="75171" y="39241"/>
                </a:lnTo>
                <a:lnTo>
                  <a:pt x="76213" y="48650"/>
                </a:lnTo>
                <a:lnTo>
                  <a:pt x="432308" y="9398"/>
                </a:lnTo>
                <a:lnTo>
                  <a:pt x="4311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5292725" y="4746561"/>
            <a:ext cx="574675" cy="338455"/>
          </a:xfrm>
          <a:prstGeom prst="rect">
            <a:avLst/>
          </a:prstGeom>
          <a:ln w="9525">
            <a:solidFill>
              <a:srgbClr val="00396D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6995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R=1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905375" y="3759548"/>
            <a:ext cx="71120" cy="43180"/>
          </a:xfrm>
          <a:custGeom>
            <a:avLst/>
            <a:gdLst/>
            <a:ahLst/>
            <a:cxnLst/>
            <a:rect l="l" t="t" r="r" b="b"/>
            <a:pathLst>
              <a:path w="71120" h="43179">
                <a:moveTo>
                  <a:pt x="30079" y="0"/>
                </a:moveTo>
                <a:lnTo>
                  <a:pt x="14682" y="4059"/>
                </a:lnTo>
                <a:lnTo>
                  <a:pt x="3999" y="11743"/>
                </a:lnTo>
                <a:lnTo>
                  <a:pt x="0" y="21876"/>
                </a:lnTo>
                <a:lnTo>
                  <a:pt x="222" y="24329"/>
                </a:lnTo>
                <a:lnTo>
                  <a:pt x="4436" y="32086"/>
                </a:lnTo>
                <a:lnTo>
                  <a:pt x="13985" y="38182"/>
                </a:lnTo>
                <a:lnTo>
                  <a:pt x="28863" y="41938"/>
                </a:lnTo>
                <a:lnTo>
                  <a:pt x="49066" y="42677"/>
                </a:lnTo>
                <a:lnTo>
                  <a:pt x="61247" y="37272"/>
                </a:lnTo>
                <a:lnTo>
                  <a:pt x="69025" y="27832"/>
                </a:lnTo>
                <a:lnTo>
                  <a:pt x="70820" y="14353"/>
                </a:lnTo>
                <a:lnTo>
                  <a:pt x="62537" y="6759"/>
                </a:lnTo>
                <a:lnTo>
                  <a:pt x="48735" y="1693"/>
                </a:lnTo>
                <a:lnTo>
                  <a:pt x="300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905375" y="3759548"/>
            <a:ext cx="71120" cy="43180"/>
          </a:xfrm>
          <a:custGeom>
            <a:avLst/>
            <a:gdLst/>
            <a:ahLst/>
            <a:cxnLst/>
            <a:rect l="l" t="t" r="r" b="b"/>
            <a:pathLst>
              <a:path w="71120" h="43179">
                <a:moveTo>
                  <a:pt x="0" y="21876"/>
                </a:moveTo>
                <a:lnTo>
                  <a:pt x="3999" y="11743"/>
                </a:lnTo>
                <a:lnTo>
                  <a:pt x="14682" y="4059"/>
                </a:lnTo>
                <a:lnTo>
                  <a:pt x="30079" y="0"/>
                </a:lnTo>
                <a:lnTo>
                  <a:pt x="48735" y="1693"/>
                </a:lnTo>
                <a:lnTo>
                  <a:pt x="62537" y="6759"/>
                </a:lnTo>
                <a:lnTo>
                  <a:pt x="70820" y="14353"/>
                </a:lnTo>
                <a:lnTo>
                  <a:pt x="69025" y="27832"/>
                </a:lnTo>
                <a:lnTo>
                  <a:pt x="61247" y="37272"/>
                </a:lnTo>
                <a:lnTo>
                  <a:pt x="49066" y="42677"/>
                </a:lnTo>
                <a:lnTo>
                  <a:pt x="28863" y="41938"/>
                </a:lnTo>
                <a:lnTo>
                  <a:pt x="13985" y="38182"/>
                </a:lnTo>
                <a:lnTo>
                  <a:pt x="4436" y="32086"/>
                </a:lnTo>
                <a:lnTo>
                  <a:pt x="222" y="24329"/>
                </a:lnTo>
                <a:lnTo>
                  <a:pt x="0" y="21876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24351"/>
            <a:ext cx="5500370" cy="143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 marR="2503170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Tab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lla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rigonomet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ica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casi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no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evoli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5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riporta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tabella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notevoli: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517650" y="2046351"/>
          <a:ext cx="6115050" cy="40925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2000"/>
                <a:gridCol w="2032000"/>
                <a:gridCol w="2032000"/>
              </a:tblGrid>
              <a:tr h="370839">
                <a:tc>
                  <a:txBody>
                    <a:bodyPr/>
                    <a:lstStyle/>
                    <a:p>
                      <a:pPr marL="594360">
                        <a:lnSpc>
                          <a:spcPct val="100000"/>
                        </a:lnSpc>
                      </a:pPr>
                      <a:r>
                        <a:rPr dirty="0" sz="1600" spc="5" b="1">
                          <a:latin typeface="Franklin Gothic Book"/>
                          <a:cs typeface="Franklin Gothic Book"/>
                        </a:rPr>
                        <a:t>ango</a:t>
                      </a:r>
                      <a:r>
                        <a:rPr dirty="0" sz="1600" spc="15" b="1">
                          <a:latin typeface="Franklin Gothic Book"/>
                          <a:cs typeface="Franklin Gothic Book"/>
                        </a:rPr>
                        <a:t>l</a:t>
                      </a:r>
                      <a:r>
                        <a:rPr dirty="0" sz="1600" b="1">
                          <a:latin typeface="Franklin Gothic Book"/>
                          <a:cs typeface="Franklin Gothic Book"/>
                        </a:rPr>
                        <a:t>o</a:t>
                      </a:r>
                      <a:endParaRPr sz="16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00330">
                        <a:lnSpc>
                          <a:spcPct val="100000"/>
                        </a:lnSpc>
                      </a:pPr>
                      <a:r>
                        <a:rPr dirty="0" sz="1600" spc="15" b="1">
                          <a:latin typeface="Franklin Gothic Book"/>
                          <a:cs typeface="Franklin Gothic Book"/>
                        </a:rPr>
                        <a:t>s</a:t>
                      </a:r>
                      <a:r>
                        <a:rPr dirty="0" sz="1600" spc="10" b="1">
                          <a:latin typeface="Franklin Gothic Book"/>
                          <a:cs typeface="Franklin Gothic Book"/>
                        </a:rPr>
                        <a:t>en</a:t>
                      </a:r>
                      <a:r>
                        <a:rPr dirty="0" sz="1600" b="1">
                          <a:latin typeface="Franklin Gothic Book"/>
                          <a:cs typeface="Franklin Gothic Book"/>
                        </a:rPr>
                        <a:t>o</a:t>
                      </a:r>
                      <a:endParaRPr sz="16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645160">
                        <a:lnSpc>
                          <a:spcPct val="100000"/>
                        </a:lnSpc>
                      </a:pPr>
                      <a:r>
                        <a:rPr dirty="0" sz="1600" spc="10" b="1">
                          <a:latin typeface="Franklin Gothic Book"/>
                          <a:cs typeface="Franklin Gothic Book"/>
                        </a:rPr>
                        <a:t>c</a:t>
                      </a:r>
                      <a:r>
                        <a:rPr dirty="0" sz="1600" spc="5" b="1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1600" spc="10" b="1">
                          <a:latin typeface="Franklin Gothic Book"/>
                          <a:cs typeface="Franklin Gothic Book"/>
                        </a:rPr>
                        <a:t>s</a:t>
                      </a:r>
                      <a:r>
                        <a:rPr dirty="0" sz="1600" spc="5" b="1">
                          <a:latin typeface="Franklin Gothic Book"/>
                          <a:cs typeface="Franklin Gothic Book"/>
                        </a:rPr>
                        <a:t>e</a:t>
                      </a:r>
                      <a:r>
                        <a:rPr dirty="0" sz="1600" b="1">
                          <a:latin typeface="Franklin Gothic Book"/>
                          <a:cs typeface="Franklin Gothic Book"/>
                        </a:rPr>
                        <a:t>no</a:t>
                      </a:r>
                      <a:endParaRPr sz="16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algn="ctr" marL="196215">
                        <a:lnSpc>
                          <a:spcPct val="100000"/>
                        </a:lnSpc>
                      </a:pPr>
                      <a:r>
                        <a:rPr dirty="0" sz="1600" spc="5">
                          <a:latin typeface="Verdana"/>
                          <a:cs typeface="Verdana"/>
                        </a:rPr>
                        <a:t>0</a:t>
                      </a:r>
                      <a:r>
                        <a:rPr dirty="0" sz="1600">
                          <a:latin typeface="MS PGothic"/>
                          <a:cs typeface="MS PGothic"/>
                        </a:rPr>
                        <a:t>°</a:t>
                      </a:r>
                      <a:endParaRPr sz="16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7556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398780">
                        <a:lnSpc>
                          <a:spcPct val="100000"/>
                        </a:lnSpc>
                      </a:pPr>
                      <a:r>
                        <a:rPr dirty="0" sz="180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370967">
                <a:tc>
                  <a:txBody>
                    <a:bodyPr/>
                    <a:lstStyle/>
                    <a:p>
                      <a:pPr marL="894080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Verdana"/>
                          <a:cs typeface="Verdana"/>
                        </a:rPr>
                        <a:t>30</a:t>
                      </a:r>
                      <a:r>
                        <a:rPr dirty="0" sz="1800">
                          <a:latin typeface="MS PGothic"/>
                          <a:cs typeface="MS PGothic"/>
                        </a:rPr>
                        <a:t>°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</a:pPr>
                      <a:r>
                        <a:rPr dirty="0" sz="1800">
                          <a:latin typeface="Verdana"/>
                          <a:cs typeface="Verdana"/>
                        </a:rPr>
                        <a:t>1/2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65214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Verdana"/>
                          <a:cs typeface="Verdana"/>
                        </a:rPr>
                        <a:t>√3/2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894080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Verdana"/>
                          <a:cs typeface="Verdana"/>
                        </a:rPr>
                        <a:t>45</a:t>
                      </a:r>
                      <a:r>
                        <a:rPr dirty="0" sz="1800">
                          <a:latin typeface="MS PGothic"/>
                          <a:cs typeface="MS PGothic"/>
                        </a:rPr>
                        <a:t>°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814069">
                        <a:lnSpc>
                          <a:spcPct val="100000"/>
                        </a:lnSpc>
                      </a:pPr>
                      <a:r>
                        <a:rPr dirty="0" sz="1800">
                          <a:latin typeface="Verdana"/>
                          <a:cs typeface="Verdana"/>
                        </a:rPr>
                        <a:t>√2/2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65214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Verdana"/>
                          <a:cs typeface="Verdana"/>
                        </a:rPr>
                        <a:t>√2/2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370967">
                <a:tc>
                  <a:txBody>
                    <a:bodyPr/>
                    <a:lstStyle/>
                    <a:p>
                      <a:pPr marL="894080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Verdana"/>
                          <a:cs typeface="Verdana"/>
                        </a:rPr>
                        <a:t>60</a:t>
                      </a:r>
                      <a:r>
                        <a:rPr dirty="0" sz="1800">
                          <a:latin typeface="MS PGothic"/>
                          <a:cs typeface="MS PGothic"/>
                        </a:rPr>
                        <a:t>°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814069">
                        <a:lnSpc>
                          <a:spcPct val="100000"/>
                        </a:lnSpc>
                      </a:pPr>
                      <a:r>
                        <a:rPr dirty="0" sz="1800">
                          <a:latin typeface="Verdana"/>
                          <a:cs typeface="Verdana"/>
                        </a:rPr>
                        <a:t>√3/2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5049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Verdana"/>
                          <a:cs typeface="Verdana"/>
                        </a:rPr>
                        <a:t>1</a:t>
                      </a:r>
                      <a:r>
                        <a:rPr dirty="0" sz="1800" spc="-10">
                          <a:latin typeface="Verdana"/>
                          <a:cs typeface="Verdana"/>
                        </a:rPr>
                        <a:t>/</a:t>
                      </a:r>
                      <a:r>
                        <a:rPr dirty="0" sz="1800">
                          <a:latin typeface="Verdana"/>
                          <a:cs typeface="Verdana"/>
                        </a:rPr>
                        <a:t>2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894080">
                        <a:lnSpc>
                          <a:spcPct val="100000"/>
                        </a:lnSpc>
                      </a:pPr>
                      <a:r>
                        <a:rPr dirty="0" sz="1800" spc="-10">
                          <a:latin typeface="Verdana"/>
                          <a:cs typeface="Verdana"/>
                        </a:rPr>
                        <a:t>90</a:t>
                      </a:r>
                      <a:r>
                        <a:rPr dirty="0" sz="1800">
                          <a:latin typeface="MS PGothic"/>
                          <a:cs typeface="MS PGothic"/>
                        </a:rPr>
                        <a:t>°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77470">
                        <a:lnSpc>
                          <a:spcPct val="100000"/>
                        </a:lnSpc>
                      </a:pPr>
                      <a:r>
                        <a:rPr dirty="0" sz="180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36220">
                        <a:lnSpc>
                          <a:spcPct val="100000"/>
                        </a:lnSpc>
                      </a:pPr>
                      <a:r>
                        <a:rPr dirty="0" sz="1800"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370967">
                <a:tc>
                  <a:txBody>
                    <a:bodyPr/>
                    <a:lstStyle/>
                    <a:p>
                      <a:pPr marL="894080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Verdana"/>
                          <a:cs typeface="Verdana"/>
                        </a:rPr>
                        <a:t>120</a:t>
                      </a:r>
                      <a:r>
                        <a:rPr dirty="0" sz="1800">
                          <a:latin typeface="MS PGothic"/>
                          <a:cs typeface="MS PGothic"/>
                        </a:rPr>
                        <a:t>°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89471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Verdana"/>
                          <a:cs typeface="Verdana"/>
                        </a:rPr>
                        <a:t>√3/2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4635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Verdana"/>
                          <a:cs typeface="Verdana"/>
                        </a:rPr>
                        <a:t>-</a:t>
                      </a:r>
                      <a:r>
                        <a:rPr dirty="0" sz="1800">
                          <a:latin typeface="Verdana"/>
                          <a:cs typeface="Verdana"/>
                        </a:rPr>
                        <a:t>1</a:t>
                      </a:r>
                      <a:r>
                        <a:rPr dirty="0" sz="1800" spc="-10">
                          <a:latin typeface="Verdana"/>
                          <a:cs typeface="Verdana"/>
                        </a:rPr>
                        <a:t>/</a:t>
                      </a:r>
                      <a:r>
                        <a:rPr dirty="0" sz="1800">
                          <a:latin typeface="Verdana"/>
                          <a:cs typeface="Verdana"/>
                        </a:rPr>
                        <a:t>2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894080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Verdana"/>
                          <a:cs typeface="Verdana"/>
                        </a:rPr>
                        <a:t>135</a:t>
                      </a:r>
                      <a:r>
                        <a:rPr dirty="0" sz="1800">
                          <a:latin typeface="MS PGothic"/>
                          <a:cs typeface="MS PGothic"/>
                        </a:rPr>
                        <a:t>°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89471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Verdana"/>
                          <a:cs typeface="Verdana"/>
                        </a:rPr>
                        <a:t>√2/2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73342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Verdana"/>
                          <a:cs typeface="Verdana"/>
                        </a:rPr>
                        <a:t>-</a:t>
                      </a:r>
                      <a:r>
                        <a:rPr dirty="0" sz="1800">
                          <a:latin typeface="Verdana"/>
                          <a:cs typeface="Verdana"/>
                        </a:rPr>
                        <a:t>√2/2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370967">
                <a:tc>
                  <a:txBody>
                    <a:bodyPr/>
                    <a:lstStyle/>
                    <a:p>
                      <a:pPr marL="894080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Verdana"/>
                          <a:cs typeface="Verdana"/>
                        </a:rPr>
                        <a:t>150</a:t>
                      </a:r>
                      <a:r>
                        <a:rPr dirty="0" sz="1800">
                          <a:latin typeface="MS PGothic"/>
                          <a:cs typeface="MS PGothic"/>
                        </a:rPr>
                        <a:t>°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5100">
                        <a:lnSpc>
                          <a:spcPct val="100000"/>
                        </a:lnSpc>
                      </a:pPr>
                      <a:r>
                        <a:rPr dirty="0" sz="1800">
                          <a:latin typeface="Verdana"/>
                          <a:cs typeface="Verdana"/>
                        </a:rPr>
                        <a:t>1/2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73342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Verdana"/>
                          <a:cs typeface="Verdana"/>
                        </a:rPr>
                        <a:t>-</a:t>
                      </a:r>
                      <a:r>
                        <a:rPr dirty="0" sz="1800">
                          <a:latin typeface="Verdana"/>
                          <a:cs typeface="Verdana"/>
                        </a:rPr>
                        <a:t>√3/2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370852">
                <a:tc>
                  <a:txBody>
                    <a:bodyPr/>
                    <a:lstStyle/>
                    <a:p>
                      <a:pPr marL="894080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Verdana"/>
                          <a:cs typeface="Verdana"/>
                        </a:rPr>
                        <a:t>180</a:t>
                      </a:r>
                      <a:r>
                        <a:rPr dirty="0" sz="1800">
                          <a:latin typeface="MS PGothic"/>
                          <a:cs typeface="MS PGothic"/>
                        </a:rPr>
                        <a:t>°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7556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94640">
                        <a:lnSpc>
                          <a:spcPct val="100000"/>
                        </a:lnSpc>
                      </a:pPr>
                      <a:r>
                        <a:rPr dirty="0" sz="1800">
                          <a:latin typeface="Verdana"/>
                          <a:cs typeface="Verdana"/>
                        </a:rPr>
                        <a:t>-</a:t>
                      </a:r>
                      <a:r>
                        <a:rPr dirty="0" sz="180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370890">
                <a:tc>
                  <a:txBody>
                    <a:bodyPr/>
                    <a:lstStyle/>
                    <a:p>
                      <a:pPr marL="894080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Verdana"/>
                          <a:cs typeface="Verdana"/>
                        </a:rPr>
                        <a:t>270</a:t>
                      </a:r>
                      <a:r>
                        <a:rPr dirty="0" sz="1800">
                          <a:latin typeface="MS PGothic"/>
                          <a:cs typeface="MS PGothic"/>
                        </a:rPr>
                        <a:t>°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685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Verdana"/>
                          <a:cs typeface="Verdana"/>
                        </a:rPr>
                        <a:t>-</a:t>
                      </a:r>
                      <a:r>
                        <a:rPr dirty="0" sz="180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36854">
                        <a:lnSpc>
                          <a:spcPct val="100000"/>
                        </a:lnSpc>
                      </a:pPr>
                      <a:r>
                        <a:rPr dirty="0" sz="1800"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77" y="701287"/>
            <a:ext cx="8028940" cy="2052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382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Richiami</a:t>
            </a:r>
            <a:r>
              <a:rPr dirty="0" sz="2400" spc="-3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eometria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1"/>
              </a:spcBef>
            </a:pPr>
            <a:endParaRPr sz="3050">
              <a:latin typeface="Times New Roman"/>
              <a:cs typeface="Times New Roman"/>
            </a:endParaRPr>
          </a:p>
          <a:p>
            <a:pPr marL="353695" marR="5080" indent="-340995">
              <a:lnSpc>
                <a:spcPct val="76300"/>
              </a:lnSpc>
              <a:buFont typeface="Wingdings"/>
              <a:buChar char=""/>
              <a:tabLst>
                <a:tab pos="354330" algn="l"/>
                <a:tab pos="1497965" algn="l"/>
                <a:tab pos="2254250" algn="l"/>
                <a:tab pos="3771265" algn="l"/>
                <a:tab pos="4137025" algn="l"/>
                <a:tab pos="5310505" algn="l"/>
                <a:tab pos="6532880" algn="l"/>
                <a:tab pos="794575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Spes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,	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risolu</a:t>
            </a:r>
            <a:r>
              <a:rPr dirty="0" sz="2400" spc="-30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di	</a:t>
            </a:r>
            <a:r>
              <a:rPr dirty="0" sz="2400" spc="-15">
                <a:latin typeface="Franklin Gothic Book"/>
                <a:cs typeface="Franklin Gothic Book"/>
              </a:rPr>
              <a:t>ese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,	</a:t>
            </a:r>
            <a:r>
              <a:rPr dirty="0" sz="2400" spc="-20">
                <a:latin typeface="Franklin Gothic Book"/>
                <a:cs typeface="Franklin Gothic Book"/>
              </a:rPr>
              <a:t>ve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richia</a:t>
            </a:r>
            <a:r>
              <a:rPr dirty="0" sz="2400" spc="-5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ati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5" b="1">
                <a:latin typeface="Franklin Gothic Book"/>
                <a:cs typeface="Franklin Gothic Book"/>
              </a:rPr>
              <a:t>o</a:t>
            </a:r>
            <a:r>
              <a:rPr dirty="0" sz="2400" spc="-15" b="1">
                <a:latin typeface="Franklin Gothic Book"/>
                <a:cs typeface="Franklin Gothic Book"/>
              </a:rPr>
              <a:t>remi</a:t>
            </a:r>
            <a:r>
              <a:rPr dirty="0" sz="2400" spc="-35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s</a:t>
            </a:r>
            <a:r>
              <a:rPr dirty="0" sz="2400" spc="-10" b="1">
                <a:latin typeface="Franklin Gothic Book"/>
                <a:cs typeface="Franklin Gothic Book"/>
              </a:rPr>
              <a:t>u</a:t>
            </a:r>
            <a:r>
              <a:rPr dirty="0" sz="2400" spc="-10" b="1">
                <a:latin typeface="Franklin Gothic Book"/>
                <a:cs typeface="Franklin Gothic Book"/>
              </a:rPr>
              <a:t>i</a:t>
            </a:r>
            <a:r>
              <a:rPr dirty="0" sz="2400" spc="-20" b="1">
                <a:latin typeface="Franklin Gothic Book"/>
                <a:cs typeface="Franklin Gothic Book"/>
              </a:rPr>
              <a:t> </a:t>
            </a:r>
            <a:r>
              <a:rPr dirty="0" sz="2400" spc="0" b="1">
                <a:latin typeface="Franklin Gothic Book"/>
                <a:cs typeface="Franklin Gothic Book"/>
              </a:rPr>
              <a:t>t</a:t>
            </a:r>
            <a:r>
              <a:rPr dirty="0" sz="2400" b="1">
                <a:latin typeface="Franklin Gothic Book"/>
                <a:cs typeface="Franklin Gothic Book"/>
              </a:rPr>
              <a:t>r</a:t>
            </a:r>
            <a:r>
              <a:rPr dirty="0" sz="2400" spc="-20" b="1">
                <a:latin typeface="Franklin Gothic Book"/>
                <a:cs typeface="Franklin Gothic Book"/>
              </a:rPr>
              <a:t>iangol</a:t>
            </a:r>
            <a:r>
              <a:rPr dirty="0" sz="2400" spc="-10" b="1">
                <a:latin typeface="Franklin Gothic Book"/>
                <a:cs typeface="Franklin Gothic Book"/>
              </a:rPr>
              <a:t>i</a:t>
            </a:r>
            <a:r>
              <a:rPr dirty="0" sz="2400" spc="-30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r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10" b="1">
                <a:latin typeface="Franklin Gothic Book"/>
                <a:cs typeface="Franklin Gothic Book"/>
              </a:rPr>
              <a:t>t</a:t>
            </a:r>
            <a:r>
              <a:rPr dirty="0" sz="2400" spc="-5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angoli</a:t>
            </a:r>
            <a:r>
              <a:rPr dirty="0" sz="2400" spc="-35" b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sappiamo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2350">
              <a:latin typeface="Times New Roman"/>
              <a:cs typeface="Times New Roman"/>
            </a:endParaRPr>
          </a:p>
          <a:p>
            <a:pPr marL="2374900">
              <a:lnSpc>
                <a:spcPct val="100000"/>
              </a:lnSpc>
              <a:tabLst>
                <a:tab pos="4062729" algn="l"/>
                <a:tab pos="4374515" algn="l"/>
              </a:tabLst>
            </a:pPr>
            <a:r>
              <a:rPr dirty="0" sz="2400">
                <a:latin typeface="Franklin Gothic Book"/>
                <a:cs typeface="Franklin Gothic Book"/>
              </a:rPr>
              <a:t>b= c*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os(α)	e	a= c*sin(α)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87701" y="3116262"/>
            <a:ext cx="3829050" cy="2905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82875" y="3111500"/>
            <a:ext cx="3838575" cy="2914650"/>
          </a:xfrm>
          <a:custGeom>
            <a:avLst/>
            <a:gdLst/>
            <a:ahLst/>
            <a:cxnLst/>
            <a:rect l="l" t="t" r="r" b="b"/>
            <a:pathLst>
              <a:path w="3838575" h="2914650">
                <a:moveTo>
                  <a:pt x="0" y="2914650"/>
                </a:moveTo>
                <a:lnTo>
                  <a:pt x="3838575" y="2914650"/>
                </a:lnTo>
                <a:lnTo>
                  <a:pt x="3838575" y="0"/>
                </a:lnTo>
                <a:lnTo>
                  <a:pt x="0" y="0"/>
                </a:lnTo>
                <a:lnTo>
                  <a:pt x="0" y="291465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301" y="701287"/>
            <a:ext cx="8026400" cy="395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191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unci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1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Ri</a:t>
            </a:r>
            <a:r>
              <a:rPr dirty="0" sz="2400" spc="-15">
                <a:latin typeface="Franklin Gothic Book"/>
                <a:cs typeface="Franklin Gothic Book"/>
              </a:rPr>
              <a:t>cordia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ciat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2950">
              <a:latin typeface="Times New Roman"/>
              <a:cs typeface="Times New Roman"/>
            </a:endParaRPr>
          </a:p>
          <a:p>
            <a:pPr algn="just" marL="353695" marR="5080" indent="-340995">
              <a:lnSpc>
                <a:spcPct val="763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10" i="1">
                <a:latin typeface="Franklin Gothic Book"/>
                <a:cs typeface="Franklin Gothic Book"/>
              </a:rPr>
              <a:t>In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23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n </a:t>
            </a:r>
            <a:r>
              <a:rPr dirty="0" sz="2400" spc="-25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tria</a:t>
            </a:r>
            <a:r>
              <a:rPr dirty="0" sz="2400" spc="-15" i="1">
                <a:latin typeface="Franklin Gothic Book"/>
                <a:cs typeface="Franklin Gothic Book"/>
              </a:rPr>
              <a:t>n</a:t>
            </a:r>
            <a:r>
              <a:rPr dirty="0" sz="2400" spc="-15" i="1">
                <a:latin typeface="Franklin Gothic Book"/>
                <a:cs typeface="Franklin Gothic Book"/>
              </a:rPr>
              <a:t>gol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23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ret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spc="-5" i="1">
                <a:latin typeface="Franklin Gothic Book"/>
                <a:cs typeface="Franklin Gothic Book"/>
              </a:rPr>
              <a:t>an</a:t>
            </a:r>
            <a:r>
              <a:rPr dirty="0" sz="2400" spc="5" i="1">
                <a:latin typeface="Franklin Gothic Book"/>
                <a:cs typeface="Franklin Gothic Book"/>
              </a:rPr>
              <a:t>g</a:t>
            </a:r>
            <a:r>
              <a:rPr dirty="0" sz="2400" spc="-15" i="1">
                <a:latin typeface="Franklin Gothic Book"/>
                <a:cs typeface="Franklin Gothic Book"/>
              </a:rPr>
              <a:t>olo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24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la </a:t>
            </a:r>
            <a:r>
              <a:rPr dirty="0" sz="2400" spc="-24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mis</a:t>
            </a:r>
            <a:r>
              <a:rPr dirty="0" sz="2400" spc="-5" i="1">
                <a:latin typeface="Franklin Gothic Book"/>
                <a:cs typeface="Franklin Gothic Book"/>
              </a:rPr>
              <a:t>ur</a:t>
            </a:r>
            <a:r>
              <a:rPr dirty="0" sz="2400" i="1">
                <a:latin typeface="Franklin Gothic Book"/>
                <a:cs typeface="Franklin Gothic Book"/>
              </a:rPr>
              <a:t>a </a:t>
            </a:r>
            <a:r>
              <a:rPr dirty="0" sz="2400" spc="-24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 </a:t>
            </a:r>
            <a:r>
              <a:rPr dirty="0" sz="2400" spc="-24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un</a:t>
            </a:r>
            <a:r>
              <a:rPr dirty="0" sz="2400" i="1">
                <a:latin typeface="Franklin Gothic Book"/>
                <a:cs typeface="Franklin Gothic Book"/>
              </a:rPr>
              <a:t>a </a:t>
            </a:r>
            <a:r>
              <a:rPr dirty="0" sz="2400" spc="-25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catet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24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è </a:t>
            </a:r>
            <a:r>
              <a:rPr dirty="0" sz="2400" spc="-24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data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dal  </a:t>
            </a:r>
            <a:r>
              <a:rPr dirty="0" sz="2400" spc="7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prodo</a:t>
            </a:r>
            <a:r>
              <a:rPr dirty="0" sz="2400" spc="-25" i="1">
                <a:latin typeface="Franklin Gothic Book"/>
                <a:cs typeface="Franklin Gothic Book"/>
              </a:rPr>
              <a:t>t</a:t>
            </a:r>
            <a:r>
              <a:rPr dirty="0" sz="2400" spc="-10" i="1">
                <a:latin typeface="Franklin Gothic Book"/>
                <a:cs typeface="Franklin Gothic Book"/>
              </a:rPr>
              <a:t>to</a:t>
            </a:r>
            <a:r>
              <a:rPr dirty="0" sz="2400" i="1">
                <a:latin typeface="Franklin Gothic Book"/>
                <a:cs typeface="Franklin Gothic Book"/>
              </a:rPr>
              <a:t>  </a:t>
            </a:r>
            <a:r>
              <a:rPr dirty="0" sz="2400" spc="6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della  </a:t>
            </a:r>
            <a:r>
              <a:rPr dirty="0" sz="2400" spc="7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mi</a:t>
            </a:r>
            <a:r>
              <a:rPr dirty="0" sz="2400" spc="-15" i="1">
                <a:latin typeface="Franklin Gothic Book"/>
                <a:cs typeface="Franklin Gothic Book"/>
              </a:rPr>
              <a:t>s</a:t>
            </a:r>
            <a:r>
              <a:rPr dirty="0" sz="2400" spc="-5" i="1">
                <a:latin typeface="Franklin Gothic Book"/>
                <a:cs typeface="Franklin Gothic Book"/>
              </a:rPr>
              <a:t>ur</a:t>
            </a:r>
            <a:r>
              <a:rPr dirty="0" sz="2400" i="1">
                <a:latin typeface="Franklin Gothic Book"/>
                <a:cs typeface="Franklin Gothic Book"/>
              </a:rPr>
              <a:t>a  </a:t>
            </a:r>
            <a:r>
              <a:rPr dirty="0" sz="2400" spc="7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dell'</a:t>
            </a:r>
            <a:r>
              <a:rPr dirty="0" sz="2400" spc="-5" i="1">
                <a:latin typeface="Franklin Gothic Book"/>
                <a:cs typeface="Franklin Gothic Book"/>
              </a:rPr>
              <a:t>ipo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enu</a:t>
            </a:r>
            <a:r>
              <a:rPr dirty="0" sz="2400" spc="-10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a  </a:t>
            </a:r>
            <a:r>
              <a:rPr dirty="0" sz="2400" spc="8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per  </a:t>
            </a:r>
            <a:r>
              <a:rPr dirty="0" sz="2400" spc="6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il  </a:t>
            </a:r>
            <a:r>
              <a:rPr dirty="0" sz="2400" spc="7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seno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del</a:t>
            </a:r>
            <a:r>
              <a:rPr dirty="0" sz="2400" spc="-5" i="1">
                <a:latin typeface="Franklin Gothic Book"/>
                <a:cs typeface="Franklin Gothic Book"/>
              </a:rPr>
              <a:t>l'a</a:t>
            </a:r>
            <a:r>
              <a:rPr dirty="0" sz="2400" spc="10" i="1">
                <a:latin typeface="Franklin Gothic Book"/>
                <a:cs typeface="Franklin Gothic Book"/>
              </a:rPr>
              <a:t>n</a:t>
            </a:r>
            <a:r>
              <a:rPr dirty="0" sz="2400" spc="-15" i="1">
                <a:latin typeface="Franklin Gothic Book"/>
                <a:cs typeface="Franklin Gothic Book"/>
              </a:rPr>
              <a:t>gol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op</a:t>
            </a:r>
            <a:r>
              <a:rPr dirty="0" sz="2400" spc="-25" i="1">
                <a:latin typeface="Franklin Gothic Book"/>
                <a:cs typeface="Franklin Gothic Book"/>
              </a:rPr>
              <a:t>p</a:t>
            </a:r>
            <a:r>
              <a:rPr dirty="0" sz="2400" spc="-15" i="1">
                <a:latin typeface="Franklin Gothic Book"/>
                <a:cs typeface="Franklin Gothic Book"/>
              </a:rPr>
              <a:t>os</a:t>
            </a:r>
            <a:r>
              <a:rPr dirty="0" sz="2400" spc="-25" i="1">
                <a:latin typeface="Franklin Gothic Book"/>
                <a:cs typeface="Franklin Gothic Book"/>
              </a:rPr>
              <a:t>t</a:t>
            </a:r>
            <a:r>
              <a:rPr dirty="0" sz="2400" spc="-20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4"/>
              </a:spcBef>
              <a:buFont typeface="Wingdings"/>
              <a:buChar char=""/>
            </a:pPr>
            <a:endParaRPr sz="2950">
              <a:latin typeface="Times New Roman"/>
              <a:cs typeface="Times New Roman"/>
            </a:endParaRPr>
          </a:p>
          <a:p>
            <a:pPr algn="just" marL="353695" marR="5715" indent="-340995">
              <a:lnSpc>
                <a:spcPct val="765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10" i="1">
                <a:latin typeface="Franklin Gothic Book"/>
                <a:cs typeface="Franklin Gothic Book"/>
              </a:rPr>
              <a:t>In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23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n </a:t>
            </a:r>
            <a:r>
              <a:rPr dirty="0" sz="2400" spc="-25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tria</a:t>
            </a:r>
            <a:r>
              <a:rPr dirty="0" sz="2400" spc="-15" i="1">
                <a:latin typeface="Franklin Gothic Book"/>
                <a:cs typeface="Franklin Gothic Book"/>
              </a:rPr>
              <a:t>n</a:t>
            </a:r>
            <a:r>
              <a:rPr dirty="0" sz="2400" spc="-15" i="1">
                <a:latin typeface="Franklin Gothic Book"/>
                <a:cs typeface="Franklin Gothic Book"/>
              </a:rPr>
              <a:t>gol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23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ret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spc="-5" i="1">
                <a:latin typeface="Franklin Gothic Book"/>
                <a:cs typeface="Franklin Gothic Book"/>
              </a:rPr>
              <a:t>an</a:t>
            </a:r>
            <a:r>
              <a:rPr dirty="0" sz="2400" spc="5" i="1">
                <a:latin typeface="Franklin Gothic Book"/>
                <a:cs typeface="Franklin Gothic Book"/>
              </a:rPr>
              <a:t>g</a:t>
            </a:r>
            <a:r>
              <a:rPr dirty="0" sz="2400" spc="-15" i="1">
                <a:latin typeface="Franklin Gothic Book"/>
                <a:cs typeface="Franklin Gothic Book"/>
              </a:rPr>
              <a:t>olo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24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la </a:t>
            </a:r>
            <a:r>
              <a:rPr dirty="0" sz="2400" spc="-24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mis</a:t>
            </a:r>
            <a:r>
              <a:rPr dirty="0" sz="2400" spc="-5" i="1">
                <a:latin typeface="Franklin Gothic Book"/>
                <a:cs typeface="Franklin Gothic Book"/>
              </a:rPr>
              <a:t>ur</a:t>
            </a:r>
            <a:r>
              <a:rPr dirty="0" sz="2400" i="1">
                <a:latin typeface="Franklin Gothic Book"/>
                <a:cs typeface="Franklin Gothic Book"/>
              </a:rPr>
              <a:t>a </a:t>
            </a:r>
            <a:r>
              <a:rPr dirty="0" sz="2400" spc="-24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 </a:t>
            </a:r>
            <a:r>
              <a:rPr dirty="0" sz="2400" spc="-24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un</a:t>
            </a:r>
            <a:r>
              <a:rPr dirty="0" sz="2400" i="1">
                <a:latin typeface="Franklin Gothic Book"/>
                <a:cs typeface="Franklin Gothic Book"/>
              </a:rPr>
              <a:t>a </a:t>
            </a:r>
            <a:r>
              <a:rPr dirty="0" sz="2400" spc="-25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catet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24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è </a:t>
            </a:r>
            <a:r>
              <a:rPr dirty="0" sz="2400" spc="-24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data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dal  </a:t>
            </a:r>
            <a:r>
              <a:rPr dirty="0" sz="2400" spc="-27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prodo</a:t>
            </a:r>
            <a:r>
              <a:rPr dirty="0" sz="2400" spc="-15" i="1">
                <a:latin typeface="Franklin Gothic Book"/>
                <a:cs typeface="Franklin Gothic Book"/>
              </a:rPr>
              <a:t>t</a:t>
            </a:r>
            <a:r>
              <a:rPr dirty="0" sz="2400" spc="-10" i="1">
                <a:latin typeface="Franklin Gothic Book"/>
                <a:cs typeface="Franklin Gothic Book"/>
              </a:rPr>
              <a:t>to</a:t>
            </a:r>
            <a:r>
              <a:rPr dirty="0" sz="2400" i="1">
                <a:latin typeface="Franklin Gothic Book"/>
                <a:cs typeface="Franklin Gothic Book"/>
              </a:rPr>
              <a:t>  </a:t>
            </a:r>
            <a:r>
              <a:rPr dirty="0" sz="2400" spc="-28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della  </a:t>
            </a:r>
            <a:r>
              <a:rPr dirty="0" sz="2400" spc="-28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misura  </a:t>
            </a:r>
            <a:r>
              <a:rPr dirty="0" sz="2400" spc="-28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dell'</a:t>
            </a:r>
            <a:r>
              <a:rPr dirty="0" sz="2400" spc="-5" i="1">
                <a:latin typeface="Franklin Gothic Book"/>
                <a:cs typeface="Franklin Gothic Book"/>
              </a:rPr>
              <a:t>ipo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enu</a:t>
            </a:r>
            <a:r>
              <a:rPr dirty="0" sz="2400" spc="-10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a  </a:t>
            </a:r>
            <a:r>
              <a:rPr dirty="0" sz="2400" spc="-26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p</a:t>
            </a:r>
            <a:r>
              <a:rPr dirty="0" sz="2400" i="1">
                <a:latin typeface="Franklin Gothic Book"/>
                <a:cs typeface="Franklin Gothic Book"/>
              </a:rPr>
              <a:t>er  </a:t>
            </a:r>
            <a:r>
              <a:rPr dirty="0" sz="2400" spc="-27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il  </a:t>
            </a:r>
            <a:r>
              <a:rPr dirty="0" sz="2400" spc="-28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coseno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del</a:t>
            </a:r>
            <a:r>
              <a:rPr dirty="0" sz="2400" spc="-5" i="1">
                <a:latin typeface="Franklin Gothic Book"/>
                <a:cs typeface="Franklin Gothic Book"/>
              </a:rPr>
              <a:t>l'a</a:t>
            </a:r>
            <a:r>
              <a:rPr dirty="0" sz="2400" spc="10" i="1">
                <a:latin typeface="Franklin Gothic Book"/>
                <a:cs typeface="Franklin Gothic Book"/>
              </a:rPr>
              <a:t>n</a:t>
            </a:r>
            <a:r>
              <a:rPr dirty="0" sz="2400" spc="-15" i="1">
                <a:latin typeface="Franklin Gothic Book"/>
                <a:cs typeface="Franklin Gothic Book"/>
              </a:rPr>
              <a:t>gol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ad</a:t>
            </a:r>
            <a:r>
              <a:rPr dirty="0" sz="2400" spc="5" i="1">
                <a:latin typeface="Franklin Gothic Book"/>
                <a:cs typeface="Franklin Gothic Book"/>
              </a:rPr>
              <a:t>i</a:t>
            </a:r>
            <a:r>
              <a:rPr dirty="0" sz="2400" spc="-20" i="1">
                <a:latin typeface="Franklin Gothic Book"/>
                <a:cs typeface="Franklin Gothic Book"/>
              </a:rPr>
              <a:t>acent</a:t>
            </a:r>
            <a:r>
              <a:rPr dirty="0" sz="2400" spc="-10" i="1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77" y="701287"/>
            <a:ext cx="8026400" cy="3870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3820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Superfi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ci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Volumi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1"/>
              </a:spcBef>
            </a:pPr>
            <a:endParaRPr sz="3050">
              <a:latin typeface="Times New Roman"/>
              <a:cs typeface="Times New Roman"/>
            </a:endParaRPr>
          </a:p>
          <a:p>
            <a:pPr marL="353695" marR="5080" indent="-340995">
              <a:lnSpc>
                <a:spcPct val="763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riportano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alcu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mule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calcolo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erime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ri,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ee</a:t>
            </a:r>
            <a:r>
              <a:rPr dirty="0" sz="2400" spc="-10">
                <a:latin typeface="Franklin Gothic Book"/>
                <a:cs typeface="Franklin Gothic Book"/>
              </a:rPr>
              <a:t> 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volum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-5">
                <a:latin typeface="Franklin Gothic Book"/>
                <a:cs typeface="Franklin Gothic Book"/>
              </a:rPr>
              <a:t> principal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figure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pian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solide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  <a:buFont typeface="Wingdings"/>
              <a:buChar char=""/>
            </a:pPr>
            <a:endParaRPr sz="2700">
              <a:latin typeface="Times New Roman"/>
              <a:cs typeface="Times New Roman"/>
            </a:endParaRPr>
          </a:p>
          <a:p>
            <a:pPr lvl="1" marL="740410" indent="-493395">
              <a:lnSpc>
                <a:spcPct val="100000"/>
              </a:lnSpc>
              <a:buFont typeface="Arial"/>
              <a:buChar char="•"/>
              <a:tabLst>
                <a:tab pos="741045" algn="l"/>
              </a:tabLst>
            </a:pPr>
            <a:r>
              <a:rPr dirty="0" sz="2400" spc="5" b="1">
                <a:latin typeface="Franklin Gothic Book"/>
                <a:cs typeface="Franklin Gothic Book"/>
              </a:rPr>
              <a:t>Q</a:t>
            </a:r>
            <a:r>
              <a:rPr dirty="0" sz="2400" b="1">
                <a:latin typeface="Franklin Gothic Book"/>
                <a:cs typeface="Franklin Gothic Book"/>
              </a:rPr>
              <a:t>u</a:t>
            </a:r>
            <a:r>
              <a:rPr dirty="0" sz="2400" spc="15" b="1">
                <a:latin typeface="Franklin Gothic Book"/>
                <a:cs typeface="Franklin Gothic Book"/>
              </a:rPr>
              <a:t>a</a:t>
            </a:r>
            <a:r>
              <a:rPr dirty="0" sz="2400" spc="10" b="1">
                <a:latin typeface="Franklin Gothic Book"/>
                <a:cs typeface="Franklin Gothic Book"/>
              </a:rPr>
              <a:t>d</a:t>
            </a:r>
            <a:r>
              <a:rPr dirty="0" sz="2400" b="1">
                <a:latin typeface="Franklin Gothic Book"/>
                <a:cs typeface="Franklin Gothic Book"/>
              </a:rPr>
              <a:t>ra</a:t>
            </a:r>
            <a:r>
              <a:rPr dirty="0" sz="2400" spc="-45" b="1">
                <a:latin typeface="Franklin Gothic Book"/>
                <a:cs typeface="Franklin Gothic Book"/>
              </a:rPr>
              <a:t>t</a:t>
            </a:r>
            <a:r>
              <a:rPr dirty="0" sz="2400" spc="5" b="1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perim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4*l</a:t>
            </a:r>
            <a:r>
              <a:rPr dirty="0" sz="2400">
                <a:latin typeface="Franklin Gothic Book"/>
                <a:cs typeface="Franklin Gothic Book"/>
              </a:rPr>
              <a:t>;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area=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Segoe UI"/>
                <a:cs typeface="Segoe UI"/>
              </a:rPr>
              <a:t>²</a:t>
            </a:r>
            <a:endParaRPr sz="2400">
              <a:latin typeface="Segoe UI"/>
              <a:cs typeface="Segoe UI"/>
            </a:endParaRPr>
          </a:p>
          <a:p>
            <a:pPr lvl="1" marL="740410" indent="-49339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741045" algn="l"/>
              </a:tabLst>
            </a:pPr>
            <a:r>
              <a:rPr dirty="0" sz="2400" spc="-5" b="1">
                <a:latin typeface="Franklin Gothic Book"/>
                <a:cs typeface="Franklin Gothic Book"/>
              </a:rPr>
              <a:t>C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45" b="1">
                <a:latin typeface="Franklin Gothic Book"/>
                <a:cs typeface="Franklin Gothic Book"/>
              </a:rPr>
              <a:t>r</a:t>
            </a:r>
            <a:r>
              <a:rPr dirty="0" sz="2400" spc="-10" b="1">
                <a:latin typeface="Franklin Gothic Book"/>
                <a:cs typeface="Franklin Gothic Book"/>
              </a:rPr>
              <a:t>c</a:t>
            </a:r>
            <a:r>
              <a:rPr dirty="0" sz="2400" spc="-10" b="1">
                <a:latin typeface="Franklin Gothic Book"/>
                <a:cs typeface="Franklin Gothic Book"/>
              </a:rPr>
              <a:t>hi</a:t>
            </a:r>
            <a:r>
              <a:rPr dirty="0" sz="2400" spc="-10" b="1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</a:t>
            </a:r>
            <a:r>
              <a:rPr dirty="0" sz="2400" spc="-5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8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ere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za</a:t>
            </a:r>
            <a:r>
              <a:rPr dirty="0" sz="2400" spc="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π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;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area</a:t>
            </a:r>
            <a:r>
              <a:rPr dirty="0" sz="2400">
                <a:latin typeface="Franklin Gothic Book"/>
                <a:cs typeface="Franklin Gothic Book"/>
              </a:rPr>
              <a:t> 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π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Segoe UI"/>
                <a:cs typeface="Segoe UI"/>
              </a:rPr>
              <a:t>²</a:t>
            </a:r>
            <a:endParaRPr sz="2400">
              <a:latin typeface="Segoe UI"/>
              <a:cs typeface="Segoe UI"/>
            </a:endParaRPr>
          </a:p>
          <a:p>
            <a:pPr lvl="1" marL="740410" indent="-49339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741045" algn="l"/>
                <a:tab pos="1631950" algn="l"/>
              </a:tabLst>
            </a:pPr>
            <a:r>
              <a:rPr dirty="0" sz="2400" spc="-5" b="1">
                <a:latin typeface="Franklin Gothic Book"/>
                <a:cs typeface="Franklin Gothic Book"/>
              </a:rPr>
              <a:t>C</a:t>
            </a:r>
            <a:r>
              <a:rPr dirty="0" sz="2400" spc="-10" b="1">
                <a:latin typeface="Franklin Gothic Book"/>
                <a:cs typeface="Franklin Gothic Book"/>
              </a:rPr>
              <a:t>u</a:t>
            </a:r>
            <a:r>
              <a:rPr dirty="0" sz="2400" spc="-15" b="1">
                <a:latin typeface="Franklin Gothic Book"/>
                <a:cs typeface="Franklin Gothic Book"/>
              </a:rPr>
              <a:t>b</a:t>
            </a:r>
            <a:r>
              <a:rPr dirty="0" sz="2400" spc="-10" b="1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	</a:t>
            </a:r>
            <a:r>
              <a:rPr dirty="0" sz="2400" spc="-15">
                <a:latin typeface="Franklin Gothic Book"/>
                <a:cs typeface="Franklin Gothic Book"/>
              </a:rPr>
              <a:t>supe</a:t>
            </a:r>
            <a:r>
              <a:rPr dirty="0" sz="2400" spc="5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icie</a:t>
            </a:r>
            <a:r>
              <a:rPr dirty="0" sz="2400" spc="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6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5">
                <a:latin typeface="Segoe UI"/>
                <a:cs typeface="Segoe UI"/>
              </a:rPr>
              <a:t>²</a:t>
            </a:r>
            <a:r>
              <a:rPr dirty="0" sz="2400">
                <a:latin typeface="Franklin Gothic Book"/>
                <a:cs typeface="Franklin Gothic Book"/>
              </a:rPr>
              <a:t>;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olume=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l^</a:t>
            </a:r>
            <a:r>
              <a:rPr dirty="0" sz="2400">
                <a:latin typeface="Segoe UI"/>
                <a:cs typeface="Segoe UI"/>
              </a:rPr>
              <a:t>3</a:t>
            </a:r>
            <a:endParaRPr sz="2400">
              <a:latin typeface="Segoe UI"/>
              <a:cs typeface="Segoe UI"/>
            </a:endParaRPr>
          </a:p>
          <a:p>
            <a:pPr lvl="1" marL="740410" indent="-49339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741045" algn="l"/>
              </a:tabLst>
            </a:pPr>
            <a:r>
              <a:rPr dirty="0" sz="2400" spc="-5" b="1">
                <a:latin typeface="Franklin Gothic Book"/>
                <a:cs typeface="Franklin Gothic Book"/>
              </a:rPr>
              <a:t>S</a:t>
            </a:r>
            <a:r>
              <a:rPr dirty="0" sz="2400" spc="-60" b="1">
                <a:latin typeface="Franklin Gothic Book"/>
                <a:cs typeface="Franklin Gothic Book"/>
              </a:rPr>
              <a:t>f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10" b="1">
                <a:latin typeface="Franklin Gothic Book"/>
                <a:cs typeface="Franklin Gothic Book"/>
              </a:rPr>
              <a:t>r</a:t>
            </a:r>
            <a:r>
              <a:rPr dirty="0" sz="2400" spc="-10" b="1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supe</a:t>
            </a:r>
            <a:r>
              <a:rPr dirty="0" sz="2400" spc="5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icie</a:t>
            </a:r>
            <a:r>
              <a:rPr dirty="0" sz="2400" spc="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4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π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Segoe UI"/>
                <a:cs typeface="Segoe UI"/>
              </a:rPr>
              <a:t>²</a:t>
            </a:r>
            <a:r>
              <a:rPr dirty="0" sz="2400">
                <a:latin typeface="Franklin Gothic Book"/>
                <a:cs typeface="Franklin Gothic Book"/>
              </a:rPr>
              <a:t>;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olume</a:t>
            </a:r>
            <a:r>
              <a:rPr dirty="0" sz="2400" spc="-2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4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-5">
                <a:latin typeface="Franklin Gothic Book"/>
                <a:cs typeface="Franklin Gothic Book"/>
              </a:rPr>
              <a:t>3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π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spc="-10">
                <a:latin typeface="Franklin Gothic Book"/>
                <a:cs typeface="Franklin Gothic Book"/>
              </a:rPr>
              <a:t>r^</a:t>
            </a:r>
            <a:r>
              <a:rPr dirty="0" sz="2400">
                <a:latin typeface="Segoe UI"/>
                <a:cs typeface="Segoe UI"/>
              </a:rPr>
              <a:t>3</a:t>
            </a:r>
            <a:endParaRPr sz="2400">
              <a:latin typeface="Segoe UI"/>
              <a:cs typeface="Segoe UI"/>
            </a:endParaRPr>
          </a:p>
          <a:p>
            <a:pPr lvl="1" marL="740410" indent="-49339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741045" algn="l"/>
              </a:tabLst>
            </a:pPr>
            <a:r>
              <a:rPr dirty="0" sz="2400" spc="-10" b="1">
                <a:latin typeface="Franklin Gothic Book"/>
                <a:cs typeface="Franklin Gothic Book"/>
              </a:rPr>
              <a:t>C</a:t>
            </a:r>
            <a:r>
              <a:rPr dirty="0" sz="2400" b="1">
                <a:latin typeface="Franklin Gothic Book"/>
                <a:cs typeface="Franklin Gothic Book"/>
              </a:rPr>
              <a:t>i</a:t>
            </a:r>
            <a:r>
              <a:rPr dirty="0" sz="2400" b="1">
                <a:latin typeface="Franklin Gothic Book"/>
                <a:cs typeface="Franklin Gothic Book"/>
              </a:rPr>
              <a:t>lind</a:t>
            </a:r>
            <a:r>
              <a:rPr dirty="0" sz="2400" spc="-60" b="1">
                <a:latin typeface="Franklin Gothic Book"/>
                <a:cs typeface="Franklin Gothic Book"/>
              </a:rPr>
              <a:t>r</a:t>
            </a:r>
            <a:r>
              <a:rPr dirty="0" sz="2400" spc="5" b="1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sup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55">
                <a:latin typeface="Franklin Gothic Book"/>
                <a:cs typeface="Franklin Gothic Book"/>
              </a:rPr>
              <a:t>r</a:t>
            </a:r>
            <a:r>
              <a:rPr dirty="0" sz="2400" spc="10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ici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la</a:t>
            </a:r>
            <a:r>
              <a:rPr dirty="0" sz="2400" spc="-3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eral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π</a:t>
            </a:r>
            <a:r>
              <a:rPr dirty="0" sz="2400" spc="-5">
                <a:latin typeface="Franklin Gothic Book"/>
                <a:cs typeface="Franklin Gothic Book"/>
              </a:rPr>
              <a:t>*r</a:t>
            </a:r>
            <a:r>
              <a:rPr dirty="0" sz="2400" spc="-10">
                <a:latin typeface="Franklin Gothic Book"/>
                <a:cs typeface="Franklin Gothic Book"/>
              </a:rPr>
              <a:t>*</a:t>
            </a:r>
            <a:r>
              <a:rPr dirty="0" sz="2400" spc="-5">
                <a:latin typeface="Franklin Gothic Book"/>
                <a:cs typeface="Franklin Gothic Book"/>
              </a:rPr>
              <a:t>h</a:t>
            </a:r>
            <a:r>
              <a:rPr dirty="0" sz="2400">
                <a:latin typeface="Franklin Gothic Book"/>
                <a:cs typeface="Franklin Gothic Book"/>
              </a:rPr>
              <a:t>;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ol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me=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π 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Segoe UI"/>
                <a:cs typeface="Segoe UI"/>
              </a:rPr>
              <a:t>²</a:t>
            </a:r>
            <a:r>
              <a:rPr dirty="0" sz="2400" spc="-5">
                <a:latin typeface="Franklin Gothic Book"/>
                <a:cs typeface="Franklin Gothic Book"/>
              </a:rPr>
              <a:t>*h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1480" cy="33331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Richiami</a:t>
            </a:r>
            <a:r>
              <a:rPr dirty="0" sz="2400" spc="-3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matema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ica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sz="3150">
              <a:latin typeface="Times New Roman"/>
              <a:cs typeface="Times New Roman"/>
            </a:endParaRPr>
          </a:p>
          <a:p>
            <a:pPr algn="just" marL="353695" marR="5080" indent="-340995">
              <a:lnSpc>
                <a:spcPct val="765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>
                <a:latin typeface="Franklin Gothic Book"/>
                <a:cs typeface="Franklin Gothic Book"/>
              </a:rPr>
              <a:t>Si  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dica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espressione</a:t>
            </a:r>
            <a:r>
              <a:rPr dirty="0" sz="2400" b="1">
                <a:latin typeface="Franklin Gothic Book"/>
                <a:cs typeface="Franklin Gothic Book"/>
              </a:rPr>
              <a:t>  </a:t>
            </a:r>
            <a:r>
              <a:rPr dirty="0" sz="2400" spc="280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alge</a:t>
            </a:r>
            <a:r>
              <a:rPr dirty="0" sz="2400" spc="-25" b="1">
                <a:latin typeface="Franklin Gothic Book"/>
                <a:cs typeface="Franklin Gothic Book"/>
              </a:rPr>
              <a:t>b</a:t>
            </a:r>
            <a:r>
              <a:rPr dirty="0" sz="2400" spc="-10" b="1">
                <a:latin typeface="Franklin Gothic Book"/>
                <a:cs typeface="Franklin Gothic Book"/>
              </a:rPr>
              <a:t>r</a:t>
            </a:r>
            <a:r>
              <a:rPr dirty="0" sz="2400" b="1">
                <a:latin typeface="Franklin Gothic Book"/>
                <a:cs typeface="Franklin Gothic Book"/>
              </a:rPr>
              <a:t>i</a:t>
            </a:r>
            <a:r>
              <a:rPr dirty="0" sz="2400" spc="-15" b="1">
                <a:latin typeface="Franklin Gothic Book"/>
                <a:cs typeface="Franklin Gothic Book"/>
              </a:rPr>
              <a:t>ca</a:t>
            </a:r>
            <a:r>
              <a:rPr dirty="0" sz="2400" b="1">
                <a:latin typeface="Franklin Gothic Book"/>
                <a:cs typeface="Franklin Gothic Book"/>
              </a:rPr>
              <a:t>  </a:t>
            </a:r>
            <a:r>
              <a:rPr dirty="0" sz="2400" spc="290" b="1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serie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operazi</a:t>
            </a:r>
            <a:r>
              <a:rPr dirty="0" sz="2400">
                <a:latin typeface="Franklin Gothic Book"/>
                <a:cs typeface="Franklin Gothic Book"/>
              </a:rPr>
              <a:t>oni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20">
                <a:latin typeface="Franklin Gothic Book"/>
                <a:cs typeface="Franklin Gothic Book"/>
              </a:rPr>
              <a:t>mm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prodott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20">
                <a:latin typeface="Franklin Gothic Book"/>
                <a:cs typeface="Franklin Gothic Book"/>
              </a:rPr>
              <a:t>f</a:t>
            </a:r>
            <a:r>
              <a:rPr dirty="0" sz="2400" spc="-10">
                <a:latin typeface="Franklin Gothic Book"/>
                <a:cs typeface="Franklin Gothic Book"/>
              </a:rPr>
              <a:t>fere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ozi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termini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sia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merici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letterar</a:t>
            </a:r>
            <a:r>
              <a:rPr dirty="0" sz="2400" spc="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buFont typeface="Wingdings"/>
              <a:buChar char=""/>
            </a:pPr>
            <a:endParaRPr sz="2350">
              <a:latin typeface="Times New Roman"/>
              <a:cs typeface="Times New Roman"/>
            </a:endParaRPr>
          </a:p>
          <a:p>
            <a:pPr marL="353695" indent="-340995">
              <a:lnSpc>
                <a:spcPct val="1000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termini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og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it</a:t>
            </a:r>
            <a:r>
              <a:rPr dirty="0" sz="2400">
                <a:latin typeface="Franklin Gothic Book"/>
                <a:cs typeface="Franklin Gothic Book"/>
              </a:rPr>
              <a:t>i si dico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v</a:t>
            </a:r>
            <a:r>
              <a:rPr dirty="0" sz="2400" spc="10" b="1">
                <a:latin typeface="Franklin Gothic Book"/>
                <a:cs typeface="Franklin Gothic Book"/>
              </a:rPr>
              <a:t>a</a:t>
            </a:r>
            <a:r>
              <a:rPr dirty="0" sz="2400" b="1">
                <a:latin typeface="Franklin Gothic Book"/>
                <a:cs typeface="Franklin Gothic Book"/>
              </a:rPr>
              <a:t>r</a:t>
            </a:r>
            <a:r>
              <a:rPr dirty="0" sz="2400" b="1">
                <a:latin typeface="Franklin Gothic Book"/>
                <a:cs typeface="Franklin Gothic Book"/>
              </a:rPr>
              <a:t>i</a:t>
            </a:r>
            <a:r>
              <a:rPr dirty="0" sz="2400" spc="-10" b="1">
                <a:latin typeface="Franklin Gothic Book"/>
                <a:cs typeface="Franklin Gothic Book"/>
              </a:rPr>
              <a:t>abili</a:t>
            </a:r>
            <a:r>
              <a:rPr dirty="0" sz="2400" b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4"/>
              </a:spcBef>
              <a:buFont typeface="Wingdings"/>
              <a:buChar char=""/>
            </a:pPr>
            <a:endParaRPr sz="2950">
              <a:latin typeface="Times New Roman"/>
              <a:cs typeface="Times New Roman"/>
            </a:endParaRPr>
          </a:p>
          <a:p>
            <a:pPr algn="just" marL="353695" marR="7620" indent="-340995">
              <a:lnSpc>
                <a:spcPct val="763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Sempl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fica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'espression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alge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10">
                <a:latin typeface="Franklin Gothic Book"/>
                <a:cs typeface="Franklin Gothic Book"/>
              </a:rPr>
              <a:t>rica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ignific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esprimer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maniera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semplificare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0">
                <a:latin typeface="Franklin Gothic Book"/>
                <a:cs typeface="Franklin Gothic Book"/>
              </a:rPr>
              <a:t>calcol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7933690" cy="4170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OPO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1/3: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200"/>
              </a:lnSpc>
            </a:pPr>
            <a:r>
              <a:rPr dirty="0" sz="2400" spc="-10" b="1">
                <a:latin typeface="Franklin Gothic Medium"/>
                <a:cs typeface="Franklin Gothic Medium"/>
              </a:rPr>
              <a:t>1</a:t>
            </a:r>
            <a:r>
              <a:rPr dirty="0" sz="2400" spc="-10" b="1">
                <a:latin typeface="Franklin Gothic Medium"/>
                <a:cs typeface="Franklin Gothic Medium"/>
              </a:rPr>
              <a:t>)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b="1">
                <a:latin typeface="Franklin Gothic Medium"/>
                <a:cs typeface="Franklin Gothic Medium"/>
              </a:rPr>
              <a:t>'</a:t>
            </a:r>
            <a:r>
              <a:rPr dirty="0" sz="2400" spc="-20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q</a:t>
            </a:r>
            <a:r>
              <a:rPr dirty="0" sz="2400" spc="-15" b="1">
                <a:latin typeface="Franklin Gothic Medium"/>
                <a:cs typeface="Franklin Gothic Medium"/>
              </a:rPr>
              <a:t>uazione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ia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è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20" b="1">
                <a:latin typeface="Franklin Gothic Medium"/>
                <a:cs typeface="Franklin Gothic Medium"/>
              </a:rPr>
              <a:t>ess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0" b="1">
                <a:latin typeface="Franklin Gothic Medium"/>
                <a:cs typeface="Franklin Gothic Medium"/>
              </a:rPr>
              <a:t>la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f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1</a:t>
            </a:r>
            <a:r>
              <a:rPr dirty="0" sz="2400" spc="-10" b="1">
                <a:latin typeface="Franklin Gothic Medium"/>
                <a:cs typeface="Franklin Gothic Medium"/>
              </a:rPr>
              <a:t>0</a:t>
            </a:r>
            <a:r>
              <a:rPr dirty="0" sz="2400" spc="-10" b="1">
                <a:latin typeface="Franklin Gothic Medium"/>
                <a:cs typeface="Franklin Gothic Medium"/>
              </a:rPr>
              <a:t>=</a:t>
            </a:r>
            <a:r>
              <a:rPr dirty="0" sz="2400" spc="-10" b="1">
                <a:latin typeface="Franklin Gothic Medium"/>
                <a:cs typeface="Franklin Gothic Medium"/>
              </a:rPr>
              <a:t>5</a:t>
            </a:r>
            <a:r>
              <a:rPr dirty="0" sz="2400" spc="-10" b="1">
                <a:latin typeface="Franklin Gothic Medium"/>
                <a:cs typeface="Franklin Gothic Medium"/>
              </a:rPr>
              <a:t>+</a:t>
            </a:r>
            <a:r>
              <a:rPr dirty="0" sz="2400" spc="-10" b="1">
                <a:latin typeface="Franklin Gothic Medium"/>
                <a:cs typeface="Franklin Gothic Medium"/>
              </a:rPr>
              <a:t>2</a:t>
            </a:r>
            <a:r>
              <a:rPr dirty="0" sz="2400" spc="-10" b="1">
                <a:latin typeface="Franklin Gothic Medium"/>
                <a:cs typeface="Franklin Gothic Medium"/>
              </a:rPr>
              <a:t>*</a:t>
            </a:r>
            <a:r>
              <a:rPr dirty="0" sz="2400" spc="-10" b="1">
                <a:latin typeface="Franklin Gothic Medium"/>
                <a:cs typeface="Franklin Gothic Medium"/>
              </a:rPr>
              <a:t>t.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Q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è</a:t>
            </a:r>
            <a:r>
              <a:rPr dirty="0" sz="2400" spc="-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?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 marR="6522084">
              <a:lnSpc>
                <a:spcPts val="2780"/>
              </a:lnSpc>
              <a:tabLst>
                <a:tab pos="469265" algn="l"/>
              </a:tabLst>
            </a:pPr>
            <a:r>
              <a:rPr dirty="0" sz="2400">
                <a:latin typeface="Franklin Gothic Book"/>
                <a:cs typeface="Franklin Gothic Book"/>
              </a:rPr>
              <a:t>a)	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 =</a:t>
            </a:r>
            <a:r>
              <a:rPr dirty="0" sz="2400" spc="-5">
                <a:latin typeface="Franklin Gothic Book"/>
                <a:cs typeface="Franklin Gothic Book"/>
              </a:rPr>
              <a:t> 2,5.</a:t>
            </a:r>
            <a:r>
              <a:rPr dirty="0" sz="2400" spc="-5">
                <a:latin typeface="Franklin Gothic Book"/>
                <a:cs typeface="Franklin Gothic Book"/>
              </a:rPr>
              <a:t> b</a:t>
            </a:r>
            <a:r>
              <a:rPr dirty="0" sz="2400">
                <a:latin typeface="Franklin Gothic Book"/>
                <a:cs typeface="Franklin Gothic Book"/>
              </a:rPr>
              <a:t>)	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 = -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640"/>
              </a:lnSpc>
              <a:buFont typeface="Franklin Gothic Book"/>
              <a:buAutoNum type="alphaLcParenR" startAt="3"/>
              <a:tabLst>
                <a:tab pos="4699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 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5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80"/>
              </a:lnSpc>
              <a:buFont typeface="Franklin Gothic Book"/>
              <a:buAutoNum type="alphaLcParenR" startAt="3"/>
              <a:tabLst>
                <a:tab pos="4699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 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80"/>
              </a:lnSpc>
              <a:buFont typeface="Franklin Gothic Book"/>
              <a:buAutoNum type="alphaLcParenR" startAt="3"/>
              <a:tabLst>
                <a:tab pos="4699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 </a:t>
            </a:r>
            <a:r>
              <a:rPr dirty="0" sz="2400" spc="-5">
                <a:latin typeface="Franklin Gothic Book"/>
                <a:cs typeface="Franklin Gothic Book"/>
              </a:rPr>
              <a:t>25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825"/>
              </a:lnSpc>
              <a:buFont typeface="Franklin Gothic Book"/>
              <a:buAutoNum type="alphaLcParenR" startAt="3"/>
              <a:tabLst>
                <a:tab pos="469900" algn="l"/>
                <a:tab pos="86868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e)</a:t>
            </a:r>
            <a:r>
              <a:rPr dirty="0" sz="2400" spc="-1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No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si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30</a:t>
            </a:r>
            <a:endParaRPr sz="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31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QUES</a:t>
            </a:r>
            <a:r>
              <a:rPr dirty="0" spc="-25"/>
              <a:t>I</a:t>
            </a:r>
            <a:r>
              <a:rPr dirty="0" spc="-5"/>
              <a:t>T</a:t>
            </a:r>
            <a:r>
              <a:rPr dirty="0"/>
              <a:t>I</a:t>
            </a:r>
            <a:r>
              <a:rPr dirty="0" spc="10"/>
              <a:t> </a:t>
            </a:r>
            <a:r>
              <a:rPr dirty="0" spc="-20"/>
              <a:t>P</a:t>
            </a:r>
            <a:r>
              <a:rPr dirty="0" spc="-15"/>
              <a:t>R</a:t>
            </a:r>
            <a:r>
              <a:rPr dirty="0" spc="-15"/>
              <a:t>OPO</a:t>
            </a:r>
            <a:r>
              <a:rPr dirty="0" spc="-5"/>
              <a:t>ST</a:t>
            </a:r>
            <a:r>
              <a:rPr dirty="0"/>
              <a:t>I </a:t>
            </a:r>
            <a:r>
              <a:rPr dirty="0" spc="-5"/>
              <a:t>2/3: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04850" y="1065911"/>
          <a:ext cx="8037830" cy="3212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0510"/>
                <a:gridCol w="7657039"/>
              </a:tblGrid>
              <a:tr h="1410078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dirty="0" sz="2400" spc="5" b="1">
                          <a:latin typeface="Franklin Gothic Medium"/>
                          <a:cs typeface="Franklin Gothic Medium"/>
                        </a:rPr>
                        <a:t>2</a:t>
                      </a:r>
                      <a:r>
                        <a:rPr dirty="0" sz="2400" b="1">
                          <a:latin typeface="Franklin Gothic Medium"/>
                          <a:cs typeface="Franklin Gothic Medium"/>
                        </a:rPr>
                        <a:t>)</a:t>
                      </a:r>
                      <a:endParaRPr sz="2400">
                        <a:latin typeface="Franklin Gothic Medium"/>
                        <a:cs typeface="Franklin Gothic Medium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1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a)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T w="47307">
                      <a:solidFill>
                        <a:srgbClr val="46489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dirty="0" sz="2400" spc="5" b="1">
                          <a:latin typeface="Franklin Gothic Medium"/>
                          <a:cs typeface="Franklin Gothic Medium"/>
                        </a:rPr>
                        <a:t>S</a:t>
                      </a:r>
                      <a:r>
                        <a:rPr dirty="0" sz="2400" spc="10" b="1">
                          <a:latin typeface="Franklin Gothic Medium"/>
                          <a:cs typeface="Franklin Gothic Medium"/>
                        </a:rPr>
                        <a:t>e</a:t>
                      </a:r>
                      <a:r>
                        <a:rPr dirty="0" sz="2400" spc="5" b="1">
                          <a:latin typeface="Franklin Gothic Medium"/>
                          <a:cs typeface="Franklin Gothic Medium"/>
                        </a:rPr>
                        <a:t>m</a:t>
                      </a:r>
                      <a:r>
                        <a:rPr dirty="0" sz="2400" b="1">
                          <a:latin typeface="Franklin Gothic Medium"/>
                          <a:cs typeface="Franklin Gothic Medium"/>
                        </a:rPr>
                        <a:t>pli</a:t>
                      </a:r>
                      <a:r>
                        <a:rPr dirty="0" sz="2400" spc="5" b="1">
                          <a:latin typeface="Franklin Gothic Medium"/>
                          <a:cs typeface="Franklin Gothic Medium"/>
                        </a:rPr>
                        <a:t>f</a:t>
                      </a:r>
                      <a:r>
                        <a:rPr dirty="0" sz="2400" b="1">
                          <a:latin typeface="Franklin Gothic Medium"/>
                          <a:cs typeface="Franklin Gothic Medium"/>
                        </a:rPr>
                        <a:t>ic</a:t>
                      </a:r>
                      <a:r>
                        <a:rPr dirty="0" sz="2400" spc="5" b="1">
                          <a:latin typeface="Franklin Gothic Medium"/>
                          <a:cs typeface="Franklin Gothic Medium"/>
                        </a:rPr>
                        <a:t>a</a:t>
                      </a:r>
                      <a:r>
                        <a:rPr dirty="0" sz="2400" b="1">
                          <a:latin typeface="Franklin Gothic Medium"/>
                          <a:cs typeface="Franklin Gothic Medium"/>
                        </a:rPr>
                        <a:t>re</a:t>
                      </a:r>
                      <a:r>
                        <a:rPr dirty="0" sz="2400" spc="-15" b="1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2400" spc="5" b="1">
                          <a:latin typeface="Franklin Gothic Medium"/>
                          <a:cs typeface="Franklin Gothic Medium"/>
                        </a:rPr>
                        <a:t>l’</a:t>
                      </a:r>
                      <a:r>
                        <a:rPr dirty="0" sz="2400" b="1">
                          <a:latin typeface="Franklin Gothic Medium"/>
                          <a:cs typeface="Franklin Gothic Medium"/>
                        </a:rPr>
                        <a:t>es</a:t>
                      </a:r>
                      <a:r>
                        <a:rPr dirty="0" sz="2400" spc="15" b="1">
                          <a:latin typeface="Franklin Gothic Medium"/>
                          <a:cs typeface="Franklin Gothic Medium"/>
                        </a:rPr>
                        <a:t>p</a:t>
                      </a:r>
                      <a:r>
                        <a:rPr dirty="0" sz="2400" b="1">
                          <a:latin typeface="Franklin Gothic Medium"/>
                          <a:cs typeface="Franklin Gothic Medium"/>
                        </a:rPr>
                        <a:t>ressione</a:t>
                      </a:r>
                      <a:r>
                        <a:rPr dirty="0" sz="2400" spc="-25" b="1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2400" spc="10" b="1">
                          <a:latin typeface="Franklin Gothic Medium"/>
                          <a:cs typeface="Franklin Gothic Medium"/>
                        </a:rPr>
                        <a:t>lo</a:t>
                      </a:r>
                      <a:r>
                        <a:rPr dirty="0" sz="2400" spc="20" b="1">
                          <a:latin typeface="Franklin Gothic Medium"/>
                          <a:cs typeface="Franklin Gothic Medium"/>
                        </a:rPr>
                        <a:t>g</a:t>
                      </a:r>
                      <a:r>
                        <a:rPr dirty="0" sz="900" spc="10" b="1">
                          <a:latin typeface="Franklin Gothic Medium"/>
                          <a:cs typeface="Franklin Gothic Medium"/>
                        </a:rPr>
                        <a:t>3</a:t>
                      </a:r>
                      <a:r>
                        <a:rPr dirty="0" sz="2400" spc="-5" b="1">
                          <a:latin typeface="Franklin Gothic Medium"/>
                          <a:cs typeface="Franklin Gothic Medium"/>
                        </a:rPr>
                        <a:t>27:</a:t>
                      </a:r>
                      <a:endParaRPr sz="2400">
                        <a:latin typeface="Franklin Gothic Medium"/>
                        <a:cs typeface="Franklin Gothic Medium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1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111125">
                        <a:lnSpc>
                          <a:spcPct val="100000"/>
                        </a:lnSpc>
                      </a:pPr>
                      <a:r>
                        <a:rPr dirty="0" sz="2400" spc="-5">
                          <a:latin typeface="Franklin Gothic Book"/>
                          <a:cs typeface="Franklin Gothic Book"/>
                        </a:rPr>
                        <a:t>3.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T w="47307">
                      <a:solidFill>
                        <a:srgbClr val="464890"/>
                      </a:solidFill>
                      <a:prstDash val="solid"/>
                    </a:lnT>
                  </a:tcPr>
                </a:tc>
              </a:tr>
              <a:tr h="352323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dirty="0" sz="2400" spc="-10">
                          <a:latin typeface="Franklin Gothic Book"/>
                          <a:cs typeface="Franklin Gothic Book"/>
                        </a:rPr>
                        <a:t>b)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1125">
                        <a:lnSpc>
                          <a:spcPct val="100000"/>
                        </a:lnSpc>
                      </a:pPr>
                      <a:r>
                        <a:rPr dirty="0" sz="2400" spc="-5">
                          <a:latin typeface="Franklin Gothic Book"/>
                          <a:cs typeface="Franklin Gothic Book"/>
                        </a:rPr>
                        <a:t>27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/>
                </a:tc>
              </a:tr>
              <a:tr h="352776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dirty="0" sz="2400" spc="-5">
                          <a:latin typeface="Franklin Gothic Book"/>
                          <a:cs typeface="Franklin Gothic Book"/>
                        </a:rPr>
                        <a:t>c)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1125">
                        <a:lnSpc>
                          <a:spcPct val="100000"/>
                        </a:lnSpc>
                      </a:pP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9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/>
                </a:tc>
              </a:tr>
              <a:tr h="352806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d)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1125">
                        <a:lnSpc>
                          <a:spcPct val="100000"/>
                        </a:lnSpc>
                      </a:pP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0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/>
                </a:tc>
              </a:tr>
              <a:tr h="352044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dirty="0" sz="2400" spc="-5">
                          <a:latin typeface="Franklin Gothic Book"/>
                          <a:cs typeface="Franklin Gothic Book"/>
                        </a:rPr>
                        <a:t>e)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1125">
                        <a:lnSpc>
                          <a:spcPct val="100000"/>
                        </a:lnSpc>
                      </a:pPr>
                      <a:r>
                        <a:rPr dirty="0" sz="2400" spc="-5">
                          <a:latin typeface="Franklin Gothic Book"/>
                          <a:cs typeface="Franklin Gothic Book"/>
                        </a:rPr>
                        <a:t>81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/>
                </a:tc>
              </a:tr>
              <a:tr h="391921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f)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1125">
                        <a:lnSpc>
                          <a:spcPct val="100000"/>
                        </a:lnSpc>
                      </a:pPr>
                      <a:r>
                        <a:rPr dirty="0" sz="2400" spc="-5">
                          <a:latin typeface="Franklin Gothic Book"/>
                          <a:cs typeface="Franklin Gothic Book"/>
                        </a:rPr>
                        <a:t>No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 si</a:t>
                      </a:r>
                      <a:r>
                        <a:rPr dirty="0" sz="2400" spc="-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400" spc="-5">
                          <a:latin typeface="Franklin Gothic Book"/>
                          <a:cs typeface="Franklin Gothic Book"/>
                        </a:rPr>
                        <a:t>pu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ò</a:t>
                      </a:r>
                      <a:r>
                        <a:rPr dirty="0" sz="2400" spc="1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dire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.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28940" cy="40722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OPO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3/3: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Franklin Gothic Medium"/>
              <a:buAutoNum type="arabicParenR" startAt="3"/>
              <a:tabLst>
                <a:tab pos="473075" algn="l"/>
              </a:tabLst>
            </a:pPr>
            <a:r>
              <a:rPr dirty="0" sz="2400" spc="-20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29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il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28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ve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re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29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V</a:t>
            </a:r>
            <a:r>
              <a:rPr dirty="0" sz="2400" spc="-10" b="1">
                <a:latin typeface="Franklin Gothic Medium"/>
                <a:cs typeface="Franklin Gothic Medium"/>
              </a:rPr>
              <a:t>,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29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27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compo</a:t>
            </a:r>
            <a:r>
              <a:rPr dirty="0" sz="2400" spc="-5" b="1">
                <a:latin typeface="Franklin Gothic Medium"/>
                <a:cs typeface="Franklin Gothic Medium"/>
              </a:rPr>
              <a:t>n</a:t>
            </a:r>
            <a:r>
              <a:rPr dirty="0" sz="2400" spc="-20" b="1">
                <a:latin typeface="Franklin Gothic Medium"/>
                <a:cs typeface="Franklin Gothic Medium"/>
              </a:rPr>
              <a:t>ent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28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V</a:t>
            </a:r>
            <a:r>
              <a:rPr dirty="0" sz="1600" spc="0" b="1">
                <a:latin typeface="Franklin Gothic Medium"/>
                <a:cs typeface="Franklin Gothic Medium"/>
              </a:rPr>
              <a:t>x</a:t>
            </a:r>
            <a:r>
              <a:rPr dirty="0" sz="2400" spc="-20" b="1">
                <a:latin typeface="Franklin Gothic Medium"/>
                <a:cs typeface="Franklin Gothic Medium"/>
              </a:rPr>
              <a:t>=</a:t>
            </a:r>
            <a:r>
              <a:rPr dirty="0" sz="2400" spc="-20" b="1">
                <a:latin typeface="Franklin Gothic Medium"/>
                <a:cs typeface="Franklin Gothic Medium"/>
              </a:rPr>
              <a:t>1</a:t>
            </a:r>
            <a:r>
              <a:rPr dirty="0" sz="2400" spc="10" b="1">
                <a:latin typeface="Franklin Gothic Medium"/>
                <a:cs typeface="Franklin Gothic Medium"/>
              </a:rPr>
              <a:t>/</a:t>
            </a:r>
            <a:r>
              <a:rPr dirty="0" sz="2400" spc="-15" b="1">
                <a:latin typeface="Franklin Gothic Medium"/>
                <a:cs typeface="Franklin Gothic Medium"/>
              </a:rPr>
              <a:t>2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29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29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V</a:t>
            </a:r>
            <a:r>
              <a:rPr dirty="0" sz="1600" b="1">
                <a:latin typeface="Franklin Gothic Medium"/>
                <a:cs typeface="Franklin Gothic Medium"/>
              </a:rPr>
              <a:t>y</a:t>
            </a:r>
            <a:r>
              <a:rPr dirty="0" sz="2400" spc="-20" b="1">
                <a:latin typeface="Franklin Gothic Medium"/>
                <a:cs typeface="Franklin Gothic Medium"/>
              </a:rPr>
              <a:t>=</a:t>
            </a:r>
            <a:r>
              <a:rPr dirty="0" sz="2400" spc="-25" b="1">
                <a:latin typeface="Franklin Gothic Medium"/>
                <a:cs typeface="Franklin Gothic Medium"/>
              </a:rPr>
              <a:t>√</a:t>
            </a:r>
            <a:r>
              <a:rPr dirty="0" sz="2400" spc="-10" b="1">
                <a:latin typeface="Franklin Gothic Medium"/>
                <a:cs typeface="Franklin Gothic Medium"/>
              </a:rPr>
              <a:t>3</a:t>
            </a:r>
            <a:r>
              <a:rPr dirty="0" sz="2400" spc="5" b="1">
                <a:latin typeface="Franklin Gothic Medium"/>
                <a:cs typeface="Franklin Gothic Medium"/>
              </a:rPr>
              <a:t>/</a:t>
            </a:r>
            <a:r>
              <a:rPr dirty="0" sz="2400" spc="-20" b="1">
                <a:latin typeface="Franklin Gothic Medium"/>
                <a:cs typeface="Franklin Gothic Medium"/>
              </a:rPr>
              <a:t>2</a:t>
            </a:r>
            <a:r>
              <a:rPr dirty="0" sz="2400" spc="-10" b="1">
                <a:latin typeface="Franklin Gothic Medium"/>
                <a:cs typeface="Franklin Gothic Medium"/>
              </a:rPr>
              <a:t>,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20" b="1">
                <a:latin typeface="Franklin Gothic Medium"/>
                <a:cs typeface="Franklin Gothic Medium"/>
              </a:rPr>
              <a:t>et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rminarne</a:t>
            </a:r>
            <a:r>
              <a:rPr dirty="0" sz="2400" spc="13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ris</a:t>
            </a:r>
            <a:r>
              <a:rPr dirty="0" sz="2400" spc="-10" b="1">
                <a:latin typeface="Franklin Gothic Medium"/>
                <a:cs typeface="Franklin Gothic Medium"/>
              </a:rPr>
              <a:t>p</a:t>
            </a:r>
            <a:r>
              <a:rPr dirty="0" sz="2400" spc="-20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ti</a:t>
            </a:r>
            <a:r>
              <a:rPr dirty="0" sz="2400" spc="-30" b="1">
                <a:latin typeface="Franklin Gothic Medium"/>
                <a:cs typeface="Franklin Gothic Medium"/>
              </a:rPr>
              <a:t>v</a:t>
            </a:r>
            <a:r>
              <a:rPr dirty="0" sz="2400" spc="-20" b="1">
                <a:latin typeface="Franklin Gothic Medium"/>
                <a:cs typeface="Franklin Gothic Medium"/>
              </a:rPr>
              <a:t>am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nte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25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il</a:t>
            </a:r>
            <a:r>
              <a:rPr dirty="0" sz="2400" spc="120" b="1">
                <a:latin typeface="Franklin Gothic Medium"/>
                <a:cs typeface="Franklin Gothic Medium"/>
              </a:rPr>
              <a:t> </a:t>
            </a:r>
            <a:r>
              <a:rPr dirty="0" sz="2400" spc="-30" b="1"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dulo</a:t>
            </a:r>
            <a:r>
              <a:rPr dirty="0" sz="2400" spc="12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13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l’a</a:t>
            </a:r>
            <a:r>
              <a:rPr dirty="0" sz="2400" spc="-15" b="1">
                <a:latin typeface="Franklin Gothic Medium"/>
                <a:cs typeface="Franklin Gothic Medium"/>
              </a:rPr>
              <a:t>ngolo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254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α</a:t>
            </a:r>
            <a:r>
              <a:rPr dirty="0" sz="2400" spc="12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10" b="1">
                <a:latin typeface="Franklin Gothic Medium"/>
                <a:cs typeface="Franklin Gothic Medium"/>
              </a:rPr>
              <a:t>ias</a:t>
            </a:r>
            <a:r>
              <a:rPr dirty="0" sz="2400" spc="-30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tiv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0" b="1">
                <a:latin typeface="Franklin Gothic Medium"/>
                <a:cs typeface="Franklin Gothic Medium"/>
              </a:rPr>
              <a:t>le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x</a:t>
            </a:r>
            <a:r>
              <a:rPr dirty="0" sz="2400" spc="-10" b="1">
                <a:latin typeface="Franklin Gothic Medium"/>
                <a:cs typeface="Franklin Gothic Medium"/>
              </a:rPr>
              <a:t>.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buFont typeface="Franklin Gothic Medium"/>
              <a:buAutoNum type="arabicParenR" startAt="3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9"/>
              </a:spcBef>
              <a:buFont typeface="Franklin Gothic Medium"/>
              <a:buAutoNum type="arabicParenR" startAt="3"/>
            </a:pPr>
            <a:endParaRPr sz="2150">
              <a:latin typeface="Times New Roman"/>
              <a:cs typeface="Times New Roman"/>
            </a:endParaRPr>
          </a:p>
          <a:p>
            <a:pPr lvl="1" marL="12700">
              <a:lnSpc>
                <a:spcPts val="2825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IVI</a:t>
            </a:r>
            <a:r>
              <a:rPr dirty="0" sz="2400" spc="-10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ed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α =30</a:t>
            </a:r>
            <a:r>
              <a:rPr dirty="0" sz="2400">
                <a:latin typeface="MS PGothic"/>
                <a:cs typeface="MS PGothic"/>
              </a:rPr>
              <a:t>°</a:t>
            </a:r>
            <a:endParaRPr sz="2400">
              <a:latin typeface="MS PGothic"/>
              <a:cs typeface="MS PGothic"/>
            </a:endParaRPr>
          </a:p>
          <a:p>
            <a:pPr lvl="1" marL="12700" marR="4822825">
              <a:lnSpc>
                <a:spcPts val="2770"/>
              </a:lnSpc>
              <a:spcBef>
                <a:spcPts val="130"/>
              </a:spcBef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IVI</a:t>
            </a:r>
            <a:r>
              <a:rPr dirty="0" sz="2400" spc="-10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√3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ed α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=6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MS PGothic"/>
                <a:cs typeface="MS PGothic"/>
              </a:rPr>
              <a:t>°</a:t>
            </a:r>
            <a:r>
              <a:rPr dirty="0" sz="2400">
                <a:latin typeface="MS PGothic"/>
                <a:cs typeface="MS PGothic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)	</a:t>
            </a:r>
            <a:r>
              <a:rPr dirty="0" sz="2400">
                <a:latin typeface="Franklin Gothic Book"/>
                <a:cs typeface="Franklin Gothic Book"/>
              </a:rPr>
              <a:t>IVI</a:t>
            </a:r>
            <a:r>
              <a:rPr dirty="0" sz="2400" spc="-10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√3/2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ed α =60</a:t>
            </a:r>
            <a:r>
              <a:rPr dirty="0" sz="2400">
                <a:latin typeface="MS PGothic"/>
                <a:cs typeface="MS PGothic"/>
              </a:rPr>
              <a:t>°</a:t>
            </a:r>
            <a:endParaRPr sz="2400">
              <a:latin typeface="MS PGothic"/>
              <a:cs typeface="MS PGothic"/>
            </a:endParaRPr>
          </a:p>
          <a:p>
            <a:pPr marL="469900" indent="-457200">
              <a:lnSpc>
                <a:spcPts val="2645"/>
              </a:lnSpc>
              <a:buFont typeface="Franklin Gothic Book"/>
              <a:buAutoNum type="alphaLcParenR" startAt="4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IV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=√3/2 ed α =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MS PGothic"/>
                <a:cs typeface="MS PGothic"/>
              </a:rPr>
              <a:t>°</a:t>
            </a:r>
            <a:endParaRPr sz="2400">
              <a:latin typeface="MS PGothic"/>
              <a:cs typeface="MS PGothic"/>
            </a:endParaRPr>
          </a:p>
          <a:p>
            <a:pPr marL="469900" indent="-457200">
              <a:lnSpc>
                <a:spcPts val="2815"/>
              </a:lnSpc>
              <a:buFont typeface="Franklin Gothic Book"/>
              <a:buAutoNum type="alphaLcParenR" startAt="4"/>
              <a:tabLst>
                <a:tab pos="4699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No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si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dire.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31</a:t>
            </a:fld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247015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Eser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izio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roposto: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844702" y="2134863"/>
            <a:ext cx="7686675" cy="8883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 indent="38100">
              <a:lnSpc>
                <a:spcPct val="76300"/>
              </a:lnSpc>
            </a:pPr>
            <a:r>
              <a:rPr dirty="0" sz="2400" spc="-10" b="1">
                <a:latin typeface="Franklin Gothic Medium"/>
                <a:cs typeface="Franklin Gothic Medium"/>
              </a:rPr>
              <a:t>D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4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3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rpo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7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he</a:t>
            </a:r>
            <a:r>
              <a:rPr dirty="0" sz="2400" spc="3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4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libe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amen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3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d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3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un</a:t>
            </a:r>
            <a:r>
              <a:rPr dirty="0" sz="2400" spc="3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l</a:t>
            </a:r>
            <a:r>
              <a:rPr dirty="0" sz="2400" spc="-20" b="1">
                <a:latin typeface="Franklin Gothic Medium"/>
                <a:cs typeface="Franklin Gothic Medium"/>
              </a:rPr>
              <a:t>tez</a:t>
            </a:r>
            <a:r>
              <a:rPr dirty="0" sz="2400" spc="-15" b="1">
                <a:latin typeface="Franklin Gothic Medium"/>
                <a:cs typeface="Franklin Gothic Medium"/>
              </a:rPr>
              <a:t>za</a:t>
            </a:r>
            <a:r>
              <a:rPr dirty="0" sz="2400" spc="3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spc="2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1</a:t>
            </a:r>
            <a:r>
              <a:rPr dirty="0" sz="2400" spc="-20" b="1">
                <a:latin typeface="Franklin Gothic Medium"/>
                <a:cs typeface="Franklin Gothic Medium"/>
              </a:rPr>
              <a:t>00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25" b="1">
                <a:latin typeface="Franklin Gothic Medium"/>
                <a:cs typeface="Franklin Gothic Medium"/>
              </a:rPr>
              <a:t>m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1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c</a:t>
            </a:r>
            <a:r>
              <a:rPr dirty="0" sz="2400" spc="5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n </a:t>
            </a:r>
            <a:r>
              <a:rPr dirty="0" sz="2400" spc="-220" b="1"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latin typeface="Franklin Gothic Medium"/>
                <a:cs typeface="Franklin Gothic Medium"/>
              </a:rPr>
              <a:t>u</a:t>
            </a:r>
            <a:r>
              <a:rPr dirty="0" sz="2400" b="1">
                <a:latin typeface="Franklin Gothic Medium"/>
                <a:cs typeface="Franklin Gothic Medium"/>
              </a:rPr>
              <a:t>na </a:t>
            </a:r>
            <a:r>
              <a:rPr dirty="0" sz="2400" spc="-22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vel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c</a:t>
            </a:r>
            <a:r>
              <a:rPr dirty="0" sz="2400" spc="5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à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in</a:t>
            </a:r>
            <a:r>
              <a:rPr dirty="0" sz="2400" spc="-2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zial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1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v</a:t>
            </a:r>
            <a:r>
              <a:rPr dirty="0" sz="1200" spc="-10" b="1">
                <a:latin typeface="Franklin Gothic Medium"/>
                <a:cs typeface="Franklin Gothic Medium"/>
              </a:rPr>
              <a:t>0</a:t>
            </a:r>
            <a:r>
              <a:rPr dirty="0" sz="1200" b="1">
                <a:latin typeface="Franklin Gothic Medium"/>
                <a:cs typeface="Franklin Gothic Medium"/>
              </a:rPr>
              <a:t>  </a:t>
            </a:r>
            <a:r>
              <a:rPr dirty="0" sz="1200" spc="8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0" b="1"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latin typeface="Franklin Gothic Medium"/>
                <a:cs typeface="Franklin Gothic Medium"/>
              </a:rPr>
              <a:t>1</a:t>
            </a:r>
            <a:r>
              <a:rPr dirty="0" sz="2400" b="1">
                <a:latin typeface="Franklin Gothic Medium"/>
                <a:cs typeface="Franklin Gothic Medium"/>
              </a:rPr>
              <a:t>0 </a:t>
            </a:r>
            <a:r>
              <a:rPr dirty="0" sz="2400" spc="-2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m/</a:t>
            </a:r>
            <a:r>
              <a:rPr dirty="0" sz="2400" b="1">
                <a:latin typeface="Franklin Gothic Medium"/>
                <a:cs typeface="Franklin Gothic Medium"/>
              </a:rPr>
              <a:t>s</a:t>
            </a:r>
            <a:r>
              <a:rPr dirty="0" sz="2400" spc="-10" b="1">
                <a:latin typeface="Franklin Gothic Medium"/>
                <a:cs typeface="Franklin Gothic Medium"/>
              </a:rPr>
              <a:t>.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D</a:t>
            </a:r>
            <a:r>
              <a:rPr dirty="0" sz="2400" spc="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er</a:t>
            </a:r>
            <a:r>
              <a:rPr dirty="0" sz="2400" spc="-35" b="1">
                <a:latin typeface="Franklin Gothic Medium"/>
                <a:cs typeface="Franklin Gothic Medium"/>
              </a:rPr>
              <a:t>m</a:t>
            </a:r>
            <a:r>
              <a:rPr dirty="0" sz="2400" spc="-15" b="1">
                <a:latin typeface="Franklin Gothic Medium"/>
                <a:cs typeface="Franklin Gothic Medium"/>
              </a:rPr>
              <a:t>inare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1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il</a:t>
            </a:r>
            <a:r>
              <a:rPr dirty="0" sz="2400" spc="-10" b="1">
                <a:latin typeface="Franklin Gothic Medium"/>
                <a:cs typeface="Franklin Gothic Medium"/>
              </a:rPr>
              <a:t> t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ca</a:t>
            </a:r>
            <a:r>
              <a:rPr dirty="0" sz="2400" spc="-5" b="1">
                <a:latin typeface="Franklin Gothic Medium"/>
                <a:cs typeface="Franklin Gothic Medium"/>
              </a:rPr>
              <a:t>du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spc="-5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7815580" cy="50812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Eser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izio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roposto:</a:t>
            </a:r>
            <a:endParaRPr sz="2400">
              <a:latin typeface="Franklin Gothic Medium"/>
              <a:cs typeface="Franklin Gothic Medium"/>
            </a:endParaRPr>
          </a:p>
          <a:p>
            <a:pPr marL="88900">
              <a:lnSpc>
                <a:spcPts val="2825"/>
              </a:lnSpc>
              <a:spcBef>
                <a:spcPts val="165"/>
              </a:spcBef>
            </a:pPr>
            <a:r>
              <a:rPr dirty="0" sz="2400" spc="-5">
                <a:latin typeface="Franklin Gothic Book"/>
                <a:cs typeface="Franklin Gothic Book"/>
              </a:rPr>
              <a:t>Soluzion</a:t>
            </a:r>
            <a:r>
              <a:rPr dirty="0" sz="2400">
                <a:latin typeface="Franklin Gothic Book"/>
                <a:cs typeface="Franklin Gothic Book"/>
              </a:rPr>
              <a:t>e:</a:t>
            </a:r>
            <a:endParaRPr sz="2400">
              <a:latin typeface="Franklin Gothic Book"/>
              <a:cs typeface="Franklin Gothic Book"/>
            </a:endParaRPr>
          </a:p>
          <a:p>
            <a:pPr marL="355600" marR="1035685" indent="-342900">
              <a:lnSpc>
                <a:spcPct val="76200"/>
              </a:lnSpc>
              <a:spcBef>
                <a:spcPts val="630"/>
              </a:spcBef>
            </a:pPr>
            <a:r>
              <a:rPr dirty="0" sz="2400" spc="-15">
                <a:latin typeface="Franklin Gothic Book"/>
                <a:cs typeface="Franklin Gothic Book"/>
              </a:rPr>
              <a:t>Qu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caduta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libera</a:t>
            </a:r>
            <a:r>
              <a:rPr dirty="0" sz="2400">
                <a:latin typeface="Franklin Gothic Book"/>
                <a:cs typeface="Franklin Gothic Book"/>
              </a:rPr>
              <a:t> 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oraria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nte:</a:t>
            </a:r>
            <a:endParaRPr sz="2400">
              <a:latin typeface="Franklin Gothic Book"/>
              <a:cs typeface="Franklin Gothic Book"/>
            </a:endParaRPr>
          </a:p>
          <a:p>
            <a:pPr marL="2679700">
              <a:lnSpc>
                <a:spcPts val="2730"/>
              </a:lnSpc>
            </a:pPr>
            <a:r>
              <a:rPr dirty="0" sz="2400">
                <a:latin typeface="Franklin Gothic Book"/>
                <a:cs typeface="Franklin Gothic Book"/>
              </a:rPr>
              <a:t>s=s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baseline="-20833" sz="2400" spc="-15">
                <a:latin typeface="Franklin Gothic Book"/>
                <a:cs typeface="Franklin Gothic Book"/>
              </a:rPr>
              <a:t> </a:t>
            </a:r>
            <a:r>
              <a:rPr dirty="0" baseline="-20833" sz="2400" spc="-3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v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t 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1/2*</a:t>
            </a:r>
            <a:r>
              <a:rPr dirty="0" sz="2400">
                <a:latin typeface="Franklin Gothic Book"/>
                <a:cs typeface="Franklin Gothic Book"/>
              </a:rPr>
              <a:t>g 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spc="10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  <a:p>
            <a:pPr marL="355600" marR="154940" indent="-342900">
              <a:lnSpc>
                <a:spcPct val="76300"/>
              </a:lnSpc>
              <a:spcBef>
                <a:spcPts val="625"/>
              </a:spcBef>
            </a:pPr>
            <a:r>
              <a:rPr dirty="0" sz="2400">
                <a:latin typeface="Franklin Gothic Book"/>
                <a:cs typeface="Franklin Gothic Book"/>
              </a:rPr>
              <a:t>Se prendiamo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un riferimento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con l’origi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 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moto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baseline="-20833" sz="2400" spc="7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ll’orine del moto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ab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iamo che </a:t>
            </a:r>
            <a:r>
              <a:rPr dirty="0" sz="2400" spc="10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=0.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730"/>
              </a:lnSpc>
            </a:pPr>
            <a:r>
              <a:rPr dirty="0" sz="2400" spc="-15">
                <a:latin typeface="Franklin Gothic Book"/>
                <a:cs typeface="Franklin Gothic Book"/>
              </a:rPr>
              <a:t>Qui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di:</a:t>
            </a:r>
            <a:endParaRPr sz="2400">
              <a:latin typeface="Franklin Gothic Book"/>
              <a:cs typeface="Franklin Gothic Book"/>
            </a:endParaRPr>
          </a:p>
          <a:p>
            <a:pPr marL="2832100">
              <a:lnSpc>
                <a:spcPts val="2770"/>
              </a:lnSpc>
            </a:pPr>
            <a:r>
              <a:rPr dirty="0" sz="2400">
                <a:latin typeface="Franklin Gothic Book"/>
                <a:cs typeface="Franklin Gothic Book"/>
              </a:rPr>
              <a:t>s=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t 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1/2*</a:t>
            </a:r>
            <a:r>
              <a:rPr dirty="0" sz="2400">
                <a:latin typeface="Franklin Gothic Book"/>
                <a:cs typeface="Franklin Gothic Book"/>
              </a:rPr>
              <a:t>g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spc="10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  <a:p>
            <a:pPr marL="12700">
              <a:lnSpc>
                <a:spcPts val="2490"/>
              </a:lnSpc>
            </a:pP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tra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ta 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risolvere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rispetto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tempo l’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one 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seco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do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490"/>
              </a:lnSpc>
            </a:pPr>
            <a:r>
              <a:rPr dirty="0" sz="2400" spc="-5">
                <a:latin typeface="Franklin Gothic Book"/>
                <a:cs typeface="Franklin Gothic Book"/>
              </a:rPr>
              <a:t>grad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 t:</a:t>
            </a:r>
            <a:endParaRPr sz="2400">
              <a:latin typeface="Franklin Gothic Book"/>
              <a:cs typeface="Franklin Gothic Book"/>
            </a:endParaRPr>
          </a:p>
          <a:p>
            <a:pPr marL="12700" marR="2025650" indent="2743200">
              <a:lnSpc>
                <a:spcPts val="2770"/>
              </a:lnSpc>
              <a:spcBef>
                <a:spcPts val="130"/>
              </a:spcBef>
            </a:pPr>
            <a:r>
              <a:rPr dirty="0" sz="2400" spc="-5">
                <a:latin typeface="Franklin Gothic Book"/>
                <a:cs typeface="Franklin Gothic Book"/>
              </a:rPr>
              <a:t>100=10*t</a:t>
            </a:r>
            <a:r>
              <a:rPr dirty="0" sz="2400" spc="15">
                <a:latin typeface="Franklin Gothic Book"/>
                <a:cs typeface="Franklin Gothic Book"/>
              </a:rPr>
              <a:t>+</a:t>
            </a:r>
            <a:r>
              <a:rPr dirty="0" sz="2400" spc="-5">
                <a:latin typeface="Franklin Gothic Book"/>
                <a:cs typeface="Franklin Gothic Book"/>
              </a:rPr>
              <a:t>1/</a:t>
            </a:r>
            <a:r>
              <a:rPr dirty="0" sz="2400" spc="10">
                <a:latin typeface="Franklin Gothic Book"/>
                <a:cs typeface="Franklin Gothic Book"/>
              </a:rPr>
              <a:t>2</a:t>
            </a:r>
            <a:r>
              <a:rPr dirty="0" sz="2400" spc="5">
                <a:latin typeface="Franklin Gothic Book"/>
                <a:cs typeface="Franklin Gothic Book"/>
              </a:rPr>
              <a:t>*</a:t>
            </a:r>
            <a:r>
              <a:rPr dirty="0" sz="2400" spc="-5">
                <a:latin typeface="Franklin Gothic Book"/>
                <a:cs typeface="Franklin Gothic Book"/>
              </a:rPr>
              <a:t>9,</a:t>
            </a:r>
            <a:r>
              <a:rPr dirty="0" sz="2400" spc="5">
                <a:latin typeface="Franklin Gothic Book"/>
                <a:cs typeface="Franklin Gothic Book"/>
              </a:rPr>
              <a:t>8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spc="15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baseline="24305" sz="2400" spc="-7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</a:t>
            </a:r>
            <a:r>
              <a:rPr dirty="0" sz="2400" spc="-15">
                <a:latin typeface="Franklin Gothic Book"/>
                <a:cs typeface="Franklin Gothic Book"/>
              </a:rPr>
              <a:t>ordinando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risp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potenze: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250">
              <a:latin typeface="Times New Roman"/>
              <a:cs typeface="Times New Roman"/>
            </a:endParaRPr>
          </a:p>
          <a:p>
            <a:pPr marL="28321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4,9</a:t>
            </a:r>
            <a:r>
              <a:rPr dirty="0" sz="2400" spc="-10">
                <a:latin typeface="Franklin Gothic Book"/>
                <a:cs typeface="Franklin Gothic Book"/>
              </a:rPr>
              <a:t>*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+10*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sz="2400" spc="10">
                <a:latin typeface="Franklin Gothic Book"/>
                <a:cs typeface="Franklin Gothic Book"/>
              </a:rPr>
              <a:t>0</a:t>
            </a:r>
            <a:r>
              <a:rPr dirty="0" sz="2400" spc="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31</a:t>
            </a:fld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845" cy="4170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Eser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izio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roposto: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ts val="2825"/>
              </a:lnSpc>
              <a:spcBef>
                <a:spcPts val="165"/>
              </a:spcBef>
            </a:pPr>
            <a:r>
              <a:rPr dirty="0" sz="2400" spc="-5">
                <a:latin typeface="Franklin Gothic Book"/>
                <a:cs typeface="Franklin Gothic Book"/>
              </a:rPr>
              <a:t>Soluzione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marL="355600" marR="5080" indent="-342900">
              <a:lnSpc>
                <a:spcPct val="76200"/>
              </a:lnSpc>
              <a:spcBef>
                <a:spcPts val="630"/>
              </a:spcBef>
              <a:tabLst>
                <a:tab pos="1553210" algn="l"/>
                <a:tab pos="1932939" algn="l"/>
                <a:tab pos="3075940" algn="l"/>
                <a:tab pos="4391660" algn="l"/>
                <a:tab pos="5159375" algn="l"/>
                <a:tab pos="6548120" algn="l"/>
                <a:tab pos="6930390" algn="l"/>
              </a:tabLst>
            </a:pPr>
            <a:r>
              <a:rPr dirty="0" sz="2400">
                <a:latin typeface="Franklin Gothic Book"/>
                <a:cs typeface="Franklin Gothic Book"/>
              </a:rPr>
              <a:t>Utilizza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formula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risolutiva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elle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azioni	di	</a:t>
            </a:r>
            <a:r>
              <a:rPr dirty="0" sz="2400" spc="-15">
                <a:latin typeface="Franklin Gothic Book"/>
                <a:cs typeface="Franklin Gothic Book"/>
              </a:rPr>
              <a:t>sec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ndo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grad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t=(-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sz="2400">
                <a:latin typeface="Franklin Gothic Book"/>
                <a:cs typeface="Franklin Gothic Book"/>
              </a:rPr>
              <a:t>+√(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4*4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9</a:t>
            </a:r>
            <a:r>
              <a:rPr dirty="0" sz="2400" spc="5">
                <a:latin typeface="Franklin Gothic Book"/>
                <a:cs typeface="Franklin Gothic Book"/>
              </a:rPr>
              <a:t>*10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))/</a:t>
            </a:r>
            <a:r>
              <a:rPr dirty="0" sz="2400" spc="-5">
                <a:latin typeface="Franklin Gothic Book"/>
                <a:cs typeface="Franklin Gothic Book"/>
              </a:rPr>
              <a:t>9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8</a:t>
            </a:r>
            <a:r>
              <a:rPr dirty="0" sz="2400" spc="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3</a:t>
            </a:r>
            <a:r>
              <a:rPr dirty="0" sz="2400">
                <a:latin typeface="Franklin Gothic Book"/>
                <a:cs typeface="Franklin Gothic Book"/>
              </a:rPr>
              <a:t>,5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circa</a:t>
            </a:r>
            <a:endParaRPr sz="2400">
              <a:latin typeface="Franklin Gothic Book"/>
              <a:cs typeface="Franklin Gothic Book"/>
            </a:endParaRPr>
          </a:p>
          <a:p>
            <a:pPr marL="12700" marR="38100">
              <a:lnSpc>
                <a:spcPct val="192500"/>
              </a:lnSpc>
              <a:spcBef>
                <a:spcPts val="15"/>
              </a:spcBef>
            </a:pP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noti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senso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considerare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anche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soluzione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t=(-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>
                <a:latin typeface="Franklin Gothic Book"/>
                <a:cs typeface="Franklin Gothic Book"/>
              </a:rPr>
              <a:t>√(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4*4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9*</a:t>
            </a:r>
            <a:r>
              <a:rPr dirty="0" sz="2400" spc="5">
                <a:latin typeface="Franklin Gothic Book"/>
                <a:cs typeface="Franklin Gothic Book"/>
              </a:rPr>
              <a:t>10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))/</a:t>
            </a:r>
            <a:r>
              <a:rPr dirty="0" sz="2400" spc="-5">
                <a:latin typeface="Franklin Gothic Book"/>
                <a:cs typeface="Franklin Gothic Book"/>
              </a:rPr>
              <a:t>9</a:t>
            </a:r>
            <a:r>
              <a:rPr dirty="0" sz="2400">
                <a:latin typeface="Franklin Gothic Book"/>
                <a:cs typeface="Franklin Gothic Book"/>
              </a:rPr>
              <a:t>,8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9342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cioè</a:t>
            </a:r>
            <a:r>
              <a:rPr dirty="0" sz="2400" spc="-15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ricavare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gat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31</a:t>
            </a:fld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Bibliografi</a:t>
            </a:r>
            <a:r>
              <a:rPr dirty="0" spc="-15"/>
              <a:t>a</a:t>
            </a:r>
            <a:r>
              <a:rPr dirty="0" spc="20"/>
              <a:t> </a:t>
            </a:r>
            <a:r>
              <a:rPr dirty="0" spc="-20"/>
              <a:t>e</a:t>
            </a:r>
            <a:r>
              <a:rPr dirty="0" spc="-15"/>
              <a:t>d</a:t>
            </a:r>
            <a:r>
              <a:rPr dirty="0"/>
              <a:t> </a:t>
            </a:r>
            <a:r>
              <a:rPr dirty="0" spc="-15"/>
              <a:t>ap</a:t>
            </a:r>
            <a:r>
              <a:rPr dirty="0" spc="-10"/>
              <a:t>p</a:t>
            </a:r>
            <a:r>
              <a:rPr dirty="0" spc="-15"/>
              <a:t>rondimen</a:t>
            </a:r>
            <a:r>
              <a:rPr dirty="0" spc="-30"/>
              <a:t>t</a:t>
            </a:r>
            <a:r>
              <a:rPr dirty="0" spc="-10"/>
              <a:t>i: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31</a:t>
            </a:fld>
          </a:p>
        </p:txBody>
      </p:sp>
      <p:sp>
        <p:nvSpPr>
          <p:cNvPr id="7" name="object 7"/>
          <p:cNvSpPr txBox="1"/>
          <p:nvPr/>
        </p:nvSpPr>
        <p:spPr>
          <a:xfrm>
            <a:off x="501802" y="1780811"/>
            <a:ext cx="8028305" cy="3431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Fi</a:t>
            </a:r>
            <a:r>
              <a:rPr dirty="0" sz="2400" spc="-15">
                <a:latin typeface="Franklin Gothic Book"/>
                <a:cs typeface="Franklin Gothic Book"/>
              </a:rPr>
              <a:t>sica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Resnick,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H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llid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y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Kr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rice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Ambrosian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Prin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ip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Serway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J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W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Jewett </a:t>
            </a:r>
            <a:r>
              <a:rPr dirty="0" sz="2400" spc="-10">
                <a:latin typeface="Franklin Gothic Book"/>
                <a:cs typeface="Franklin Gothic Book"/>
              </a:rPr>
              <a:t>Jr</a:t>
            </a:r>
            <a:r>
              <a:rPr dirty="0" sz="2400">
                <a:latin typeface="Franklin Gothic Book"/>
                <a:cs typeface="Franklin Gothic Book"/>
              </a:rPr>
              <a:t> 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EdiSES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  <a:buFont typeface="Wingdings"/>
              <a:buChar char=""/>
            </a:pPr>
            <a:endParaRPr sz="29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3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Lezioni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interat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Orie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ete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1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Gatti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Fellicò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Dispe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se_di_Fisica/Dinamica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isalent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Panare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udiamo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Fi</a:t>
            </a:r>
            <a:r>
              <a:rPr dirty="0" sz="2400" spc="-15">
                <a:latin typeface="Franklin Gothic Book"/>
                <a:cs typeface="Franklin Gothic Book"/>
              </a:rPr>
              <a:t>sica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Zanich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lli </a:t>
            </a:r>
            <a:r>
              <a:rPr dirty="0" sz="2400" spc="-10">
                <a:latin typeface="Franklin Gothic Book"/>
                <a:cs typeface="Franklin Gothic Book"/>
              </a:rPr>
              <a:t>onli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scuol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E</a:t>
            </a:r>
            <a:r>
              <a:rPr dirty="0" spc="-25"/>
              <a:t>q</a:t>
            </a:r>
            <a:r>
              <a:rPr dirty="0" spc="-15"/>
              <a:t>uazioni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7" name="object 7"/>
          <p:cNvSpPr txBox="1"/>
          <p:nvPr/>
        </p:nvSpPr>
        <p:spPr>
          <a:xfrm>
            <a:off x="527100" y="1783859"/>
            <a:ext cx="8030209" cy="3150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3695" marR="5080" indent="-340995">
              <a:lnSpc>
                <a:spcPct val="764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'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15" b="1">
                <a:latin typeface="Franklin Gothic Book"/>
                <a:cs typeface="Franklin Gothic Book"/>
              </a:rPr>
              <a:t>qua</a:t>
            </a:r>
            <a:r>
              <a:rPr dirty="0" sz="2400" spc="-10" b="1">
                <a:latin typeface="Franklin Gothic Book"/>
                <a:cs typeface="Franklin Gothic Book"/>
              </a:rPr>
              <a:t>z</a:t>
            </a:r>
            <a:r>
              <a:rPr dirty="0" sz="2400" spc="-15" b="1">
                <a:latin typeface="Franklin Gothic Book"/>
                <a:cs typeface="Franklin Gothic Book"/>
              </a:rPr>
              <a:t>i</a:t>
            </a:r>
            <a:r>
              <a:rPr dirty="0" sz="2400" spc="-25" b="1">
                <a:latin typeface="Franklin Gothic Book"/>
                <a:cs typeface="Franklin Gothic Book"/>
              </a:rPr>
              <a:t>o</a:t>
            </a:r>
            <a:r>
              <a:rPr dirty="0" sz="2400" spc="-15" b="1">
                <a:latin typeface="Franklin Gothic Book"/>
                <a:cs typeface="Franklin Gothic Book"/>
              </a:rPr>
              <a:t>ne</a:t>
            </a:r>
            <a:r>
              <a:rPr dirty="0" sz="2400" b="1">
                <a:latin typeface="Franklin Gothic Book"/>
                <a:cs typeface="Franklin Gothic Book"/>
              </a:rPr>
              <a:t>  </a:t>
            </a:r>
            <a:r>
              <a:rPr dirty="0" sz="2400" spc="-125" b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relazione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uaglianza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-15">
                <a:latin typeface="Franklin Gothic Book"/>
                <a:cs typeface="Franklin Gothic Book"/>
              </a:rPr>
              <a:t> espressioni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alge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10">
                <a:latin typeface="Franklin Gothic Book"/>
                <a:cs typeface="Franklin Gothic Book"/>
              </a:rPr>
              <a:t>riche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letterarie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bili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incog</a:t>
            </a:r>
            <a:r>
              <a:rPr dirty="0" sz="2400" spc="-10">
                <a:latin typeface="Franklin Gothic Book"/>
                <a:cs typeface="Franklin Gothic Book"/>
              </a:rPr>
              <a:t>nite</a:t>
            </a:r>
            <a:r>
              <a:rPr dirty="0" sz="2400">
                <a:latin typeface="Franklin Gothic Book"/>
                <a:cs typeface="Franklin Gothic Book"/>
              </a:rPr>
              <a:t>.  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Altri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termini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l'e</a:t>
            </a:r>
            <a:r>
              <a:rPr dirty="0" sz="2400" spc="-25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uazione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>
                <a:latin typeface="Franklin Gothic Book"/>
                <a:cs typeface="Franklin Gothic Book"/>
              </a:rPr>
              <a:t> 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osco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 i </a:t>
            </a:r>
            <a:r>
              <a:rPr dirty="0" sz="2400" spc="-5">
                <a:latin typeface="Franklin Gothic Book"/>
                <a:cs typeface="Franklin Gothic Book"/>
              </a:rPr>
              <a:t>valor</a:t>
            </a:r>
            <a:r>
              <a:rPr dirty="0" sz="2400">
                <a:latin typeface="Franklin Gothic Book"/>
                <a:cs typeface="Franklin Gothic Book"/>
              </a:rPr>
              <a:t>i sono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detti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0" b="1">
                <a:latin typeface="Franklin Gothic Book"/>
                <a:cs typeface="Franklin Gothic Book"/>
              </a:rPr>
              <a:t>t</a:t>
            </a:r>
            <a:r>
              <a:rPr dirty="0" sz="2400" spc="5" b="1">
                <a:latin typeface="Franklin Gothic Book"/>
                <a:cs typeface="Franklin Gothic Book"/>
              </a:rPr>
              <a:t>e</a:t>
            </a:r>
            <a:r>
              <a:rPr dirty="0" sz="2400" b="1">
                <a:latin typeface="Franklin Gothic Book"/>
                <a:cs typeface="Franklin Gothic Book"/>
              </a:rPr>
              <a:t>rmini</a:t>
            </a:r>
            <a:r>
              <a:rPr dirty="0" sz="2400" spc="-40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n</a:t>
            </a:r>
            <a:r>
              <a:rPr dirty="0" sz="2400" spc="15" b="1">
                <a:latin typeface="Franklin Gothic Book"/>
                <a:cs typeface="Franklin Gothic Book"/>
              </a:rPr>
              <a:t>o</a:t>
            </a:r>
            <a:r>
              <a:rPr dirty="0" sz="2400" spc="0" b="1">
                <a:latin typeface="Franklin Gothic Book"/>
                <a:cs typeface="Franklin Gothic Book"/>
              </a:rPr>
              <a:t>t</a:t>
            </a:r>
            <a:r>
              <a:rPr dirty="0" sz="2400" spc="-10" b="1">
                <a:latin typeface="Franklin Gothic Book"/>
                <a:cs typeface="Franklin Gothic Book"/>
              </a:rPr>
              <a:t>i</a:t>
            </a:r>
            <a:r>
              <a:rPr dirty="0" sz="2400" b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4"/>
              </a:spcBef>
              <a:buFont typeface="Wingdings"/>
              <a:buChar char=""/>
            </a:pPr>
            <a:endParaRPr sz="2950">
              <a:latin typeface="Times New Roman"/>
              <a:cs typeface="Times New Roman"/>
            </a:endParaRPr>
          </a:p>
          <a:p>
            <a:pPr algn="just" marL="353695" marR="7620" indent="-340995">
              <a:lnSpc>
                <a:spcPct val="763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L'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aglia</a:t>
            </a:r>
            <a:r>
              <a:rPr dirty="0" sz="2400" spc="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sarà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ver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ficat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gener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solo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icolari</a:t>
            </a:r>
            <a:r>
              <a:rPr dirty="0" sz="2400" spc="-15">
                <a:latin typeface="Franklin Gothic Book"/>
                <a:cs typeface="Franklin Gothic Book"/>
              </a:rPr>
              <a:t> valor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bil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incog</a:t>
            </a:r>
            <a:r>
              <a:rPr dirty="0" sz="2400" spc="-10">
                <a:latin typeface="Franklin Gothic Book"/>
                <a:cs typeface="Franklin Gothic Book"/>
              </a:rPr>
              <a:t>nite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6"/>
              </a:spcBef>
              <a:buFont typeface="Wingdings"/>
              <a:buChar char=""/>
            </a:pPr>
            <a:endParaRPr sz="2950">
              <a:latin typeface="Times New Roman"/>
              <a:cs typeface="Times New Roman"/>
            </a:endParaRPr>
          </a:p>
          <a:p>
            <a:pPr algn="just" marL="353695" marR="5715" indent="-340995">
              <a:lnSpc>
                <a:spcPct val="763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'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15" b="1">
                <a:latin typeface="Franklin Gothic Book"/>
                <a:cs typeface="Franklin Gothic Book"/>
              </a:rPr>
              <a:t>qua</a:t>
            </a:r>
            <a:r>
              <a:rPr dirty="0" sz="2400" spc="-10" b="1">
                <a:latin typeface="Franklin Gothic Book"/>
                <a:cs typeface="Franklin Gothic Book"/>
              </a:rPr>
              <a:t>z</a:t>
            </a:r>
            <a:r>
              <a:rPr dirty="0" sz="2400" spc="-15" b="1">
                <a:latin typeface="Franklin Gothic Book"/>
                <a:cs typeface="Franklin Gothic Book"/>
              </a:rPr>
              <a:t>i</a:t>
            </a:r>
            <a:r>
              <a:rPr dirty="0" sz="2400" spc="-25" b="1">
                <a:latin typeface="Franklin Gothic Book"/>
                <a:cs typeface="Franklin Gothic Book"/>
              </a:rPr>
              <a:t>o</a:t>
            </a:r>
            <a:r>
              <a:rPr dirty="0" sz="2400" spc="-15" b="1">
                <a:latin typeface="Franklin Gothic Book"/>
                <a:cs typeface="Franklin Gothic Book"/>
              </a:rPr>
              <a:t>ne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75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di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85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pri</a:t>
            </a:r>
            <a:r>
              <a:rPr dirty="0" sz="2400" spc="-40" b="1">
                <a:latin typeface="Franklin Gothic Book"/>
                <a:cs typeface="Franklin Gothic Book"/>
              </a:rPr>
              <a:t>m</a:t>
            </a:r>
            <a:r>
              <a:rPr dirty="0" sz="2400" spc="-15" b="1">
                <a:latin typeface="Franklin Gothic Book"/>
                <a:cs typeface="Franklin Gothic Book"/>
              </a:rPr>
              <a:t>o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85" b="1">
                <a:latin typeface="Franklin Gothic Book"/>
                <a:cs typeface="Franklin Gothic Book"/>
              </a:rPr>
              <a:t> </a:t>
            </a:r>
            <a:r>
              <a:rPr dirty="0" sz="2400" spc="-20" b="1">
                <a:latin typeface="Franklin Gothic Book"/>
                <a:cs typeface="Franklin Gothic Book"/>
              </a:rPr>
              <a:t>grad</a:t>
            </a:r>
            <a:r>
              <a:rPr dirty="0" sz="2400" spc="-15" b="1">
                <a:latin typeface="Franklin Gothic Book"/>
                <a:cs typeface="Franklin Gothic Book"/>
              </a:rPr>
              <a:t>o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65" b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ntiene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varia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15">
                <a:latin typeface="Franklin Gothic Book"/>
                <a:cs typeface="Franklin Gothic Book"/>
              </a:rPr>
              <a:t>ile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incog</a:t>
            </a:r>
            <a:r>
              <a:rPr dirty="0" sz="2400" spc="-10">
                <a:latin typeface="Franklin Gothic Book"/>
                <a:cs typeface="Franklin Gothic Book"/>
              </a:rPr>
              <a:t>nita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compare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grad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24351"/>
            <a:ext cx="8030209" cy="3622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 marR="459041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Soluzi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ne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un'equazione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primo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grado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50">
              <a:latin typeface="Times New Roman"/>
              <a:cs typeface="Times New Roman"/>
            </a:endParaRPr>
          </a:p>
          <a:p>
            <a:pPr algn="just" marL="353695" marR="5080" indent="-340995">
              <a:lnSpc>
                <a:spcPct val="765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risolv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azion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llo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sv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lgimento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esercizi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si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utilizzano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freq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temente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ip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ivalenz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15">
                <a:latin typeface="Franklin Gothic Book"/>
                <a:cs typeface="Franklin Gothic Book"/>
              </a:rPr>
              <a:t> 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azioni.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6"/>
              </a:spcBef>
              <a:buFont typeface="Wingdings"/>
              <a:buChar char=""/>
            </a:pPr>
            <a:endParaRPr sz="2950">
              <a:latin typeface="Times New Roman"/>
              <a:cs typeface="Times New Roman"/>
            </a:endParaRPr>
          </a:p>
          <a:p>
            <a:pPr algn="just" marL="353695" marR="5080" indent="-340995">
              <a:lnSpc>
                <a:spcPct val="763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Tal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princip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permetto</a:t>
            </a:r>
            <a:r>
              <a:rPr dirty="0" sz="2400" spc="-15">
                <a:latin typeface="Franklin Gothic Book"/>
                <a:cs typeface="Franklin Gothic Book"/>
              </a:rPr>
              <a:t>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formare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'</a:t>
            </a:r>
            <a:r>
              <a:rPr dirty="0" sz="2400" spc="-15">
                <a:latin typeface="Franklin Gothic Book"/>
                <a:cs typeface="Franklin Gothic Book"/>
              </a:rPr>
              <a:t>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'altr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equivale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itt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na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forma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semplice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sappiamo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trovare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radic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1480" cy="38665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Prim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pri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cipio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equivalenza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550">
              <a:latin typeface="Times New Roman"/>
              <a:cs typeface="Times New Roman"/>
            </a:endParaRPr>
          </a:p>
          <a:p>
            <a:pPr marL="353695" indent="-340995">
              <a:lnSpc>
                <a:spcPct val="1000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p</a:t>
            </a:r>
            <a:r>
              <a:rPr dirty="0" sz="2400" b="1">
                <a:latin typeface="Franklin Gothic Book"/>
                <a:cs typeface="Franklin Gothic Book"/>
              </a:rPr>
              <a:t>r</a:t>
            </a:r>
            <a:r>
              <a:rPr dirty="0" sz="2400" spc="-20" b="1">
                <a:latin typeface="Franklin Gothic Book"/>
                <a:cs typeface="Franklin Gothic Book"/>
              </a:rPr>
              <a:t>im</a:t>
            </a:r>
            <a:r>
              <a:rPr dirty="0" sz="2400" spc="-15" b="1">
                <a:latin typeface="Franklin Gothic Book"/>
                <a:cs typeface="Franklin Gothic Book"/>
              </a:rPr>
              <a:t>o</a:t>
            </a:r>
            <a:r>
              <a:rPr dirty="0" sz="2400" spc="-25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p</a:t>
            </a:r>
            <a:r>
              <a:rPr dirty="0" sz="2400" b="1">
                <a:latin typeface="Franklin Gothic Book"/>
                <a:cs typeface="Franklin Gothic Book"/>
              </a:rPr>
              <a:t>r</a:t>
            </a:r>
            <a:r>
              <a:rPr dirty="0" sz="2400" b="1">
                <a:latin typeface="Franklin Gothic Book"/>
                <a:cs typeface="Franklin Gothic Book"/>
              </a:rPr>
              <a:t>i</a:t>
            </a:r>
            <a:r>
              <a:rPr dirty="0" sz="2400" spc="-10" b="1">
                <a:latin typeface="Franklin Gothic Book"/>
                <a:cs typeface="Franklin Gothic Book"/>
              </a:rPr>
              <a:t>nci</a:t>
            </a:r>
            <a:r>
              <a:rPr dirty="0" sz="2400" spc="-15" b="1">
                <a:latin typeface="Franklin Gothic Book"/>
                <a:cs typeface="Franklin Gothic Book"/>
              </a:rPr>
              <a:t>pi</a:t>
            </a:r>
            <a:r>
              <a:rPr dirty="0" sz="2400" spc="-15" b="1">
                <a:latin typeface="Franklin Gothic Book"/>
                <a:cs typeface="Franklin Gothic Book"/>
              </a:rPr>
              <a:t>o</a:t>
            </a:r>
            <a:r>
              <a:rPr dirty="0" sz="2400" spc="-20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d</a:t>
            </a:r>
            <a:r>
              <a:rPr dirty="0" sz="2400" spc="-10" b="1">
                <a:latin typeface="Franklin Gothic Book"/>
                <a:cs typeface="Franklin Gothic Book"/>
              </a:rPr>
              <a:t>i</a:t>
            </a:r>
            <a:r>
              <a:rPr dirty="0" sz="2400" spc="-15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10" b="1">
                <a:latin typeface="Franklin Gothic Book"/>
                <a:cs typeface="Franklin Gothic Book"/>
              </a:rPr>
              <a:t>q</a:t>
            </a:r>
            <a:r>
              <a:rPr dirty="0" sz="2400" spc="-10" b="1">
                <a:latin typeface="Franklin Gothic Book"/>
                <a:cs typeface="Franklin Gothic Book"/>
              </a:rPr>
              <a:t>u</a:t>
            </a:r>
            <a:r>
              <a:rPr dirty="0" sz="2400" b="1">
                <a:latin typeface="Franklin Gothic Book"/>
                <a:cs typeface="Franklin Gothic Book"/>
              </a:rPr>
              <a:t>i</a:t>
            </a:r>
            <a:r>
              <a:rPr dirty="0" sz="2400" spc="-10" b="1">
                <a:latin typeface="Franklin Gothic Book"/>
                <a:cs typeface="Franklin Gothic Book"/>
              </a:rPr>
              <a:t>v</a:t>
            </a:r>
            <a:r>
              <a:rPr dirty="0" sz="2400" spc="-15" b="1">
                <a:latin typeface="Franklin Gothic Book"/>
                <a:cs typeface="Franklin Gothic Book"/>
              </a:rPr>
              <a:t>alenza</a:t>
            </a:r>
            <a:r>
              <a:rPr dirty="0" sz="2400" spc="-25" b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afferma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4"/>
              </a:spcBef>
              <a:buFont typeface="Wingdings"/>
              <a:buChar char=""/>
            </a:pPr>
            <a:endParaRPr sz="2950">
              <a:latin typeface="Times New Roman"/>
              <a:cs typeface="Times New Roman"/>
            </a:endParaRPr>
          </a:p>
          <a:p>
            <a:pPr algn="just" marL="353695" marR="5715" indent="-340995">
              <a:lnSpc>
                <a:spcPct val="763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5" i="1">
                <a:latin typeface="Franklin Gothic Book"/>
                <a:cs typeface="Franklin Gothic Book"/>
              </a:rPr>
              <a:t>ag</a:t>
            </a:r>
            <a:r>
              <a:rPr dirty="0" sz="2400" spc="5" i="1">
                <a:latin typeface="Franklin Gothic Book"/>
                <a:cs typeface="Franklin Gothic Book"/>
              </a:rPr>
              <a:t>g</a:t>
            </a:r>
            <a:r>
              <a:rPr dirty="0" sz="2400" spc="-5" i="1">
                <a:latin typeface="Franklin Gothic Book"/>
                <a:cs typeface="Franklin Gothic Book"/>
              </a:rPr>
              <a:t>iun</a:t>
            </a:r>
            <a:r>
              <a:rPr dirty="0" sz="2400" spc="5" i="1">
                <a:latin typeface="Franklin Gothic Book"/>
                <a:cs typeface="Franklin Gothic Book"/>
              </a:rPr>
              <a:t>g</a:t>
            </a:r>
            <a:r>
              <a:rPr dirty="0" sz="2400" spc="-15" i="1">
                <a:latin typeface="Franklin Gothic Book"/>
                <a:cs typeface="Franklin Gothic Book"/>
              </a:rPr>
              <a:t>endo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24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23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s</a:t>
            </a:r>
            <a:r>
              <a:rPr dirty="0" sz="2400" spc="-10" i="1">
                <a:latin typeface="Franklin Gothic Book"/>
                <a:cs typeface="Franklin Gothic Book"/>
              </a:rPr>
              <a:t>o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r</a:t>
            </a:r>
            <a:r>
              <a:rPr dirty="0" sz="2400" spc="10" i="1">
                <a:latin typeface="Franklin Gothic Book"/>
                <a:cs typeface="Franklin Gothic Book"/>
              </a:rPr>
              <a:t>a</a:t>
            </a:r>
            <a:r>
              <a:rPr dirty="0" sz="2400" spc="-15" i="1">
                <a:latin typeface="Franklin Gothic Book"/>
                <a:cs typeface="Franklin Gothic Book"/>
              </a:rPr>
              <a:t>en</a:t>
            </a:r>
            <a:r>
              <a:rPr dirty="0" sz="2400" spc="-10" i="1">
                <a:latin typeface="Franklin Gothic Book"/>
                <a:cs typeface="Franklin Gothic Book"/>
              </a:rPr>
              <a:t>d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24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un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22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spc="5" i="1">
                <a:latin typeface="Franklin Gothic Book"/>
                <a:cs typeface="Franklin Gothic Book"/>
              </a:rPr>
              <a:t>e</a:t>
            </a:r>
            <a:r>
              <a:rPr dirty="0" sz="2400" spc="5" i="1">
                <a:latin typeface="Franklin Gothic Book"/>
                <a:cs typeface="Franklin Gothic Book"/>
              </a:rPr>
              <a:t>s</a:t>
            </a:r>
            <a:r>
              <a:rPr dirty="0" sz="2400" spc="-20" i="1">
                <a:latin typeface="Franklin Gothic Book"/>
                <a:cs typeface="Franklin Gothic Book"/>
              </a:rPr>
              <a:t>s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24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n</a:t>
            </a:r>
            <a:r>
              <a:rPr dirty="0" sz="2400" spc="5" i="1">
                <a:latin typeface="Franklin Gothic Book"/>
                <a:cs typeface="Franklin Gothic Book"/>
              </a:rPr>
              <a:t>u</a:t>
            </a:r>
            <a:r>
              <a:rPr dirty="0" sz="2400" spc="-15" i="1">
                <a:latin typeface="Franklin Gothic Book"/>
                <a:cs typeface="Franklin Gothic Book"/>
              </a:rPr>
              <a:t>mero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23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o</a:t>
            </a:r>
            <a:r>
              <a:rPr dirty="0" sz="2400" spc="-1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24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una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spc="5" i="1">
                <a:latin typeface="Franklin Gothic Book"/>
                <a:cs typeface="Franklin Gothic Book"/>
              </a:rPr>
              <a:t>e</a:t>
            </a:r>
            <a:r>
              <a:rPr dirty="0" sz="2400" spc="5" i="1">
                <a:latin typeface="Franklin Gothic Book"/>
                <a:cs typeface="Franklin Gothic Book"/>
              </a:rPr>
              <a:t>s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3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espressione</a:t>
            </a:r>
            <a:r>
              <a:rPr dirty="0" sz="2400" spc="2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</a:t>
            </a:r>
            <a:r>
              <a:rPr dirty="0" sz="2400" i="1">
                <a:latin typeface="Franklin Gothic Book"/>
                <a:cs typeface="Franklin Gothic Book"/>
              </a:rPr>
              <a:t>d</a:t>
            </a:r>
            <a:r>
              <a:rPr dirty="0" sz="2400" spc="4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entra</a:t>
            </a:r>
            <a:r>
              <a:rPr dirty="0" sz="2400" spc="-10" i="1">
                <a:latin typeface="Franklin Gothic Book"/>
                <a:cs typeface="Franklin Gothic Book"/>
              </a:rPr>
              <a:t>m</a:t>
            </a:r>
            <a:r>
              <a:rPr dirty="0" sz="2400" i="1">
                <a:latin typeface="Franklin Gothic Book"/>
                <a:cs typeface="Franklin Gothic Book"/>
              </a:rPr>
              <a:t>bi</a:t>
            </a:r>
            <a:r>
              <a:rPr dirty="0" sz="2400" spc="3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2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</a:t>
            </a:r>
            <a:r>
              <a:rPr dirty="0" sz="2400" spc="-10" i="1">
                <a:latin typeface="Franklin Gothic Book"/>
                <a:cs typeface="Franklin Gothic Book"/>
              </a:rPr>
              <a:t>e</a:t>
            </a:r>
            <a:r>
              <a:rPr dirty="0" sz="2400" i="1">
                <a:latin typeface="Franklin Gothic Book"/>
                <a:cs typeface="Franklin Gothic Book"/>
              </a:rPr>
              <a:t>mbri</a:t>
            </a:r>
            <a:r>
              <a:rPr dirty="0" sz="2400" spc="2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di</a:t>
            </a:r>
            <a:r>
              <a:rPr dirty="0" sz="2400" spc="2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u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2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equazione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teniamo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un</a:t>
            </a:r>
            <a:r>
              <a:rPr dirty="0" sz="2400" i="1">
                <a:latin typeface="Franklin Gothic Book"/>
                <a:cs typeface="Franklin Gothic Book"/>
              </a:rPr>
              <a:t>a equazione equivale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spc="-10" i="1">
                <a:latin typeface="Franklin Gothic Book"/>
                <a:cs typeface="Franklin Gothic Book"/>
              </a:rPr>
              <a:t>te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-5" i="1">
                <a:latin typeface="Franklin Gothic Book"/>
                <a:cs typeface="Franklin Gothic Book"/>
              </a:rPr>
              <a:t> quell</a:t>
            </a:r>
            <a:r>
              <a:rPr dirty="0" sz="2400" i="1">
                <a:latin typeface="Franklin Gothic Book"/>
                <a:cs typeface="Franklin Gothic Book"/>
              </a:rPr>
              <a:t>a </a:t>
            </a:r>
            <a:r>
              <a:rPr dirty="0" sz="2400" spc="-15" i="1">
                <a:latin typeface="Franklin Gothic Book"/>
                <a:cs typeface="Franklin Gothic Book"/>
              </a:rPr>
              <a:t>data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7"/>
              </a:spcBef>
              <a:buFont typeface="Wingdings"/>
              <a:buChar char=""/>
            </a:pPr>
            <a:endParaRPr sz="2750">
              <a:latin typeface="Times New Roman"/>
              <a:cs typeface="Times New Roman"/>
            </a:endParaRPr>
          </a:p>
          <a:p>
            <a:pPr algn="just" marL="353695" marR="5080" indent="-340995">
              <a:lnSpc>
                <a:spcPct val="764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i="1">
                <a:latin typeface="Franklin Gothic Book"/>
                <a:cs typeface="Franklin Gothic Book"/>
              </a:rPr>
              <a:t>Il </a:t>
            </a:r>
            <a:r>
              <a:rPr dirty="0" sz="2400" spc="-204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prin</a:t>
            </a:r>
            <a:r>
              <a:rPr dirty="0" sz="2400" spc="-5" i="1">
                <a:latin typeface="Franklin Gothic Book"/>
                <a:cs typeface="Franklin Gothic Book"/>
              </a:rPr>
              <a:t>cipi</a:t>
            </a:r>
            <a:r>
              <a:rPr dirty="0" sz="2400" i="1">
                <a:latin typeface="Franklin Gothic Book"/>
                <a:cs typeface="Franklin Gothic Book"/>
              </a:rPr>
              <a:t>o </a:t>
            </a:r>
            <a:r>
              <a:rPr dirty="0" sz="2400" spc="-20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</a:t>
            </a:r>
            <a:r>
              <a:rPr dirty="0" sz="2400" spc="-10" i="1">
                <a:latin typeface="Franklin Gothic Book"/>
                <a:cs typeface="Franklin Gothic Book"/>
              </a:rPr>
              <a:t>u</a:t>
            </a:r>
            <a:r>
              <a:rPr dirty="0" sz="2400" spc="-15" i="1">
                <a:latin typeface="Franklin Gothic Book"/>
                <a:cs typeface="Franklin Gothic Book"/>
              </a:rPr>
              <a:t>ò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21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e</a:t>
            </a:r>
            <a:r>
              <a:rPr dirty="0" sz="2400" spc="5" i="1">
                <a:latin typeface="Franklin Gothic Book"/>
                <a:cs typeface="Franklin Gothic Book"/>
              </a:rPr>
              <a:t>s</a:t>
            </a:r>
            <a:r>
              <a:rPr dirty="0" sz="2400" spc="-5" i="1">
                <a:latin typeface="Franklin Gothic Book"/>
                <a:cs typeface="Franklin Gothic Book"/>
              </a:rPr>
              <a:t>ser</a:t>
            </a:r>
            <a:r>
              <a:rPr dirty="0" sz="2400" i="1">
                <a:latin typeface="Franklin Gothic Book"/>
                <a:cs typeface="Franklin Gothic Book"/>
              </a:rPr>
              <a:t>e </a:t>
            </a:r>
            <a:r>
              <a:rPr dirty="0" sz="2400" spc="-18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sintet</a:t>
            </a:r>
            <a:r>
              <a:rPr dirty="0" sz="2400" spc="10" i="1">
                <a:latin typeface="Franklin Gothic Book"/>
                <a:cs typeface="Franklin Gothic Book"/>
              </a:rPr>
              <a:t>i</a:t>
            </a:r>
            <a:r>
              <a:rPr dirty="0" sz="2400" spc="-5" i="1">
                <a:latin typeface="Franklin Gothic Book"/>
                <a:cs typeface="Franklin Gothic Book"/>
              </a:rPr>
              <a:t>zz</a:t>
            </a:r>
            <a:r>
              <a:rPr dirty="0" sz="2400" spc="10" i="1">
                <a:latin typeface="Franklin Gothic Book"/>
                <a:cs typeface="Franklin Gothic Book"/>
              </a:rPr>
              <a:t>a</a:t>
            </a:r>
            <a:r>
              <a:rPr dirty="0" sz="2400" spc="-10" i="1">
                <a:latin typeface="Franklin Gothic Book"/>
                <a:cs typeface="Franklin Gothic Book"/>
              </a:rPr>
              <a:t>to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19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nel</a:t>
            </a:r>
            <a:r>
              <a:rPr dirty="0" sz="2400" spc="-5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a </a:t>
            </a:r>
            <a:r>
              <a:rPr dirty="0" sz="2400" spc="-20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regola </a:t>
            </a:r>
            <a:r>
              <a:rPr dirty="0" sz="2400" spc="-204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pratica </a:t>
            </a:r>
            <a:r>
              <a:rPr dirty="0" sz="2400" spc="-185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di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facile </a:t>
            </a:r>
            <a:r>
              <a:rPr dirty="0" sz="2400" spc="-19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a</a:t>
            </a:r>
            <a:r>
              <a:rPr dirty="0" sz="2400" spc="-10" i="1">
                <a:latin typeface="Franklin Gothic Book"/>
                <a:cs typeface="Franklin Gothic Book"/>
              </a:rPr>
              <a:t>p</a:t>
            </a:r>
            <a:r>
              <a:rPr dirty="0" sz="2400" i="1">
                <a:latin typeface="Franklin Gothic Book"/>
                <a:cs typeface="Franklin Gothic Book"/>
              </a:rPr>
              <a:t>plica</a:t>
            </a:r>
            <a:r>
              <a:rPr dirty="0" sz="2400" spc="-5" i="1">
                <a:latin typeface="Franklin Gothic Book"/>
                <a:cs typeface="Franklin Gothic Book"/>
              </a:rPr>
              <a:t>z</a:t>
            </a:r>
            <a:r>
              <a:rPr dirty="0" sz="2400" spc="-20" i="1">
                <a:latin typeface="Franklin Gothic Book"/>
                <a:cs typeface="Franklin Gothic Book"/>
              </a:rPr>
              <a:t>ion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i="1">
                <a:latin typeface="Franklin Gothic Book"/>
                <a:cs typeface="Franklin Gothic Book"/>
              </a:rPr>
              <a:t>: </a:t>
            </a:r>
            <a:r>
              <a:rPr dirty="0" sz="2400" spc="-19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pos</a:t>
            </a:r>
            <a:r>
              <a:rPr dirty="0" sz="2400" spc="5" i="1">
                <a:latin typeface="Franklin Gothic Book"/>
                <a:cs typeface="Franklin Gothic Book"/>
              </a:rPr>
              <a:t>s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18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tras</a:t>
            </a:r>
            <a:r>
              <a:rPr dirty="0" sz="2400" spc="-15" i="1">
                <a:latin typeface="Franklin Gothic Book"/>
                <a:cs typeface="Franklin Gothic Book"/>
              </a:rPr>
              <a:t>por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spc="-5" i="1">
                <a:latin typeface="Franklin Gothic Book"/>
                <a:cs typeface="Franklin Gothic Book"/>
              </a:rPr>
              <a:t>ar</a:t>
            </a:r>
            <a:r>
              <a:rPr dirty="0" sz="2400" i="1">
                <a:latin typeface="Franklin Gothic Book"/>
                <a:cs typeface="Franklin Gothic Book"/>
              </a:rPr>
              <a:t>e </a:t>
            </a:r>
            <a:r>
              <a:rPr dirty="0" sz="2400" spc="-17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n </a:t>
            </a:r>
            <a:r>
              <a:rPr dirty="0" sz="2400" spc="-17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ter</a:t>
            </a:r>
            <a:r>
              <a:rPr dirty="0" sz="2400" spc="-30" i="1">
                <a:latin typeface="Franklin Gothic Book"/>
                <a:cs typeface="Franklin Gothic Book"/>
              </a:rPr>
              <a:t>m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e </a:t>
            </a:r>
            <a:r>
              <a:rPr dirty="0" sz="2400" spc="-180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d</a:t>
            </a:r>
            <a:r>
              <a:rPr dirty="0" sz="2400" spc="-15" i="1">
                <a:latin typeface="Franklin Gothic Book"/>
                <a:cs typeface="Franklin Gothic Book"/>
              </a:rPr>
              <a:t>a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18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na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parte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16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all</a:t>
            </a:r>
            <a:r>
              <a:rPr dirty="0" sz="2400" spc="5" i="1">
                <a:latin typeface="Franklin Gothic Book"/>
                <a:cs typeface="Franklin Gothic Book"/>
              </a:rPr>
              <a:t>'</a:t>
            </a:r>
            <a:r>
              <a:rPr dirty="0" sz="2400" spc="-5" i="1">
                <a:latin typeface="Franklin Gothic Book"/>
                <a:cs typeface="Franklin Gothic Book"/>
              </a:rPr>
              <a:t>al</a:t>
            </a:r>
            <a:r>
              <a:rPr dirty="0" sz="2400" spc="5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ra </a:t>
            </a:r>
            <a:r>
              <a:rPr dirty="0" sz="2400" spc="17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del</a:t>
            </a:r>
            <a:r>
              <a:rPr dirty="0" sz="2400" spc="-5" i="1">
                <a:latin typeface="Franklin Gothic Book"/>
                <a:cs typeface="Franklin Gothic Book"/>
              </a:rPr>
              <a:t>l'u</a:t>
            </a:r>
            <a:r>
              <a:rPr dirty="0" sz="2400" spc="5" i="1">
                <a:latin typeface="Franklin Gothic Book"/>
                <a:cs typeface="Franklin Gothic Book"/>
              </a:rPr>
              <a:t>g</a:t>
            </a:r>
            <a:r>
              <a:rPr dirty="0" sz="2400" spc="-20" i="1">
                <a:latin typeface="Franklin Gothic Book"/>
                <a:cs typeface="Franklin Gothic Book"/>
              </a:rPr>
              <a:t>u</a:t>
            </a:r>
            <a:r>
              <a:rPr dirty="0" sz="2400" spc="-5" i="1">
                <a:latin typeface="Franklin Gothic Book"/>
                <a:cs typeface="Franklin Gothic Book"/>
              </a:rPr>
              <a:t>al</a:t>
            </a:r>
            <a:r>
              <a:rPr dirty="0" sz="2400" spc="5" i="1">
                <a:latin typeface="Franklin Gothic Book"/>
                <a:cs typeface="Franklin Gothic Book"/>
              </a:rPr>
              <a:t>e</a:t>
            </a:r>
            <a:r>
              <a:rPr dirty="0" sz="2400" i="1">
                <a:latin typeface="Franklin Gothic Book"/>
                <a:cs typeface="Franklin Gothic Book"/>
              </a:rPr>
              <a:t>, </a:t>
            </a:r>
            <a:r>
              <a:rPr dirty="0" sz="2400" spc="16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chi </a:t>
            </a:r>
            <a:r>
              <a:rPr dirty="0" sz="2400" spc="16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</a:t>
            </a:r>
            <a:r>
              <a:rPr dirty="0" sz="2400" spc="-10" i="1">
                <a:latin typeface="Franklin Gothic Book"/>
                <a:cs typeface="Franklin Gothic Book"/>
              </a:rPr>
              <a:t>a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sa </a:t>
            </a:r>
            <a:r>
              <a:rPr dirty="0" sz="2400" spc="17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l'u</a:t>
            </a:r>
            <a:r>
              <a:rPr dirty="0" sz="2400" spc="5" i="1">
                <a:latin typeface="Franklin Gothic Book"/>
                <a:cs typeface="Franklin Gothic Book"/>
              </a:rPr>
              <a:t>g</a:t>
            </a:r>
            <a:r>
              <a:rPr dirty="0" sz="2400" spc="-5" i="1">
                <a:latin typeface="Franklin Gothic Book"/>
                <a:cs typeface="Franklin Gothic Book"/>
              </a:rPr>
              <a:t>ua</a:t>
            </a:r>
            <a:r>
              <a:rPr dirty="0" sz="2400" spc="5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e </a:t>
            </a:r>
            <a:r>
              <a:rPr dirty="0" sz="2400" spc="17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cambi</a:t>
            </a:r>
            <a:r>
              <a:rPr dirty="0" sz="2400" i="1">
                <a:latin typeface="Franklin Gothic Book"/>
                <a:cs typeface="Franklin Gothic Book"/>
              </a:rPr>
              <a:t>a </a:t>
            </a:r>
            <a:r>
              <a:rPr dirty="0" sz="2400" spc="175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di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segno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845" cy="4578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Second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pri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cipio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equivalenza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550">
              <a:latin typeface="Times New Roman"/>
              <a:cs typeface="Times New Roman"/>
            </a:endParaRPr>
          </a:p>
          <a:p>
            <a:pPr marL="353695" indent="-340995">
              <a:lnSpc>
                <a:spcPct val="1000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10" b="1">
                <a:latin typeface="Franklin Gothic Book"/>
                <a:cs typeface="Franklin Gothic Book"/>
              </a:rPr>
              <a:t>I</a:t>
            </a:r>
            <a:r>
              <a:rPr dirty="0" sz="2400" spc="-10" b="1">
                <a:latin typeface="Franklin Gothic Book"/>
                <a:cs typeface="Franklin Gothic Book"/>
              </a:rPr>
              <a:t>l</a:t>
            </a:r>
            <a:r>
              <a:rPr dirty="0" sz="2400" spc="-15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s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10" b="1">
                <a:latin typeface="Franklin Gothic Book"/>
                <a:cs typeface="Franklin Gothic Book"/>
              </a:rPr>
              <a:t>c</a:t>
            </a:r>
            <a:r>
              <a:rPr dirty="0" sz="2400" spc="-5" b="1">
                <a:latin typeface="Franklin Gothic Book"/>
                <a:cs typeface="Franklin Gothic Book"/>
              </a:rPr>
              <a:t>o</a:t>
            </a:r>
            <a:r>
              <a:rPr dirty="0" sz="2400" spc="-15" b="1">
                <a:latin typeface="Franklin Gothic Book"/>
                <a:cs typeface="Franklin Gothic Book"/>
              </a:rPr>
              <a:t>ndo</a:t>
            </a:r>
            <a:r>
              <a:rPr dirty="0" sz="2400" spc="-25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p</a:t>
            </a:r>
            <a:r>
              <a:rPr dirty="0" sz="2400" b="1">
                <a:latin typeface="Franklin Gothic Book"/>
                <a:cs typeface="Franklin Gothic Book"/>
              </a:rPr>
              <a:t>r</a:t>
            </a:r>
            <a:r>
              <a:rPr dirty="0" sz="2400" b="1">
                <a:latin typeface="Franklin Gothic Book"/>
                <a:cs typeface="Franklin Gothic Book"/>
              </a:rPr>
              <a:t>i</a:t>
            </a:r>
            <a:r>
              <a:rPr dirty="0" sz="2400" spc="-10" b="1">
                <a:latin typeface="Franklin Gothic Book"/>
                <a:cs typeface="Franklin Gothic Book"/>
              </a:rPr>
              <a:t>ncipio</a:t>
            </a:r>
            <a:r>
              <a:rPr dirty="0" sz="2400" spc="-25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d</a:t>
            </a:r>
            <a:r>
              <a:rPr dirty="0" sz="2400" spc="-10" b="1">
                <a:latin typeface="Franklin Gothic Book"/>
                <a:cs typeface="Franklin Gothic Book"/>
              </a:rPr>
              <a:t>i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10" b="1">
                <a:latin typeface="Franklin Gothic Book"/>
                <a:cs typeface="Franklin Gothic Book"/>
              </a:rPr>
              <a:t>q</a:t>
            </a:r>
            <a:r>
              <a:rPr dirty="0" sz="2400" spc="-10" b="1">
                <a:latin typeface="Franklin Gothic Book"/>
                <a:cs typeface="Franklin Gothic Book"/>
              </a:rPr>
              <a:t>u</a:t>
            </a:r>
            <a:r>
              <a:rPr dirty="0" sz="2400" spc="-15" b="1">
                <a:latin typeface="Franklin Gothic Book"/>
                <a:cs typeface="Franklin Gothic Book"/>
              </a:rPr>
              <a:t>i</a:t>
            </a:r>
            <a:r>
              <a:rPr dirty="0" sz="2400" spc="-5" b="1">
                <a:latin typeface="Franklin Gothic Book"/>
                <a:cs typeface="Franklin Gothic Book"/>
              </a:rPr>
              <a:t>v</a:t>
            </a:r>
            <a:r>
              <a:rPr dirty="0" sz="2400" spc="-15" b="1">
                <a:latin typeface="Franklin Gothic Book"/>
                <a:cs typeface="Franklin Gothic Book"/>
              </a:rPr>
              <a:t>alenza</a:t>
            </a:r>
            <a:r>
              <a:rPr dirty="0" sz="2400" spc="-25" b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afferma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6"/>
              </a:spcBef>
              <a:buFont typeface="Wingdings"/>
              <a:buChar char=""/>
            </a:pPr>
            <a:endParaRPr sz="2950">
              <a:latin typeface="Times New Roman"/>
              <a:cs typeface="Times New Roman"/>
            </a:endParaRPr>
          </a:p>
          <a:p>
            <a:pPr algn="just" marL="353695" marR="6350" indent="-340995">
              <a:lnSpc>
                <a:spcPct val="765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i="1">
                <a:latin typeface="Franklin Gothic Book"/>
                <a:cs typeface="Franklin Gothic Book"/>
              </a:rPr>
              <a:t>m</a:t>
            </a:r>
            <a:r>
              <a:rPr dirty="0" sz="2400" spc="-10" i="1">
                <a:latin typeface="Franklin Gothic Book"/>
                <a:cs typeface="Franklin Gothic Book"/>
              </a:rPr>
              <a:t>o</a:t>
            </a:r>
            <a:r>
              <a:rPr dirty="0" sz="2400" spc="-5" i="1">
                <a:latin typeface="Franklin Gothic Book"/>
                <a:cs typeface="Franklin Gothic Book"/>
              </a:rPr>
              <a:t>ltiplicand</a:t>
            </a:r>
            <a:r>
              <a:rPr dirty="0" sz="2400" i="1">
                <a:latin typeface="Franklin Gothic Book"/>
                <a:cs typeface="Franklin Gothic Book"/>
              </a:rPr>
              <a:t>o  </a:t>
            </a:r>
            <a:r>
              <a:rPr dirty="0" sz="2400" spc="-5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o  </a:t>
            </a:r>
            <a:r>
              <a:rPr dirty="0" sz="2400" spc="-6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divi</a:t>
            </a:r>
            <a:r>
              <a:rPr dirty="0" sz="2400" spc="-20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endo  </a:t>
            </a:r>
            <a:r>
              <a:rPr dirty="0" sz="2400" spc="-5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entr</a:t>
            </a:r>
            <a:r>
              <a:rPr dirty="0" sz="2400" spc="-15" i="1">
                <a:latin typeface="Franklin Gothic Book"/>
                <a:cs typeface="Franklin Gothic Book"/>
              </a:rPr>
              <a:t>a</a:t>
            </a:r>
            <a:r>
              <a:rPr dirty="0" sz="2400" i="1">
                <a:latin typeface="Franklin Gothic Book"/>
                <a:cs typeface="Franklin Gothic Book"/>
              </a:rPr>
              <a:t>mbi  </a:t>
            </a:r>
            <a:r>
              <a:rPr dirty="0" sz="2400" spc="-6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i  </a:t>
            </a:r>
            <a:r>
              <a:rPr dirty="0" sz="2400" spc="-6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membri  </a:t>
            </a:r>
            <a:r>
              <a:rPr dirty="0" sz="2400" spc="-6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di  </a:t>
            </a:r>
            <a:r>
              <a:rPr dirty="0" sz="2400" spc="-6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una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equazione</a:t>
            </a:r>
            <a:r>
              <a:rPr dirty="0" sz="2400" spc="19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un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19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spc="5" i="1">
                <a:latin typeface="Franklin Gothic Book"/>
                <a:cs typeface="Franklin Gothic Book"/>
              </a:rPr>
              <a:t>e</a:t>
            </a:r>
            <a:r>
              <a:rPr dirty="0" sz="2400" spc="5" i="1">
                <a:latin typeface="Franklin Gothic Book"/>
                <a:cs typeface="Franklin Gothic Book"/>
              </a:rPr>
              <a:t>s</a:t>
            </a:r>
            <a:r>
              <a:rPr dirty="0" sz="2400" spc="-20" i="1">
                <a:latin typeface="Franklin Gothic Book"/>
                <a:cs typeface="Franklin Gothic Book"/>
              </a:rPr>
              <a:t>s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204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numero</a:t>
            </a:r>
            <a:r>
              <a:rPr dirty="0" sz="2400" spc="18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o</a:t>
            </a:r>
            <a:r>
              <a:rPr dirty="0" sz="2400" spc="-15" i="1">
                <a:latin typeface="Franklin Gothic Book"/>
                <a:cs typeface="Franklin Gothic Book"/>
              </a:rPr>
              <a:t>d</a:t>
            </a:r>
            <a:r>
              <a:rPr dirty="0" sz="2400" spc="19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un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19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ste</a:t>
            </a:r>
            <a:r>
              <a:rPr dirty="0" sz="2400" spc="10" i="1">
                <a:latin typeface="Franklin Gothic Book"/>
                <a:cs typeface="Franklin Gothic Book"/>
              </a:rPr>
              <a:t>s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21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espr</a:t>
            </a:r>
            <a:r>
              <a:rPr dirty="0" sz="2400" spc="-10" i="1">
                <a:latin typeface="Franklin Gothic Book"/>
                <a:cs typeface="Franklin Gothic Book"/>
              </a:rPr>
              <a:t>e</a:t>
            </a:r>
            <a:r>
              <a:rPr dirty="0" sz="2400" spc="-5" i="1">
                <a:latin typeface="Franklin Gothic Book"/>
                <a:cs typeface="Franklin Gothic Book"/>
              </a:rPr>
              <a:t>ssio</a:t>
            </a:r>
            <a:r>
              <a:rPr dirty="0" sz="2400" spc="10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e,</a:t>
            </a:r>
            <a:r>
              <a:rPr dirty="0" sz="2400" i="1">
                <a:latin typeface="Franklin Gothic Book"/>
                <a:cs typeface="Franklin Gothic Book"/>
              </a:rPr>
              <a:t> di</a:t>
            </a:r>
            <a:r>
              <a:rPr dirty="0" sz="2400" spc="-5" i="1">
                <a:latin typeface="Franklin Gothic Book"/>
                <a:cs typeface="Franklin Gothic Book"/>
              </a:rPr>
              <a:t>vers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d</a:t>
            </a:r>
            <a:r>
              <a:rPr dirty="0" sz="2400" spc="-15" i="1">
                <a:latin typeface="Franklin Gothic Book"/>
                <a:cs typeface="Franklin Gothic Book"/>
              </a:rPr>
              <a:t>a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zero</a:t>
            </a:r>
            <a:r>
              <a:rPr dirty="0" sz="2400" spc="-10" i="1">
                <a:latin typeface="Franklin Gothic Book"/>
                <a:cs typeface="Franklin Gothic Book"/>
              </a:rPr>
              <a:t>,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tiene </a:t>
            </a:r>
            <a:r>
              <a:rPr dirty="0" sz="2400" spc="-5" i="1">
                <a:latin typeface="Franklin Gothic Book"/>
                <a:cs typeface="Franklin Gothic Book"/>
              </a:rPr>
              <a:t>un</a:t>
            </a:r>
            <a:r>
              <a:rPr dirty="0" sz="2400" i="1">
                <a:latin typeface="Franklin Gothic Book"/>
                <a:cs typeface="Franklin Gothic Book"/>
              </a:rPr>
              <a:t>a equivale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spc="-10" i="1">
                <a:latin typeface="Franklin Gothic Book"/>
                <a:cs typeface="Franklin Gothic Book"/>
              </a:rPr>
              <a:t>te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-5" i="1">
                <a:latin typeface="Franklin Gothic Book"/>
                <a:cs typeface="Franklin Gothic Book"/>
              </a:rPr>
              <a:t> quell</a:t>
            </a:r>
            <a:r>
              <a:rPr dirty="0" sz="2400" i="1">
                <a:latin typeface="Franklin Gothic Book"/>
                <a:cs typeface="Franklin Gothic Book"/>
              </a:rPr>
              <a:t>a </a:t>
            </a:r>
            <a:r>
              <a:rPr dirty="0" sz="2400" spc="-15" i="1">
                <a:latin typeface="Franklin Gothic Book"/>
                <a:cs typeface="Franklin Gothic Book"/>
              </a:rPr>
              <a:t>dat</a:t>
            </a:r>
            <a:r>
              <a:rPr dirty="0" sz="2400" spc="-20" i="1">
                <a:latin typeface="Franklin Gothic Book"/>
                <a:cs typeface="Franklin Gothic Book"/>
              </a:rPr>
              <a:t>a</a:t>
            </a:r>
            <a:r>
              <a:rPr dirty="0" sz="2400" i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"/>
              </a:spcBef>
              <a:buFont typeface="Wingdings"/>
              <a:buChar char=""/>
            </a:pPr>
            <a:endParaRPr sz="2800">
              <a:latin typeface="Times New Roman"/>
              <a:cs typeface="Times New Roman"/>
            </a:endParaRPr>
          </a:p>
          <a:p>
            <a:pPr algn="just" marL="353695" marR="5080" indent="-340995">
              <a:lnSpc>
                <a:spcPct val="764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-10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Franklin Gothic Book"/>
                <a:cs typeface="Franklin Gothic Book"/>
              </a:rPr>
              <a:t>at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do</a:t>
            </a:r>
            <a:r>
              <a:rPr dirty="0" sz="2400" spc="-15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o 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aver 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fatto 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mini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o 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com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ne 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mul</a:t>
            </a:r>
            <a:r>
              <a:rPr dirty="0" sz="2400" spc="-1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ipl</a:t>
            </a:r>
            <a:r>
              <a:rPr dirty="0" sz="2400">
                <a:latin typeface="Franklin Gothic Book"/>
                <a:cs typeface="Franklin Gothic Book"/>
              </a:rPr>
              <a:t>o 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fra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b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membri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eliminare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minator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Ciò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ival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mol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iplicar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b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memb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ell'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il minimo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multi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845" cy="43237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Esempio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1/2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sz="3150">
              <a:latin typeface="Times New Roman"/>
              <a:cs typeface="Times New Roman"/>
            </a:endParaRPr>
          </a:p>
          <a:p>
            <a:pPr algn="just" marL="353695" marR="6985" indent="-340995">
              <a:lnSpc>
                <a:spcPct val="765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esemp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dob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amo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20">
                <a:latin typeface="Franklin Gothic Book"/>
                <a:cs typeface="Franklin Gothic Book"/>
              </a:rPr>
              <a:t>va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l'inco</a:t>
            </a:r>
            <a:r>
              <a:rPr dirty="0" sz="2400" spc="-15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nita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ll'e</a:t>
            </a:r>
            <a:r>
              <a:rPr dirty="0" sz="2400" spc="-25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velocità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9</a:t>
            </a:r>
            <a:r>
              <a:rPr dirty="0" sz="2400" spc="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6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m/s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spc="-5">
                <a:latin typeface="Franklin Gothic Book"/>
                <a:cs typeface="Franklin Gothic Book"/>
              </a:rPr>
              <a:t>9</a:t>
            </a:r>
            <a:r>
              <a:rPr dirty="0" sz="2400" spc="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8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m/s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)*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2"/>
              </a:spcBef>
              <a:buFont typeface="Wingdings"/>
              <a:buChar char=""/>
            </a:pPr>
            <a:endParaRPr sz="2950">
              <a:latin typeface="Times New Roman"/>
              <a:cs typeface="Times New Roman"/>
            </a:endParaRPr>
          </a:p>
          <a:p>
            <a:pPr algn="just" marL="353695" marR="5080" indent="-340995">
              <a:lnSpc>
                <a:spcPct val="763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prim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mmo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mare,a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 spc="-20">
                <a:latin typeface="Franklin Gothic Book"/>
                <a:cs typeface="Franklin Gothic Book"/>
              </a:rPr>
              <a:t>plicand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primo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principi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ivalenza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sia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estra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sinistra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seg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l'espressione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9</a:t>
            </a:r>
            <a:r>
              <a:rPr dirty="0" sz="2400">
                <a:latin typeface="Franklin Gothic Book"/>
                <a:cs typeface="Franklin Gothic Book"/>
              </a:rPr>
              <a:t>,8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m/s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06095" algn="l"/>
              </a:tabLst>
            </a:pPr>
            <a:r>
              <a:rPr dirty="0" sz="2400">
                <a:latin typeface="Wingdings"/>
                <a:cs typeface="Wingdings"/>
              </a:rPr>
              <a:t>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spc="-5">
                <a:latin typeface="Franklin Gothic Book"/>
                <a:cs typeface="Franklin Gothic Book"/>
              </a:rPr>
              <a:t>9</a:t>
            </a:r>
            <a:r>
              <a:rPr dirty="0" sz="2400">
                <a:latin typeface="Franklin Gothic Book"/>
                <a:cs typeface="Franklin Gothic Book"/>
              </a:rPr>
              <a:t>,8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m/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)*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spc="-5">
                <a:latin typeface="Franklin Gothic Book"/>
                <a:cs typeface="Franklin Gothic Book"/>
              </a:rPr>
              <a:t>9</a:t>
            </a:r>
            <a:r>
              <a:rPr dirty="0" sz="2400">
                <a:latin typeface="Franklin Gothic Book"/>
                <a:cs typeface="Franklin Gothic Book"/>
              </a:rPr>
              <a:t>,8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m/s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)*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spc="-5">
                <a:latin typeface="Franklin Gothic Book"/>
                <a:cs typeface="Franklin Gothic Book"/>
              </a:rPr>
              <a:t>9</a:t>
            </a:r>
            <a:r>
              <a:rPr dirty="0" sz="2400">
                <a:latin typeface="Franklin Gothic Book"/>
                <a:cs typeface="Franklin Gothic Book"/>
              </a:rPr>
              <a:t>,8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m/s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)*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19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6</a:t>
            </a:r>
            <a:r>
              <a:rPr dirty="0" sz="2400" spc="-15">
                <a:latin typeface="Franklin Gothic Book"/>
                <a:cs typeface="Franklin Gothic Book"/>
              </a:rPr>
              <a:t>m/s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28305" cy="44761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Esempio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2/2</a:t>
            </a:r>
            <a:endParaRPr sz="2400">
              <a:latin typeface="Franklin Gothic Medium"/>
              <a:cs typeface="Franklin Gothic Medium"/>
            </a:endParaRPr>
          </a:p>
          <a:p>
            <a:pPr marL="2070100" marR="398780" indent="-2057400">
              <a:lnSpc>
                <a:spcPct val="194600"/>
              </a:lnSpc>
              <a:spcBef>
                <a:spcPts val="240"/>
              </a:spcBef>
              <a:buFont typeface="Wingdings"/>
              <a:buChar char=""/>
              <a:tabLst>
                <a:tab pos="354330" algn="l"/>
              </a:tabLst>
            </a:pP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5">
                <a:latin typeface="Franklin Gothic Book"/>
                <a:cs typeface="Franklin Gothic Book"/>
              </a:rPr>
              <a:t>termini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uali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>
                <a:latin typeface="Franklin Gothic Book"/>
                <a:cs typeface="Franklin Gothic Book"/>
              </a:rPr>
              <a:t> 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opposto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elidono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riman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>
                <a:latin typeface="Franklin Gothic Book"/>
                <a:cs typeface="Franklin Gothic Book"/>
              </a:rPr>
              <a:t> (</a:t>
            </a:r>
            <a:r>
              <a:rPr dirty="0" sz="2400" spc="-5">
                <a:latin typeface="Franklin Gothic Book"/>
                <a:cs typeface="Franklin Gothic Book"/>
              </a:rPr>
              <a:t>9</a:t>
            </a:r>
            <a:r>
              <a:rPr dirty="0" sz="2400">
                <a:latin typeface="Franklin Gothic Book"/>
                <a:cs typeface="Franklin Gothic Book"/>
              </a:rPr>
              <a:t>,8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m/s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baseline="24305" sz="2400" spc="-15">
                <a:latin typeface="Franklin Gothic Book"/>
                <a:cs typeface="Franklin Gothic Book"/>
              </a:rPr>
              <a:t>)</a:t>
            </a:r>
            <a:r>
              <a:rPr dirty="0" sz="2400" spc="-5">
                <a:latin typeface="Franklin Gothic Book"/>
                <a:cs typeface="Franklin Gothic Book"/>
              </a:rPr>
              <a:t>*t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19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6</a:t>
            </a:r>
            <a:r>
              <a:rPr dirty="0" sz="2400" spc="-15">
                <a:latin typeface="Franklin Gothic Book"/>
                <a:cs typeface="Franklin Gothic Book"/>
              </a:rPr>
              <a:t>m/s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6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3695" marR="5080" indent="-340995">
              <a:lnSpc>
                <a:spcPct val="765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ora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5">
                <a:latin typeface="Franklin Gothic Book"/>
                <a:cs typeface="Franklin Gothic Book"/>
              </a:rPr>
              <a:t>licando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eco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principi</a:t>
            </a:r>
            <a:r>
              <a:rPr dirty="0" sz="2400">
                <a:latin typeface="Franklin Gothic Book"/>
                <a:cs typeface="Franklin Gothic Book"/>
              </a:rPr>
              <a:t>o  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ivale</a:t>
            </a: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dividere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tu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ti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membri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sa</a:t>
            </a:r>
            <a:r>
              <a:rPr dirty="0" sz="2400" spc="-10">
                <a:latin typeface="Franklin Gothic Book"/>
                <a:cs typeface="Franklin Gothic Book"/>
              </a:rPr>
              <a:t> 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anti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-5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9</a:t>
            </a:r>
            <a:r>
              <a:rPr dirty="0" sz="2400">
                <a:latin typeface="Franklin Gothic Book"/>
                <a:cs typeface="Franklin Gothic Book"/>
              </a:rPr>
              <a:t>,8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m/s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baseline="24305" sz="2400" spc="277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  <a:buFont typeface="Wingdings"/>
              <a:buChar char=""/>
            </a:pPr>
            <a:endParaRPr sz="2350">
              <a:latin typeface="Times New Roman"/>
              <a:cs typeface="Times New Roman"/>
            </a:endParaRPr>
          </a:p>
          <a:p>
            <a:pPr marL="926465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9,</a:t>
            </a:r>
            <a:r>
              <a:rPr dirty="0" sz="2400">
                <a:latin typeface="Franklin Gothic Book"/>
                <a:cs typeface="Franklin Gothic Book"/>
              </a:rPr>
              <a:t>8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m/</a:t>
            </a:r>
            <a:r>
              <a:rPr dirty="0" sz="2400" spc="5">
                <a:latin typeface="Franklin Gothic Book"/>
                <a:cs typeface="Franklin Gothic Book"/>
              </a:rPr>
              <a:t>s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*t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-5">
                <a:latin typeface="Franklin Gothic Book"/>
                <a:cs typeface="Franklin Gothic Book"/>
              </a:rPr>
              <a:t>9,</a:t>
            </a:r>
            <a:r>
              <a:rPr dirty="0" sz="2400">
                <a:latin typeface="Franklin Gothic Book"/>
                <a:cs typeface="Franklin Gothic Book"/>
              </a:rPr>
              <a:t>8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m/s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=19,6</a:t>
            </a:r>
            <a:r>
              <a:rPr dirty="0" sz="2400">
                <a:latin typeface="Franklin Gothic Book"/>
                <a:cs typeface="Franklin Gothic Book"/>
              </a:rPr>
              <a:t>m/s/ </a:t>
            </a:r>
            <a:r>
              <a:rPr dirty="0" sz="2400" spc="-5">
                <a:latin typeface="Franklin Gothic Book"/>
                <a:cs typeface="Franklin Gothic Book"/>
              </a:rPr>
              <a:t>9,</a:t>
            </a:r>
            <a:r>
              <a:rPr dirty="0" sz="2400">
                <a:latin typeface="Franklin Gothic Book"/>
                <a:cs typeface="Franklin Gothic Book"/>
              </a:rPr>
              <a:t>8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m/s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9"/>
              </a:spcBef>
            </a:pPr>
            <a:endParaRPr sz="2350">
              <a:latin typeface="Times New Roman"/>
              <a:cs typeface="Times New Roman"/>
            </a:endParaRPr>
          </a:p>
          <a:p>
            <a:pPr marL="353695" indent="-340995">
              <a:lnSpc>
                <a:spcPct val="100000"/>
              </a:lnSpc>
              <a:buFont typeface="Wingdings"/>
              <a:buChar char=""/>
              <a:tabLst>
                <a:tab pos="35433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Ot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dopo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sempli</a:t>
            </a:r>
            <a:r>
              <a:rPr dirty="0" sz="2400">
                <a:latin typeface="Franklin Gothic Book"/>
                <a:cs typeface="Franklin Gothic Book"/>
              </a:rPr>
              <a:t>ficaz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radice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2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2023-06-01T11:13:18Z</dcterms:created>
  <dcterms:modified xsi:type="dcterms:W3CDTF">2023-06-01T11:13:18Z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2016-10-17T00:00:00Z</vt:filetime>
  </property>
  <property fmtid="{D5CDD505-2E9C-101B-9397-08002B2CF9AE}" pid="3" name="LastSaved">
    <vt:filetime>2023-06-01T00:00:00Z</vt:filetime>
  </property>
</Properties>
</file>