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Default Extension="png" ContentType="image/png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5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59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60.xml" ContentType="application/vnd.openxmlformats-officedocument.presentationml.notesSlide+xml"/>
  <Override PartName="/ppt/slides/slide61.xml" ContentType="application/vnd.openxmlformats-officedocument.presentationml.slide+xml"/>
  <Override PartName="/ppt/notesSlides/notesSlide61.xml" ContentType="application/vnd.openxmlformats-officedocument.presentationml.notesSlide+xml"/>
  <Override PartName="/ppt/slides/slide62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63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64.xml" ContentType="application/vnd.openxmlformats-officedocument.presentationml.slide+xml"/>
  <Override PartName="/ppt/notesSlides/notesSlide64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66.xml" ContentType="application/vnd.openxmlformats-officedocument.presentationml.slide+xml"/>
  <Override PartName="/ppt/notesSlides/notesSlide66.xml" ContentType="application/vnd.openxmlformats-officedocument.presentationml.notesSlide+xml"/>
  <Override PartName="/ppt/slides/slide67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68.xml" ContentType="application/vnd.openxmlformats-officedocument.presentationml.slide+xml"/>
  <Override PartName="/ppt/notesSlides/notesSlide68.xml" ContentType="application/vnd.openxmlformats-officedocument.presentationml.notesSlide+xml"/>
  <Override PartName="/ppt/slides/slide69.xml" ContentType="application/vnd.openxmlformats-officedocument.presentationml.slide+xml"/>
  <Override PartName="/ppt/notesSlides/notesSlide69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70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71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72.xml" ContentType="application/vnd.openxmlformats-officedocument.presentationml.notesSlide+xml"/>
  <Override PartName="/ppt/slides/slide73.xml" ContentType="application/vnd.openxmlformats-officedocument.presentationml.slide+xml"/>
  <Override PartName="/ppt/notesSlides/notesSlide73.xml" ContentType="application/vnd.openxmlformats-officedocument.presentationml.notesSlide+xml"/>
  <Override PartName="/ppt/slides/slide74.xml" ContentType="application/vnd.openxmlformats-officedocument.presentationml.slide+xml"/>
  <Override PartName="/ppt/notesSlides/notesSlide74.xml" ContentType="application/vnd.openxmlformats-officedocument.presentationml.notesSlide+xml"/>
  <Override PartName="/ppt/slides/slide75.xml" ContentType="application/vnd.openxmlformats-officedocument.presentationml.slide+xml"/>
  <Override PartName="/ppt/notesSlides/notesSlide75.xml" ContentType="application/vnd.openxmlformats-officedocument.presentationml.notesSlide+xml"/>
  <Override PartName="/ppt/slides/slide76.xml" ContentType="application/vnd.openxmlformats-officedocument.presentationml.slide+xml"/>
  <Override PartName="/ppt/notesSlides/notesSlide76.xml" ContentType="application/vnd.openxmlformats-officedocument.presentationml.notesSlide+xml"/>
  <Override PartName="/ppt/slides/slide77.xml" ContentType="application/vnd.openxmlformats-officedocument.presentationml.slide+xml"/>
  <Override PartName="/ppt/notesSlides/notesSlide77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9.xml" ContentType="application/vnd.openxmlformats-officedocument.presentationml.notesSlide+xml"/>
  <Override PartName="/ppt/slides/slide80.xml" ContentType="application/vnd.openxmlformats-officedocument.presentationml.slide+xml"/>
  <Override PartName="/ppt/notesSlides/notesSlide80.xml" ContentType="application/vnd.openxmlformats-officedocument.presentationml.notesSlide+xml"/>
  <Override PartName="/ppt/slides/slide81.xml" ContentType="application/vnd.openxmlformats-officedocument.presentationml.slide+xml"/>
  <Override PartName="/ppt/notesSlides/notesSlide81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82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83.xml" ContentType="application/vnd.openxmlformats-officedocument.presentationml.notesSlide+xml"/>
  <Override PartName="/ppt/slides/slide84.xml" ContentType="application/vnd.openxmlformats-officedocument.presentationml.slide+xml"/>
  <Override PartName="/ppt/notesSlides/notesSlide84.xml" ContentType="application/vnd.openxmlformats-officedocument.presentationml.notesSlide+xml"/>
  <Override PartName="/ppt/slides/slide85.xml" ContentType="application/vnd.openxmlformats-officedocument.presentationml.slide+xml"/>
  <Override PartName="/ppt/notesSlides/notesSlide85.xml" ContentType="application/vnd.openxmlformats-officedocument.presentationml.notesSlide+xml"/>
  <Override PartName="/ppt/slides/slide86.xml" ContentType="application/vnd.openxmlformats-officedocument.presentationml.slide+xml"/>
  <Override PartName="/ppt/notesSlides/notesSlide86.xml" ContentType="application/vnd.openxmlformats-officedocument.presentationml.notesSlide+xml"/>
  <Override PartName="/ppt/slides/slide87.xml" ContentType="application/vnd.openxmlformats-officedocument.presentationml.slide+xml"/>
  <Override PartName="/ppt/notesSlides/notesSlide87.xml" ContentType="application/vnd.openxmlformats-officedocument.presentationml.notesSlide+xml"/>
  <Override PartName="/ppt/slides/slide88.xml" ContentType="application/vnd.openxmlformats-officedocument.presentationml.slide+xml"/>
  <Override PartName="/ppt/notesSlides/notesSlide88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90.xml" ContentType="application/vnd.openxmlformats-officedocument.presentationml.slide+xml"/>
  <Override PartName="/ppt/notesSlides/notesSlide90.xml" ContentType="application/vnd.openxmlformats-officedocument.presentationml.notesSlide+xml"/>
  <Override PartName="/ppt/slides/slide91.xml" ContentType="application/vnd.openxmlformats-officedocument.presentationml.slide+xml"/>
  <Override PartName="/ppt/notesSlides/notesSlide91.xml" ContentType="application/vnd.openxmlformats-officedocument.presentationml.notesSlide+xml"/>
  <Override PartName="/ppt/slides/slide92.xml" ContentType="application/vnd.openxmlformats-officedocument.presentationml.slide+xml"/>
  <Override PartName="/ppt/notesSlides/notesSlide92.xml" ContentType="application/vnd.openxmlformats-officedocument.presentationml.notesSlide+xml"/>
  <Override PartName="/ppt/slides/slide93.xml" ContentType="application/vnd.openxmlformats-officedocument.presentationml.slide+xml"/>
  <Override PartName="/ppt/notesSlides/notesSlide93.xml" ContentType="application/vnd.openxmlformats-officedocument.presentationml.notesSlide+xml"/>
  <Override PartName="/ppt/slides/slide94.xml" ContentType="application/vnd.openxmlformats-officedocument.presentationml.slide+xml"/>
  <Override PartName="/ppt/notesSlides/notesSlide94.xml" ContentType="application/vnd.openxmlformats-officedocument.presentationml.notesSlide+xml"/>
  <Override PartName="/ppt/slides/slide95.xml" ContentType="application/vnd.openxmlformats-officedocument.presentationml.slide+xml"/>
  <Override PartName="/ppt/notesSlides/notesSlide95.xml" ContentType="application/vnd.openxmlformats-officedocument.presentationml.notesSlide+xml"/>
  <Override PartName="/ppt/slides/slide96.xml" ContentType="application/vnd.openxmlformats-officedocument.presentationml.slide+xml"/>
  <Override PartName="/ppt/notesSlides/notesSlide96.xml" ContentType="application/vnd.openxmlformats-officedocument.presentationml.notesSlide+xml"/>
  <Override PartName="/ppt/slides/slide97.xml" ContentType="application/vnd.openxmlformats-officedocument.presentationml.slide+xml"/>
  <Override PartName="/ppt/notesSlides/notesSlide97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9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99.xml" ContentType="application/vnd.openxmlformats-officedocument.presentationml.notesSlide+xml"/>
  <Override PartName="/ppt/slides/slide100.xml" ContentType="application/vnd.openxmlformats-officedocument.presentationml.slide+xml"/>
  <Override PartName="/ppt/notesSlides/notesSlide100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
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/Relationships>
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/Relationships>
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
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/Relationships>
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/Relationships>
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/Relationships>
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/Relationships>
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/Relationships>
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/Relationships>
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7.xml"/></Relationships>
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8.xml"/></Relationships>
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9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0.xml"/></Relationships>
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1.xml"/></Relationships>
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2.xml"/></Relationships>
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3.xml"/></Relationships>
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4.xml"/></Relationships>
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5.xml"/></Relationships>
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6.xml"/></Relationships>
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7.xml"/></Relationships>
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8.xml"/></Relationships>
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9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0.xml"/></Relationships>
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1.xml"/></Relationships>
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2.xml"/></Relationships>
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3.xml"/></Relationships>
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4.xml"/></Relationships>
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5.xml"/></Relationships>
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6.xml"/></Relationships>
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7.xml"/></Relationships>
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8.xml"/></Relationships>
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9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0.xml"/></Relationships>
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1.xml"/></Relationships>
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2.xml"/></Relationships>
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3.xml"/></Relationships>
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4.xml"/></Relationships>
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5.xml"/></Relationships>
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6.xml"/></Relationships>
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7.xml"/></Relationships>
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8.xml"/></Relationships>
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9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0.xml"/></Relationships>
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1.xml"/></Relationships>
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2.xml"/></Relationships>
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3.xml"/></Relationships>
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4.xml"/></Relationships>
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5.xml"/></Relationships>
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6.xml"/></Relationships>
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7.xml"/></Relationships>
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8.xml"/></Relationships>
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9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0.xml"/></Relationships>
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1.xml"/></Relationships>
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2.xml"/></Relationships>
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3.xml"/></Relationships>
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4.xml"/></Relationships>
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5.xml"/></Relationships>
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6.xml"/></Relationships>
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7.xml"/></Relationships>
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8.xml"/></Relationships>
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9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0.xml"/></Relationships>
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1.xml"/></Relationships>
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2.xml"/></Relationships>
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3.xml"/></Relationships>
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4.xml"/></Relationships>
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5.xml"/></Relationships>
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6.xml"/></Relationships>
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7.xml"/></Relationships>
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8.xml"/></Relationships>
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9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0.xml"/></Relationships>
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1.xml"/></Relationships>
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2.xml"/></Relationships>
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3.xml"/></Relationships>
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4.xml"/></Relationships>
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5.xml"/></Relationships>
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6.xml"/></Relationships>
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7.xml"/></Relationships>
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8.xml"/></Relationships>
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71E33"/>
                </a:solidFill>
                <a:latin typeface="Franklin Gothic Medium"/>
                <a:cs typeface="Franklin Gothic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71E33"/>
                </a:solidFill>
                <a:latin typeface="Franklin Gothic Medium"/>
                <a:cs typeface="Franklin Gothic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289052" y="1267709"/>
            <a:ext cx="3737610" cy="4260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4079" y="1486390"/>
            <a:ext cx="3711575" cy="402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CCCCCC"/>
                </a:solidFill>
                <a:latin typeface="Franklin Gothic Book"/>
                <a:cs typeface="Franklin Gothic Book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70851" y="6450012"/>
            <a:ext cx="1573149" cy="407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71E33"/>
                </a:solidFill>
                <a:latin typeface="Franklin Gothic Medium"/>
                <a:cs typeface="Franklin Gothic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70851" y="6450012"/>
            <a:ext cx="1573149" cy="407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70851" y="6450012"/>
            <a:ext cx="1573149" cy="4079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4863" y="330447"/>
            <a:ext cx="8234273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871E33"/>
                </a:solidFill>
                <a:latin typeface="Franklin Gothic Medium"/>
                <a:cs typeface="Franklin Gothic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0572" y="1294747"/>
            <a:ext cx="8102854" cy="476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1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496172" y="6595425"/>
            <a:ext cx="229234" cy="127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notesSlide" Target="../notesSlides/notesSlide1.xml"/><Relationship Id="rId5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notesSlide" Target="../notesSlides/notesSlide10.xml"/><Relationship Id="rId7" Type="http://schemas.openxmlformats.org/officeDocument/2006/relationships/slide" Target="slide10.xml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7.jpg"/><Relationship Id="rId3" Type="http://schemas.openxmlformats.org/officeDocument/2006/relationships/image" Target="../media/image428.jpg"/><Relationship Id="rId4" Type="http://schemas.openxmlformats.org/officeDocument/2006/relationships/notesSlide" Target="../notesSlides/notesSlide100.xml"/><Relationship Id="rId5" Type="http://schemas.openxmlformats.org/officeDocument/2006/relationships/slide" Target="slide10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notesSlide" Target="../notesSlides/notesSlide11.xml"/><Relationship Id="rId5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12.xml"/><Relationship Id="rId4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notesSlide" Target="../notesSlides/notesSlide13.xml"/><Relationship Id="rId5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Relationship Id="rId4" Type="http://schemas.openxmlformats.org/officeDocument/2006/relationships/notesSlide" Target="../notesSlides/notesSlide14.xml"/><Relationship Id="rId5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notesSlide" Target="../notesSlides/notesSlide15.xml"/><Relationship Id="rId5" Type="http://schemas.openxmlformats.org/officeDocument/2006/relationships/slide" Target="slide1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notesSlide" Target="../notesSlides/notesSlide16.xml"/><Relationship Id="rId6" Type="http://schemas.openxmlformats.org/officeDocument/2006/relationships/slide" Target="slide16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notesSlide" Target="../notesSlides/notesSlide17.xml"/><Relationship Id="rId6" Type="http://schemas.openxmlformats.org/officeDocument/2006/relationships/slide" Target="slide17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notesSlide" Target="../notesSlides/notesSlide18.xml"/><Relationship Id="rId9" Type="http://schemas.openxmlformats.org/officeDocument/2006/relationships/slide" Target="slide18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notesSlide" Target="../notesSlides/notesSlide19.xml"/><Relationship Id="rId6" Type="http://schemas.openxmlformats.org/officeDocument/2006/relationships/slide" Target="slide19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notesSlide" Target="../notesSlides/notesSlide2.xml"/><Relationship Id="rId5" Type="http://schemas.openxmlformats.org/officeDocument/2006/relationships/slide" Target="slide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7" Type="http://schemas.openxmlformats.org/officeDocument/2006/relationships/notesSlide" Target="../notesSlides/notesSlide20.xml"/><Relationship Id="rId8" Type="http://schemas.openxmlformats.org/officeDocument/2006/relationships/slide" Target="slide20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5" Type="http://schemas.openxmlformats.org/officeDocument/2006/relationships/notesSlide" Target="../notesSlides/notesSlide21.xml"/><Relationship Id="rId6" Type="http://schemas.openxmlformats.org/officeDocument/2006/relationships/slide" Target="slide21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notesSlide" Target="../notesSlides/notesSlide22.xml"/><Relationship Id="rId6" Type="http://schemas.openxmlformats.org/officeDocument/2006/relationships/slide" Target="slide2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notesSlide" Target="../notesSlides/notesSlide23.xml"/><Relationship Id="rId6" Type="http://schemas.openxmlformats.org/officeDocument/2006/relationships/slide" Target="slide23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Relationship Id="rId3" Type="http://schemas.openxmlformats.org/officeDocument/2006/relationships/image" Target="../media/image69.jpg"/><Relationship Id="rId4" Type="http://schemas.openxmlformats.org/officeDocument/2006/relationships/image" Target="../media/image70.png"/><Relationship Id="rId5" Type="http://schemas.openxmlformats.org/officeDocument/2006/relationships/notesSlide" Target="../notesSlides/notesSlide24.xml"/><Relationship Id="rId6" Type="http://schemas.openxmlformats.org/officeDocument/2006/relationships/slide" Target="slide24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jpg"/><Relationship Id="rId6" Type="http://schemas.openxmlformats.org/officeDocument/2006/relationships/notesSlide" Target="../notesSlides/notesSlide25.xml"/><Relationship Id="rId7" Type="http://schemas.openxmlformats.org/officeDocument/2006/relationships/slide" Target="slide25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Relationship Id="rId6" Type="http://schemas.openxmlformats.org/officeDocument/2006/relationships/notesSlide" Target="../notesSlides/notesSlide26.xml"/><Relationship Id="rId7" Type="http://schemas.openxmlformats.org/officeDocument/2006/relationships/slide" Target="slide26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Relationship Id="rId4" Type="http://schemas.openxmlformats.org/officeDocument/2006/relationships/image" Target="../media/image81.jpg"/><Relationship Id="rId5" Type="http://schemas.openxmlformats.org/officeDocument/2006/relationships/notesSlide" Target="../notesSlides/notesSlide27.xml"/><Relationship Id="rId6" Type="http://schemas.openxmlformats.org/officeDocument/2006/relationships/slide" Target="slide27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image" Target="../media/image85.jpg"/><Relationship Id="rId6" Type="http://schemas.openxmlformats.org/officeDocument/2006/relationships/notesSlide" Target="../notesSlides/notesSlide28.xml"/><Relationship Id="rId7" Type="http://schemas.openxmlformats.org/officeDocument/2006/relationships/slide" Target="slide28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Relationship Id="rId3" Type="http://schemas.openxmlformats.org/officeDocument/2006/relationships/image" Target="../media/image87.jp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jpg"/><Relationship Id="rId7" Type="http://schemas.openxmlformats.org/officeDocument/2006/relationships/image" Target="../media/image91.jpg"/><Relationship Id="rId8" Type="http://schemas.openxmlformats.org/officeDocument/2006/relationships/notesSlide" Target="../notesSlides/notesSlide29.xml"/><Relationship Id="rId9" Type="http://schemas.openxmlformats.org/officeDocument/2006/relationships/slide" Target="slide29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notesSlide" Target="../notesSlides/notesSlide3.xml"/><Relationship Id="rId5" Type="http://schemas.openxmlformats.org/officeDocument/2006/relationships/slide" Target="slide3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jpg"/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5" Type="http://schemas.openxmlformats.org/officeDocument/2006/relationships/notesSlide" Target="../notesSlides/notesSlide30.xml"/><Relationship Id="rId6" Type="http://schemas.openxmlformats.org/officeDocument/2006/relationships/slide" Target="slide30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jpg"/><Relationship Id="rId3" Type="http://schemas.openxmlformats.org/officeDocument/2006/relationships/notesSlide" Target="../notesSlides/notesSlide31.xml"/><Relationship Id="rId4" Type="http://schemas.openxmlformats.org/officeDocument/2006/relationships/slide" Target="slide31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Relationship Id="rId3" Type="http://schemas.openxmlformats.org/officeDocument/2006/relationships/notesSlide" Target="../notesSlides/notesSlide32.xml"/><Relationship Id="rId4" Type="http://schemas.openxmlformats.org/officeDocument/2006/relationships/slide" Target="slide3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Relationship Id="rId3" Type="http://schemas.openxmlformats.org/officeDocument/2006/relationships/image" Target="../media/image98.jpg"/><Relationship Id="rId4" Type="http://schemas.openxmlformats.org/officeDocument/2006/relationships/notesSlide" Target="../notesSlides/notesSlide33.xml"/><Relationship Id="rId5" Type="http://schemas.openxmlformats.org/officeDocument/2006/relationships/slide" Target="slide33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Relationship Id="rId3" Type="http://schemas.openxmlformats.org/officeDocument/2006/relationships/image" Target="../media/image100.jpg"/><Relationship Id="rId4" Type="http://schemas.openxmlformats.org/officeDocument/2006/relationships/image" Target="../media/image101.png"/><Relationship Id="rId5" Type="http://schemas.openxmlformats.org/officeDocument/2006/relationships/image" Target="../media/image102.jpg"/><Relationship Id="rId6" Type="http://schemas.openxmlformats.org/officeDocument/2006/relationships/notesSlide" Target="../notesSlides/notesSlide34.xml"/><Relationship Id="rId7" Type="http://schemas.openxmlformats.org/officeDocument/2006/relationships/slide" Target="slide34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g"/><Relationship Id="rId3" Type="http://schemas.openxmlformats.org/officeDocument/2006/relationships/image" Target="../media/image104.jpg"/><Relationship Id="rId4" Type="http://schemas.openxmlformats.org/officeDocument/2006/relationships/image" Target="../media/image105.png"/><Relationship Id="rId5" Type="http://schemas.openxmlformats.org/officeDocument/2006/relationships/notesSlide" Target="../notesSlides/notesSlide35.xml"/><Relationship Id="rId6" Type="http://schemas.openxmlformats.org/officeDocument/2006/relationships/slide" Target="slide35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g"/><Relationship Id="rId3" Type="http://schemas.openxmlformats.org/officeDocument/2006/relationships/image" Target="../media/image107.jp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notesSlide" Target="../notesSlides/notesSlide36.xml"/><Relationship Id="rId7" Type="http://schemas.openxmlformats.org/officeDocument/2006/relationships/slide" Target="slide36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g"/><Relationship Id="rId3" Type="http://schemas.openxmlformats.org/officeDocument/2006/relationships/image" Target="../media/image111.jp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notesSlide" Target="../notesSlides/notesSlide37.xml"/><Relationship Id="rId7" Type="http://schemas.openxmlformats.org/officeDocument/2006/relationships/slide" Target="slide37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jpg"/><Relationship Id="rId3" Type="http://schemas.openxmlformats.org/officeDocument/2006/relationships/image" Target="../media/image115.jpg"/><Relationship Id="rId4" Type="http://schemas.openxmlformats.org/officeDocument/2006/relationships/notesSlide" Target="../notesSlides/notesSlide38.xml"/><Relationship Id="rId5" Type="http://schemas.openxmlformats.org/officeDocument/2006/relationships/slide" Target="slide38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g"/><Relationship Id="rId3" Type="http://schemas.openxmlformats.org/officeDocument/2006/relationships/notesSlide" Target="../notesSlides/notesSlide39.xml"/><Relationship Id="rId4" Type="http://schemas.openxmlformats.org/officeDocument/2006/relationships/slide" Target="slide39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notesSlide" Target="../notesSlides/notesSlide4.xml"/><Relationship Id="rId5" Type="http://schemas.openxmlformats.org/officeDocument/2006/relationships/slide" Target="slide4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jpg"/><Relationship Id="rId3" Type="http://schemas.openxmlformats.org/officeDocument/2006/relationships/image" Target="../media/image118.jpg"/><Relationship Id="rId4" Type="http://schemas.openxmlformats.org/officeDocument/2006/relationships/image" Target="../media/image119.jpg"/><Relationship Id="rId5" Type="http://schemas.openxmlformats.org/officeDocument/2006/relationships/notesSlide" Target="../notesSlides/notesSlide40.xml"/><Relationship Id="rId6" Type="http://schemas.openxmlformats.org/officeDocument/2006/relationships/slide" Target="slide40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Relationship Id="rId3" Type="http://schemas.openxmlformats.org/officeDocument/2006/relationships/image" Target="../media/image121.jp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26.png"/><Relationship Id="rId9" Type="http://schemas.openxmlformats.org/officeDocument/2006/relationships/notesSlide" Target="../notesSlides/notesSlide41.xml"/><Relationship Id="rId10" Type="http://schemas.openxmlformats.org/officeDocument/2006/relationships/slide" Target="slide41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Relationship Id="rId3" Type="http://schemas.openxmlformats.org/officeDocument/2006/relationships/image" Target="../media/image128.jp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8" Type="http://schemas.openxmlformats.org/officeDocument/2006/relationships/image" Target="../media/image133.png"/><Relationship Id="rId9" Type="http://schemas.openxmlformats.org/officeDocument/2006/relationships/image" Target="../media/image134.jpg"/><Relationship Id="rId10" Type="http://schemas.openxmlformats.org/officeDocument/2006/relationships/notesSlide" Target="../notesSlides/notesSlide42.xml"/><Relationship Id="rId11" Type="http://schemas.openxmlformats.org/officeDocument/2006/relationships/slide" Target="slide4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g"/><Relationship Id="rId3" Type="http://schemas.openxmlformats.org/officeDocument/2006/relationships/image" Target="../media/image136.jp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10" Type="http://schemas.openxmlformats.org/officeDocument/2006/relationships/image" Target="../media/image143.png"/><Relationship Id="rId11" Type="http://schemas.openxmlformats.org/officeDocument/2006/relationships/image" Target="../media/image144.png"/><Relationship Id="rId12" Type="http://schemas.openxmlformats.org/officeDocument/2006/relationships/image" Target="../media/image145.png"/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5" Type="http://schemas.openxmlformats.org/officeDocument/2006/relationships/image" Target="../media/image148.png"/><Relationship Id="rId16" Type="http://schemas.openxmlformats.org/officeDocument/2006/relationships/image" Target="../media/image149.png"/><Relationship Id="rId17" Type="http://schemas.openxmlformats.org/officeDocument/2006/relationships/image" Target="../media/image150.png"/><Relationship Id="rId18" Type="http://schemas.openxmlformats.org/officeDocument/2006/relationships/image" Target="../media/image151.png"/><Relationship Id="rId19" Type="http://schemas.openxmlformats.org/officeDocument/2006/relationships/image" Target="../media/image152.png"/><Relationship Id="rId20" Type="http://schemas.openxmlformats.org/officeDocument/2006/relationships/image" Target="../media/image153.png"/><Relationship Id="rId21" Type="http://schemas.openxmlformats.org/officeDocument/2006/relationships/image" Target="../media/image154.png"/><Relationship Id="rId22" Type="http://schemas.openxmlformats.org/officeDocument/2006/relationships/image" Target="../media/image155.png"/><Relationship Id="rId23" Type="http://schemas.openxmlformats.org/officeDocument/2006/relationships/image" Target="../media/image156.png"/><Relationship Id="rId24" Type="http://schemas.openxmlformats.org/officeDocument/2006/relationships/image" Target="../media/image157.png"/><Relationship Id="rId25" Type="http://schemas.openxmlformats.org/officeDocument/2006/relationships/image" Target="../media/image158.png"/><Relationship Id="rId26" Type="http://schemas.openxmlformats.org/officeDocument/2006/relationships/image" Target="../media/image159.png"/><Relationship Id="rId27" Type="http://schemas.openxmlformats.org/officeDocument/2006/relationships/image" Target="../media/image160.png"/><Relationship Id="rId28" Type="http://schemas.openxmlformats.org/officeDocument/2006/relationships/image" Target="../media/image161.png"/><Relationship Id="rId29" Type="http://schemas.openxmlformats.org/officeDocument/2006/relationships/notesSlide" Target="../notesSlides/notesSlide43.xml"/><Relationship Id="rId30" Type="http://schemas.openxmlformats.org/officeDocument/2006/relationships/slide" Target="slide43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g"/><Relationship Id="rId3" Type="http://schemas.openxmlformats.org/officeDocument/2006/relationships/image" Target="../media/image163.jp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notesSlide" Target="../notesSlides/notesSlide44.xml"/><Relationship Id="rId13" Type="http://schemas.openxmlformats.org/officeDocument/2006/relationships/slide" Target="slide44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jpg"/><Relationship Id="rId3" Type="http://schemas.openxmlformats.org/officeDocument/2006/relationships/image" Target="../media/image173.jp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notesSlide" Target="../notesSlides/notesSlide45.xml"/><Relationship Id="rId7" Type="http://schemas.openxmlformats.org/officeDocument/2006/relationships/slide" Target="slide45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6.jpg"/><Relationship Id="rId3" Type="http://schemas.openxmlformats.org/officeDocument/2006/relationships/image" Target="../media/image177.jp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9" Type="http://schemas.openxmlformats.org/officeDocument/2006/relationships/image" Target="../media/image183.png"/><Relationship Id="rId10" Type="http://schemas.openxmlformats.org/officeDocument/2006/relationships/image" Target="../media/image184.png"/><Relationship Id="rId11" Type="http://schemas.openxmlformats.org/officeDocument/2006/relationships/image" Target="../media/image185.png"/><Relationship Id="rId12" Type="http://schemas.openxmlformats.org/officeDocument/2006/relationships/image" Target="../media/image186.png"/><Relationship Id="rId13" Type="http://schemas.openxmlformats.org/officeDocument/2006/relationships/image" Target="../media/image187.png"/><Relationship Id="rId14" Type="http://schemas.openxmlformats.org/officeDocument/2006/relationships/image" Target="../media/image188.png"/><Relationship Id="rId15" Type="http://schemas.openxmlformats.org/officeDocument/2006/relationships/image" Target="../media/image189.png"/><Relationship Id="rId16" Type="http://schemas.openxmlformats.org/officeDocument/2006/relationships/image" Target="../media/image190.png"/><Relationship Id="rId17" Type="http://schemas.openxmlformats.org/officeDocument/2006/relationships/image" Target="../media/image191.png"/><Relationship Id="rId18" Type="http://schemas.openxmlformats.org/officeDocument/2006/relationships/image" Target="../media/image192.png"/><Relationship Id="rId19" Type="http://schemas.openxmlformats.org/officeDocument/2006/relationships/image" Target="../media/image193.png"/><Relationship Id="rId20" Type="http://schemas.openxmlformats.org/officeDocument/2006/relationships/image" Target="../media/image194.png"/><Relationship Id="rId21" Type="http://schemas.openxmlformats.org/officeDocument/2006/relationships/image" Target="../media/image195.png"/><Relationship Id="rId22" Type="http://schemas.openxmlformats.org/officeDocument/2006/relationships/image" Target="../media/image196.png"/><Relationship Id="rId23" Type="http://schemas.openxmlformats.org/officeDocument/2006/relationships/image" Target="../media/image197.png"/><Relationship Id="rId24" Type="http://schemas.openxmlformats.org/officeDocument/2006/relationships/image" Target="../media/image198.png"/><Relationship Id="rId25" Type="http://schemas.openxmlformats.org/officeDocument/2006/relationships/image" Target="../media/image199.jpg"/><Relationship Id="rId26" Type="http://schemas.openxmlformats.org/officeDocument/2006/relationships/notesSlide" Target="../notesSlides/notesSlide46.xml"/><Relationship Id="rId27" Type="http://schemas.openxmlformats.org/officeDocument/2006/relationships/slide" Target="slide46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png"/><Relationship Id="rId7" Type="http://schemas.openxmlformats.org/officeDocument/2006/relationships/image" Target="../media/image205.png"/><Relationship Id="rId8" Type="http://schemas.openxmlformats.org/officeDocument/2006/relationships/image" Target="../media/image206.png"/><Relationship Id="rId9" Type="http://schemas.openxmlformats.org/officeDocument/2006/relationships/image" Target="../media/image207.png"/><Relationship Id="rId10" Type="http://schemas.openxmlformats.org/officeDocument/2006/relationships/image" Target="../media/image208.png"/><Relationship Id="rId11" Type="http://schemas.openxmlformats.org/officeDocument/2006/relationships/image" Target="../media/image209.png"/><Relationship Id="rId12" Type="http://schemas.openxmlformats.org/officeDocument/2006/relationships/image" Target="../media/image210.png"/><Relationship Id="rId13" Type="http://schemas.openxmlformats.org/officeDocument/2006/relationships/image" Target="../media/image211.png"/><Relationship Id="rId14" Type="http://schemas.openxmlformats.org/officeDocument/2006/relationships/image" Target="../media/image212.jpg"/><Relationship Id="rId15" Type="http://schemas.openxmlformats.org/officeDocument/2006/relationships/image" Target="../media/image213.jpg"/><Relationship Id="rId16" Type="http://schemas.openxmlformats.org/officeDocument/2006/relationships/notesSlide" Target="../notesSlides/notesSlide47.xml"/><Relationship Id="rId17" Type="http://schemas.openxmlformats.org/officeDocument/2006/relationships/slide" Target="slide47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jpg"/><Relationship Id="rId3" Type="http://schemas.openxmlformats.org/officeDocument/2006/relationships/image" Target="../media/image215.jp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8" Type="http://schemas.openxmlformats.org/officeDocument/2006/relationships/image" Target="../media/image220.png"/><Relationship Id="rId9" Type="http://schemas.openxmlformats.org/officeDocument/2006/relationships/image" Target="../media/image221.png"/><Relationship Id="rId10" Type="http://schemas.openxmlformats.org/officeDocument/2006/relationships/image" Target="../media/image222.png"/><Relationship Id="rId11" Type="http://schemas.openxmlformats.org/officeDocument/2006/relationships/image" Target="../media/image223.png"/><Relationship Id="rId12" Type="http://schemas.openxmlformats.org/officeDocument/2006/relationships/image" Target="../media/image224.png"/><Relationship Id="rId13" Type="http://schemas.openxmlformats.org/officeDocument/2006/relationships/image" Target="../media/image225.png"/><Relationship Id="rId14" Type="http://schemas.openxmlformats.org/officeDocument/2006/relationships/image" Target="../media/image226.png"/><Relationship Id="rId15" Type="http://schemas.openxmlformats.org/officeDocument/2006/relationships/image" Target="../media/image227.png"/><Relationship Id="rId16" Type="http://schemas.openxmlformats.org/officeDocument/2006/relationships/image" Target="../media/image228.png"/><Relationship Id="rId17" Type="http://schemas.openxmlformats.org/officeDocument/2006/relationships/image" Target="../media/image229.png"/><Relationship Id="rId18" Type="http://schemas.openxmlformats.org/officeDocument/2006/relationships/image" Target="../media/image230.png"/><Relationship Id="rId19" Type="http://schemas.openxmlformats.org/officeDocument/2006/relationships/notesSlide" Target="../notesSlides/notesSlide48.xml"/><Relationship Id="rId20" Type="http://schemas.openxmlformats.org/officeDocument/2006/relationships/slide" Target="slide48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1.jpg"/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image" Target="../media/image234.jpg"/><Relationship Id="rId6" Type="http://schemas.openxmlformats.org/officeDocument/2006/relationships/notesSlide" Target="../notesSlides/notesSlide49.xml"/><Relationship Id="rId7" Type="http://schemas.openxmlformats.org/officeDocument/2006/relationships/slide" Target="slide49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notesSlide" Target="../notesSlides/notesSlide5.xml"/><Relationship Id="rId5" Type="http://schemas.openxmlformats.org/officeDocument/2006/relationships/slide" Target="slide5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jpg"/><Relationship Id="rId3" Type="http://schemas.openxmlformats.org/officeDocument/2006/relationships/image" Target="../media/image236.jp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240.png"/><Relationship Id="rId8" Type="http://schemas.openxmlformats.org/officeDocument/2006/relationships/image" Target="../media/image241.png"/><Relationship Id="rId9" Type="http://schemas.openxmlformats.org/officeDocument/2006/relationships/image" Target="../media/image242.png"/><Relationship Id="rId10" Type="http://schemas.openxmlformats.org/officeDocument/2006/relationships/image" Target="../media/image243.png"/><Relationship Id="rId11" Type="http://schemas.openxmlformats.org/officeDocument/2006/relationships/notesSlide" Target="../notesSlides/notesSlide50.xml"/><Relationship Id="rId12" Type="http://schemas.openxmlformats.org/officeDocument/2006/relationships/slide" Target="slide50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Relationship Id="rId3" Type="http://schemas.openxmlformats.org/officeDocument/2006/relationships/image" Target="../media/image245.png"/><Relationship Id="rId4" Type="http://schemas.openxmlformats.org/officeDocument/2006/relationships/image" Target="../media/image246.png"/><Relationship Id="rId5" Type="http://schemas.openxmlformats.org/officeDocument/2006/relationships/image" Target="../media/image247.png"/><Relationship Id="rId6" Type="http://schemas.openxmlformats.org/officeDocument/2006/relationships/image" Target="../media/image248.png"/><Relationship Id="rId7" Type="http://schemas.openxmlformats.org/officeDocument/2006/relationships/image" Target="../media/image249.png"/><Relationship Id="rId8" Type="http://schemas.openxmlformats.org/officeDocument/2006/relationships/image" Target="../media/image250.png"/><Relationship Id="rId9" Type="http://schemas.openxmlformats.org/officeDocument/2006/relationships/image" Target="../media/image251.png"/><Relationship Id="rId10" Type="http://schemas.openxmlformats.org/officeDocument/2006/relationships/image" Target="../media/image252.png"/><Relationship Id="rId11" Type="http://schemas.openxmlformats.org/officeDocument/2006/relationships/image" Target="../media/image253.png"/><Relationship Id="rId12" Type="http://schemas.openxmlformats.org/officeDocument/2006/relationships/image" Target="../media/image254.png"/><Relationship Id="rId13" Type="http://schemas.openxmlformats.org/officeDocument/2006/relationships/image" Target="../media/image255.png"/><Relationship Id="rId14" Type="http://schemas.openxmlformats.org/officeDocument/2006/relationships/image" Target="../media/image256.png"/><Relationship Id="rId15" Type="http://schemas.openxmlformats.org/officeDocument/2006/relationships/image" Target="../media/image257.png"/><Relationship Id="rId16" Type="http://schemas.openxmlformats.org/officeDocument/2006/relationships/image" Target="../media/image258.png"/><Relationship Id="rId17" Type="http://schemas.openxmlformats.org/officeDocument/2006/relationships/image" Target="../media/image259.png"/><Relationship Id="rId18" Type="http://schemas.openxmlformats.org/officeDocument/2006/relationships/image" Target="../media/image260.jpg"/><Relationship Id="rId19" Type="http://schemas.openxmlformats.org/officeDocument/2006/relationships/notesSlide" Target="../notesSlides/notesSlide51.xml"/><Relationship Id="rId20" Type="http://schemas.openxmlformats.org/officeDocument/2006/relationships/slide" Target="slide51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jpg"/><Relationship Id="rId3" Type="http://schemas.openxmlformats.org/officeDocument/2006/relationships/image" Target="../media/image262.jpg"/><Relationship Id="rId4" Type="http://schemas.openxmlformats.org/officeDocument/2006/relationships/image" Target="../media/image263.png"/><Relationship Id="rId5" Type="http://schemas.openxmlformats.org/officeDocument/2006/relationships/image" Target="../media/image264.png"/><Relationship Id="rId6" Type="http://schemas.openxmlformats.org/officeDocument/2006/relationships/image" Target="../media/image265.png"/><Relationship Id="rId7" Type="http://schemas.openxmlformats.org/officeDocument/2006/relationships/image" Target="../media/image266.png"/><Relationship Id="rId8" Type="http://schemas.openxmlformats.org/officeDocument/2006/relationships/image" Target="../media/image267.png"/><Relationship Id="rId9" Type="http://schemas.openxmlformats.org/officeDocument/2006/relationships/image" Target="../media/image268.png"/><Relationship Id="rId10" Type="http://schemas.openxmlformats.org/officeDocument/2006/relationships/image" Target="../media/image269.jpg"/><Relationship Id="rId11" Type="http://schemas.openxmlformats.org/officeDocument/2006/relationships/image" Target="../media/image270.png"/><Relationship Id="rId12" Type="http://schemas.openxmlformats.org/officeDocument/2006/relationships/notesSlide" Target="../notesSlides/notesSlide52.xml"/><Relationship Id="rId13" Type="http://schemas.openxmlformats.org/officeDocument/2006/relationships/slide" Target="slide5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1.jpg"/><Relationship Id="rId3" Type="http://schemas.openxmlformats.org/officeDocument/2006/relationships/image" Target="../media/image272.jpg"/><Relationship Id="rId4" Type="http://schemas.openxmlformats.org/officeDocument/2006/relationships/notesSlide" Target="../notesSlides/notesSlide53.xml"/><Relationship Id="rId5" Type="http://schemas.openxmlformats.org/officeDocument/2006/relationships/slide" Target="slide53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jpg"/><Relationship Id="rId3" Type="http://schemas.openxmlformats.org/officeDocument/2006/relationships/image" Target="../media/image274.jpg"/><Relationship Id="rId4" Type="http://schemas.openxmlformats.org/officeDocument/2006/relationships/notesSlide" Target="../notesSlides/notesSlide54.xml"/><Relationship Id="rId5" Type="http://schemas.openxmlformats.org/officeDocument/2006/relationships/slide" Target="slide54.xml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5.jpg"/><Relationship Id="rId3" Type="http://schemas.openxmlformats.org/officeDocument/2006/relationships/image" Target="../media/image276.jpg"/><Relationship Id="rId4" Type="http://schemas.openxmlformats.org/officeDocument/2006/relationships/notesSlide" Target="../notesSlides/notesSlide55.xml"/><Relationship Id="rId5" Type="http://schemas.openxmlformats.org/officeDocument/2006/relationships/slide" Target="slide55.xml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7.jpg"/><Relationship Id="rId3" Type="http://schemas.openxmlformats.org/officeDocument/2006/relationships/image" Target="../media/image278.jpg"/><Relationship Id="rId4" Type="http://schemas.openxmlformats.org/officeDocument/2006/relationships/notesSlide" Target="../notesSlides/notesSlide56.xml"/><Relationship Id="rId5" Type="http://schemas.openxmlformats.org/officeDocument/2006/relationships/slide" Target="slide56.xml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9.jpg"/><Relationship Id="rId3" Type="http://schemas.openxmlformats.org/officeDocument/2006/relationships/image" Target="../media/image280.jpg"/><Relationship Id="rId4" Type="http://schemas.openxmlformats.org/officeDocument/2006/relationships/image" Target="../media/image281.png"/><Relationship Id="rId5" Type="http://schemas.openxmlformats.org/officeDocument/2006/relationships/notesSlide" Target="../notesSlides/notesSlide57.xml"/><Relationship Id="rId6" Type="http://schemas.openxmlformats.org/officeDocument/2006/relationships/slide" Target="slide57.xml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2.jpg"/><Relationship Id="rId3" Type="http://schemas.openxmlformats.org/officeDocument/2006/relationships/image" Target="../media/image283.jpg"/><Relationship Id="rId4" Type="http://schemas.openxmlformats.org/officeDocument/2006/relationships/image" Target="../media/image284.png"/><Relationship Id="rId5" Type="http://schemas.openxmlformats.org/officeDocument/2006/relationships/image" Target="../media/image285.png"/><Relationship Id="rId6" Type="http://schemas.openxmlformats.org/officeDocument/2006/relationships/image" Target="../media/image286.png"/><Relationship Id="rId7" Type="http://schemas.openxmlformats.org/officeDocument/2006/relationships/image" Target="../media/image287.png"/><Relationship Id="rId8" Type="http://schemas.openxmlformats.org/officeDocument/2006/relationships/image" Target="../media/image288.png"/><Relationship Id="rId9" Type="http://schemas.openxmlformats.org/officeDocument/2006/relationships/image" Target="../media/image289.png"/><Relationship Id="rId10" Type="http://schemas.openxmlformats.org/officeDocument/2006/relationships/image" Target="../media/image290.png"/><Relationship Id="rId11" Type="http://schemas.openxmlformats.org/officeDocument/2006/relationships/image" Target="../media/image291.png"/><Relationship Id="rId12" Type="http://schemas.openxmlformats.org/officeDocument/2006/relationships/notesSlide" Target="../notesSlides/notesSlide58.xml"/><Relationship Id="rId13" Type="http://schemas.openxmlformats.org/officeDocument/2006/relationships/slide" Target="slide58.xml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2.jpg"/><Relationship Id="rId3" Type="http://schemas.openxmlformats.org/officeDocument/2006/relationships/image" Target="../media/image293.jpg"/><Relationship Id="rId4" Type="http://schemas.openxmlformats.org/officeDocument/2006/relationships/image" Target="../media/image294.png"/><Relationship Id="rId5" Type="http://schemas.openxmlformats.org/officeDocument/2006/relationships/image" Target="../media/image295.png"/><Relationship Id="rId6" Type="http://schemas.openxmlformats.org/officeDocument/2006/relationships/image" Target="../media/image296.png"/><Relationship Id="rId7" Type="http://schemas.openxmlformats.org/officeDocument/2006/relationships/image" Target="../media/image297.png"/><Relationship Id="rId8" Type="http://schemas.openxmlformats.org/officeDocument/2006/relationships/notesSlide" Target="../notesSlides/notesSlide59.xml"/><Relationship Id="rId9" Type="http://schemas.openxmlformats.org/officeDocument/2006/relationships/slide" Target="slide59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notesSlide" Target="../notesSlides/notesSlide6.xml"/><Relationship Id="rId6" Type="http://schemas.openxmlformats.org/officeDocument/2006/relationships/slide" Target="slide6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8.jpg"/><Relationship Id="rId3" Type="http://schemas.openxmlformats.org/officeDocument/2006/relationships/image" Target="../media/image299.jpg"/><Relationship Id="rId4" Type="http://schemas.openxmlformats.org/officeDocument/2006/relationships/image" Target="../media/image300.jpg"/><Relationship Id="rId5" Type="http://schemas.openxmlformats.org/officeDocument/2006/relationships/notesSlide" Target="../notesSlides/notesSlide60.xml"/><Relationship Id="rId6" Type="http://schemas.openxmlformats.org/officeDocument/2006/relationships/slide" Target="slide60.xml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jpg"/><Relationship Id="rId3" Type="http://schemas.openxmlformats.org/officeDocument/2006/relationships/image" Target="../media/image302.jpg"/><Relationship Id="rId4" Type="http://schemas.openxmlformats.org/officeDocument/2006/relationships/image" Target="../media/image303.png"/><Relationship Id="rId5" Type="http://schemas.openxmlformats.org/officeDocument/2006/relationships/image" Target="../media/image304.png"/><Relationship Id="rId6" Type="http://schemas.openxmlformats.org/officeDocument/2006/relationships/image" Target="../media/image305.png"/><Relationship Id="rId7" Type="http://schemas.openxmlformats.org/officeDocument/2006/relationships/image" Target="../media/image306.jpg"/><Relationship Id="rId8" Type="http://schemas.openxmlformats.org/officeDocument/2006/relationships/notesSlide" Target="../notesSlides/notesSlide61.xml"/><Relationship Id="rId9" Type="http://schemas.openxmlformats.org/officeDocument/2006/relationships/slide" Target="slide61.xml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7.jpg"/><Relationship Id="rId3" Type="http://schemas.openxmlformats.org/officeDocument/2006/relationships/image" Target="../media/image308.jpg"/><Relationship Id="rId4" Type="http://schemas.openxmlformats.org/officeDocument/2006/relationships/image" Target="../media/image309.jpg"/><Relationship Id="rId5" Type="http://schemas.openxmlformats.org/officeDocument/2006/relationships/notesSlide" Target="../notesSlides/notesSlide62.xml"/><Relationship Id="rId6" Type="http://schemas.openxmlformats.org/officeDocument/2006/relationships/slide" Target="slide62.xml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0.jpg"/><Relationship Id="rId3" Type="http://schemas.openxmlformats.org/officeDocument/2006/relationships/image" Target="../media/image311.jpg"/><Relationship Id="rId4" Type="http://schemas.openxmlformats.org/officeDocument/2006/relationships/notesSlide" Target="../notesSlides/notesSlide63.xml"/><Relationship Id="rId5" Type="http://schemas.openxmlformats.org/officeDocument/2006/relationships/slide" Target="slide63.xml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2.jpg"/><Relationship Id="rId3" Type="http://schemas.openxmlformats.org/officeDocument/2006/relationships/image" Target="../media/image313.jpg"/><Relationship Id="rId4" Type="http://schemas.openxmlformats.org/officeDocument/2006/relationships/notesSlide" Target="../notesSlides/notesSlide64.xml"/><Relationship Id="rId5" Type="http://schemas.openxmlformats.org/officeDocument/2006/relationships/slide" Target="slide64.xml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4.jpg"/><Relationship Id="rId3" Type="http://schemas.openxmlformats.org/officeDocument/2006/relationships/image" Target="../media/image315.jpg"/><Relationship Id="rId4" Type="http://schemas.openxmlformats.org/officeDocument/2006/relationships/notesSlide" Target="../notesSlides/notesSlide65.xml"/><Relationship Id="rId5" Type="http://schemas.openxmlformats.org/officeDocument/2006/relationships/slide" Target="slide65.xml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6.jpg"/><Relationship Id="rId3" Type="http://schemas.openxmlformats.org/officeDocument/2006/relationships/image" Target="../media/image317.jpg"/><Relationship Id="rId4" Type="http://schemas.openxmlformats.org/officeDocument/2006/relationships/notesSlide" Target="../notesSlides/notesSlide66.xml"/><Relationship Id="rId5" Type="http://schemas.openxmlformats.org/officeDocument/2006/relationships/slide" Target="slide66.xml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8.jpg"/><Relationship Id="rId3" Type="http://schemas.openxmlformats.org/officeDocument/2006/relationships/image" Target="../media/image319.jpg"/><Relationship Id="rId4" Type="http://schemas.openxmlformats.org/officeDocument/2006/relationships/notesSlide" Target="../notesSlides/notesSlide67.xml"/><Relationship Id="rId5" Type="http://schemas.openxmlformats.org/officeDocument/2006/relationships/slide" Target="slide67.xml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0.jpg"/><Relationship Id="rId3" Type="http://schemas.openxmlformats.org/officeDocument/2006/relationships/image" Target="../media/image321.jpg"/><Relationship Id="rId4" Type="http://schemas.openxmlformats.org/officeDocument/2006/relationships/notesSlide" Target="../notesSlides/notesSlide68.xml"/><Relationship Id="rId5" Type="http://schemas.openxmlformats.org/officeDocument/2006/relationships/slide" Target="slide68.xml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2.jpg"/><Relationship Id="rId3" Type="http://schemas.openxmlformats.org/officeDocument/2006/relationships/image" Target="../media/image323.jpg"/><Relationship Id="rId4" Type="http://schemas.openxmlformats.org/officeDocument/2006/relationships/notesSlide" Target="../notesSlides/notesSlide69.xml"/><Relationship Id="rId5" Type="http://schemas.openxmlformats.org/officeDocument/2006/relationships/slide" Target="slide69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notesSlide" Target="../notesSlides/notesSlide7.xml"/><Relationship Id="rId6" Type="http://schemas.openxmlformats.org/officeDocument/2006/relationships/slide" Target="slide7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4.jpg"/><Relationship Id="rId3" Type="http://schemas.openxmlformats.org/officeDocument/2006/relationships/image" Target="../media/image325.jpg"/><Relationship Id="rId4" Type="http://schemas.openxmlformats.org/officeDocument/2006/relationships/notesSlide" Target="../notesSlides/notesSlide70.xml"/><Relationship Id="rId5" Type="http://schemas.openxmlformats.org/officeDocument/2006/relationships/slide" Target="slide70.xml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6.jpg"/><Relationship Id="rId3" Type="http://schemas.openxmlformats.org/officeDocument/2006/relationships/notesSlide" Target="../notesSlides/notesSlide71.xml"/><Relationship Id="rId4" Type="http://schemas.openxmlformats.org/officeDocument/2006/relationships/slide" Target="slide71.xml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7.jpg"/><Relationship Id="rId3" Type="http://schemas.openxmlformats.org/officeDocument/2006/relationships/image" Target="../media/image328.jpg"/><Relationship Id="rId4" Type="http://schemas.openxmlformats.org/officeDocument/2006/relationships/notesSlide" Target="../notesSlides/notesSlide72.xml"/><Relationship Id="rId5" Type="http://schemas.openxmlformats.org/officeDocument/2006/relationships/slide" Target="slide72.xml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9.jpg"/><Relationship Id="rId3" Type="http://schemas.openxmlformats.org/officeDocument/2006/relationships/image" Target="../media/image330.jpg"/><Relationship Id="rId4" Type="http://schemas.openxmlformats.org/officeDocument/2006/relationships/image" Target="../media/image331.png"/><Relationship Id="rId5" Type="http://schemas.openxmlformats.org/officeDocument/2006/relationships/notesSlide" Target="../notesSlides/notesSlide73.xml"/><Relationship Id="rId6" Type="http://schemas.openxmlformats.org/officeDocument/2006/relationships/slide" Target="slide73.xml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2.jpg"/><Relationship Id="rId3" Type="http://schemas.openxmlformats.org/officeDocument/2006/relationships/image" Target="../media/image333.jpg"/><Relationship Id="rId4" Type="http://schemas.openxmlformats.org/officeDocument/2006/relationships/image" Target="../media/image334.png"/><Relationship Id="rId5" Type="http://schemas.openxmlformats.org/officeDocument/2006/relationships/image" Target="../media/image335.png"/><Relationship Id="rId6" Type="http://schemas.openxmlformats.org/officeDocument/2006/relationships/notesSlide" Target="../notesSlides/notesSlide74.xml"/><Relationship Id="rId7" Type="http://schemas.openxmlformats.org/officeDocument/2006/relationships/slide" Target="slide74.xml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6.jpg"/><Relationship Id="rId3" Type="http://schemas.openxmlformats.org/officeDocument/2006/relationships/image" Target="../media/image337.jpg"/><Relationship Id="rId4" Type="http://schemas.openxmlformats.org/officeDocument/2006/relationships/image" Target="../media/image338.png"/><Relationship Id="rId5" Type="http://schemas.openxmlformats.org/officeDocument/2006/relationships/image" Target="../media/image339.png"/><Relationship Id="rId6" Type="http://schemas.openxmlformats.org/officeDocument/2006/relationships/image" Target="../media/image340.png"/><Relationship Id="rId7" Type="http://schemas.openxmlformats.org/officeDocument/2006/relationships/notesSlide" Target="../notesSlides/notesSlide75.xml"/><Relationship Id="rId8" Type="http://schemas.openxmlformats.org/officeDocument/2006/relationships/slide" Target="slide75.xml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1.jpg"/><Relationship Id="rId3" Type="http://schemas.openxmlformats.org/officeDocument/2006/relationships/image" Target="../media/image342.jpg"/><Relationship Id="rId4" Type="http://schemas.openxmlformats.org/officeDocument/2006/relationships/image" Target="../media/image343.jpg"/><Relationship Id="rId5" Type="http://schemas.openxmlformats.org/officeDocument/2006/relationships/notesSlide" Target="../notesSlides/notesSlide76.xml"/><Relationship Id="rId6" Type="http://schemas.openxmlformats.org/officeDocument/2006/relationships/slide" Target="slide76.xml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4.png"/><Relationship Id="rId3" Type="http://schemas.openxmlformats.org/officeDocument/2006/relationships/image" Target="../media/image345.png"/><Relationship Id="rId4" Type="http://schemas.openxmlformats.org/officeDocument/2006/relationships/image" Target="../media/image346.png"/><Relationship Id="rId5" Type="http://schemas.openxmlformats.org/officeDocument/2006/relationships/image" Target="../media/image347.jpg"/><Relationship Id="rId6" Type="http://schemas.openxmlformats.org/officeDocument/2006/relationships/notesSlide" Target="../notesSlides/notesSlide77.xml"/><Relationship Id="rId7" Type="http://schemas.openxmlformats.org/officeDocument/2006/relationships/slide" Target="slide77.xml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8.jpg"/><Relationship Id="rId3" Type="http://schemas.openxmlformats.org/officeDocument/2006/relationships/image" Target="../media/image349.jpg"/><Relationship Id="rId4" Type="http://schemas.openxmlformats.org/officeDocument/2006/relationships/notesSlide" Target="../notesSlides/notesSlide78.xml"/><Relationship Id="rId5" Type="http://schemas.openxmlformats.org/officeDocument/2006/relationships/slide" Target="slide78.xml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0.jpg"/><Relationship Id="rId3" Type="http://schemas.openxmlformats.org/officeDocument/2006/relationships/image" Target="../media/image351.jpg"/><Relationship Id="rId4" Type="http://schemas.openxmlformats.org/officeDocument/2006/relationships/image" Target="../media/image352.png"/><Relationship Id="rId5" Type="http://schemas.openxmlformats.org/officeDocument/2006/relationships/notesSlide" Target="../notesSlides/notesSlide79.xml"/><Relationship Id="rId6" Type="http://schemas.openxmlformats.org/officeDocument/2006/relationships/slide" Target="slide79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notesSlide" Target="../notesSlides/notesSlide8.xml"/><Relationship Id="rId6" Type="http://schemas.openxmlformats.org/officeDocument/2006/relationships/slide" Target="slide8.xml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3.jpg"/><Relationship Id="rId3" Type="http://schemas.openxmlformats.org/officeDocument/2006/relationships/image" Target="../media/image354.jpg"/><Relationship Id="rId4" Type="http://schemas.openxmlformats.org/officeDocument/2006/relationships/image" Target="../media/image355.jpg"/><Relationship Id="rId5" Type="http://schemas.openxmlformats.org/officeDocument/2006/relationships/notesSlide" Target="../notesSlides/notesSlide80.xml"/><Relationship Id="rId6" Type="http://schemas.openxmlformats.org/officeDocument/2006/relationships/slide" Target="slide80.xml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6.jpg"/><Relationship Id="rId3" Type="http://schemas.openxmlformats.org/officeDocument/2006/relationships/image" Target="../media/image357.jpg"/><Relationship Id="rId4" Type="http://schemas.openxmlformats.org/officeDocument/2006/relationships/image" Target="../media/image358.jpg"/><Relationship Id="rId5" Type="http://schemas.openxmlformats.org/officeDocument/2006/relationships/notesSlide" Target="../notesSlides/notesSlide81.xml"/><Relationship Id="rId6" Type="http://schemas.openxmlformats.org/officeDocument/2006/relationships/slide" Target="slide81.xml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9.jpg"/><Relationship Id="rId3" Type="http://schemas.openxmlformats.org/officeDocument/2006/relationships/image" Target="../media/image360.jpg"/><Relationship Id="rId4" Type="http://schemas.openxmlformats.org/officeDocument/2006/relationships/image" Target="../media/image361.jpg"/><Relationship Id="rId5" Type="http://schemas.openxmlformats.org/officeDocument/2006/relationships/notesSlide" Target="../notesSlides/notesSlide82.xml"/><Relationship Id="rId6" Type="http://schemas.openxmlformats.org/officeDocument/2006/relationships/slide" Target="slide82.xml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2.jpg"/><Relationship Id="rId3" Type="http://schemas.openxmlformats.org/officeDocument/2006/relationships/image" Target="../media/image363.jpg"/><Relationship Id="rId4" Type="http://schemas.openxmlformats.org/officeDocument/2006/relationships/notesSlide" Target="../notesSlides/notesSlide83.xml"/><Relationship Id="rId5" Type="http://schemas.openxmlformats.org/officeDocument/2006/relationships/slide" Target="slide83.xml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4.jpg"/><Relationship Id="rId3" Type="http://schemas.openxmlformats.org/officeDocument/2006/relationships/image" Target="../media/image365.jpg"/><Relationship Id="rId4" Type="http://schemas.openxmlformats.org/officeDocument/2006/relationships/image" Target="../media/image366.png"/><Relationship Id="rId5" Type="http://schemas.openxmlformats.org/officeDocument/2006/relationships/image" Target="../media/image367.png"/><Relationship Id="rId6" Type="http://schemas.openxmlformats.org/officeDocument/2006/relationships/image" Target="../media/image368.jpg"/><Relationship Id="rId7" Type="http://schemas.openxmlformats.org/officeDocument/2006/relationships/notesSlide" Target="../notesSlides/notesSlide84.xml"/><Relationship Id="rId8" Type="http://schemas.openxmlformats.org/officeDocument/2006/relationships/slide" Target="slide84.xml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9.png"/><Relationship Id="rId3" Type="http://schemas.openxmlformats.org/officeDocument/2006/relationships/image" Target="../media/image370.jpg"/><Relationship Id="rId4" Type="http://schemas.openxmlformats.org/officeDocument/2006/relationships/notesSlide" Target="../notesSlides/notesSlide85.xml"/><Relationship Id="rId5" Type="http://schemas.openxmlformats.org/officeDocument/2006/relationships/slide" Target="slide85.xml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1.jpg"/><Relationship Id="rId3" Type="http://schemas.openxmlformats.org/officeDocument/2006/relationships/image" Target="../media/image372.jpg"/><Relationship Id="rId4" Type="http://schemas.openxmlformats.org/officeDocument/2006/relationships/notesSlide" Target="../notesSlides/notesSlide86.xml"/><Relationship Id="rId5" Type="http://schemas.openxmlformats.org/officeDocument/2006/relationships/slide" Target="slide86.xml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3.jpg"/><Relationship Id="rId3" Type="http://schemas.openxmlformats.org/officeDocument/2006/relationships/image" Target="../media/image374.jpg"/><Relationship Id="rId4" Type="http://schemas.openxmlformats.org/officeDocument/2006/relationships/image" Target="../media/image375.png"/><Relationship Id="rId5" Type="http://schemas.openxmlformats.org/officeDocument/2006/relationships/image" Target="../media/image376.png"/><Relationship Id="rId6" Type="http://schemas.openxmlformats.org/officeDocument/2006/relationships/image" Target="../media/image377.png"/><Relationship Id="rId7" Type="http://schemas.openxmlformats.org/officeDocument/2006/relationships/image" Target="../media/image378.png"/><Relationship Id="rId8" Type="http://schemas.openxmlformats.org/officeDocument/2006/relationships/notesSlide" Target="../notesSlides/notesSlide87.xml"/><Relationship Id="rId9" Type="http://schemas.openxmlformats.org/officeDocument/2006/relationships/slide" Target="slide87.xml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9.jpg"/><Relationship Id="rId3" Type="http://schemas.openxmlformats.org/officeDocument/2006/relationships/image" Target="../media/image380.jpg"/><Relationship Id="rId4" Type="http://schemas.openxmlformats.org/officeDocument/2006/relationships/image" Target="../media/image381.png"/><Relationship Id="rId5" Type="http://schemas.openxmlformats.org/officeDocument/2006/relationships/image" Target="../media/image382.png"/><Relationship Id="rId6" Type="http://schemas.openxmlformats.org/officeDocument/2006/relationships/image" Target="../media/image383.jpg"/><Relationship Id="rId7" Type="http://schemas.openxmlformats.org/officeDocument/2006/relationships/image" Target="../media/image384.png"/><Relationship Id="rId8" Type="http://schemas.openxmlformats.org/officeDocument/2006/relationships/image" Target="../media/image385.png"/><Relationship Id="rId9" Type="http://schemas.openxmlformats.org/officeDocument/2006/relationships/image" Target="../media/image386.png"/><Relationship Id="rId10" Type="http://schemas.openxmlformats.org/officeDocument/2006/relationships/image" Target="../media/image387.png"/><Relationship Id="rId11" Type="http://schemas.openxmlformats.org/officeDocument/2006/relationships/image" Target="../media/image388.png"/><Relationship Id="rId12" Type="http://schemas.openxmlformats.org/officeDocument/2006/relationships/notesSlide" Target="../notesSlides/notesSlide88.xml"/><Relationship Id="rId13" Type="http://schemas.openxmlformats.org/officeDocument/2006/relationships/slide" Target="slide88.xml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9.jpg"/><Relationship Id="rId3" Type="http://schemas.openxmlformats.org/officeDocument/2006/relationships/image" Target="../media/image390.jpg"/><Relationship Id="rId4" Type="http://schemas.openxmlformats.org/officeDocument/2006/relationships/image" Target="../media/image391.jpg"/><Relationship Id="rId5" Type="http://schemas.openxmlformats.org/officeDocument/2006/relationships/notesSlide" Target="../notesSlides/notesSlide89.xml"/><Relationship Id="rId6" Type="http://schemas.openxmlformats.org/officeDocument/2006/relationships/slide" Target="slide89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notesSlide" Target="../notesSlides/notesSlide9.xml"/><Relationship Id="rId6" Type="http://schemas.openxmlformats.org/officeDocument/2006/relationships/slide" Target="slide9.xml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2.jpg"/><Relationship Id="rId3" Type="http://schemas.openxmlformats.org/officeDocument/2006/relationships/image" Target="../media/image393.jpg"/><Relationship Id="rId4" Type="http://schemas.openxmlformats.org/officeDocument/2006/relationships/image" Target="../media/image394.png"/><Relationship Id="rId5" Type="http://schemas.openxmlformats.org/officeDocument/2006/relationships/notesSlide" Target="../notesSlides/notesSlide90.xml"/><Relationship Id="rId6" Type="http://schemas.openxmlformats.org/officeDocument/2006/relationships/slide" Target="slide90.xml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5.jpg"/><Relationship Id="rId3" Type="http://schemas.openxmlformats.org/officeDocument/2006/relationships/image" Target="../media/image396.jpg"/><Relationship Id="rId4" Type="http://schemas.openxmlformats.org/officeDocument/2006/relationships/image" Target="../media/image397.jpg"/><Relationship Id="rId5" Type="http://schemas.openxmlformats.org/officeDocument/2006/relationships/notesSlide" Target="../notesSlides/notesSlide91.xml"/><Relationship Id="rId6" Type="http://schemas.openxmlformats.org/officeDocument/2006/relationships/slide" Target="slide91.xml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8.jpg"/><Relationship Id="rId3" Type="http://schemas.openxmlformats.org/officeDocument/2006/relationships/image" Target="../media/image399.jpg"/><Relationship Id="rId4" Type="http://schemas.openxmlformats.org/officeDocument/2006/relationships/image" Target="../media/image400.jpg"/><Relationship Id="rId5" Type="http://schemas.openxmlformats.org/officeDocument/2006/relationships/notesSlide" Target="../notesSlides/notesSlide92.xml"/><Relationship Id="rId6" Type="http://schemas.openxmlformats.org/officeDocument/2006/relationships/slide" Target="slide92.xml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1.jpg"/><Relationship Id="rId3" Type="http://schemas.openxmlformats.org/officeDocument/2006/relationships/image" Target="../media/image402.jpg"/><Relationship Id="rId4" Type="http://schemas.openxmlformats.org/officeDocument/2006/relationships/image" Target="../media/image403.jpg"/><Relationship Id="rId5" Type="http://schemas.openxmlformats.org/officeDocument/2006/relationships/notesSlide" Target="../notesSlides/notesSlide93.xml"/><Relationship Id="rId6" Type="http://schemas.openxmlformats.org/officeDocument/2006/relationships/slide" Target="slide93.xml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4.jpg"/><Relationship Id="rId3" Type="http://schemas.openxmlformats.org/officeDocument/2006/relationships/image" Target="../media/image405.jpg"/><Relationship Id="rId4" Type="http://schemas.openxmlformats.org/officeDocument/2006/relationships/notesSlide" Target="../notesSlides/notesSlide94.xml"/><Relationship Id="rId5" Type="http://schemas.openxmlformats.org/officeDocument/2006/relationships/slide" Target="slide94.xml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6.png"/><Relationship Id="rId3" Type="http://schemas.openxmlformats.org/officeDocument/2006/relationships/image" Target="../media/image407.png"/><Relationship Id="rId4" Type="http://schemas.openxmlformats.org/officeDocument/2006/relationships/image" Target="../media/image408.png"/><Relationship Id="rId5" Type="http://schemas.openxmlformats.org/officeDocument/2006/relationships/image" Target="../media/image409.png"/><Relationship Id="rId6" Type="http://schemas.openxmlformats.org/officeDocument/2006/relationships/image" Target="../media/image410.png"/><Relationship Id="rId7" Type="http://schemas.openxmlformats.org/officeDocument/2006/relationships/image" Target="../media/image411.png"/><Relationship Id="rId8" Type="http://schemas.openxmlformats.org/officeDocument/2006/relationships/image" Target="../media/image412.png"/><Relationship Id="rId9" Type="http://schemas.openxmlformats.org/officeDocument/2006/relationships/image" Target="../media/image413.png"/><Relationship Id="rId10" Type="http://schemas.openxmlformats.org/officeDocument/2006/relationships/image" Target="../media/image414.png"/><Relationship Id="rId11" Type="http://schemas.openxmlformats.org/officeDocument/2006/relationships/image" Target="../media/image415.png"/><Relationship Id="rId12" Type="http://schemas.openxmlformats.org/officeDocument/2006/relationships/image" Target="../media/image416.png"/><Relationship Id="rId13" Type="http://schemas.openxmlformats.org/officeDocument/2006/relationships/image" Target="../media/image417.png"/><Relationship Id="rId14" Type="http://schemas.openxmlformats.org/officeDocument/2006/relationships/image" Target="../media/image418.jpg"/><Relationship Id="rId15" Type="http://schemas.openxmlformats.org/officeDocument/2006/relationships/image" Target="../media/image419.jpg"/><Relationship Id="rId16" Type="http://schemas.openxmlformats.org/officeDocument/2006/relationships/notesSlide" Target="../notesSlides/notesSlide95.xml"/><Relationship Id="rId17" Type="http://schemas.openxmlformats.org/officeDocument/2006/relationships/slide" Target="slide95.xml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0.jpg"/><Relationship Id="rId3" Type="http://schemas.openxmlformats.org/officeDocument/2006/relationships/image" Target="../media/image421.jpg"/><Relationship Id="rId4" Type="http://schemas.openxmlformats.org/officeDocument/2006/relationships/notesSlide" Target="../notesSlides/notesSlide96.xml"/><Relationship Id="rId5" Type="http://schemas.openxmlformats.org/officeDocument/2006/relationships/slide" Target="slide96.xml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2.jpg"/><Relationship Id="rId3" Type="http://schemas.openxmlformats.org/officeDocument/2006/relationships/notesSlide" Target="../notesSlides/notesSlide97.xml"/><Relationship Id="rId4" Type="http://schemas.openxmlformats.org/officeDocument/2006/relationships/slide" Target="slide97.xml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3.jpg"/><Relationship Id="rId3" Type="http://schemas.openxmlformats.org/officeDocument/2006/relationships/image" Target="../media/image424.jpg"/><Relationship Id="rId4" Type="http://schemas.openxmlformats.org/officeDocument/2006/relationships/notesSlide" Target="../notesSlides/notesSlide98.xml"/><Relationship Id="rId5" Type="http://schemas.openxmlformats.org/officeDocument/2006/relationships/slide" Target="slide98.xml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5.jpg"/><Relationship Id="rId3" Type="http://schemas.openxmlformats.org/officeDocument/2006/relationships/image" Target="../media/image426.jpg"/><Relationship Id="rId4" Type="http://schemas.openxmlformats.org/officeDocument/2006/relationships/notesSlide" Target="../notesSlides/notesSlide99.xml"/><Relationship Id="rId5" Type="http://schemas.openxmlformats.org/officeDocument/2006/relationships/slide" Target="slide9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5"/>
            <a:ext cx="9144000" cy="6848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463166" y="3445376"/>
            <a:ext cx="145923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60"/>
              </a:lnSpc>
            </a:pPr>
            <a:r>
              <a:rPr dirty="0" sz="2400" spc="-5" b="1">
                <a:solidFill>
                  <a:srgbClr val="FFFFFF"/>
                </a:solidFill>
                <a:latin typeface="Franklin Gothic Medium"/>
                <a:cs typeface="Franklin Gothic Medium"/>
              </a:rPr>
              <a:t>Le</a:t>
            </a:r>
            <a:r>
              <a:rPr dirty="0" sz="2400" spc="-15" b="1">
                <a:solidFill>
                  <a:srgbClr val="FFFFFF"/>
                </a:solidFill>
                <a:latin typeface="Franklin Gothic Medium"/>
                <a:cs typeface="Franklin Gothic Medium"/>
              </a:rPr>
              <a:t>zi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5" b="1">
                <a:solidFill>
                  <a:srgbClr val="FFFFFF"/>
                </a:solidFill>
                <a:latin typeface="Franklin Gothic Medium"/>
                <a:cs typeface="Franklin Gothic Medium"/>
              </a:rPr>
              <a:t>ne</a:t>
            </a:r>
            <a:r>
              <a:rPr dirty="0" sz="2400" spc="-55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Franklin Gothic Medium"/>
                <a:cs typeface="Franklin Gothic Medium"/>
              </a:rPr>
              <a:t>1</a:t>
            </a:r>
            <a:r>
              <a:rPr dirty="0" sz="2400" spc="-15" b="1">
                <a:solidFill>
                  <a:srgbClr val="FFFFFF"/>
                </a:solidFill>
                <a:latin typeface="Franklin Gothic Medium"/>
                <a:cs typeface="Franklin Gothic Medium"/>
              </a:rPr>
              <a:t>4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3166" y="4003160"/>
            <a:ext cx="6948805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FFFFFF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0" b="1">
                <a:solidFill>
                  <a:srgbClr val="FFFFFF"/>
                </a:solidFill>
                <a:latin typeface="Franklin Gothic Medium"/>
                <a:cs typeface="Franklin Gothic Medium"/>
              </a:rPr>
              <a:t>le</a:t>
            </a:r>
            <a:r>
              <a:rPr dirty="0" sz="2400" spc="-40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ellu</a:t>
            </a:r>
            <a:r>
              <a:rPr dirty="0" sz="2400" spc="-10" b="1">
                <a:solidFill>
                  <a:srgbClr val="FFFFFF"/>
                </a:solidFill>
                <a:latin typeface="Franklin Gothic Medium"/>
                <a:cs typeface="Franklin Gothic Medium"/>
              </a:rPr>
              <a:t>le</a:t>
            </a:r>
            <a:r>
              <a:rPr dirty="0" sz="2400" spc="-50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 b="1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15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5" b="1">
                <a:solidFill>
                  <a:srgbClr val="FFFFFF"/>
                </a:solidFill>
                <a:latin typeface="Franklin Gothic Medium"/>
                <a:cs typeface="Franklin Gothic Medium"/>
              </a:rPr>
              <a:t>essu</a:t>
            </a:r>
            <a:r>
              <a:rPr dirty="0" sz="2400" spc="-15" b="1">
                <a:solidFill>
                  <a:srgbClr val="FFFFFF"/>
                </a:solidFill>
                <a:latin typeface="Franklin Gothic Medium"/>
                <a:cs typeface="Franklin Gothic Medium"/>
              </a:rPr>
              <a:t>ti</a:t>
            </a:r>
            <a:endParaRPr sz="2400">
              <a:latin typeface="Franklin Gothic Medium"/>
              <a:cs typeface="Franklin Gothic Medium"/>
            </a:endParaRPr>
          </a:p>
          <a:p>
            <a:pPr marL="12700">
              <a:lnSpc>
                <a:spcPts val="2860"/>
              </a:lnSpc>
              <a:spcBef>
                <a:spcPts val="1525"/>
              </a:spcBef>
              <a:tabLst>
                <a:tab pos="1253490" algn="l"/>
              </a:tabLst>
            </a:pP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400" spc="-15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q</a:t>
            </a:r>
            <a:r>
              <a:rPr dirty="0" sz="2400" spc="-10">
                <a:solidFill>
                  <a:srgbClr val="FFFFFF"/>
                </a:solidFill>
                <a:latin typeface="Franklin Gothic Book"/>
                <a:cs typeface="Franklin Gothic Book"/>
              </a:rPr>
              <a:t>u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at</a:t>
            </a:r>
            <a:r>
              <a:rPr dirty="0" sz="2400" spc="5">
                <a:solidFill>
                  <a:srgbClr val="FFFFFF"/>
                </a:solidFill>
                <a:latin typeface="Franklin Gothic Book"/>
                <a:cs typeface="Franklin Gothic Book"/>
              </a:rPr>
              <a:t>t</a:t>
            </a:r>
            <a:r>
              <a:rPr dirty="0" sz="2400" spc="-15">
                <a:solidFill>
                  <a:srgbClr val="FFFFFF"/>
                </a:solidFill>
                <a:latin typeface="Franklin Gothic Book"/>
                <a:cs typeface="Franklin Gothic Book"/>
              </a:rPr>
              <a:t>ro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	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tessuti</a:t>
            </a:r>
            <a:r>
              <a:rPr dirty="0" sz="2400" spc="-35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fo</a:t>
            </a:r>
            <a:r>
              <a:rPr dirty="0" sz="2400" spc="-10">
                <a:solidFill>
                  <a:srgbClr val="FFFFFF"/>
                </a:solidFill>
                <a:latin typeface="Franklin Gothic Book"/>
                <a:cs typeface="Franklin Gothic Book"/>
              </a:rPr>
              <a:t>n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damentali</a:t>
            </a:r>
            <a:r>
              <a:rPr dirty="0" sz="2400" spc="-15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e le</a:t>
            </a:r>
            <a:r>
              <a:rPr dirty="0" sz="2400" spc="-1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loro </a:t>
            </a:r>
            <a:r>
              <a:rPr dirty="0" sz="2400" spc="-10">
                <a:solidFill>
                  <a:srgbClr val="FFFFFF"/>
                </a:solidFill>
                <a:latin typeface="Franklin Gothic Book"/>
                <a:cs typeface="Franklin Gothic Book"/>
              </a:rPr>
              <a:t>c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arat</a:t>
            </a:r>
            <a:r>
              <a:rPr dirty="0" sz="2400" spc="5">
                <a:solidFill>
                  <a:srgbClr val="FFFFFF"/>
                </a:solidFill>
                <a:latin typeface="Franklin Gothic Book"/>
                <a:cs typeface="Franklin Gothic Book"/>
              </a:rPr>
              <a:t>t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eristiche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66" y="5351278"/>
            <a:ext cx="274828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15" b="1">
                <a:solidFill>
                  <a:srgbClr val="FFFFFF"/>
                </a:solidFill>
                <a:latin typeface="Franklin Gothic Book"/>
                <a:cs typeface="Franklin Gothic Book"/>
              </a:rPr>
              <a:t>D</a:t>
            </a:r>
            <a:r>
              <a:rPr dirty="0" sz="2200" spc="-10" b="1">
                <a:solidFill>
                  <a:srgbClr val="FFFFFF"/>
                </a:solidFill>
                <a:latin typeface="Franklin Gothic Book"/>
                <a:cs typeface="Franklin Gothic Book"/>
              </a:rPr>
              <a:t>ocent</a:t>
            </a:r>
            <a:r>
              <a:rPr dirty="0" sz="2200" spc="0" b="1">
                <a:solidFill>
                  <a:srgbClr val="FFFFFF"/>
                </a:solidFill>
                <a:latin typeface="Franklin Gothic Book"/>
                <a:cs typeface="Franklin Gothic Book"/>
              </a:rPr>
              <a:t>e</a:t>
            </a:r>
            <a:r>
              <a:rPr dirty="0" sz="2200" spc="-10">
                <a:solidFill>
                  <a:srgbClr val="FFFFFF"/>
                </a:solidFill>
                <a:latin typeface="Franklin Gothic Book"/>
                <a:cs typeface="Franklin Gothic Book"/>
              </a:rPr>
              <a:t>:</a:t>
            </a:r>
            <a:r>
              <a:rPr dirty="0" sz="2200" spc="-45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200" spc="-15">
                <a:solidFill>
                  <a:srgbClr val="FFFFFF"/>
                </a:solidFill>
                <a:latin typeface="Franklin Gothic Book"/>
                <a:cs typeface="Franklin Gothic Book"/>
              </a:rPr>
              <a:t>Fatima</a:t>
            </a:r>
            <a:r>
              <a:rPr dirty="0" sz="2200" spc="-15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200" spc="-15">
                <a:solidFill>
                  <a:srgbClr val="FFFFFF"/>
                </a:solidFill>
                <a:latin typeface="Franklin Gothic Book"/>
                <a:cs typeface="Franklin Gothic Book"/>
              </a:rPr>
              <a:t>Longo</a:t>
            </a:r>
            <a:endParaRPr sz="22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96026" y="2492311"/>
            <a:ext cx="2447925" cy="7699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288794" y="1676445"/>
            <a:ext cx="2989580" cy="4587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800" spc="-340">
                <a:latin typeface="Arial"/>
                <a:cs typeface="Arial"/>
              </a:rPr>
              <a:t>T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to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p</a:t>
            </a:r>
            <a:r>
              <a:rPr dirty="0" sz="2800" spc="-10">
                <a:latin typeface="Arial"/>
                <a:cs typeface="Arial"/>
              </a:rPr>
              <a:t>it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li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le</a:t>
            </a:r>
            <a:endParaRPr sz="2800">
              <a:latin typeface="Arial"/>
              <a:cs typeface="Arial"/>
            </a:endParaRPr>
          </a:p>
          <a:p>
            <a:pPr algn="just" marL="12700" marR="5080">
              <a:lnSpc>
                <a:spcPct val="328600"/>
              </a:lnSpc>
            </a:pPr>
            <a:r>
              <a:rPr dirty="0" sz="2800" spc="-340">
                <a:latin typeface="Arial"/>
                <a:cs typeface="Arial"/>
              </a:rPr>
              <a:t>T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to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et</a:t>
            </a:r>
            <a:r>
              <a:rPr dirty="0" sz="2800" spc="-5">
                <a:latin typeface="Arial"/>
                <a:cs typeface="Arial"/>
              </a:rPr>
              <a:t>t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340">
                <a:latin typeface="Arial"/>
                <a:cs typeface="Arial"/>
              </a:rPr>
              <a:t>T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to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mu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re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 spc="-340">
                <a:latin typeface="Arial"/>
                <a:cs typeface="Arial"/>
              </a:rPr>
              <a:t>T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to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0600" y="1295400"/>
            <a:ext cx="1093787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90600" y="2692400"/>
            <a:ext cx="1095375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90600" y="4089400"/>
            <a:ext cx="1095375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90600" y="5486400"/>
            <a:ext cx="1095375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4705" rIns="0" bIns="0" rtlCol="0" vert="horz">
            <a:spAutoFit/>
          </a:bodyPr>
          <a:lstStyle/>
          <a:p>
            <a:pPr marL="259079">
              <a:lnSpc>
                <a:spcPct val="100000"/>
              </a:lnSpc>
            </a:pP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Q</a:t>
            </a:r>
            <a:r>
              <a:rPr dirty="0" sz="280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z="2800" spc="-160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TT</a:t>
            </a:r>
            <a:r>
              <a:rPr dirty="0" sz="280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800" spc="-4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80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SU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 spc="-140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ALI</a:t>
            </a:r>
            <a:endParaRPr sz="2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5"/>
              <a:t>VE</a:t>
            </a:r>
            <a:r>
              <a:rPr dirty="0" spc="15"/>
              <a:t>R</a:t>
            </a:r>
            <a:r>
              <a:rPr dirty="0" spc="-15"/>
              <a:t>IFICA</a:t>
            </a:r>
            <a:r>
              <a:rPr dirty="0" spc="-45"/>
              <a:t> </a:t>
            </a:r>
            <a:r>
              <a:rPr dirty="0" spc="10"/>
              <a:t>D</a:t>
            </a:r>
            <a:r>
              <a:rPr dirty="0" spc="5"/>
              <a:t>E</a:t>
            </a:r>
            <a:r>
              <a:rPr dirty="0" spc="10"/>
              <a:t>LL</a:t>
            </a:r>
            <a:r>
              <a:rPr dirty="0" spc="-15"/>
              <a:t>’A</a:t>
            </a:r>
            <a:r>
              <a:rPr dirty="0" spc="-10"/>
              <a:t>P</a:t>
            </a:r>
            <a:r>
              <a:rPr dirty="0" spc="-15"/>
              <a:t>PRENDI</a:t>
            </a:r>
            <a:r>
              <a:rPr dirty="0" spc="-15"/>
              <a:t>M</a:t>
            </a:r>
            <a:r>
              <a:rPr dirty="0" spc="-15"/>
              <a:t>ENTO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101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1497" y="1158730"/>
            <a:ext cx="3115945" cy="1819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ct val="114399"/>
              </a:lnSpc>
              <a:tabLst>
                <a:tab pos="354965" algn="l"/>
              </a:tabLst>
            </a:pPr>
            <a:r>
              <a:rPr dirty="0" sz="1600" spc="-10">
                <a:solidFill>
                  <a:srgbClr val="800000"/>
                </a:solidFill>
                <a:latin typeface="Franklin Gothic Book"/>
                <a:cs typeface="Franklin Gothic Book"/>
              </a:rPr>
              <a:t>1</a:t>
            </a:r>
            <a:r>
              <a:rPr dirty="0" sz="1600" spc="-5">
                <a:latin typeface="Franklin Gothic Book"/>
                <a:cs typeface="Franklin Gothic Book"/>
              </a:rPr>
              <a:t>.</a:t>
            </a:r>
            <a:r>
              <a:rPr dirty="0" sz="1600" spc="-5">
                <a:latin typeface="Franklin Gothic Book"/>
                <a:cs typeface="Franklin Gothic Book"/>
              </a:rPr>
              <a:t>	</a:t>
            </a:r>
            <a:r>
              <a:rPr dirty="0" sz="1600" spc="-15">
                <a:latin typeface="Franklin Gothic Book"/>
                <a:cs typeface="Franklin Gothic Book"/>
              </a:rPr>
              <a:t>Cel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ule</a:t>
            </a:r>
            <a:r>
              <a:rPr dirty="0" sz="1600" spc="-3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av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nti</a:t>
            </a:r>
            <a:r>
              <a:rPr dirty="0" sz="1600" spc="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stes</a:t>
            </a:r>
            <a:r>
              <a:rPr dirty="0" sz="1600" spc="-5">
                <a:latin typeface="Franklin Gothic Book"/>
                <a:cs typeface="Franklin Gothic Book"/>
              </a:rPr>
              <a:t>s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funzione</a:t>
            </a:r>
            <a:r>
              <a:rPr dirty="0" sz="1600" spc="-10">
                <a:latin typeface="Franklin Gothic Book"/>
                <a:cs typeface="Franklin Gothic Book"/>
              </a:rPr>
              <a:t> cost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tuiscono: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un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 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ap</a:t>
            </a:r>
            <a:r>
              <a:rPr dirty="0" sz="1600" spc="-20">
                <a:solidFill>
                  <a:srgbClr val="CCCCCC"/>
                </a:solidFill>
                <a:latin typeface="Franklin Gothic Book"/>
                <a:cs typeface="Franklin Gothic Book"/>
              </a:rPr>
              <a:t>p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ar</a:t>
            </a:r>
            <a:r>
              <a:rPr dirty="0" sz="1600" spc="-20">
                <a:solidFill>
                  <a:srgbClr val="CCCCCC"/>
                </a:solidFill>
                <a:latin typeface="Franklin Gothic Book"/>
                <a:cs typeface="Franklin Gothic Book"/>
              </a:rPr>
              <a:t>a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to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75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una</a:t>
            </a:r>
            <a:r>
              <a:rPr dirty="0" sz="1600">
                <a:solidFill>
                  <a:srgbClr val="CCCCCC"/>
                </a:solidFill>
                <a:latin typeface="Franklin Gothic Book"/>
                <a:cs typeface="Franklin Gothic Book"/>
              </a:rPr>
              <a:t> 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s</a:t>
            </a:r>
            <a:r>
              <a:rPr dirty="0" sz="1600">
                <a:solidFill>
                  <a:srgbClr val="CCCCCC"/>
                </a:solidFill>
                <a:latin typeface="Franklin Gothic Book"/>
                <a:cs typeface="Franklin Gothic Book"/>
              </a:rPr>
              <a:t>i</a:t>
            </a:r>
            <a:r>
              <a:rPr dirty="0" sz="1600" spc="-15">
                <a:solidFill>
                  <a:srgbClr val="CCCCCC"/>
                </a:solidFill>
                <a:latin typeface="Franklin Gothic Book"/>
                <a:cs typeface="Franklin Gothic Book"/>
              </a:rPr>
              <a:t>m</a:t>
            </a:r>
            <a:r>
              <a:rPr dirty="0" sz="1600" spc="-20">
                <a:solidFill>
                  <a:srgbClr val="CCCCCC"/>
                </a:solidFill>
                <a:latin typeface="Franklin Gothic Book"/>
                <a:cs typeface="Franklin Gothic Book"/>
              </a:rPr>
              <a:t>b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iosi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un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 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s</a:t>
            </a:r>
            <a:r>
              <a:rPr dirty="0" sz="1600">
                <a:solidFill>
                  <a:srgbClr val="CCCCCC"/>
                </a:solidFill>
                <a:latin typeface="Franklin Gothic Book"/>
                <a:cs typeface="Franklin Gothic Book"/>
              </a:rPr>
              <a:t>i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stema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b="1">
                <a:solidFill>
                  <a:srgbClr val="822333"/>
                </a:solidFill>
                <a:latin typeface="Franklin Gothic Book"/>
                <a:cs typeface="Franklin Gothic Book"/>
              </a:rPr>
              <a:t>u</a:t>
            </a:r>
            <a:r>
              <a:rPr dirty="0" sz="16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z="1600" spc="-2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600" spc="0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16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16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6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6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u</a:t>
            </a:r>
            <a:r>
              <a:rPr dirty="0" sz="1600" spc="-20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16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1497" y="3699873"/>
            <a:ext cx="3552190" cy="182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ct val="114399"/>
              </a:lnSpc>
            </a:pPr>
            <a:r>
              <a:rPr dirty="0" sz="1600" spc="-10">
                <a:solidFill>
                  <a:srgbClr val="800000"/>
                </a:solidFill>
                <a:latin typeface="Franklin Gothic Book"/>
                <a:cs typeface="Franklin Gothic Book"/>
              </a:rPr>
              <a:t>2</a:t>
            </a:r>
            <a:r>
              <a:rPr dirty="0" sz="1600" spc="-5">
                <a:latin typeface="Franklin Gothic Book"/>
                <a:cs typeface="Franklin Gothic Book"/>
              </a:rPr>
              <a:t>.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Quale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tra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qu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sti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t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s</a:t>
            </a:r>
            <a:r>
              <a:rPr dirty="0" sz="1600" spc="-5">
                <a:latin typeface="Franklin Gothic Book"/>
                <a:cs typeface="Franklin Gothic Book"/>
              </a:rPr>
              <a:t>s</a:t>
            </a:r>
            <a:r>
              <a:rPr dirty="0" sz="1600" spc="-10">
                <a:latin typeface="Franklin Gothic Book"/>
                <a:cs typeface="Franklin Gothic Book"/>
              </a:rPr>
              <a:t>uti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svolge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funzioni</a:t>
            </a:r>
            <a:r>
              <a:rPr dirty="0" sz="1600" spc="-10">
                <a:latin typeface="Franklin Gothic Book"/>
                <a:cs typeface="Franklin Gothic Book"/>
              </a:rPr>
              <a:t> di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vest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nto?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7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tessuto</a:t>
            </a:r>
            <a:r>
              <a:rPr dirty="0" sz="1600" spc="-5">
                <a:solidFill>
                  <a:srgbClr val="CCCCCC"/>
                </a:solidFill>
                <a:latin typeface="Franklin Gothic Book"/>
                <a:cs typeface="Franklin Gothic Book"/>
              </a:rPr>
              <a:t> 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c</a:t>
            </a:r>
            <a:r>
              <a:rPr dirty="0" sz="1600" spc="-20">
                <a:solidFill>
                  <a:srgbClr val="CCCCCC"/>
                </a:solidFill>
                <a:latin typeface="Franklin Gothic Book"/>
                <a:cs typeface="Franklin Gothic Book"/>
              </a:rPr>
              <a:t>a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rt</a:t>
            </a:r>
            <a:r>
              <a:rPr dirty="0" sz="1600">
                <a:solidFill>
                  <a:srgbClr val="CCCCCC"/>
                </a:solidFill>
                <a:latin typeface="Franklin Gothic Book"/>
                <a:cs typeface="Franklin Gothic Book"/>
              </a:rPr>
              <a:t>i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la</a:t>
            </a:r>
            <a:r>
              <a:rPr dirty="0" sz="1600" spc="-20">
                <a:solidFill>
                  <a:srgbClr val="CCCCCC"/>
                </a:solidFill>
                <a:latin typeface="Franklin Gothic Book"/>
                <a:cs typeface="Franklin Gothic Book"/>
              </a:rPr>
              <a:t>g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ineo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5">
                <a:solidFill>
                  <a:srgbClr val="CCCCCC"/>
                </a:solidFill>
                <a:latin typeface="Franklin Gothic Book"/>
                <a:cs typeface="Franklin Gothic Book"/>
              </a:rPr>
              <a:t>t</a:t>
            </a:r>
            <a:r>
              <a:rPr dirty="0" sz="1600" spc="-15">
                <a:solidFill>
                  <a:srgbClr val="CCCCCC"/>
                </a:solidFill>
                <a:latin typeface="Franklin Gothic Book"/>
                <a:cs typeface="Franklin Gothic Book"/>
              </a:rPr>
              <a:t>e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ssuto</a:t>
            </a:r>
            <a:r>
              <a:rPr dirty="0" sz="1600">
                <a:solidFill>
                  <a:srgbClr val="CCCCCC"/>
                </a:solidFill>
                <a:latin typeface="Franklin Gothic Book"/>
                <a:cs typeface="Franklin Gothic Book"/>
              </a:rPr>
              <a:t> </a:t>
            </a:r>
            <a:r>
              <a:rPr dirty="0" sz="1600" spc="-25">
                <a:solidFill>
                  <a:srgbClr val="CCCCCC"/>
                </a:solidFill>
                <a:latin typeface="Franklin Gothic Book"/>
                <a:cs typeface="Franklin Gothic Book"/>
              </a:rPr>
              <a:t>m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uscol</a:t>
            </a:r>
            <a:r>
              <a:rPr dirty="0" sz="1600" spc="-20">
                <a:solidFill>
                  <a:srgbClr val="CCCCCC"/>
                </a:solidFill>
                <a:latin typeface="Franklin Gothic Book"/>
                <a:cs typeface="Franklin Gothic Book"/>
              </a:rPr>
              <a:t>a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re</a:t>
            </a:r>
            <a:r>
              <a:rPr dirty="0" sz="1600" spc="10">
                <a:solidFill>
                  <a:srgbClr val="CCCCCC"/>
                </a:solidFill>
                <a:latin typeface="Franklin Gothic Book"/>
                <a:cs typeface="Franklin Gothic Book"/>
              </a:rPr>
              <a:t> </a:t>
            </a:r>
            <a:r>
              <a:rPr dirty="0" sz="1600">
                <a:solidFill>
                  <a:srgbClr val="CCCCCC"/>
                </a:solidFill>
                <a:latin typeface="Franklin Gothic Book"/>
                <a:cs typeface="Franklin Gothic Book"/>
              </a:rPr>
              <a:t>l</a:t>
            </a:r>
            <a:r>
              <a:rPr dirty="0" sz="1600" spc="5">
                <a:solidFill>
                  <a:srgbClr val="CCCCCC"/>
                </a:solidFill>
                <a:latin typeface="Franklin Gothic Book"/>
                <a:cs typeface="Franklin Gothic Book"/>
              </a:rPr>
              <a:t>i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sc</a:t>
            </a:r>
            <a:r>
              <a:rPr dirty="0" sz="1600">
                <a:solidFill>
                  <a:srgbClr val="CCCCCC"/>
                </a:solidFill>
                <a:latin typeface="Franklin Gothic Book"/>
                <a:cs typeface="Franklin Gothic Book"/>
              </a:rPr>
              <a:t>i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o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tessuto</a:t>
            </a:r>
            <a:r>
              <a:rPr dirty="0" sz="1600" spc="-5">
                <a:solidFill>
                  <a:srgbClr val="CCCCCC"/>
                </a:solidFill>
                <a:latin typeface="Franklin Gothic Book"/>
                <a:cs typeface="Franklin Gothic Book"/>
              </a:rPr>
              <a:t> 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n</a:t>
            </a:r>
            <a:r>
              <a:rPr dirty="0" sz="1600" spc="-20">
                <a:solidFill>
                  <a:srgbClr val="CCCCCC"/>
                </a:solidFill>
                <a:latin typeface="Franklin Gothic Book"/>
                <a:cs typeface="Franklin Gothic Book"/>
              </a:rPr>
              <a:t>e</a:t>
            </a:r>
            <a:r>
              <a:rPr dirty="0" sz="1600" spc="-10">
                <a:solidFill>
                  <a:srgbClr val="CCCCCC"/>
                </a:solidFill>
                <a:latin typeface="Franklin Gothic Book"/>
                <a:cs typeface="Franklin Gothic Book"/>
              </a:rPr>
              <a:t>rvoso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7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0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16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16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6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6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u</a:t>
            </a:r>
            <a:r>
              <a:rPr dirty="0" sz="1600" spc="-20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16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1600" spc="-4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6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16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p</a:t>
            </a:r>
            <a:r>
              <a:rPr dirty="0" sz="16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600" spc="0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16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16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z="160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6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16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le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04079" y="1158730"/>
            <a:ext cx="119316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>
                <a:solidFill>
                  <a:srgbClr val="800000"/>
                </a:solidFill>
                <a:latin typeface="Franklin Gothic Book"/>
                <a:cs typeface="Franklin Gothic Book"/>
              </a:rPr>
              <a:t>3</a:t>
            </a:r>
            <a:r>
              <a:rPr dirty="0" sz="1600" spc="-5">
                <a:latin typeface="Franklin Gothic Book"/>
                <a:cs typeface="Franklin Gothic Book"/>
              </a:rPr>
              <a:t>.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20">
                <a:latin typeface="Franklin Gothic Book"/>
                <a:cs typeface="Franklin Gothic Book"/>
              </a:rPr>
              <a:t>g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enti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40"/>
              <a:t>f</a:t>
            </a:r>
            <a:r>
              <a:rPr dirty="0" spc="-10"/>
              <a:t>orm</a:t>
            </a:r>
            <a:r>
              <a:rPr dirty="0" spc="-20"/>
              <a:t>a</a:t>
            </a:r>
            <a:r>
              <a:rPr dirty="0" spc="-10"/>
              <a:t>no</a:t>
            </a:r>
            <a:r>
              <a:rPr dirty="0" spc="25"/>
              <a:t> </a:t>
            </a:r>
            <a:r>
              <a:rPr dirty="0" spc="-10"/>
              <a:t>lo</a:t>
            </a:r>
            <a:r>
              <a:rPr dirty="0" spc="-5"/>
              <a:t> </a:t>
            </a:r>
            <a:r>
              <a:rPr dirty="0" spc="-10"/>
              <a:t>schel</a:t>
            </a:r>
            <a:r>
              <a:rPr dirty="0" spc="-25"/>
              <a:t>e</a:t>
            </a:r>
            <a:r>
              <a:rPr dirty="0" spc="-5"/>
              <a:t>t</a:t>
            </a:r>
            <a:r>
              <a:rPr dirty="0" spc="-35"/>
              <a:t>r</a:t>
            </a:r>
            <a:r>
              <a:rPr dirty="0" spc="-10"/>
              <a:t>o</a:t>
            </a:r>
            <a:r>
              <a:rPr dirty="0"/>
              <a:t> </a:t>
            </a:r>
            <a:r>
              <a:rPr dirty="0" spc="-10"/>
              <a:t>ass</a:t>
            </a:r>
            <a:r>
              <a:rPr dirty="0"/>
              <a:t>i</a:t>
            </a:r>
            <a:r>
              <a:rPr dirty="0" spc="-10"/>
              <a:t>le</a:t>
            </a: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10"/>
              <a:t>se</a:t>
            </a:r>
            <a:r>
              <a:rPr dirty="0" spc="20"/>
              <a:t>r</a:t>
            </a:r>
            <a:r>
              <a:rPr dirty="0" spc="-35"/>
              <a:t>v</a:t>
            </a:r>
            <a:r>
              <a:rPr dirty="0" spc="-10"/>
              <a:t>o</a:t>
            </a:r>
            <a:r>
              <a:rPr dirty="0" spc="-15"/>
              <a:t>n</a:t>
            </a:r>
            <a:r>
              <a:rPr dirty="0" spc="-10"/>
              <a:t>o</a:t>
            </a:r>
            <a:r>
              <a:rPr dirty="0" spc="25"/>
              <a:t> </a:t>
            </a:r>
            <a:r>
              <a:rPr dirty="0" spc="-15"/>
              <a:t>a</a:t>
            </a:r>
            <a:r>
              <a:rPr dirty="0" spc="-5"/>
              <a:t>l</a:t>
            </a:r>
            <a:r>
              <a:rPr dirty="0"/>
              <a:t>l</a:t>
            </a:r>
            <a:r>
              <a:rPr dirty="0" spc="-10"/>
              <a:t>'</a:t>
            </a:r>
            <a:r>
              <a:rPr dirty="0" spc="-20"/>
              <a:t>a</a:t>
            </a:r>
            <a:r>
              <a:rPr dirty="0" spc="-5"/>
              <a:t>tt</a:t>
            </a:r>
            <a:r>
              <a:rPr dirty="0" spc="-20"/>
              <a:t>a</a:t>
            </a:r>
            <a:r>
              <a:rPr dirty="0" spc="-10"/>
              <a:t>cco</a:t>
            </a:r>
            <a:r>
              <a:rPr dirty="0" spc="10"/>
              <a:t> </a:t>
            </a:r>
            <a:r>
              <a:rPr dirty="0" spc="-10"/>
              <a:t>dei</a:t>
            </a:r>
            <a:r>
              <a:rPr dirty="0" spc="5"/>
              <a:t> </a:t>
            </a:r>
            <a:r>
              <a:rPr dirty="0" spc="-20"/>
              <a:t>m</a:t>
            </a:r>
            <a:r>
              <a:rPr dirty="0" spc="-10"/>
              <a:t>uscoli</a:t>
            </a:r>
          </a:p>
          <a:p>
            <a:pPr marL="355600">
              <a:lnSpc>
                <a:spcPct val="100000"/>
              </a:lnSpc>
              <a:spcBef>
                <a:spcPts val="285"/>
              </a:spcBef>
            </a:pPr>
            <a:r>
              <a:rPr dirty="0" spc="-10"/>
              <a:t>schel</a:t>
            </a:r>
            <a:r>
              <a:rPr dirty="0" spc="-25"/>
              <a:t>e</a:t>
            </a:r>
            <a:r>
              <a:rPr dirty="0" spc="-10"/>
              <a:t>tr</a:t>
            </a:r>
            <a:r>
              <a:rPr dirty="0"/>
              <a:t>i</a:t>
            </a:r>
            <a:r>
              <a:rPr dirty="0" spc="-10"/>
              <a:t>ci</a:t>
            </a:r>
            <a:r>
              <a:rPr dirty="0" spc="-15"/>
              <a:t> </a:t>
            </a:r>
            <a:r>
              <a:rPr dirty="0" spc="-10"/>
              <a:t>alle</a:t>
            </a:r>
            <a:r>
              <a:rPr dirty="0" spc="-10"/>
              <a:t> </a:t>
            </a:r>
            <a:r>
              <a:rPr dirty="0" spc="-10"/>
              <a:t>ossa</a:t>
            </a:r>
          </a:p>
          <a:p>
            <a:pPr marL="355600" marR="5080" indent="-342900">
              <a:lnSpc>
                <a:spcPct val="114399"/>
              </a:lnSpc>
              <a:spcBef>
                <a:spcPts val="380"/>
              </a:spcBef>
              <a:buClr>
                <a:srgbClr val="CCCCCC"/>
              </a:buClr>
              <a:buFont typeface="Franklin Gothic Book"/>
              <a:buAutoNum type="alphaUcPeriod" startAt="3"/>
              <a:tabLst>
                <a:tab pos="404495" algn="l"/>
              </a:tabLst>
            </a:pPr>
            <a:r>
              <a:rPr dirty="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pc="30" b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pc="-20" b="1">
                <a:solidFill>
                  <a:srgbClr val="822333"/>
                </a:solidFill>
                <a:latin typeface="Franklin Gothic Book"/>
                <a:cs typeface="Franklin Gothic Book"/>
              </a:rPr>
              <a:t>v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pc="-4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pc="-20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b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pc="-4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me</a:t>
            </a:r>
            <a:r>
              <a:rPr dirty="0" spc="-5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pc="-3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pc="45" b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pc="0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ic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zioni</a:t>
            </a:r>
          </a:p>
          <a:p>
            <a:pPr marL="403860" indent="-391160">
              <a:lnSpc>
                <a:spcPct val="100000"/>
              </a:lnSpc>
              <a:spcBef>
                <a:spcPts val="670"/>
              </a:spcBef>
              <a:buClr>
                <a:srgbClr val="CCCCCC"/>
              </a:buClr>
              <a:buFont typeface="Franklin Gothic Book"/>
              <a:buAutoNum type="alphaUcPeriod" startAt="3"/>
              <a:tabLst>
                <a:tab pos="404495" algn="l"/>
              </a:tabLst>
            </a:pPr>
            <a:r>
              <a:rPr dirty="0" spc="-10"/>
              <a:t>col</a:t>
            </a:r>
            <a:r>
              <a:rPr dirty="0"/>
              <a:t>l</a:t>
            </a:r>
            <a:r>
              <a:rPr dirty="0" spc="-10"/>
              <a:t>e</a:t>
            </a:r>
            <a:r>
              <a:rPr dirty="0" spc="-20"/>
              <a:t>g</a:t>
            </a:r>
            <a:r>
              <a:rPr dirty="0" spc="-10"/>
              <a:t>a</a:t>
            </a:r>
            <a:r>
              <a:rPr dirty="0" spc="-15"/>
              <a:t>n</a:t>
            </a:r>
            <a:r>
              <a:rPr dirty="0" spc="-10"/>
              <a:t>o</a:t>
            </a:r>
            <a:r>
              <a:rPr dirty="0" spc="25"/>
              <a:t> </a:t>
            </a:r>
            <a:r>
              <a:rPr dirty="0" spc="-10"/>
              <a:t>le</a:t>
            </a:r>
            <a:r>
              <a:rPr dirty="0"/>
              <a:t> </a:t>
            </a:r>
            <a:r>
              <a:rPr dirty="0" spc="-10"/>
              <a:t>suture</a:t>
            </a:r>
            <a:r>
              <a:rPr dirty="0" spc="-20"/>
              <a:t> </a:t>
            </a:r>
            <a:r>
              <a:rPr dirty="0" spc="-10"/>
              <a:t>tra</a:t>
            </a:r>
            <a:r>
              <a:rPr dirty="0"/>
              <a:t> </a:t>
            </a:r>
            <a:r>
              <a:rPr dirty="0" spc="-10"/>
              <a:t>le</a:t>
            </a:r>
            <a:r>
              <a:rPr dirty="0" spc="-10"/>
              <a:t> </a:t>
            </a:r>
            <a:r>
              <a:rPr dirty="0" spc="-10"/>
              <a:t>ossa</a:t>
            </a:r>
            <a:r>
              <a:rPr dirty="0" spc="-5"/>
              <a:t> </a:t>
            </a:r>
            <a:r>
              <a:rPr dirty="0" spc="-15"/>
              <a:t>p</a:t>
            </a:r>
            <a:r>
              <a:rPr dirty="0"/>
              <a:t>i</a:t>
            </a:r>
            <a:r>
              <a:rPr dirty="0" spc="-10"/>
              <a:t>at</a:t>
            </a:r>
            <a:r>
              <a:rPr dirty="0" spc="-35"/>
              <a:t>t</a:t>
            </a:r>
            <a:r>
              <a:rPr dirty="0" spc="-10"/>
              <a:t>e</a:t>
            </a:r>
          </a:p>
          <a:p>
            <a:pPr>
              <a:lnSpc>
                <a:spcPct val="100000"/>
              </a:lnSpc>
            </a:pPr>
          </a:p>
          <a:p>
            <a:pPr marL="355600" marR="551180" indent="-342900">
              <a:lnSpc>
                <a:spcPct val="114999"/>
              </a:lnSpc>
              <a:spcBef>
                <a:spcPts val="1115"/>
              </a:spcBef>
            </a:pPr>
            <a:r>
              <a:rPr dirty="0" spc="-10">
                <a:solidFill>
                  <a:srgbClr val="800000"/>
                </a:solidFill>
              </a:rPr>
              <a:t>4</a:t>
            </a:r>
            <a:r>
              <a:rPr dirty="0" spc="-5">
                <a:solidFill>
                  <a:srgbClr val="000000"/>
                </a:solidFill>
              </a:rPr>
              <a:t>.</a:t>
            </a:r>
            <a:r>
              <a:rPr dirty="0" spc="-10">
                <a:solidFill>
                  <a:srgbClr val="000000"/>
                </a:solidFill>
              </a:rPr>
              <a:t> </a:t>
            </a:r>
            <a:r>
              <a:rPr dirty="0" spc="-5">
                <a:solidFill>
                  <a:srgbClr val="000000"/>
                </a:solidFill>
              </a:rPr>
              <a:t>Il</a:t>
            </a:r>
            <a:r>
              <a:rPr dirty="0" spc="-5">
                <a:solidFill>
                  <a:srgbClr val="000000"/>
                </a:solidFill>
              </a:rPr>
              <a:t> </a:t>
            </a:r>
            <a:r>
              <a:rPr dirty="0" spc="-30">
                <a:solidFill>
                  <a:srgbClr val="000000"/>
                </a:solidFill>
              </a:rPr>
              <a:t>t</a:t>
            </a:r>
            <a:r>
              <a:rPr dirty="0" spc="-10">
                <a:solidFill>
                  <a:srgbClr val="000000"/>
                </a:solidFill>
              </a:rPr>
              <a:t>essu</a:t>
            </a:r>
            <a:r>
              <a:rPr dirty="0" spc="-30">
                <a:solidFill>
                  <a:srgbClr val="000000"/>
                </a:solidFill>
              </a:rPr>
              <a:t>t</a:t>
            </a:r>
            <a:r>
              <a:rPr dirty="0" spc="-10">
                <a:solidFill>
                  <a:srgbClr val="000000"/>
                </a:solidFill>
              </a:rPr>
              <a:t>o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muscolare</a:t>
            </a:r>
            <a:r>
              <a:rPr dirty="0" spc="15">
                <a:solidFill>
                  <a:srgbClr val="000000"/>
                </a:solidFill>
              </a:rPr>
              <a:t> </a:t>
            </a:r>
            <a:r>
              <a:rPr dirty="0" spc="-15">
                <a:solidFill>
                  <a:srgbClr val="000000"/>
                </a:solidFill>
              </a:rPr>
              <a:t>poss</a:t>
            </a:r>
            <a:r>
              <a:rPr dirty="0" spc="0">
                <a:solidFill>
                  <a:srgbClr val="000000"/>
                </a:solidFill>
              </a:rPr>
              <a:t>i</a:t>
            </a:r>
            <a:r>
              <a:rPr dirty="0" spc="-10">
                <a:solidFill>
                  <a:srgbClr val="000000"/>
                </a:solidFill>
              </a:rPr>
              <a:t>ede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una</a:t>
            </a:r>
            <a:r>
              <a:rPr dirty="0" spc="-5">
                <a:solidFill>
                  <a:srgbClr val="000000"/>
                </a:solidFill>
              </a:rPr>
              <a:t> </a:t>
            </a:r>
            <a:r>
              <a:rPr dirty="0" spc="-15">
                <a:solidFill>
                  <a:srgbClr val="000000"/>
                </a:solidFill>
              </a:rPr>
              <a:t>p</a:t>
            </a:r>
            <a:r>
              <a:rPr dirty="0" spc="-35">
                <a:solidFill>
                  <a:srgbClr val="000000"/>
                </a:solidFill>
              </a:rPr>
              <a:t>r</a:t>
            </a:r>
            <a:r>
              <a:rPr dirty="0" spc="-10">
                <a:solidFill>
                  <a:srgbClr val="000000"/>
                </a:solidFill>
              </a:rPr>
              <a:t>opri</a:t>
            </a:r>
            <a:r>
              <a:rPr dirty="0" spc="-30">
                <a:solidFill>
                  <a:srgbClr val="000000"/>
                </a:solidFill>
              </a:rPr>
              <a:t>e</a:t>
            </a:r>
            <a:r>
              <a:rPr dirty="0" spc="-10">
                <a:solidFill>
                  <a:srgbClr val="000000"/>
                </a:solidFill>
              </a:rPr>
              <a:t>tà</a:t>
            </a:r>
            <a:r>
              <a:rPr dirty="0" spc="-1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car</a:t>
            </a:r>
            <a:r>
              <a:rPr dirty="0" spc="-20">
                <a:solidFill>
                  <a:srgbClr val="000000"/>
                </a:solidFill>
              </a:rPr>
              <a:t>a</a:t>
            </a:r>
            <a:r>
              <a:rPr dirty="0" spc="-5">
                <a:solidFill>
                  <a:srgbClr val="000000"/>
                </a:solidFill>
              </a:rPr>
              <a:t>t</a:t>
            </a:r>
            <a:r>
              <a:rPr dirty="0" spc="-30">
                <a:solidFill>
                  <a:srgbClr val="000000"/>
                </a:solidFill>
              </a:rPr>
              <a:t>t</a:t>
            </a:r>
            <a:r>
              <a:rPr dirty="0" spc="-10">
                <a:solidFill>
                  <a:srgbClr val="000000"/>
                </a:solidFill>
              </a:rPr>
              <a:t>eristica:</a:t>
            </a: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10"/>
              <a:t>elasticità</a:t>
            </a: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c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pc="0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b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tt</a:t>
            </a:r>
            <a:r>
              <a:rPr dirty="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pc="-20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à</a:t>
            </a:r>
          </a:p>
          <a:p>
            <a:pPr marL="403860" indent="-391160">
              <a:lnSpc>
                <a:spcPct val="100000"/>
              </a:lnSpc>
              <a:spcBef>
                <a:spcPts val="67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5"/>
              <a:t>irr</a:t>
            </a:r>
            <a:r>
              <a:rPr dirty="0"/>
              <a:t>i</a:t>
            </a:r>
            <a:r>
              <a:rPr dirty="0" spc="-10"/>
              <a:t>ta</a:t>
            </a:r>
            <a:r>
              <a:rPr dirty="0" spc="-20"/>
              <a:t>b</a:t>
            </a:r>
            <a:r>
              <a:rPr dirty="0" spc="-5"/>
              <a:t>ilità</a:t>
            </a: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Clr>
                <a:srgbClr val="CCCCCC"/>
              </a:buClr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10"/>
              <a:t>es</a:t>
            </a:r>
            <a:r>
              <a:rPr dirty="0" spc="-30"/>
              <a:t>t</a:t>
            </a:r>
            <a:r>
              <a:rPr dirty="0" spc="-10"/>
              <a:t>ensi</a:t>
            </a:r>
            <a:r>
              <a:rPr dirty="0" spc="-15"/>
              <a:t>b</a:t>
            </a:r>
            <a:r>
              <a:rPr dirty="0" spc="-5"/>
              <a:t>ilità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508872" y="6595425"/>
            <a:ext cx="144780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5">
                <a:solidFill>
                  <a:srgbClr val="FFFFFF"/>
                </a:solidFill>
                <a:latin typeface="Franklin Gothic Book"/>
                <a:cs typeface="Franklin Gothic Book"/>
              </a:rPr>
              <a:t>11</a:t>
            </a:r>
            <a:endParaRPr sz="8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2987" y="2644838"/>
            <a:ext cx="7416800" cy="584835"/>
          </a:xfrm>
          <a:prstGeom prst="rect">
            <a:avLst/>
          </a:prstGeom>
          <a:solidFill>
            <a:srgbClr val="CCCCCC"/>
          </a:solidFill>
          <a:ln w="1270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878330">
              <a:lnSpc>
                <a:spcPct val="100000"/>
              </a:lnSpc>
            </a:pP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32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SU</a:t>
            </a:r>
            <a:r>
              <a:rPr dirty="0" sz="32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3200" spc="-6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1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32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32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IALE</a:t>
            </a:r>
            <a:endParaRPr sz="3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050" y="684771"/>
            <a:ext cx="571500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701665" algn="l"/>
              </a:tabLst>
            </a:pPr>
            <a:r>
              <a:rPr dirty="0" sz="2800" spc="-10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250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5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15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ES</a:t>
            </a:r>
            <a:r>
              <a:rPr dirty="0" sz="2800" spc="-25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SUTO</a:t>
            </a:r>
            <a:r>
              <a:rPr dirty="0" sz="2800" spc="-55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0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800" spc="-10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800" spc="-5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 spc="-20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TE</a:t>
            </a:r>
            <a:r>
              <a:rPr dirty="0" sz="2800" spc="-10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800" spc="-15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IA</a:t>
            </a:r>
            <a:r>
              <a:rPr dirty="0" sz="2800" spc="-10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800" spc="-15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E </a:t>
            </a:r>
            <a:r>
              <a:rPr dirty="0" sz="2800" b="1" u="heavy">
                <a:solidFill>
                  <a:srgbClr val="822333"/>
                </a:solidFill>
                <a:latin typeface="Franklin Gothic Medium"/>
                <a:cs typeface="Franklin Gothic Medium"/>
              </a:rPr>
              <a:t>	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800" y="1981200"/>
            <a:ext cx="3810000" cy="4114800"/>
          </a:xfrm>
          <a:prstGeom prst="rect">
            <a:avLst/>
          </a:prstGeom>
          <a:solidFill>
            <a:srgbClr val="D9D9D9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269240" marR="7620">
              <a:lnSpc>
                <a:spcPct val="150000"/>
              </a:lnSpc>
            </a:pPr>
            <a:r>
              <a:rPr dirty="0" sz="2200" spc="-10">
                <a:latin typeface="Arial Narrow"/>
                <a:cs typeface="Arial Narrow"/>
              </a:rPr>
              <a:t>I</a:t>
            </a:r>
            <a:r>
              <a:rPr dirty="0" sz="2200" spc="-5">
                <a:latin typeface="Arial Narrow"/>
                <a:cs typeface="Arial Narrow"/>
              </a:rPr>
              <a:t>l</a:t>
            </a:r>
            <a:r>
              <a:rPr dirty="0" sz="2200" spc="-15">
                <a:latin typeface="Arial Narrow"/>
                <a:cs typeface="Arial Narrow"/>
              </a:rPr>
              <a:t> </a:t>
            </a:r>
            <a:r>
              <a:rPr dirty="0" sz="2200" spc="-10">
                <a:latin typeface="Arial Narrow"/>
                <a:cs typeface="Arial Narrow"/>
              </a:rPr>
              <a:t>tess</a:t>
            </a:r>
            <a:r>
              <a:rPr dirty="0" sz="2200" spc="-25">
                <a:latin typeface="Arial Narrow"/>
                <a:cs typeface="Arial Narrow"/>
              </a:rPr>
              <a:t>u</a:t>
            </a:r>
            <a:r>
              <a:rPr dirty="0" sz="2200" spc="-10">
                <a:latin typeface="Arial Narrow"/>
                <a:cs typeface="Arial Narrow"/>
              </a:rPr>
              <a:t>t</a:t>
            </a:r>
            <a:r>
              <a:rPr dirty="0" sz="2200" spc="-10">
                <a:latin typeface="Arial Narrow"/>
                <a:cs typeface="Arial Narrow"/>
              </a:rPr>
              <a:t>o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20">
                <a:latin typeface="Arial Narrow"/>
                <a:cs typeface="Arial Narrow"/>
              </a:rPr>
              <a:t>e</a:t>
            </a:r>
            <a:r>
              <a:rPr dirty="0" sz="2200" spc="-15">
                <a:latin typeface="Arial Narrow"/>
                <a:cs typeface="Arial Narrow"/>
              </a:rPr>
              <a:t>p</a:t>
            </a:r>
            <a:r>
              <a:rPr dirty="0" sz="2200" spc="-20">
                <a:latin typeface="Arial Narrow"/>
                <a:cs typeface="Arial Narrow"/>
              </a:rPr>
              <a:t>i</a:t>
            </a:r>
            <a:r>
              <a:rPr dirty="0" sz="2200" spc="-10">
                <a:latin typeface="Arial Narrow"/>
                <a:cs typeface="Arial Narrow"/>
              </a:rPr>
              <a:t>te</a:t>
            </a:r>
            <a:r>
              <a:rPr dirty="0" sz="2200" spc="-15">
                <a:latin typeface="Arial Narrow"/>
                <a:cs typeface="Arial Narrow"/>
              </a:rPr>
              <a:t>l</a:t>
            </a:r>
            <a:r>
              <a:rPr dirty="0" sz="2200" spc="-10">
                <a:latin typeface="Arial Narrow"/>
                <a:cs typeface="Arial Narrow"/>
              </a:rPr>
              <a:t>i</a:t>
            </a:r>
            <a:r>
              <a:rPr dirty="0" sz="2200" spc="-25">
                <a:latin typeface="Arial Narrow"/>
                <a:cs typeface="Arial Narrow"/>
              </a:rPr>
              <a:t>a</a:t>
            </a:r>
            <a:r>
              <a:rPr dirty="0" sz="2200" spc="-10">
                <a:latin typeface="Arial Narrow"/>
                <a:cs typeface="Arial Narrow"/>
              </a:rPr>
              <a:t>l</a:t>
            </a:r>
            <a:r>
              <a:rPr dirty="0" sz="2200" spc="-10">
                <a:latin typeface="Arial Narrow"/>
                <a:cs typeface="Arial Narrow"/>
              </a:rPr>
              <a:t>e</a:t>
            </a:r>
            <a:r>
              <a:rPr dirty="0" sz="2200" spc="10">
                <a:latin typeface="Arial Narrow"/>
                <a:cs typeface="Arial Narrow"/>
              </a:rPr>
              <a:t> </a:t>
            </a:r>
            <a:r>
              <a:rPr dirty="0" sz="2200" spc="-10">
                <a:latin typeface="Arial Narrow"/>
                <a:cs typeface="Arial Narrow"/>
              </a:rPr>
              <a:t>è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5">
                <a:latin typeface="Arial Narrow"/>
                <a:cs typeface="Arial Narrow"/>
              </a:rPr>
              <a:t>f</a:t>
            </a:r>
            <a:r>
              <a:rPr dirty="0" sz="2200" spc="-20">
                <a:latin typeface="Arial Narrow"/>
                <a:cs typeface="Arial Narrow"/>
              </a:rPr>
              <a:t>o</a:t>
            </a:r>
            <a:r>
              <a:rPr dirty="0" sz="2200" spc="-15">
                <a:latin typeface="Arial Narrow"/>
                <a:cs typeface="Arial Narrow"/>
              </a:rPr>
              <a:t>rm</a:t>
            </a:r>
            <a:r>
              <a:rPr dirty="0" sz="2200" spc="-20">
                <a:latin typeface="Arial Narrow"/>
                <a:cs typeface="Arial Narrow"/>
              </a:rPr>
              <a:t>a</a:t>
            </a:r>
            <a:r>
              <a:rPr dirty="0" sz="2200" spc="-10">
                <a:latin typeface="Arial Narrow"/>
                <a:cs typeface="Arial Narrow"/>
              </a:rPr>
              <a:t>t</a:t>
            </a:r>
            <a:r>
              <a:rPr dirty="0" sz="2200" spc="-10">
                <a:latin typeface="Arial Narrow"/>
                <a:cs typeface="Arial Narrow"/>
              </a:rPr>
              <a:t>o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20">
                <a:latin typeface="Arial Narrow"/>
                <a:cs typeface="Arial Narrow"/>
              </a:rPr>
              <a:t>d</a:t>
            </a:r>
            <a:r>
              <a:rPr dirty="0" sz="2200" spc="-10">
                <a:latin typeface="Arial Narrow"/>
                <a:cs typeface="Arial Narrow"/>
              </a:rPr>
              <a:t>a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15">
                <a:latin typeface="Arial Narrow"/>
                <a:cs typeface="Arial Narrow"/>
              </a:rPr>
              <a:t>ce</a:t>
            </a:r>
            <a:r>
              <a:rPr dirty="0" sz="2200" spc="-15">
                <a:latin typeface="Arial Narrow"/>
                <a:cs typeface="Arial Narrow"/>
              </a:rPr>
              <a:t>l</a:t>
            </a:r>
            <a:r>
              <a:rPr dirty="0" sz="2200" spc="-10">
                <a:latin typeface="Arial Narrow"/>
                <a:cs typeface="Arial Narrow"/>
              </a:rPr>
              <a:t>l</a:t>
            </a:r>
            <a:r>
              <a:rPr dirty="0" sz="2200" spc="-20">
                <a:latin typeface="Arial Narrow"/>
                <a:cs typeface="Arial Narrow"/>
              </a:rPr>
              <a:t>u</a:t>
            </a:r>
            <a:r>
              <a:rPr dirty="0" sz="2200" spc="-10">
                <a:latin typeface="Arial Narrow"/>
                <a:cs typeface="Arial Narrow"/>
              </a:rPr>
              <a:t>l</a:t>
            </a:r>
            <a:r>
              <a:rPr dirty="0" sz="2200" spc="-10">
                <a:latin typeface="Arial Narrow"/>
                <a:cs typeface="Arial Narrow"/>
              </a:rPr>
              <a:t>e</a:t>
            </a:r>
            <a:r>
              <a:rPr dirty="0" sz="2200">
                <a:latin typeface="Arial Narrow"/>
                <a:cs typeface="Arial Narrow"/>
              </a:rPr>
              <a:t> </a:t>
            </a:r>
            <a:r>
              <a:rPr dirty="0" sz="2200" spc="-15">
                <a:latin typeface="Arial Narrow"/>
                <a:cs typeface="Arial Narrow"/>
              </a:rPr>
              <a:t>strettame</a:t>
            </a:r>
            <a:r>
              <a:rPr dirty="0" sz="2200" spc="-20">
                <a:latin typeface="Arial Narrow"/>
                <a:cs typeface="Arial Narrow"/>
              </a:rPr>
              <a:t>n</a:t>
            </a:r>
            <a:r>
              <a:rPr dirty="0" sz="2200" spc="-10">
                <a:latin typeface="Arial Narrow"/>
                <a:cs typeface="Arial Narrow"/>
              </a:rPr>
              <a:t>t</a:t>
            </a:r>
            <a:r>
              <a:rPr dirty="0" sz="2200" spc="-10">
                <a:latin typeface="Arial Narrow"/>
                <a:cs typeface="Arial Narrow"/>
              </a:rPr>
              <a:t>e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15">
                <a:latin typeface="Arial Narrow"/>
                <a:cs typeface="Arial Narrow"/>
              </a:rPr>
              <a:t>u</a:t>
            </a:r>
            <a:r>
              <a:rPr dirty="0" sz="2200" spc="-20">
                <a:latin typeface="Arial Narrow"/>
                <a:cs typeface="Arial Narrow"/>
              </a:rPr>
              <a:t>n</a:t>
            </a:r>
            <a:r>
              <a:rPr dirty="0" sz="2200" spc="-10">
                <a:latin typeface="Arial Narrow"/>
                <a:cs typeface="Arial Narrow"/>
              </a:rPr>
              <a:t>it</a:t>
            </a:r>
            <a:r>
              <a:rPr dirty="0" sz="2200" spc="-10">
                <a:latin typeface="Arial Narrow"/>
                <a:cs typeface="Arial Narrow"/>
              </a:rPr>
              <a:t>e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15">
                <a:latin typeface="Arial Narrow"/>
                <a:cs typeface="Arial Narrow"/>
              </a:rPr>
              <a:t>tr</a:t>
            </a:r>
            <a:r>
              <a:rPr dirty="0" sz="2200" spc="-10">
                <a:latin typeface="Arial Narrow"/>
                <a:cs typeface="Arial Narrow"/>
              </a:rPr>
              <a:t>a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15">
                <a:latin typeface="Arial Narrow"/>
                <a:cs typeface="Arial Narrow"/>
              </a:rPr>
              <a:t>di</a:t>
            </a:r>
            <a:r>
              <a:rPr dirty="0" sz="2200" spc="-10">
                <a:latin typeface="Arial Narrow"/>
                <a:cs typeface="Arial Narrow"/>
              </a:rPr>
              <a:t> l</a:t>
            </a:r>
            <a:r>
              <a:rPr dirty="0" sz="2200" spc="-20">
                <a:latin typeface="Arial Narrow"/>
                <a:cs typeface="Arial Narrow"/>
              </a:rPr>
              <a:t>o</a:t>
            </a:r>
            <a:r>
              <a:rPr dirty="0" sz="2200" spc="-10">
                <a:latin typeface="Arial Narrow"/>
                <a:cs typeface="Arial Narrow"/>
              </a:rPr>
              <a:t>ro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20">
                <a:latin typeface="Arial Narrow"/>
                <a:cs typeface="Arial Narrow"/>
              </a:rPr>
              <a:t>d</a:t>
            </a:r>
            <a:r>
              <a:rPr dirty="0" sz="2200" spc="-15">
                <a:latin typeface="Arial Narrow"/>
                <a:cs typeface="Arial Narrow"/>
              </a:rPr>
              <a:t>is</a:t>
            </a:r>
            <a:r>
              <a:rPr dirty="0" sz="2200" spc="-20">
                <a:latin typeface="Arial Narrow"/>
                <a:cs typeface="Arial Narrow"/>
              </a:rPr>
              <a:t>p</a:t>
            </a:r>
            <a:r>
              <a:rPr dirty="0" sz="2200" spc="-15">
                <a:latin typeface="Arial Narrow"/>
                <a:cs typeface="Arial Narrow"/>
              </a:rPr>
              <a:t>ost</a:t>
            </a:r>
            <a:r>
              <a:rPr dirty="0" sz="2200" spc="-10">
                <a:latin typeface="Arial Narrow"/>
                <a:cs typeface="Arial Narrow"/>
              </a:rPr>
              <a:t>e</a:t>
            </a:r>
            <a:r>
              <a:rPr dirty="0" sz="2200">
                <a:latin typeface="Arial Narrow"/>
                <a:cs typeface="Arial Narrow"/>
              </a:rPr>
              <a:t> </a:t>
            </a:r>
            <a:r>
              <a:rPr dirty="0" sz="2200" spc="-10">
                <a:latin typeface="Arial Narrow"/>
                <a:cs typeface="Arial Narrow"/>
              </a:rPr>
              <a:t>a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10">
                <a:latin typeface="Arial Narrow"/>
                <a:cs typeface="Arial Narrow"/>
              </a:rPr>
              <a:t>form</a:t>
            </a:r>
            <a:r>
              <a:rPr dirty="0" sz="2200" spc="-20">
                <a:latin typeface="Arial Narrow"/>
                <a:cs typeface="Arial Narrow"/>
              </a:rPr>
              <a:t>a</a:t>
            </a:r>
            <a:r>
              <a:rPr dirty="0" sz="2200" spc="-10">
                <a:latin typeface="Arial Narrow"/>
                <a:cs typeface="Arial Narrow"/>
              </a:rPr>
              <a:t>re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20">
                <a:latin typeface="Arial Narrow"/>
                <a:cs typeface="Arial Narrow"/>
              </a:rPr>
              <a:t>m</a:t>
            </a:r>
            <a:r>
              <a:rPr dirty="0" sz="2200" spc="-20">
                <a:latin typeface="Arial Narrow"/>
                <a:cs typeface="Arial Narrow"/>
              </a:rPr>
              <a:t>e</a:t>
            </a:r>
            <a:r>
              <a:rPr dirty="0" sz="2200" spc="-20">
                <a:latin typeface="Arial Narrow"/>
                <a:cs typeface="Arial Narrow"/>
              </a:rPr>
              <a:t>mbr</a:t>
            </a:r>
            <a:r>
              <a:rPr dirty="0" sz="2200" spc="-25">
                <a:latin typeface="Arial Narrow"/>
                <a:cs typeface="Arial Narrow"/>
              </a:rPr>
              <a:t>a</a:t>
            </a:r>
            <a:r>
              <a:rPr dirty="0" sz="2200" spc="-15">
                <a:latin typeface="Arial Narrow"/>
                <a:cs typeface="Arial Narrow"/>
              </a:rPr>
              <a:t>ne</a:t>
            </a:r>
            <a:r>
              <a:rPr dirty="0" sz="2200" spc="-10">
                <a:latin typeface="Arial Narrow"/>
                <a:cs typeface="Arial Narrow"/>
              </a:rPr>
              <a:t> </a:t>
            </a:r>
            <a:r>
              <a:rPr dirty="0" sz="2200" spc="-10">
                <a:latin typeface="Arial Narrow"/>
                <a:cs typeface="Arial Narrow"/>
              </a:rPr>
              <a:t>      </a:t>
            </a:r>
            <a:r>
              <a:rPr dirty="0" sz="2200" spc="-10">
                <a:latin typeface="Arial Narrow"/>
                <a:cs typeface="Arial Narrow"/>
              </a:rPr>
              <a:t>o</a:t>
            </a:r>
            <a:r>
              <a:rPr dirty="0" sz="2200" spc="-15">
                <a:latin typeface="Arial Narrow"/>
                <a:cs typeface="Arial Narrow"/>
              </a:rPr>
              <a:t> </a:t>
            </a:r>
            <a:r>
              <a:rPr dirty="0" sz="2200" spc="-10">
                <a:latin typeface="Arial Narrow"/>
                <a:cs typeface="Arial Narrow"/>
              </a:rPr>
              <a:t>l</a:t>
            </a:r>
            <a:r>
              <a:rPr dirty="0" sz="2200" spc="-20">
                <a:latin typeface="Arial Narrow"/>
                <a:cs typeface="Arial Narrow"/>
              </a:rPr>
              <a:t>a</a:t>
            </a:r>
            <a:r>
              <a:rPr dirty="0" sz="2200" spc="-15">
                <a:latin typeface="Arial Narrow"/>
                <a:cs typeface="Arial Narrow"/>
              </a:rPr>
              <a:t>mi</a:t>
            </a:r>
            <a:r>
              <a:rPr dirty="0" sz="2200" spc="-20">
                <a:latin typeface="Arial Narrow"/>
                <a:cs typeface="Arial Narrow"/>
              </a:rPr>
              <a:t>n</a:t>
            </a:r>
            <a:r>
              <a:rPr dirty="0" sz="2200" spc="-10">
                <a:latin typeface="Arial Narrow"/>
                <a:cs typeface="Arial Narrow"/>
              </a:rPr>
              <a:t>e</a:t>
            </a:r>
            <a:r>
              <a:rPr dirty="0" sz="2200" spc="5">
                <a:latin typeface="Arial Narrow"/>
                <a:cs typeface="Arial Narrow"/>
              </a:rPr>
              <a:t> </a:t>
            </a:r>
            <a:r>
              <a:rPr dirty="0" sz="2200" spc="-15">
                <a:latin typeface="Arial Narrow"/>
                <a:cs typeface="Arial Narrow"/>
              </a:rPr>
              <a:t>ce</a:t>
            </a:r>
            <a:r>
              <a:rPr dirty="0" sz="2200" spc="-15">
                <a:latin typeface="Arial Narrow"/>
                <a:cs typeface="Arial Narrow"/>
              </a:rPr>
              <a:t>l</a:t>
            </a:r>
            <a:r>
              <a:rPr dirty="0" sz="2200" spc="-10">
                <a:latin typeface="Arial Narrow"/>
                <a:cs typeface="Arial Narrow"/>
              </a:rPr>
              <a:t>l</a:t>
            </a:r>
            <a:r>
              <a:rPr dirty="0" sz="2200" spc="-20">
                <a:latin typeface="Arial Narrow"/>
                <a:cs typeface="Arial Narrow"/>
              </a:rPr>
              <a:t>u</a:t>
            </a:r>
            <a:r>
              <a:rPr dirty="0" sz="2200" spc="-10">
                <a:latin typeface="Arial Narrow"/>
                <a:cs typeface="Arial Narrow"/>
              </a:rPr>
              <a:t>l</a:t>
            </a:r>
            <a:r>
              <a:rPr dirty="0" sz="2200" spc="-20">
                <a:latin typeface="Arial Narrow"/>
                <a:cs typeface="Arial Narrow"/>
              </a:rPr>
              <a:t>a</a:t>
            </a:r>
            <a:r>
              <a:rPr dirty="0" sz="2200" spc="-5">
                <a:latin typeface="Arial Narrow"/>
                <a:cs typeface="Arial Narrow"/>
              </a:rPr>
              <a:t>ri</a:t>
            </a:r>
            <a:r>
              <a:rPr dirty="0" sz="2200" spc="20">
                <a:latin typeface="Arial Narrow"/>
                <a:cs typeface="Arial Narrow"/>
              </a:rPr>
              <a:t> </a:t>
            </a:r>
            <a:r>
              <a:rPr dirty="0" sz="2200" spc="-15">
                <a:latin typeface="Arial Narrow"/>
                <a:cs typeface="Arial Narrow"/>
              </a:rPr>
              <a:t>p</a:t>
            </a:r>
            <a:r>
              <a:rPr dirty="0" sz="2200" spc="-25">
                <a:latin typeface="Arial Narrow"/>
                <a:cs typeface="Arial Narrow"/>
              </a:rPr>
              <a:t>a</a:t>
            </a:r>
            <a:r>
              <a:rPr dirty="0" sz="2200" spc="-10">
                <a:latin typeface="Arial Narrow"/>
                <a:cs typeface="Arial Narrow"/>
              </a:rPr>
              <a:t>rtico</a:t>
            </a:r>
            <a:r>
              <a:rPr dirty="0" sz="2200" spc="-20">
                <a:latin typeface="Arial Narrow"/>
                <a:cs typeface="Arial Narrow"/>
              </a:rPr>
              <a:t>l</a:t>
            </a:r>
            <a:r>
              <a:rPr dirty="0" sz="2200" spc="-20">
                <a:latin typeface="Arial Narrow"/>
                <a:cs typeface="Arial Narrow"/>
              </a:rPr>
              <a:t>arm</a:t>
            </a:r>
            <a:r>
              <a:rPr dirty="0" sz="2200" spc="-25">
                <a:latin typeface="Arial Narrow"/>
                <a:cs typeface="Arial Narrow"/>
              </a:rPr>
              <a:t>e</a:t>
            </a:r>
            <a:r>
              <a:rPr dirty="0" sz="2200" spc="-15">
                <a:latin typeface="Arial Narrow"/>
                <a:cs typeface="Arial Narrow"/>
              </a:rPr>
              <a:t>nte</a:t>
            </a:r>
            <a:r>
              <a:rPr dirty="0" sz="2200" spc="-15">
                <a:latin typeface="Arial Narrow"/>
                <a:cs typeface="Arial Narrow"/>
              </a:rPr>
              <a:t> a</a:t>
            </a:r>
            <a:r>
              <a:rPr dirty="0" sz="2200" spc="-25">
                <a:latin typeface="Arial Narrow"/>
                <a:cs typeface="Arial Narrow"/>
              </a:rPr>
              <a:t>d</a:t>
            </a:r>
            <a:r>
              <a:rPr dirty="0" sz="2200" spc="-15">
                <a:latin typeface="Arial Narrow"/>
                <a:cs typeface="Arial Narrow"/>
              </a:rPr>
              <a:t>att</a:t>
            </a:r>
            <a:r>
              <a:rPr dirty="0" sz="2200" spc="-10">
                <a:latin typeface="Arial Narrow"/>
                <a:cs typeface="Arial Narrow"/>
              </a:rPr>
              <a:t>e</a:t>
            </a:r>
            <a:r>
              <a:rPr dirty="0" sz="2200" spc="-15">
                <a:latin typeface="Arial Narrow"/>
                <a:cs typeface="Arial Narrow"/>
              </a:rPr>
              <a:t> </a:t>
            </a:r>
            <a:r>
              <a:rPr dirty="0" sz="2200" spc="-10">
                <a:latin typeface="Arial Narrow"/>
                <a:cs typeface="Arial Narrow"/>
              </a:rPr>
              <a:t>a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10" b="1">
                <a:latin typeface="Arial Narrow"/>
                <a:cs typeface="Arial Narrow"/>
              </a:rPr>
              <a:t>ri</a:t>
            </a:r>
            <a:r>
              <a:rPr dirty="0" sz="2200" spc="-20" b="1">
                <a:latin typeface="Arial Narrow"/>
                <a:cs typeface="Arial Narrow"/>
              </a:rPr>
              <a:t>v</a:t>
            </a:r>
            <a:r>
              <a:rPr dirty="0" sz="2200" spc="-15" b="1">
                <a:latin typeface="Arial Narrow"/>
                <a:cs typeface="Arial Narrow"/>
              </a:rPr>
              <a:t>e</a:t>
            </a:r>
            <a:r>
              <a:rPr dirty="0" sz="2200" spc="-25" b="1">
                <a:latin typeface="Arial Narrow"/>
                <a:cs typeface="Arial Narrow"/>
              </a:rPr>
              <a:t>s</a:t>
            </a:r>
            <a:r>
              <a:rPr dirty="0" sz="2200" spc="-10" b="1">
                <a:latin typeface="Arial Narrow"/>
                <a:cs typeface="Arial Narrow"/>
              </a:rPr>
              <a:t>tire</a:t>
            </a:r>
            <a:r>
              <a:rPr dirty="0" sz="2200" spc="5" b="1">
                <a:latin typeface="Arial Narrow"/>
                <a:cs typeface="Arial Narrow"/>
              </a:rPr>
              <a:t> </a:t>
            </a:r>
            <a:r>
              <a:rPr dirty="0" sz="2200" spc="-15">
                <a:latin typeface="Arial Narrow"/>
                <a:cs typeface="Arial Narrow"/>
              </a:rPr>
              <a:t>su</a:t>
            </a:r>
            <a:r>
              <a:rPr dirty="0" sz="2200" spc="-25">
                <a:latin typeface="Arial Narrow"/>
                <a:cs typeface="Arial Narrow"/>
              </a:rPr>
              <a:t>p</a:t>
            </a:r>
            <a:r>
              <a:rPr dirty="0" sz="2200" spc="-15">
                <a:latin typeface="Arial Narrow"/>
                <a:cs typeface="Arial Narrow"/>
              </a:rPr>
              <a:t>erfic</a:t>
            </a:r>
            <a:r>
              <a:rPr dirty="0" sz="2200" spc="-5">
                <a:latin typeface="Arial Narrow"/>
                <a:cs typeface="Arial Narrow"/>
              </a:rPr>
              <a:t>i</a:t>
            </a:r>
            <a:r>
              <a:rPr dirty="0" sz="2200">
                <a:latin typeface="Arial Narrow"/>
                <a:cs typeface="Arial Narrow"/>
              </a:rPr>
              <a:t> </a:t>
            </a:r>
            <a:r>
              <a:rPr dirty="0" sz="2200" spc="-15">
                <a:latin typeface="Arial Narrow"/>
                <a:cs typeface="Arial Narrow"/>
              </a:rPr>
              <a:t>est</a:t>
            </a:r>
            <a:r>
              <a:rPr dirty="0" sz="2200" spc="-20">
                <a:latin typeface="Arial Narrow"/>
                <a:cs typeface="Arial Narrow"/>
              </a:rPr>
              <a:t>e</a:t>
            </a:r>
            <a:r>
              <a:rPr dirty="0" sz="2200" spc="-10">
                <a:latin typeface="Arial Narrow"/>
                <a:cs typeface="Arial Narrow"/>
              </a:rPr>
              <a:t>rne</a:t>
            </a:r>
            <a:r>
              <a:rPr dirty="0" sz="2200" spc="-10">
                <a:latin typeface="Arial Narrow"/>
                <a:cs typeface="Arial Narrow"/>
              </a:rPr>
              <a:t> e</a:t>
            </a:r>
            <a:r>
              <a:rPr dirty="0" sz="2200" spc="-15">
                <a:latin typeface="Arial Narrow"/>
                <a:cs typeface="Arial Narrow"/>
              </a:rPr>
              <a:t> </a:t>
            </a:r>
            <a:r>
              <a:rPr dirty="0" sz="2200" spc="-15">
                <a:latin typeface="Arial Narrow"/>
                <a:cs typeface="Arial Narrow"/>
              </a:rPr>
              <a:t>cav</a:t>
            </a:r>
            <a:r>
              <a:rPr dirty="0" sz="2200" spc="-15">
                <a:latin typeface="Arial Narrow"/>
                <a:cs typeface="Arial Narrow"/>
              </a:rPr>
              <a:t>i</a:t>
            </a:r>
            <a:r>
              <a:rPr dirty="0" sz="2200" spc="-10">
                <a:latin typeface="Arial Narrow"/>
                <a:cs typeface="Arial Narrow"/>
              </a:rPr>
              <a:t>t</a:t>
            </a:r>
            <a:r>
              <a:rPr dirty="0" sz="2200" spc="-10">
                <a:latin typeface="Arial Narrow"/>
                <a:cs typeface="Arial Narrow"/>
              </a:rPr>
              <a:t>à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10">
                <a:latin typeface="Arial Narrow"/>
                <a:cs typeface="Arial Narrow"/>
              </a:rPr>
              <a:t>i</a:t>
            </a:r>
            <a:r>
              <a:rPr dirty="0" sz="2200" spc="-20">
                <a:latin typeface="Arial Narrow"/>
                <a:cs typeface="Arial Narrow"/>
              </a:rPr>
              <a:t>n</a:t>
            </a:r>
            <a:r>
              <a:rPr dirty="0" sz="2200" spc="-10">
                <a:latin typeface="Arial Narrow"/>
                <a:cs typeface="Arial Narrow"/>
              </a:rPr>
              <a:t>ter</a:t>
            </a:r>
            <a:r>
              <a:rPr dirty="0" sz="2200" spc="-20">
                <a:latin typeface="Arial Narrow"/>
                <a:cs typeface="Arial Narrow"/>
              </a:rPr>
              <a:t>n</a:t>
            </a:r>
            <a:r>
              <a:rPr dirty="0" sz="2200" spc="-10">
                <a:latin typeface="Arial Narrow"/>
                <a:cs typeface="Arial Narrow"/>
              </a:rPr>
              <a:t>e</a:t>
            </a:r>
            <a:r>
              <a:rPr dirty="0" sz="2200" spc="5">
                <a:latin typeface="Arial Narrow"/>
                <a:cs typeface="Arial Narrow"/>
              </a:rPr>
              <a:t> </a:t>
            </a:r>
            <a:r>
              <a:rPr dirty="0" sz="2200" spc="-10">
                <a:latin typeface="Arial Narrow"/>
                <a:cs typeface="Arial Narrow"/>
              </a:rPr>
              <a:t>(p</a:t>
            </a:r>
            <a:r>
              <a:rPr dirty="0" sz="2200" spc="-25">
                <a:latin typeface="Arial Narrow"/>
                <a:cs typeface="Arial Narrow"/>
              </a:rPr>
              <a:t>o</a:t>
            </a:r>
            <a:r>
              <a:rPr dirty="0" sz="2200" spc="-15">
                <a:latin typeface="Arial Narrow"/>
                <a:cs typeface="Arial Narrow"/>
              </a:rPr>
              <a:t>lm</a:t>
            </a:r>
            <a:r>
              <a:rPr dirty="0" sz="2200" spc="-20">
                <a:latin typeface="Arial Narrow"/>
                <a:cs typeface="Arial Narrow"/>
              </a:rPr>
              <a:t>o</a:t>
            </a:r>
            <a:r>
              <a:rPr dirty="0" sz="2200" spc="-15">
                <a:latin typeface="Arial Narrow"/>
                <a:cs typeface="Arial Narrow"/>
              </a:rPr>
              <a:t>n</a:t>
            </a:r>
            <a:r>
              <a:rPr dirty="0" sz="2200" spc="-15">
                <a:latin typeface="Arial Narrow"/>
                <a:cs typeface="Arial Narrow"/>
              </a:rPr>
              <a:t>i</a:t>
            </a:r>
            <a:r>
              <a:rPr dirty="0" sz="2200" spc="-5">
                <a:latin typeface="Arial Narrow"/>
                <a:cs typeface="Arial Narrow"/>
              </a:rPr>
              <a:t>,</a:t>
            </a:r>
            <a:r>
              <a:rPr dirty="0" sz="2200" spc="-5">
                <a:latin typeface="Arial Narrow"/>
                <a:cs typeface="Arial Narrow"/>
              </a:rPr>
              <a:t> </a:t>
            </a:r>
            <a:r>
              <a:rPr dirty="0" sz="2200" spc="-10">
                <a:latin typeface="Arial Narrow"/>
                <a:cs typeface="Arial Narrow"/>
              </a:rPr>
              <a:t>stom</a:t>
            </a:r>
            <a:r>
              <a:rPr dirty="0" sz="2200" spc="-20">
                <a:latin typeface="Arial Narrow"/>
                <a:cs typeface="Arial Narrow"/>
              </a:rPr>
              <a:t>a</a:t>
            </a:r>
            <a:r>
              <a:rPr dirty="0" sz="2200" spc="-10">
                <a:latin typeface="Arial Narrow"/>
                <a:cs typeface="Arial Narrow"/>
              </a:rPr>
              <a:t>co</a:t>
            </a:r>
            <a:r>
              <a:rPr dirty="0" sz="2200" spc="-30">
                <a:latin typeface="Arial Narrow"/>
                <a:cs typeface="Arial Narrow"/>
              </a:rPr>
              <a:t>…</a:t>
            </a:r>
            <a:r>
              <a:rPr dirty="0" sz="2200" spc="-10">
                <a:latin typeface="Arial Narrow"/>
                <a:cs typeface="Arial Narrow"/>
              </a:rPr>
              <a:t>)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91175" y="3166998"/>
            <a:ext cx="1924050" cy="1743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26795" y="324351"/>
            <a:ext cx="7747000" cy="5326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614545">
              <a:lnSpc>
                <a:spcPct val="100000"/>
              </a:lnSpc>
            </a:pP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F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Z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NI</a:t>
            </a:r>
            <a:r>
              <a:rPr dirty="0" sz="24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2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ESS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TO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TE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IALE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2750">
              <a:latin typeface="Times New Roman"/>
              <a:cs typeface="Times New Roman"/>
            </a:endParaRPr>
          </a:p>
          <a:p>
            <a:pPr marL="433070">
              <a:lnSpc>
                <a:spcPct val="100000"/>
              </a:lnSpc>
            </a:pPr>
            <a:r>
              <a:rPr dirty="0" sz="2400">
                <a:latin typeface="Franklin Gothic Book"/>
                <a:cs typeface="Franklin Gothic Book"/>
              </a:rPr>
              <a:t>Ha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an</a:t>
            </a:r>
            <a:r>
              <a:rPr dirty="0" sz="2400" spc="-10">
                <a:latin typeface="Franklin Gothic Book"/>
                <a:cs typeface="Franklin Gothic Book"/>
              </a:rPr>
              <a:t>c</a:t>
            </a:r>
            <a:r>
              <a:rPr dirty="0" sz="2400" spc="-5">
                <a:latin typeface="Franklin Gothic Book"/>
                <a:cs typeface="Franklin Gothic Book"/>
              </a:rPr>
              <a:t>h</a:t>
            </a:r>
            <a:r>
              <a:rPr dirty="0" sz="2400">
                <a:latin typeface="Franklin Gothic Book"/>
                <a:cs typeface="Franklin Gothic Book"/>
              </a:rPr>
              <a:t>e la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10" b="1">
                <a:latin typeface="Franklin Gothic Book"/>
                <a:cs typeface="Franklin Gothic Book"/>
              </a:rPr>
              <a:t>f</a:t>
            </a:r>
            <a:r>
              <a:rPr dirty="0" sz="2400" b="1">
                <a:latin typeface="Franklin Gothic Book"/>
                <a:cs typeface="Franklin Gothic Book"/>
              </a:rPr>
              <a:t>u</a:t>
            </a:r>
            <a:r>
              <a:rPr dirty="0" sz="2400" spc="5" b="1">
                <a:latin typeface="Franklin Gothic Book"/>
                <a:cs typeface="Franklin Gothic Book"/>
              </a:rPr>
              <a:t>n</a:t>
            </a:r>
            <a:r>
              <a:rPr dirty="0" sz="2400" b="1">
                <a:latin typeface="Franklin Gothic Book"/>
                <a:cs typeface="Franklin Gothic Book"/>
              </a:rPr>
              <a:t>zi</a:t>
            </a:r>
            <a:r>
              <a:rPr dirty="0" sz="2400" b="1">
                <a:latin typeface="Franklin Gothic Book"/>
                <a:cs typeface="Franklin Gothic Book"/>
              </a:rPr>
              <a:t>o</a:t>
            </a:r>
            <a:r>
              <a:rPr dirty="0" sz="2400" spc="-10" b="1">
                <a:latin typeface="Franklin Gothic Book"/>
                <a:cs typeface="Franklin Gothic Book"/>
              </a:rPr>
              <a:t>n</a:t>
            </a:r>
            <a:r>
              <a:rPr dirty="0" sz="2400" b="1">
                <a:latin typeface="Franklin Gothic Book"/>
                <a:cs typeface="Franklin Gothic Book"/>
              </a:rPr>
              <a:t>e</a:t>
            </a:r>
            <a:r>
              <a:rPr dirty="0" sz="2400" spc="-45" b="1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di:</a:t>
            </a:r>
            <a:endParaRPr sz="2400">
              <a:latin typeface="Franklin Gothic Book"/>
              <a:cs typeface="Franklin Gothic Book"/>
            </a:endParaRPr>
          </a:p>
          <a:p>
            <a:pPr marL="433070" marR="5080" indent="-46990">
              <a:lnSpc>
                <a:spcPct val="80000"/>
              </a:lnSpc>
              <a:spcBef>
                <a:spcPts val="575"/>
              </a:spcBef>
              <a:buFont typeface="Franklin Gothic Book"/>
              <a:buChar char="-"/>
              <a:tabLst>
                <a:tab pos="539115" algn="l"/>
              </a:tabLst>
            </a:pP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-5" b="1">
                <a:latin typeface="Franklin Gothic Book"/>
                <a:cs typeface="Franklin Gothic Book"/>
              </a:rPr>
              <a:t>R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20" b="1">
                <a:latin typeface="Franklin Gothic Book"/>
                <a:cs typeface="Franklin Gothic Book"/>
              </a:rPr>
              <a:t>TEGG</a:t>
            </a:r>
            <a:r>
              <a:rPr dirty="0" sz="2400" spc="-25" b="1">
                <a:latin typeface="Franklin Gothic Book"/>
                <a:cs typeface="Franklin Gothic Book"/>
              </a:rPr>
              <a:t>E</a:t>
            </a:r>
            <a:r>
              <a:rPr dirty="0" sz="2400" spc="-15" b="1">
                <a:latin typeface="Franklin Gothic Book"/>
                <a:cs typeface="Franklin Gothic Book"/>
              </a:rPr>
              <a:t>R</a:t>
            </a:r>
            <a:r>
              <a:rPr dirty="0" sz="2400" b="1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,</a:t>
            </a:r>
            <a:r>
              <a:rPr dirty="0" sz="2400" spc="-5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>
                <a:latin typeface="Franklin Gothic Book"/>
                <a:cs typeface="Franklin Gothic Book"/>
              </a:rPr>
              <a:t>n </a:t>
            </a:r>
            <a:r>
              <a:rPr dirty="0" sz="2400" spc="-15">
                <a:latin typeface="Franklin Gothic Book"/>
                <a:cs typeface="Franklin Gothic Book"/>
              </a:rPr>
              <a:t>modo</a:t>
            </a:r>
            <a:r>
              <a:rPr dirty="0" sz="2400" spc="-5">
                <a:latin typeface="Franklin Gothic Book"/>
                <a:cs typeface="Franklin Gothic Book"/>
              </a:rPr>
              <a:t> pi</a:t>
            </a:r>
            <a:r>
              <a:rPr dirty="0" sz="2400">
                <a:latin typeface="Franklin Gothic Book"/>
                <a:cs typeface="Franklin Gothic Book"/>
              </a:rPr>
              <a:t>ù 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meno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spiccato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>
                <a:latin typeface="Franklin Gothic Book"/>
                <a:cs typeface="Franklin Gothic Book"/>
              </a:rPr>
              <a:t>n </a:t>
            </a:r>
            <a:r>
              <a:rPr dirty="0" sz="2400" spc="-15">
                <a:latin typeface="Franklin Gothic Book"/>
                <a:cs typeface="Franklin Gothic Book"/>
              </a:rPr>
              <a:t>relazione</a:t>
            </a:r>
            <a:r>
              <a:rPr dirty="0" sz="2400" spc="-10">
                <a:latin typeface="Franklin Gothic Book"/>
                <a:cs typeface="Franklin Gothic Book"/>
              </a:rPr>
              <a:t> alla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sede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>
                <a:latin typeface="Franklin Gothic Book"/>
                <a:cs typeface="Franklin Gothic Book"/>
              </a:rPr>
              <a:t>n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c</a:t>
            </a:r>
            <a:r>
              <a:rPr dirty="0" sz="2400" spc="-25">
                <a:latin typeface="Franklin Gothic Book"/>
                <a:cs typeface="Franklin Gothic Book"/>
              </a:rPr>
              <a:t>u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si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trovano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al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5">
                <a:latin typeface="Franklin Gothic Book"/>
                <a:cs typeface="Franklin Gothic Book"/>
              </a:rPr>
              <a:t>ip</a:t>
            </a:r>
            <a:r>
              <a:rPr dirty="0" sz="2400">
                <a:latin typeface="Franklin Gothic Book"/>
                <a:cs typeface="Franklin Gothic Book"/>
              </a:rPr>
              <a:t>o </a:t>
            </a:r>
            <a:r>
              <a:rPr dirty="0" sz="2400" spc="-10">
                <a:latin typeface="Franklin Gothic Book"/>
                <a:cs typeface="Franklin Gothic Book"/>
              </a:rPr>
              <a:t>d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epitelio,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tessuti</a:t>
            </a:r>
            <a:r>
              <a:rPr dirty="0" sz="2400" spc="-10">
                <a:latin typeface="Franklin Gothic Book"/>
                <a:cs typeface="Franklin Gothic Book"/>
              </a:rPr>
              <a:t> so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0">
                <a:latin typeface="Franklin Gothic Book"/>
                <a:cs typeface="Franklin Gothic Book"/>
              </a:rPr>
              <a:t>to</a:t>
            </a:r>
            <a:r>
              <a:rPr dirty="0" sz="2400" spc="-10">
                <a:latin typeface="Franklin Gothic Book"/>
                <a:cs typeface="Franklin Gothic Book"/>
              </a:rPr>
              <a:t>s</a:t>
            </a:r>
            <a:r>
              <a:rPr dirty="0" sz="2400" spc="-10">
                <a:latin typeface="Franklin Gothic Book"/>
                <a:cs typeface="Franklin Gothic Book"/>
              </a:rPr>
              <a:t>t</a:t>
            </a:r>
            <a:r>
              <a:rPr dirty="0" sz="2400" spc="-10">
                <a:latin typeface="Franklin Gothic Book"/>
                <a:cs typeface="Franklin Gothic Book"/>
              </a:rPr>
              <a:t>a</a:t>
            </a:r>
            <a:r>
              <a:rPr dirty="0" sz="2400">
                <a:latin typeface="Franklin Gothic Book"/>
                <a:cs typeface="Franklin Gothic Book"/>
              </a:rPr>
              <a:t>nti</a:t>
            </a:r>
            <a:r>
              <a:rPr dirty="0" sz="2400" spc="-3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da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s</a:t>
            </a:r>
            <a:r>
              <a:rPr dirty="0" sz="2400" spc="-10">
                <a:latin typeface="Franklin Gothic Book"/>
                <a:cs typeface="Franklin Gothic Book"/>
              </a:rPr>
              <a:t>ollecitaz</a:t>
            </a:r>
            <a:r>
              <a:rPr dirty="0" sz="2400" spc="-5">
                <a:latin typeface="Franklin Gothic Book"/>
                <a:cs typeface="Franklin Gothic Book"/>
              </a:rPr>
              <a:t>ion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meccaniche,</a:t>
            </a:r>
            <a:r>
              <a:rPr dirty="0" sz="2400">
                <a:latin typeface="Franklin Gothic Book"/>
                <a:cs typeface="Franklin Gothic Book"/>
              </a:rPr>
              <a:t> fisiche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chimiche,</a:t>
            </a:r>
            <a:r>
              <a:rPr dirty="0" sz="2400" spc="-3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e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dall’invasio</a:t>
            </a:r>
            <a:r>
              <a:rPr dirty="0" sz="2400" spc="-1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e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microbi</a:t>
            </a:r>
            <a:r>
              <a:rPr dirty="0" sz="2400" spc="-10">
                <a:latin typeface="Franklin Gothic Book"/>
                <a:cs typeface="Franklin Gothic Book"/>
              </a:rPr>
              <a:t>c</a:t>
            </a:r>
            <a:r>
              <a:rPr dirty="0" sz="2400">
                <a:latin typeface="Franklin Gothic Book"/>
                <a:cs typeface="Franklin Gothic Book"/>
              </a:rPr>
              <a:t>a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(ad </a:t>
            </a:r>
            <a:r>
              <a:rPr dirty="0" sz="2400" spc="-10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s. at</a:t>
            </a:r>
            <a:r>
              <a:rPr dirty="0" sz="2400" spc="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raverso</a:t>
            </a:r>
            <a:r>
              <a:rPr dirty="0" sz="2400" spc="-3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la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pelle);</a:t>
            </a:r>
            <a:endParaRPr sz="2400">
              <a:latin typeface="Franklin Gothic Book"/>
              <a:cs typeface="Franklin Gothic Book"/>
            </a:endParaRPr>
          </a:p>
          <a:p>
            <a:pPr marL="538480" indent="-152400">
              <a:lnSpc>
                <a:spcPct val="100000"/>
              </a:lnSpc>
              <a:buFont typeface="Franklin Gothic Book"/>
              <a:buChar char="-"/>
              <a:tabLst>
                <a:tab pos="539115" algn="l"/>
              </a:tabLst>
            </a:pPr>
            <a:r>
              <a:rPr dirty="0" sz="2400" spc="5" b="1">
                <a:latin typeface="Franklin Gothic Book"/>
                <a:cs typeface="Franklin Gothic Book"/>
              </a:rPr>
              <a:t>I</a:t>
            </a:r>
            <a:r>
              <a:rPr dirty="0" sz="2400" spc="-10" b="1">
                <a:latin typeface="Franklin Gothic Book"/>
                <a:cs typeface="Franklin Gothic Book"/>
              </a:rPr>
              <a:t>M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-15" b="1">
                <a:latin typeface="Franklin Gothic Book"/>
                <a:cs typeface="Franklin Gothic Book"/>
              </a:rPr>
              <a:t>EDIRE</a:t>
            </a:r>
            <a:r>
              <a:rPr dirty="0" sz="2400" spc="-35" b="1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la perdi</a:t>
            </a:r>
            <a:r>
              <a:rPr dirty="0" sz="2400" spc="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a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d’acqua;</a:t>
            </a:r>
            <a:endParaRPr sz="2400">
              <a:latin typeface="Franklin Gothic Book"/>
              <a:cs typeface="Franklin Gothic Book"/>
            </a:endParaRPr>
          </a:p>
          <a:p>
            <a:pPr marL="538480" indent="-152400">
              <a:lnSpc>
                <a:spcPts val="2590"/>
              </a:lnSpc>
              <a:buFont typeface="Franklin Gothic Book"/>
              <a:buChar char="-"/>
              <a:tabLst>
                <a:tab pos="539115" algn="l"/>
              </a:tabLst>
            </a:pP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-5" b="1">
                <a:latin typeface="Franklin Gothic Book"/>
                <a:cs typeface="Franklin Gothic Book"/>
              </a:rPr>
              <a:t>E</a:t>
            </a:r>
            <a:r>
              <a:rPr dirty="0" sz="2400" spc="-5" b="1">
                <a:latin typeface="Franklin Gothic Book"/>
                <a:cs typeface="Franklin Gothic Book"/>
              </a:rPr>
              <a:t>R</a:t>
            </a:r>
            <a:r>
              <a:rPr dirty="0" sz="2400" spc="-25" b="1">
                <a:latin typeface="Franklin Gothic Book"/>
                <a:cs typeface="Franklin Gothic Book"/>
              </a:rPr>
              <a:t>M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spc="-30" b="1">
                <a:latin typeface="Franklin Gothic Book"/>
                <a:cs typeface="Franklin Gothic Book"/>
              </a:rPr>
              <a:t>T</a:t>
            </a:r>
            <a:r>
              <a:rPr dirty="0" sz="2400" spc="-20" b="1">
                <a:latin typeface="Franklin Gothic Book"/>
                <a:cs typeface="Franklin Gothic Book"/>
              </a:rPr>
              <a:t>TE</a:t>
            </a:r>
            <a:r>
              <a:rPr dirty="0" sz="2400" spc="-10" b="1">
                <a:latin typeface="Franklin Gothic Book"/>
                <a:cs typeface="Franklin Gothic Book"/>
              </a:rPr>
              <a:t>R</a:t>
            </a:r>
            <a:r>
              <a:rPr dirty="0" sz="2400" spc="-15" b="1">
                <a:latin typeface="Franklin Gothic Book"/>
                <a:cs typeface="Franklin Gothic Book"/>
              </a:rPr>
              <a:t>E</a:t>
            </a:r>
            <a:r>
              <a:rPr dirty="0" sz="2400" spc="-55" b="1">
                <a:latin typeface="Franklin Gothic Book"/>
                <a:cs typeface="Franklin Gothic Book"/>
              </a:rPr>
              <a:t> </a:t>
            </a:r>
            <a:r>
              <a:rPr dirty="0" sz="2400" spc="5" b="1">
                <a:latin typeface="Franklin Gothic Book"/>
                <a:cs typeface="Franklin Gothic Book"/>
              </a:rPr>
              <a:t>I</a:t>
            </a:r>
            <a:r>
              <a:rPr dirty="0" sz="2400" spc="-15" b="1">
                <a:latin typeface="Franklin Gothic Book"/>
                <a:cs typeface="Franklin Gothic Book"/>
              </a:rPr>
              <a:t>L</a:t>
            </a:r>
            <a:r>
              <a:rPr dirty="0" sz="2400" spc="-15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-10" b="1">
                <a:latin typeface="Franklin Gothic Book"/>
                <a:cs typeface="Franklin Gothic Book"/>
              </a:rPr>
              <a:t>A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20" b="1">
                <a:latin typeface="Franklin Gothic Book"/>
                <a:cs typeface="Franklin Gothic Book"/>
              </a:rPr>
              <a:t>SAG</a:t>
            </a:r>
            <a:r>
              <a:rPr dirty="0" sz="2400" spc="-30" b="1">
                <a:latin typeface="Franklin Gothic Book"/>
                <a:cs typeface="Franklin Gothic Book"/>
              </a:rPr>
              <a:t>G</a:t>
            </a:r>
            <a:r>
              <a:rPr dirty="0" sz="2400" spc="-15" b="1">
                <a:latin typeface="Franklin Gothic Book"/>
                <a:cs typeface="Franklin Gothic Book"/>
              </a:rPr>
              <a:t>IO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20" b="1">
                <a:latin typeface="Franklin Gothic Book"/>
                <a:cs typeface="Franklin Gothic Book"/>
              </a:rPr>
              <a:t>D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5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20" b="1">
                <a:latin typeface="Franklin Gothic Book"/>
                <a:cs typeface="Franklin Gothic Book"/>
              </a:rPr>
              <a:t>TA</a:t>
            </a:r>
            <a:r>
              <a:rPr dirty="0" sz="2400" spc="-30" b="1">
                <a:latin typeface="Franklin Gothic Book"/>
                <a:cs typeface="Franklin Gothic Book"/>
              </a:rPr>
              <a:t>N</a:t>
            </a:r>
            <a:r>
              <a:rPr dirty="0" sz="2400" spc="-15" b="1">
                <a:latin typeface="Franklin Gothic Book"/>
                <a:cs typeface="Franklin Gothic Book"/>
              </a:rPr>
              <a:t>ZE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b</a:t>
            </a:r>
            <a:r>
              <a:rPr dirty="0" sz="2400" spc="-25">
                <a:latin typeface="Franklin Gothic Book"/>
                <a:cs typeface="Franklin Gothic Book"/>
              </a:rPr>
              <a:t>e</a:t>
            </a:r>
            <a:r>
              <a:rPr dirty="0" sz="2400" spc="-15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precise</a:t>
            </a:r>
            <a:endParaRPr sz="2400">
              <a:latin typeface="Franklin Gothic Book"/>
              <a:cs typeface="Franklin Gothic Book"/>
            </a:endParaRPr>
          </a:p>
          <a:p>
            <a:pPr marL="433070">
              <a:lnSpc>
                <a:spcPts val="2305"/>
              </a:lnSpc>
            </a:pPr>
            <a:r>
              <a:rPr dirty="0" sz="2400" spc="-20">
                <a:latin typeface="Franklin Gothic Book"/>
                <a:cs typeface="Franklin Gothic Book"/>
              </a:rPr>
              <a:t>(escrez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15">
                <a:latin typeface="Franklin Gothic Book"/>
                <a:cs typeface="Franklin Gothic Book"/>
              </a:rPr>
              <a:t>one</a:t>
            </a:r>
            <a:r>
              <a:rPr dirty="0" sz="2400" spc="-3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assorbime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0">
                <a:latin typeface="Franklin Gothic Book"/>
                <a:cs typeface="Franklin Gothic Book"/>
              </a:rPr>
              <a:t>to</a:t>
            </a:r>
            <a:r>
              <a:rPr dirty="0" sz="2400" spc="-5">
                <a:latin typeface="Franklin Gothic Book"/>
                <a:cs typeface="Franklin Gothic Book"/>
              </a:rPr>
              <a:t>)</a:t>
            </a:r>
            <a:r>
              <a:rPr dirty="0" sz="2400">
                <a:latin typeface="Franklin Gothic Book"/>
                <a:cs typeface="Franklin Gothic Book"/>
              </a:rPr>
              <a:t>,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gl</a:t>
            </a:r>
            <a:r>
              <a:rPr dirty="0" sz="2400">
                <a:latin typeface="Franklin Gothic Book"/>
                <a:cs typeface="Franklin Gothic Book"/>
              </a:rPr>
              <a:t>i </a:t>
            </a:r>
            <a:r>
              <a:rPr dirty="0" sz="2400" spc="-15">
                <a:latin typeface="Franklin Gothic Book"/>
                <a:cs typeface="Franklin Gothic Book"/>
              </a:rPr>
              <a:t>sca</a:t>
            </a:r>
            <a:r>
              <a:rPr dirty="0" sz="2400" spc="-15">
                <a:latin typeface="Franklin Gothic Book"/>
                <a:cs typeface="Franklin Gothic Book"/>
              </a:rPr>
              <a:t>m</a:t>
            </a:r>
            <a:r>
              <a:rPr dirty="0" sz="2400" spc="-5">
                <a:latin typeface="Franklin Gothic Book"/>
                <a:cs typeface="Franklin Gothic Book"/>
              </a:rPr>
              <a:t>b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gasso</a:t>
            </a:r>
            <a:r>
              <a:rPr dirty="0" sz="2400" spc="-10">
                <a:latin typeface="Franklin Gothic Book"/>
                <a:cs typeface="Franklin Gothic Book"/>
              </a:rPr>
              <a:t>s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la</a:t>
            </a:r>
            <a:endParaRPr sz="2400">
              <a:latin typeface="Franklin Gothic Book"/>
              <a:cs typeface="Franklin Gothic Book"/>
            </a:endParaRPr>
          </a:p>
          <a:p>
            <a:pPr marL="433070">
              <a:lnSpc>
                <a:spcPts val="2595"/>
              </a:lnSpc>
            </a:pPr>
            <a:r>
              <a:rPr dirty="0" sz="2400">
                <a:latin typeface="Franklin Gothic Book"/>
                <a:cs typeface="Franklin Gothic Book"/>
              </a:rPr>
              <a:t>ricezio</a:t>
            </a:r>
            <a:r>
              <a:rPr dirty="0" sz="2400" spc="-15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e</a:t>
            </a:r>
            <a:r>
              <a:rPr dirty="0" sz="2400" spc="-3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degli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sti</a:t>
            </a:r>
            <a:r>
              <a:rPr dirty="0" sz="2400" spc="5">
                <a:latin typeface="Franklin Gothic Book"/>
                <a:cs typeface="Franklin Gothic Book"/>
              </a:rPr>
              <a:t>m</a:t>
            </a:r>
            <a:r>
              <a:rPr dirty="0" sz="2400">
                <a:latin typeface="Franklin Gothic Book"/>
                <a:cs typeface="Franklin Gothic Book"/>
              </a:rPr>
              <a:t>oli.</a:t>
            </a:r>
            <a:endParaRPr sz="2400">
              <a:latin typeface="Franklin Gothic Book"/>
              <a:cs typeface="Franklin Gothic Book"/>
            </a:endParaRPr>
          </a:p>
          <a:p>
            <a:pPr marL="433070" marR="93980" indent="-46990">
              <a:lnSpc>
                <a:spcPct val="80000"/>
              </a:lnSpc>
              <a:spcBef>
                <a:spcPts val="575"/>
              </a:spcBef>
              <a:buFont typeface="Franklin Gothic Book"/>
              <a:buChar char="-"/>
              <a:tabLst>
                <a:tab pos="539115" algn="l"/>
              </a:tabLst>
            </a:pPr>
            <a:r>
              <a:rPr dirty="0" sz="2400" spc="-5" b="1">
                <a:latin typeface="Franklin Gothic Book"/>
                <a:cs typeface="Franklin Gothic Book"/>
              </a:rPr>
              <a:t>F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5" b="1">
                <a:latin typeface="Franklin Gothic Book"/>
                <a:cs typeface="Franklin Gothic Book"/>
              </a:rPr>
              <a:t>R</a:t>
            </a:r>
            <a:r>
              <a:rPr dirty="0" sz="2400" spc="-10" b="1">
                <a:latin typeface="Franklin Gothic Book"/>
                <a:cs typeface="Franklin Gothic Book"/>
              </a:rPr>
              <a:t>M</a:t>
            </a:r>
            <a:r>
              <a:rPr dirty="0" sz="2400" spc="-10" b="1">
                <a:latin typeface="Franklin Gothic Book"/>
                <a:cs typeface="Franklin Gothic Book"/>
              </a:rPr>
              <a:t>A</a:t>
            </a:r>
            <a:r>
              <a:rPr dirty="0" sz="2400" spc="-15" b="1">
                <a:latin typeface="Franklin Gothic Book"/>
                <a:cs typeface="Franklin Gothic Book"/>
              </a:rPr>
              <a:t>RE</a:t>
            </a:r>
            <a:r>
              <a:rPr dirty="0" sz="2400" spc="-45" b="1">
                <a:latin typeface="Franklin Gothic Book"/>
                <a:cs typeface="Franklin Gothic Book"/>
              </a:rPr>
              <a:t> </a:t>
            </a:r>
            <a:r>
              <a:rPr dirty="0" sz="2400" spc="-20" b="1">
                <a:latin typeface="Franklin Gothic Book"/>
                <a:cs typeface="Franklin Gothic Book"/>
              </a:rPr>
              <a:t>G</a:t>
            </a:r>
            <a:r>
              <a:rPr dirty="0" sz="2400" spc="-5" b="1">
                <a:latin typeface="Franklin Gothic Book"/>
                <a:cs typeface="Franklin Gothic Book"/>
              </a:rPr>
              <a:t>H</a:t>
            </a:r>
            <a:r>
              <a:rPr dirty="0" sz="2400" spc="5" b="1">
                <a:latin typeface="Franklin Gothic Book"/>
                <a:cs typeface="Franklin Gothic Book"/>
              </a:rPr>
              <a:t>I</a:t>
            </a:r>
            <a:r>
              <a:rPr dirty="0" sz="2400" spc="-10" b="1">
                <a:latin typeface="Franklin Gothic Book"/>
                <a:cs typeface="Franklin Gothic Book"/>
              </a:rPr>
              <a:t>A</a:t>
            </a:r>
            <a:r>
              <a:rPr dirty="0" sz="2400" spc="-25" b="1">
                <a:latin typeface="Franklin Gothic Book"/>
                <a:cs typeface="Franklin Gothic Book"/>
              </a:rPr>
              <a:t>N</a:t>
            </a:r>
            <a:r>
              <a:rPr dirty="0" sz="2400" spc="-30" b="1">
                <a:latin typeface="Franklin Gothic Book"/>
                <a:cs typeface="Franklin Gothic Book"/>
              </a:rPr>
              <a:t>D</a:t>
            </a:r>
            <a:r>
              <a:rPr dirty="0" sz="2400" spc="-15" b="1">
                <a:latin typeface="Franklin Gothic Book"/>
                <a:cs typeface="Franklin Gothic Book"/>
              </a:rPr>
              <a:t>OLE</a:t>
            </a:r>
            <a:r>
              <a:rPr dirty="0" sz="2400" spc="-45" b="1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speciali</a:t>
            </a:r>
            <a:r>
              <a:rPr dirty="0" sz="2400" spc="5">
                <a:latin typeface="Franklin Gothic Book"/>
                <a:cs typeface="Franklin Gothic Book"/>
              </a:rPr>
              <a:t>z</a:t>
            </a:r>
            <a:r>
              <a:rPr dirty="0" sz="2400" spc="-20">
                <a:latin typeface="Franklin Gothic Book"/>
                <a:cs typeface="Franklin Gothic Book"/>
              </a:rPr>
              <a:t>za</a:t>
            </a:r>
            <a:r>
              <a:rPr dirty="0" sz="2400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n</a:t>
            </a:r>
            <a:r>
              <a:rPr dirty="0" sz="2400" spc="-25">
                <a:latin typeface="Franklin Gothic Book"/>
                <a:cs typeface="Franklin Gothic Book"/>
              </a:rPr>
              <a:t>e</a:t>
            </a:r>
            <a:r>
              <a:rPr dirty="0" sz="2400" spc="-10">
                <a:latin typeface="Franklin Gothic Book"/>
                <a:cs typeface="Franklin Gothic Book"/>
              </a:rPr>
              <a:t>lla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secrezione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alcu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sos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anze.</a:t>
            </a:r>
            <a:endParaRPr sz="24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7537" y="1412798"/>
            <a:ext cx="8002905" cy="4895850"/>
          </a:xfrm>
          <a:custGeom>
            <a:avLst/>
            <a:gdLst/>
            <a:ahLst/>
            <a:cxnLst/>
            <a:rect l="l" t="t" r="r" b="b"/>
            <a:pathLst>
              <a:path w="8002905" h="4895850">
                <a:moveTo>
                  <a:pt x="0" y="4895723"/>
                </a:moveTo>
                <a:lnTo>
                  <a:pt x="8002778" y="4895723"/>
                </a:lnTo>
                <a:lnTo>
                  <a:pt x="8002778" y="0"/>
                </a:lnTo>
                <a:lnTo>
                  <a:pt x="0" y="0"/>
                </a:lnTo>
                <a:lnTo>
                  <a:pt x="0" y="489572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7537" y="1412798"/>
            <a:ext cx="8002905" cy="4895850"/>
          </a:xfrm>
          <a:custGeom>
            <a:avLst/>
            <a:gdLst/>
            <a:ahLst/>
            <a:cxnLst/>
            <a:rect l="l" t="t" r="r" b="b"/>
            <a:pathLst>
              <a:path w="8002905" h="4895850">
                <a:moveTo>
                  <a:pt x="0" y="4895723"/>
                </a:moveTo>
                <a:lnTo>
                  <a:pt x="8002778" y="4895723"/>
                </a:lnTo>
                <a:lnTo>
                  <a:pt x="8002778" y="0"/>
                </a:lnTo>
                <a:lnTo>
                  <a:pt x="0" y="0"/>
                </a:lnTo>
                <a:lnTo>
                  <a:pt x="0" y="4895723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54863" y="1593321"/>
            <a:ext cx="7984490" cy="3752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86385" marR="5080" indent="-274320">
              <a:lnSpc>
                <a:spcPct val="150100"/>
              </a:lnSpc>
            </a:pPr>
            <a:r>
              <a:rPr dirty="0" sz="2800" spc="-5" b="1">
                <a:latin typeface="Franklin Gothic Book"/>
                <a:cs typeface="Franklin Gothic Book"/>
              </a:rPr>
              <a:t>I</a:t>
            </a:r>
            <a:r>
              <a:rPr dirty="0" sz="2800" spc="-10" b="1">
                <a:latin typeface="Franklin Gothic Book"/>
                <a:cs typeface="Franklin Gothic Book"/>
              </a:rPr>
              <a:t>l</a:t>
            </a:r>
            <a:r>
              <a:rPr dirty="0" sz="2800" spc="-15" b="1">
                <a:latin typeface="Franklin Gothic Book"/>
                <a:cs typeface="Franklin Gothic Book"/>
              </a:rPr>
              <a:t> </a:t>
            </a:r>
            <a:r>
              <a:rPr dirty="0" sz="2800" b="1">
                <a:latin typeface="Franklin Gothic Book"/>
                <a:cs typeface="Franklin Gothic Book"/>
              </a:rPr>
              <a:t>t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5" b="1">
                <a:latin typeface="Franklin Gothic Book"/>
                <a:cs typeface="Franklin Gothic Book"/>
              </a:rPr>
              <a:t>s</a:t>
            </a:r>
            <a:r>
              <a:rPr dirty="0" sz="2800" spc="-10" b="1">
                <a:latin typeface="Franklin Gothic Book"/>
                <a:cs typeface="Franklin Gothic Book"/>
              </a:rPr>
              <a:t>su</a:t>
            </a:r>
            <a:r>
              <a:rPr dirty="0" sz="2800" spc="-15" b="1">
                <a:latin typeface="Franklin Gothic Book"/>
                <a:cs typeface="Franklin Gothic Book"/>
              </a:rPr>
              <a:t>to</a:t>
            </a:r>
            <a:r>
              <a:rPr dirty="0" sz="2800" spc="-55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5" b="1">
                <a:latin typeface="Franklin Gothic Book"/>
                <a:cs typeface="Franklin Gothic Book"/>
              </a:rPr>
              <a:t>p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5" b="1">
                <a:latin typeface="Franklin Gothic Book"/>
                <a:cs typeface="Franklin Gothic Book"/>
              </a:rPr>
              <a:t>t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5" b="1">
                <a:latin typeface="Franklin Gothic Book"/>
                <a:cs typeface="Franklin Gothic Book"/>
              </a:rPr>
              <a:t>l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-5" b="1">
                <a:latin typeface="Franklin Gothic Book"/>
                <a:cs typeface="Franklin Gothic Book"/>
              </a:rPr>
              <a:t>al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20" b="1">
                <a:latin typeface="Franklin Gothic Book"/>
                <a:cs typeface="Franklin Gothic Book"/>
              </a:rPr>
              <a:t> </a:t>
            </a:r>
            <a:r>
              <a:rPr dirty="0" sz="2800" spc="-5" b="1">
                <a:latin typeface="Franklin Gothic Book"/>
                <a:cs typeface="Franklin Gothic Book"/>
              </a:rPr>
              <a:t>v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-5" b="1">
                <a:latin typeface="Franklin Gothic Book"/>
                <a:cs typeface="Franklin Gothic Book"/>
              </a:rPr>
              <a:t>e</a:t>
            </a:r>
            <a:r>
              <a:rPr dirty="0" sz="2800" spc="-15" b="1">
                <a:latin typeface="Franklin Gothic Book"/>
                <a:cs typeface="Franklin Gothic Book"/>
              </a:rPr>
              <a:t>n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b="1">
                <a:latin typeface="Franklin Gothic Book"/>
                <a:cs typeface="Franklin Gothic Book"/>
              </a:rPr>
              <a:t> </a:t>
            </a:r>
            <a:r>
              <a:rPr dirty="0" sz="2800" spc="-10" b="1">
                <a:latin typeface="Franklin Gothic Book"/>
                <a:cs typeface="Franklin Gothic Book"/>
              </a:rPr>
              <a:t>c</a:t>
            </a:r>
            <a:r>
              <a:rPr dirty="0" sz="2800" b="1">
                <a:latin typeface="Franklin Gothic Book"/>
                <a:cs typeface="Franklin Gothic Book"/>
              </a:rPr>
              <a:t>l</a:t>
            </a:r>
            <a:r>
              <a:rPr dirty="0" sz="2800" spc="-10" b="1">
                <a:latin typeface="Franklin Gothic Book"/>
                <a:cs typeface="Franklin Gothic Book"/>
              </a:rPr>
              <a:t>ass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-5" b="1">
                <a:latin typeface="Franklin Gothic Book"/>
                <a:cs typeface="Franklin Gothic Book"/>
              </a:rPr>
              <a:t>f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-5" b="1">
                <a:latin typeface="Franklin Gothic Book"/>
                <a:cs typeface="Franklin Gothic Book"/>
              </a:rPr>
              <a:t>c</a:t>
            </a:r>
            <a:r>
              <a:rPr dirty="0" sz="2800" spc="-10" b="1">
                <a:latin typeface="Franklin Gothic Book"/>
                <a:cs typeface="Franklin Gothic Book"/>
              </a:rPr>
              <a:t>a</a:t>
            </a:r>
            <a:r>
              <a:rPr dirty="0" sz="2800" spc="-15" b="1">
                <a:latin typeface="Franklin Gothic Book"/>
                <a:cs typeface="Franklin Gothic Book"/>
              </a:rPr>
              <a:t>to</a:t>
            </a:r>
            <a:r>
              <a:rPr dirty="0" sz="2800" spc="-55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a</a:t>
            </a:r>
            <a:r>
              <a:rPr dirty="0" sz="2800" spc="5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s</a:t>
            </a:r>
            <a:r>
              <a:rPr dirty="0" sz="2800" spc="-5" b="1">
                <a:latin typeface="Franklin Gothic Book"/>
                <a:cs typeface="Franklin Gothic Book"/>
              </a:rPr>
              <a:t>ec</a:t>
            </a:r>
            <a:r>
              <a:rPr dirty="0" sz="2800" spc="-10" b="1">
                <a:latin typeface="Franklin Gothic Book"/>
                <a:cs typeface="Franklin Gothic Book"/>
              </a:rPr>
              <a:t>on</a:t>
            </a:r>
            <a:r>
              <a:rPr dirty="0" sz="2800" spc="-15" b="1">
                <a:latin typeface="Franklin Gothic Book"/>
                <a:cs typeface="Franklin Gothic Book"/>
              </a:rPr>
              <a:t>da</a:t>
            </a:r>
            <a:r>
              <a:rPr dirty="0" sz="2800" spc="-30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d</a:t>
            </a:r>
            <a:r>
              <a:rPr dirty="0" sz="2800" spc="-10" b="1">
                <a:latin typeface="Franklin Gothic Book"/>
                <a:cs typeface="Franklin Gothic Book"/>
              </a:rPr>
              <a:t>e</a:t>
            </a:r>
            <a:r>
              <a:rPr dirty="0" sz="2800" b="1">
                <a:latin typeface="Franklin Gothic Book"/>
                <a:cs typeface="Franklin Gothic Book"/>
              </a:rPr>
              <a:t>ll</a:t>
            </a:r>
            <a:r>
              <a:rPr dirty="0" sz="2800" spc="-15" b="1">
                <a:latin typeface="Franklin Gothic Book"/>
                <a:cs typeface="Franklin Gothic Book"/>
              </a:rPr>
              <a:t>a</a:t>
            </a:r>
            <a:r>
              <a:rPr dirty="0" sz="2800" spc="-10" b="1">
                <a:latin typeface="Franklin Gothic Book"/>
                <a:cs typeface="Franklin Gothic Book"/>
              </a:rPr>
              <a:t> </a:t>
            </a:r>
            <a:r>
              <a:rPr dirty="0" sz="2800" b="1" u="heavy">
                <a:latin typeface="Franklin Gothic Book"/>
                <a:cs typeface="Franklin Gothic Book"/>
              </a:rPr>
              <a:t>f</a:t>
            </a:r>
            <a:r>
              <a:rPr dirty="0" sz="2800" spc="-15" b="1" u="heavy">
                <a:latin typeface="Franklin Gothic Book"/>
                <a:cs typeface="Franklin Gothic Book"/>
              </a:rPr>
              <a:t>un</a:t>
            </a:r>
            <a:r>
              <a:rPr dirty="0" sz="2800" spc="-5" b="1" u="heavy">
                <a:latin typeface="Franklin Gothic Book"/>
                <a:cs typeface="Franklin Gothic Book"/>
              </a:rPr>
              <a:t>z</a:t>
            </a:r>
            <a:r>
              <a:rPr dirty="0" sz="2800" spc="-20" b="1" u="heavy">
                <a:latin typeface="Franklin Gothic Book"/>
                <a:cs typeface="Franklin Gothic Book"/>
              </a:rPr>
              <a:t>io</a:t>
            </a:r>
            <a:r>
              <a:rPr dirty="0" sz="2800" spc="-10" b="1" u="heavy">
                <a:latin typeface="Franklin Gothic Book"/>
                <a:cs typeface="Franklin Gothic Book"/>
              </a:rPr>
              <a:t>n</a:t>
            </a:r>
            <a:r>
              <a:rPr dirty="0" sz="2800" spc="-15" b="1" u="heavy">
                <a:latin typeface="Franklin Gothic Book"/>
                <a:cs typeface="Franklin Gothic Book"/>
              </a:rPr>
              <a:t>e</a:t>
            </a:r>
            <a:r>
              <a:rPr dirty="0" sz="2800" spc="-30" b="1">
                <a:latin typeface="Franklin Gothic Book"/>
                <a:cs typeface="Franklin Gothic Book"/>
              </a:rPr>
              <a:t> </a:t>
            </a:r>
            <a:r>
              <a:rPr dirty="0" sz="2800" spc="-10" b="1">
                <a:latin typeface="Franklin Gothic Book"/>
                <a:cs typeface="Franklin Gothic Book"/>
              </a:rPr>
              <a:t>s</a:t>
            </a:r>
            <a:r>
              <a:rPr dirty="0" sz="2800" spc="-5" b="1">
                <a:latin typeface="Franklin Gothic Book"/>
                <a:cs typeface="Franklin Gothic Book"/>
              </a:rPr>
              <a:t>v</a:t>
            </a:r>
            <a:r>
              <a:rPr dirty="0" sz="2800" spc="-10" b="1">
                <a:latin typeface="Franklin Gothic Book"/>
                <a:cs typeface="Franklin Gothic Book"/>
              </a:rPr>
              <a:t>o</a:t>
            </a:r>
            <a:r>
              <a:rPr dirty="0" sz="2800" b="1">
                <a:latin typeface="Franklin Gothic Book"/>
                <a:cs typeface="Franklin Gothic Book"/>
              </a:rPr>
              <a:t>lt</a:t>
            </a:r>
            <a:r>
              <a:rPr dirty="0" sz="2800" spc="-10" b="1">
                <a:latin typeface="Franklin Gothic Book"/>
                <a:cs typeface="Franklin Gothic Book"/>
              </a:rPr>
              <a:t>a</a:t>
            </a:r>
            <a:r>
              <a:rPr dirty="0" sz="2800" spc="-10" b="1">
                <a:latin typeface="Franklin Gothic Book"/>
                <a:cs typeface="Franklin Gothic Book"/>
              </a:rPr>
              <a:t>,</a:t>
            </a:r>
            <a:r>
              <a:rPr dirty="0" sz="2800" spc="-55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-10" b="1">
                <a:latin typeface="Franklin Gothic Book"/>
                <a:cs typeface="Franklin Gothic Book"/>
              </a:rPr>
              <a:t>n</a:t>
            </a:r>
            <a:r>
              <a:rPr dirty="0" sz="2800" spc="-10" b="1">
                <a:latin typeface="Franklin Gothic Book"/>
                <a:cs typeface="Franklin Gothic Book"/>
              </a:rPr>
              <a:t>:</a:t>
            </a:r>
            <a:endParaRPr sz="2800">
              <a:latin typeface="Franklin Gothic Book"/>
              <a:cs typeface="Franklin Gothic Book"/>
            </a:endParaRPr>
          </a:p>
          <a:p>
            <a:pPr marL="287020" marR="645160" indent="-274320">
              <a:lnSpc>
                <a:spcPct val="150100"/>
              </a:lnSpc>
              <a:spcBef>
                <a:spcPts val="66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800" spc="-10" b="1">
                <a:latin typeface="Franklin Gothic Book"/>
                <a:cs typeface="Franklin Gothic Book"/>
              </a:rPr>
              <a:t>E</a:t>
            </a:r>
            <a:r>
              <a:rPr dirty="0" sz="2800" spc="-20" b="1">
                <a:latin typeface="Franklin Gothic Book"/>
                <a:cs typeface="Franklin Gothic Book"/>
              </a:rPr>
              <a:t>p</a:t>
            </a:r>
            <a:r>
              <a:rPr dirty="0" sz="2800" spc="-5" b="1">
                <a:latin typeface="Franklin Gothic Book"/>
                <a:cs typeface="Franklin Gothic Book"/>
              </a:rPr>
              <a:t>i</a:t>
            </a:r>
            <a:r>
              <a:rPr dirty="0" sz="2800" b="1">
                <a:latin typeface="Franklin Gothic Book"/>
                <a:cs typeface="Franklin Gothic Book"/>
              </a:rPr>
              <a:t>t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5" b="1">
                <a:latin typeface="Franklin Gothic Book"/>
                <a:cs typeface="Franklin Gothic Book"/>
              </a:rPr>
              <a:t>l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-15" b="1">
                <a:latin typeface="Franklin Gothic Book"/>
                <a:cs typeface="Franklin Gothic Book"/>
              </a:rPr>
              <a:t>o</a:t>
            </a:r>
            <a:r>
              <a:rPr dirty="0" sz="2800" spc="-35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di</a:t>
            </a:r>
            <a:r>
              <a:rPr dirty="0" sz="2800" spc="5" b="1">
                <a:latin typeface="Franklin Gothic Book"/>
                <a:cs typeface="Franklin Gothic Book"/>
              </a:rPr>
              <a:t> </a:t>
            </a:r>
            <a:r>
              <a:rPr dirty="0" sz="2800" spc="-5" b="1">
                <a:latin typeface="Franklin Gothic Book"/>
                <a:cs typeface="Franklin Gothic Book"/>
              </a:rPr>
              <a:t>r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b="1">
                <a:latin typeface="Franklin Gothic Book"/>
                <a:cs typeface="Franklin Gothic Book"/>
              </a:rPr>
              <a:t>v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5" b="1">
                <a:latin typeface="Franklin Gothic Book"/>
                <a:cs typeface="Franklin Gothic Book"/>
              </a:rPr>
              <a:t>s</a:t>
            </a:r>
            <a:r>
              <a:rPr dirty="0" sz="2800" b="1">
                <a:latin typeface="Franklin Gothic Book"/>
                <a:cs typeface="Franklin Gothic Book"/>
              </a:rPr>
              <a:t>t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-20" b="1">
                <a:latin typeface="Franklin Gothic Book"/>
                <a:cs typeface="Franklin Gothic Book"/>
              </a:rPr>
              <a:t>m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10" b="1">
                <a:latin typeface="Franklin Gothic Book"/>
                <a:cs typeface="Franklin Gothic Book"/>
              </a:rPr>
              <a:t>n</a:t>
            </a:r>
            <a:r>
              <a:rPr dirty="0" sz="2800" spc="-10" b="1">
                <a:latin typeface="Franklin Gothic Book"/>
                <a:cs typeface="Franklin Gothic Book"/>
              </a:rPr>
              <a:t>to,</a:t>
            </a:r>
            <a:r>
              <a:rPr dirty="0" sz="2800" spc="-45" b="1">
                <a:latin typeface="Franklin Gothic Book"/>
                <a:cs typeface="Franklin Gothic Book"/>
              </a:rPr>
              <a:t> </a:t>
            </a:r>
            <a:r>
              <a:rPr dirty="0" sz="2800" spc="-5" b="1">
                <a:latin typeface="Franklin Gothic Book"/>
                <a:cs typeface="Franklin Gothic Book"/>
              </a:rPr>
              <a:t>c</a:t>
            </a:r>
            <a:r>
              <a:rPr dirty="0" sz="2800" spc="-10" b="1">
                <a:latin typeface="Franklin Gothic Book"/>
                <a:cs typeface="Franklin Gothic Book"/>
              </a:rPr>
              <a:t>h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35" b="1">
                <a:latin typeface="Franklin Gothic Book"/>
                <a:cs typeface="Franklin Gothic Book"/>
              </a:rPr>
              <a:t> </a:t>
            </a:r>
            <a:r>
              <a:rPr dirty="0" sz="2800" b="1">
                <a:latin typeface="Franklin Gothic Book"/>
                <a:cs typeface="Franklin Gothic Book"/>
              </a:rPr>
              <a:t>r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b="1">
                <a:latin typeface="Franklin Gothic Book"/>
                <a:cs typeface="Franklin Gothic Book"/>
              </a:rPr>
              <a:t>v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5" b="1">
                <a:latin typeface="Franklin Gothic Book"/>
                <a:cs typeface="Franklin Gothic Book"/>
              </a:rPr>
              <a:t>s</a:t>
            </a:r>
            <a:r>
              <a:rPr dirty="0" sz="2800" b="1">
                <a:latin typeface="Franklin Gothic Book"/>
                <a:cs typeface="Franklin Gothic Book"/>
              </a:rPr>
              <a:t>t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35" b="1">
                <a:latin typeface="Franklin Gothic Book"/>
                <a:cs typeface="Franklin Gothic Book"/>
              </a:rPr>
              <a:t> </a:t>
            </a:r>
            <a:r>
              <a:rPr dirty="0" sz="2800" b="1">
                <a:latin typeface="Franklin Gothic Book"/>
                <a:cs typeface="Franklin Gothic Book"/>
              </a:rPr>
              <a:t>l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s</a:t>
            </a:r>
            <a:r>
              <a:rPr dirty="0" sz="2800" spc="-15" b="1">
                <a:latin typeface="Franklin Gothic Book"/>
                <a:cs typeface="Franklin Gothic Book"/>
              </a:rPr>
              <a:t>u</a:t>
            </a:r>
            <a:r>
              <a:rPr dirty="0" sz="2800" spc="-20" b="1">
                <a:latin typeface="Franklin Gothic Book"/>
                <a:cs typeface="Franklin Gothic Book"/>
              </a:rPr>
              <a:t>p</a:t>
            </a:r>
            <a:r>
              <a:rPr dirty="0" sz="2800" spc="-5" b="1">
                <a:latin typeface="Franklin Gothic Book"/>
                <a:cs typeface="Franklin Gothic Book"/>
              </a:rPr>
              <a:t>e</a:t>
            </a:r>
            <a:r>
              <a:rPr dirty="0" sz="2800" b="1">
                <a:latin typeface="Franklin Gothic Book"/>
                <a:cs typeface="Franklin Gothic Book"/>
              </a:rPr>
              <a:t>r</a:t>
            </a:r>
            <a:r>
              <a:rPr dirty="0" sz="2800" b="1">
                <a:latin typeface="Franklin Gothic Book"/>
                <a:cs typeface="Franklin Gothic Book"/>
              </a:rPr>
              <a:t>f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-5" b="1">
                <a:latin typeface="Franklin Gothic Book"/>
                <a:cs typeface="Franklin Gothic Book"/>
              </a:rPr>
              <a:t>c</a:t>
            </a:r>
            <a:r>
              <a:rPr dirty="0" sz="2800" spc="-10" b="1">
                <a:latin typeface="Franklin Gothic Book"/>
                <a:cs typeface="Franklin Gothic Book"/>
              </a:rPr>
              <a:t>i</a:t>
            </a:r>
            <a:r>
              <a:rPr dirty="0" sz="2800" spc="-15" b="1">
                <a:latin typeface="Franklin Gothic Book"/>
                <a:cs typeface="Franklin Gothic Book"/>
              </a:rPr>
              <a:t> e</a:t>
            </a:r>
            <a:r>
              <a:rPr dirty="0" sz="2800" spc="-5" b="1">
                <a:latin typeface="Franklin Gothic Book"/>
                <a:cs typeface="Franklin Gothic Book"/>
              </a:rPr>
              <a:t>s</a:t>
            </a:r>
            <a:r>
              <a:rPr dirty="0" sz="2800" b="1">
                <a:latin typeface="Franklin Gothic Book"/>
                <a:cs typeface="Franklin Gothic Book"/>
              </a:rPr>
              <a:t>t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0" b="1">
                <a:latin typeface="Franklin Gothic Book"/>
                <a:cs typeface="Franklin Gothic Book"/>
              </a:rPr>
              <a:t>r</a:t>
            </a:r>
            <a:r>
              <a:rPr dirty="0" sz="2800" spc="-15" b="1">
                <a:latin typeface="Franklin Gothic Book"/>
                <a:cs typeface="Franklin Gothic Book"/>
              </a:rPr>
              <a:t>n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45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10" b="1">
                <a:latin typeface="Franklin Gothic Book"/>
                <a:cs typeface="Franklin Gothic Book"/>
              </a:rPr>
              <a:t> </a:t>
            </a:r>
            <a:r>
              <a:rPr dirty="0" sz="2800" b="1">
                <a:latin typeface="Franklin Gothic Book"/>
                <a:cs typeface="Franklin Gothic Book"/>
              </a:rPr>
              <a:t>l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b="1">
                <a:latin typeface="Franklin Gothic Book"/>
                <a:cs typeface="Franklin Gothic Book"/>
              </a:rPr>
              <a:t> </a:t>
            </a:r>
            <a:r>
              <a:rPr dirty="0" sz="2800" spc="-10" b="1">
                <a:latin typeface="Franklin Gothic Book"/>
                <a:cs typeface="Franklin Gothic Book"/>
              </a:rPr>
              <a:t>c</a:t>
            </a:r>
            <a:r>
              <a:rPr dirty="0" sz="2800" spc="-10" b="1">
                <a:latin typeface="Franklin Gothic Book"/>
                <a:cs typeface="Franklin Gothic Book"/>
              </a:rPr>
              <a:t>a</a:t>
            </a:r>
            <a:r>
              <a:rPr dirty="0" sz="2800" spc="-5" b="1">
                <a:latin typeface="Franklin Gothic Book"/>
                <a:cs typeface="Franklin Gothic Book"/>
              </a:rPr>
              <a:t>v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5" b="1">
                <a:latin typeface="Franklin Gothic Book"/>
                <a:cs typeface="Franklin Gothic Book"/>
              </a:rPr>
              <a:t>t</a:t>
            </a:r>
            <a:r>
              <a:rPr dirty="0" sz="2800" spc="-15" b="1">
                <a:latin typeface="Franklin Gothic Book"/>
                <a:cs typeface="Franklin Gothic Book"/>
              </a:rPr>
              <a:t>à</a:t>
            </a:r>
            <a:r>
              <a:rPr dirty="0" sz="2800" spc="-35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-10" b="1">
                <a:latin typeface="Franklin Gothic Book"/>
                <a:cs typeface="Franklin Gothic Book"/>
              </a:rPr>
              <a:t>n</a:t>
            </a:r>
            <a:r>
              <a:rPr dirty="0" sz="2800" b="1">
                <a:latin typeface="Franklin Gothic Book"/>
                <a:cs typeface="Franklin Gothic Book"/>
              </a:rPr>
              <a:t>t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0" b="1">
                <a:latin typeface="Franklin Gothic Book"/>
                <a:cs typeface="Franklin Gothic Book"/>
              </a:rPr>
              <a:t>r</a:t>
            </a:r>
            <a:r>
              <a:rPr dirty="0" sz="2800" spc="-15" b="1">
                <a:latin typeface="Franklin Gothic Book"/>
                <a:cs typeface="Franklin Gothic Book"/>
              </a:rPr>
              <a:t>n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20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d</a:t>
            </a:r>
            <a:r>
              <a:rPr dirty="0" sz="2800" spc="-10" b="1">
                <a:latin typeface="Franklin Gothic Book"/>
                <a:cs typeface="Franklin Gothic Book"/>
              </a:rPr>
              <a:t>e</a:t>
            </a:r>
            <a:r>
              <a:rPr dirty="0" sz="2800" spc="-20" b="1">
                <a:latin typeface="Franklin Gothic Book"/>
                <a:cs typeface="Franklin Gothic Book"/>
              </a:rPr>
              <a:t>g</a:t>
            </a:r>
            <a:r>
              <a:rPr dirty="0" sz="2800" spc="5" b="1">
                <a:latin typeface="Franklin Gothic Book"/>
                <a:cs typeface="Franklin Gothic Book"/>
              </a:rPr>
              <a:t>l</a:t>
            </a:r>
            <a:r>
              <a:rPr dirty="0" sz="2800" spc="-10" b="1">
                <a:latin typeface="Franklin Gothic Book"/>
                <a:cs typeface="Franklin Gothic Book"/>
              </a:rPr>
              <a:t>i</a:t>
            </a:r>
            <a:r>
              <a:rPr dirty="0" sz="2800" spc="-5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o</a:t>
            </a:r>
            <a:r>
              <a:rPr dirty="0" sz="2800" spc="0" b="1">
                <a:latin typeface="Franklin Gothic Book"/>
                <a:cs typeface="Franklin Gothic Book"/>
              </a:rPr>
              <a:t>r</a:t>
            </a:r>
            <a:r>
              <a:rPr dirty="0" sz="2800" spc="-20" b="1">
                <a:latin typeface="Franklin Gothic Book"/>
                <a:cs typeface="Franklin Gothic Book"/>
              </a:rPr>
              <a:t>g</a:t>
            </a:r>
            <a:r>
              <a:rPr dirty="0" sz="2800" spc="-5" b="1">
                <a:latin typeface="Franklin Gothic Book"/>
                <a:cs typeface="Franklin Gothic Book"/>
              </a:rPr>
              <a:t>a</a:t>
            </a:r>
            <a:r>
              <a:rPr dirty="0" sz="2800" spc="-15" b="1">
                <a:latin typeface="Franklin Gothic Book"/>
                <a:cs typeface="Franklin Gothic Book"/>
              </a:rPr>
              <a:t>n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b="1">
                <a:latin typeface="Franklin Gothic Book"/>
                <a:cs typeface="Franklin Gothic Book"/>
              </a:rPr>
              <a:t>s</a:t>
            </a:r>
            <a:r>
              <a:rPr dirty="0" sz="2800" spc="-15" b="1">
                <a:latin typeface="Franklin Gothic Book"/>
                <a:cs typeface="Franklin Gothic Book"/>
              </a:rPr>
              <a:t>m</a:t>
            </a:r>
            <a:r>
              <a:rPr dirty="0" sz="2800" spc="-15" b="1">
                <a:latin typeface="Franklin Gothic Book"/>
                <a:cs typeface="Franklin Gothic Book"/>
              </a:rPr>
              <a:t>i;</a:t>
            </a:r>
            <a:endParaRPr sz="2800">
              <a:latin typeface="Franklin Gothic Book"/>
              <a:cs typeface="Franklin Gothic Book"/>
            </a:endParaRPr>
          </a:p>
          <a:p>
            <a:pPr marL="287020" marR="1220470" indent="-274320">
              <a:lnSpc>
                <a:spcPct val="150100"/>
              </a:lnSpc>
              <a:spcBef>
                <a:spcPts val="66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800" spc="-10" b="1">
                <a:latin typeface="Franklin Gothic Book"/>
                <a:cs typeface="Franklin Gothic Book"/>
              </a:rPr>
              <a:t>E</a:t>
            </a:r>
            <a:r>
              <a:rPr dirty="0" sz="2800" spc="-20" b="1">
                <a:latin typeface="Franklin Gothic Book"/>
                <a:cs typeface="Franklin Gothic Book"/>
              </a:rPr>
              <a:t>p</a:t>
            </a:r>
            <a:r>
              <a:rPr dirty="0" sz="2800" spc="-5" b="1">
                <a:latin typeface="Franklin Gothic Book"/>
                <a:cs typeface="Franklin Gothic Book"/>
              </a:rPr>
              <a:t>i</a:t>
            </a:r>
            <a:r>
              <a:rPr dirty="0" sz="2800" b="1">
                <a:latin typeface="Franklin Gothic Book"/>
                <a:cs typeface="Franklin Gothic Book"/>
              </a:rPr>
              <a:t>t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5" b="1">
                <a:latin typeface="Franklin Gothic Book"/>
                <a:cs typeface="Franklin Gothic Book"/>
              </a:rPr>
              <a:t>l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-15" b="1">
                <a:latin typeface="Franklin Gothic Book"/>
                <a:cs typeface="Franklin Gothic Book"/>
              </a:rPr>
              <a:t>o</a:t>
            </a:r>
            <a:r>
              <a:rPr dirty="0" sz="2800" spc="-35" b="1">
                <a:latin typeface="Franklin Gothic Book"/>
                <a:cs typeface="Franklin Gothic Book"/>
              </a:rPr>
              <a:t> </a:t>
            </a:r>
            <a:r>
              <a:rPr dirty="0" sz="2800" spc="-20" b="1">
                <a:latin typeface="Franklin Gothic Book"/>
                <a:cs typeface="Franklin Gothic Book"/>
              </a:rPr>
              <a:t>g</a:t>
            </a:r>
            <a:r>
              <a:rPr dirty="0" sz="2800" spc="-5" b="1">
                <a:latin typeface="Franklin Gothic Book"/>
                <a:cs typeface="Franklin Gothic Book"/>
              </a:rPr>
              <a:t>h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spc="-5" b="1">
                <a:latin typeface="Franklin Gothic Book"/>
                <a:cs typeface="Franklin Gothic Book"/>
              </a:rPr>
              <a:t>a</a:t>
            </a:r>
            <a:r>
              <a:rPr dirty="0" sz="2800" spc="-15" b="1">
                <a:latin typeface="Franklin Gothic Book"/>
                <a:cs typeface="Franklin Gothic Book"/>
              </a:rPr>
              <a:t>n</a:t>
            </a:r>
            <a:r>
              <a:rPr dirty="0" sz="2800" spc="-15" b="1">
                <a:latin typeface="Franklin Gothic Book"/>
                <a:cs typeface="Franklin Gothic Book"/>
              </a:rPr>
              <a:t>d</a:t>
            </a:r>
            <a:r>
              <a:rPr dirty="0" sz="2800" spc="-5" b="1">
                <a:latin typeface="Franklin Gothic Book"/>
                <a:cs typeface="Franklin Gothic Book"/>
              </a:rPr>
              <a:t>o</a:t>
            </a:r>
            <a:r>
              <a:rPr dirty="0" sz="2800" b="1">
                <a:latin typeface="Franklin Gothic Book"/>
                <a:cs typeface="Franklin Gothic Book"/>
              </a:rPr>
              <a:t>l</a:t>
            </a:r>
            <a:r>
              <a:rPr dirty="0" sz="2800" spc="-10" b="1">
                <a:latin typeface="Franklin Gothic Book"/>
                <a:cs typeface="Franklin Gothic Book"/>
              </a:rPr>
              <a:t>a</a:t>
            </a:r>
            <a:r>
              <a:rPr dirty="0" sz="2800" spc="-10" b="1">
                <a:latin typeface="Franklin Gothic Book"/>
                <a:cs typeface="Franklin Gothic Book"/>
              </a:rPr>
              <a:t>r</a:t>
            </a:r>
            <a:r>
              <a:rPr dirty="0" sz="2800" spc="-10" b="1">
                <a:latin typeface="Franklin Gothic Book"/>
                <a:cs typeface="Franklin Gothic Book"/>
              </a:rPr>
              <a:t>e</a:t>
            </a:r>
            <a:r>
              <a:rPr dirty="0" sz="2800" spc="-10" b="1">
                <a:latin typeface="Franklin Gothic Book"/>
                <a:cs typeface="Franklin Gothic Book"/>
              </a:rPr>
              <a:t>,</a:t>
            </a:r>
            <a:r>
              <a:rPr dirty="0" sz="2800" spc="-50" b="1">
                <a:latin typeface="Franklin Gothic Book"/>
                <a:cs typeface="Franklin Gothic Book"/>
              </a:rPr>
              <a:t> </a:t>
            </a:r>
            <a:r>
              <a:rPr dirty="0" sz="2800" b="1">
                <a:latin typeface="Franklin Gothic Book"/>
                <a:cs typeface="Franklin Gothic Book"/>
              </a:rPr>
              <a:t>f</a:t>
            </a:r>
            <a:r>
              <a:rPr dirty="0" sz="2800" spc="-10" b="1">
                <a:latin typeface="Franklin Gothic Book"/>
                <a:cs typeface="Franklin Gothic Book"/>
              </a:rPr>
              <a:t>o</a:t>
            </a:r>
            <a:r>
              <a:rPr dirty="0" sz="2800" b="1">
                <a:latin typeface="Franklin Gothic Book"/>
                <a:cs typeface="Franklin Gothic Book"/>
              </a:rPr>
              <a:t>r</a:t>
            </a:r>
            <a:r>
              <a:rPr dirty="0" sz="2800" spc="-25" b="1">
                <a:latin typeface="Franklin Gothic Book"/>
                <a:cs typeface="Franklin Gothic Book"/>
              </a:rPr>
              <a:t>m</a:t>
            </a:r>
            <a:r>
              <a:rPr dirty="0" sz="2800" spc="-5" b="1">
                <a:latin typeface="Franklin Gothic Book"/>
                <a:cs typeface="Franklin Gothic Book"/>
              </a:rPr>
              <a:t>a</a:t>
            </a:r>
            <a:r>
              <a:rPr dirty="0" sz="2800" spc="-10" b="1">
                <a:latin typeface="Franklin Gothic Book"/>
                <a:cs typeface="Franklin Gothic Book"/>
              </a:rPr>
              <a:t>ti</a:t>
            </a:r>
            <a:r>
              <a:rPr dirty="0" sz="2800" spc="-35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da</a:t>
            </a:r>
            <a:r>
              <a:rPr dirty="0" sz="2800" spc="10" b="1">
                <a:latin typeface="Franklin Gothic Book"/>
                <a:cs typeface="Franklin Gothic Book"/>
              </a:rPr>
              <a:t> </a:t>
            </a:r>
            <a:r>
              <a:rPr dirty="0" sz="2800" spc="-5" b="1">
                <a:latin typeface="Franklin Gothic Book"/>
                <a:cs typeface="Franklin Gothic Book"/>
              </a:rPr>
              <a:t>c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5" b="1">
                <a:latin typeface="Franklin Gothic Book"/>
                <a:cs typeface="Franklin Gothic Book"/>
              </a:rPr>
              <a:t>l</a:t>
            </a:r>
            <a:r>
              <a:rPr dirty="0" sz="2800" b="1">
                <a:latin typeface="Franklin Gothic Book"/>
                <a:cs typeface="Franklin Gothic Book"/>
              </a:rPr>
              <a:t>l</a:t>
            </a:r>
            <a:r>
              <a:rPr dirty="0" sz="2800" spc="-15" b="1">
                <a:latin typeface="Franklin Gothic Book"/>
                <a:cs typeface="Franklin Gothic Book"/>
              </a:rPr>
              <a:t>u</a:t>
            </a:r>
            <a:r>
              <a:rPr dirty="0" sz="2800" spc="-15" b="1">
                <a:latin typeface="Franklin Gothic Book"/>
                <a:cs typeface="Franklin Gothic Book"/>
              </a:rPr>
              <a:t>le</a:t>
            </a:r>
            <a:r>
              <a:rPr dirty="0" sz="2800" spc="-45" b="1">
                <a:latin typeface="Franklin Gothic Book"/>
                <a:cs typeface="Franklin Gothic Book"/>
              </a:rPr>
              <a:t> </a:t>
            </a:r>
            <a:r>
              <a:rPr dirty="0" sz="2800" spc="-5" b="1">
                <a:latin typeface="Franklin Gothic Book"/>
                <a:cs typeface="Franklin Gothic Book"/>
              </a:rPr>
              <a:t>c</a:t>
            </a:r>
            <a:r>
              <a:rPr dirty="0" sz="2800" spc="-10" b="1">
                <a:latin typeface="Franklin Gothic Book"/>
                <a:cs typeface="Franklin Gothic Book"/>
              </a:rPr>
              <a:t>h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10" b="1">
                <a:latin typeface="Franklin Gothic Book"/>
                <a:cs typeface="Franklin Gothic Book"/>
              </a:rPr>
              <a:t> </a:t>
            </a:r>
            <a:r>
              <a:rPr dirty="0" sz="2800" spc="-10" b="1">
                <a:latin typeface="Franklin Gothic Book"/>
                <a:cs typeface="Franklin Gothic Book"/>
              </a:rPr>
              <a:t>s</a:t>
            </a:r>
            <a:r>
              <a:rPr dirty="0" sz="2800" spc="-5" b="1">
                <a:latin typeface="Franklin Gothic Book"/>
                <a:cs typeface="Franklin Gothic Book"/>
              </a:rPr>
              <a:t>v</a:t>
            </a:r>
            <a:r>
              <a:rPr dirty="0" sz="2800" spc="-10" b="1">
                <a:latin typeface="Franklin Gothic Book"/>
                <a:cs typeface="Franklin Gothic Book"/>
              </a:rPr>
              <a:t>o</a:t>
            </a:r>
            <a:r>
              <a:rPr dirty="0" sz="2800" b="1">
                <a:latin typeface="Franklin Gothic Book"/>
                <a:cs typeface="Franklin Gothic Book"/>
              </a:rPr>
              <a:t>l</a:t>
            </a:r>
            <a:r>
              <a:rPr dirty="0" sz="2800" spc="-20" b="1">
                <a:latin typeface="Franklin Gothic Book"/>
                <a:cs typeface="Franklin Gothic Book"/>
              </a:rPr>
              <a:t>gon</a:t>
            </a:r>
            <a:r>
              <a:rPr dirty="0" sz="2800" spc="-15" b="1">
                <a:latin typeface="Franklin Gothic Book"/>
                <a:cs typeface="Franklin Gothic Book"/>
              </a:rPr>
              <a:t>o</a:t>
            </a:r>
            <a:r>
              <a:rPr dirty="0" sz="2800" spc="-50" b="1">
                <a:latin typeface="Franklin Gothic Book"/>
                <a:cs typeface="Franklin Gothic Book"/>
              </a:rPr>
              <a:t> </a:t>
            </a:r>
            <a:r>
              <a:rPr dirty="0" sz="2800" b="1">
                <a:latin typeface="Franklin Gothic Book"/>
                <a:cs typeface="Franklin Gothic Book"/>
              </a:rPr>
              <a:t>l</a:t>
            </a:r>
            <a:r>
              <a:rPr dirty="0" sz="2800" spc="-15" b="1">
                <a:latin typeface="Franklin Gothic Book"/>
                <a:cs typeface="Franklin Gothic Book"/>
              </a:rPr>
              <a:t>a</a:t>
            </a:r>
            <a:r>
              <a:rPr dirty="0" sz="2800" spc="5" b="1">
                <a:latin typeface="Franklin Gothic Book"/>
                <a:cs typeface="Franklin Gothic Book"/>
              </a:rPr>
              <a:t> </a:t>
            </a:r>
            <a:r>
              <a:rPr dirty="0" sz="2800" spc="-5" b="1">
                <a:latin typeface="Franklin Gothic Book"/>
                <a:cs typeface="Franklin Gothic Book"/>
              </a:rPr>
              <a:t>f</a:t>
            </a:r>
            <a:r>
              <a:rPr dirty="0" sz="2800" spc="-15" b="1">
                <a:latin typeface="Franklin Gothic Book"/>
                <a:cs typeface="Franklin Gothic Book"/>
              </a:rPr>
              <a:t>u</a:t>
            </a:r>
            <a:r>
              <a:rPr dirty="0" sz="2800" spc="-15" b="1">
                <a:latin typeface="Franklin Gothic Book"/>
                <a:cs typeface="Franklin Gothic Book"/>
              </a:rPr>
              <a:t>n</a:t>
            </a:r>
            <a:r>
              <a:rPr dirty="0" sz="2800" spc="-5" b="1">
                <a:latin typeface="Franklin Gothic Book"/>
                <a:cs typeface="Franklin Gothic Book"/>
              </a:rPr>
              <a:t>z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b="1">
                <a:latin typeface="Franklin Gothic Book"/>
                <a:cs typeface="Franklin Gothic Book"/>
              </a:rPr>
              <a:t>o</a:t>
            </a:r>
            <a:r>
              <a:rPr dirty="0" sz="2800" spc="-15" b="1">
                <a:latin typeface="Franklin Gothic Book"/>
                <a:cs typeface="Franklin Gothic Book"/>
              </a:rPr>
              <a:t>n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45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d</a:t>
            </a:r>
            <a:r>
              <a:rPr dirty="0" sz="2800" spc="-10" b="1">
                <a:latin typeface="Franklin Gothic Book"/>
                <a:cs typeface="Franklin Gothic Book"/>
              </a:rPr>
              <a:t>e</a:t>
            </a:r>
            <a:r>
              <a:rPr dirty="0" sz="2800" b="1">
                <a:latin typeface="Franklin Gothic Book"/>
                <a:cs typeface="Franklin Gothic Book"/>
              </a:rPr>
              <a:t>l</a:t>
            </a:r>
            <a:r>
              <a:rPr dirty="0" sz="2800" b="1">
                <a:latin typeface="Franklin Gothic Book"/>
                <a:cs typeface="Franklin Gothic Book"/>
              </a:rPr>
              <a:t>l</a:t>
            </a:r>
            <a:r>
              <a:rPr dirty="0" sz="2800" spc="-15" b="1">
                <a:latin typeface="Franklin Gothic Book"/>
                <a:cs typeface="Franklin Gothic Book"/>
              </a:rPr>
              <a:t>a</a:t>
            </a:r>
            <a:r>
              <a:rPr dirty="0" sz="2800" spc="-25" b="1">
                <a:latin typeface="Franklin Gothic Book"/>
                <a:cs typeface="Franklin Gothic Book"/>
              </a:rPr>
              <a:t> </a:t>
            </a:r>
            <a:r>
              <a:rPr dirty="0" sz="2800" spc="-10" b="1">
                <a:latin typeface="Franklin Gothic Book"/>
                <a:cs typeface="Franklin Gothic Book"/>
              </a:rPr>
              <a:t>s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0" b="1">
                <a:latin typeface="Franklin Gothic Book"/>
                <a:cs typeface="Franklin Gothic Book"/>
              </a:rPr>
              <a:t>c</a:t>
            </a:r>
            <a:r>
              <a:rPr dirty="0" sz="2800" b="1">
                <a:latin typeface="Franklin Gothic Book"/>
                <a:cs typeface="Franklin Gothic Book"/>
              </a:rPr>
              <a:t>r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0" b="1">
                <a:latin typeface="Franklin Gothic Book"/>
                <a:cs typeface="Franklin Gothic Book"/>
              </a:rPr>
              <a:t>z</a:t>
            </a:r>
            <a:r>
              <a:rPr dirty="0" sz="2800" spc="-20" b="1">
                <a:latin typeface="Franklin Gothic Book"/>
                <a:cs typeface="Franklin Gothic Book"/>
              </a:rPr>
              <a:t>io</a:t>
            </a:r>
            <a:r>
              <a:rPr dirty="0" sz="2800" spc="-10" b="1">
                <a:latin typeface="Franklin Gothic Book"/>
                <a:cs typeface="Franklin Gothic Book"/>
              </a:rPr>
              <a:t>n</a:t>
            </a:r>
            <a:r>
              <a:rPr dirty="0" sz="2800" spc="-15" b="1">
                <a:latin typeface="Franklin Gothic Book"/>
                <a:cs typeface="Franklin Gothic Book"/>
              </a:rPr>
              <a:t>e.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A</a:t>
            </a:r>
            <a:r>
              <a:rPr dirty="0" spc="-10">
                <a:latin typeface="Franklin Gothic Medium"/>
                <a:cs typeface="Franklin Gothic Medium"/>
              </a:rPr>
              <a:t>SS</a:t>
            </a:r>
            <a:r>
              <a:rPr dirty="0" spc="-15">
                <a:latin typeface="Franklin Gothic Medium"/>
                <a:cs typeface="Franklin Gothic Medium"/>
              </a:rPr>
              <a:t>IFICAZIONE</a:t>
            </a:r>
            <a:r>
              <a:rPr dirty="0" spc="-50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D</a:t>
            </a:r>
            <a:r>
              <a:rPr dirty="0" spc="-10">
                <a:latin typeface="Franklin Gothic Medium"/>
                <a:cs typeface="Franklin Gothic Medium"/>
              </a:rPr>
              <a:t>EG</a:t>
            </a:r>
            <a:r>
              <a:rPr dirty="0">
                <a:latin typeface="Franklin Gothic Medium"/>
                <a:cs typeface="Franklin Gothic Medium"/>
              </a:rPr>
              <a:t>L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  <a:r>
              <a:rPr dirty="0" spc="-45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 spc="-5">
                <a:latin typeface="Franklin Gothic Medium"/>
                <a:cs typeface="Franklin Gothic Medium"/>
              </a:rPr>
              <a:t>P</a:t>
            </a:r>
            <a:r>
              <a:rPr dirty="0" spc="-5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T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 spc="-10">
                <a:latin typeface="Franklin Gothic Medium"/>
                <a:cs typeface="Franklin Gothic Medium"/>
              </a:rPr>
              <a:t>LI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01497" y="1305285"/>
            <a:ext cx="7819390" cy="3838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87020" marR="5080" indent="-274320">
              <a:lnSpc>
                <a:spcPct val="150000"/>
              </a:lnSpc>
            </a:pPr>
            <a:r>
              <a:rPr dirty="0" sz="2800" spc="-10">
                <a:latin typeface="Franklin Gothic Book"/>
                <a:cs typeface="Franklin Gothic Book"/>
              </a:rPr>
              <a:t>I</a:t>
            </a:r>
            <a:r>
              <a:rPr dirty="0" sz="2800" spc="-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te</a:t>
            </a:r>
            <a:r>
              <a:rPr dirty="0" sz="2800" spc="-25">
                <a:latin typeface="Franklin Gothic Book"/>
                <a:cs typeface="Franklin Gothic Book"/>
              </a:rPr>
              <a:t>s</a:t>
            </a:r>
            <a:r>
              <a:rPr dirty="0" sz="2800" spc="-15">
                <a:latin typeface="Franklin Gothic Book"/>
                <a:cs typeface="Franklin Gothic Book"/>
              </a:rPr>
              <a:t>suti</a:t>
            </a:r>
            <a:r>
              <a:rPr dirty="0" sz="2800" spc="-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ep</a:t>
            </a:r>
            <a:r>
              <a:rPr dirty="0" sz="2800" spc="-25">
                <a:latin typeface="Franklin Gothic Book"/>
                <a:cs typeface="Franklin Gothic Book"/>
              </a:rPr>
              <a:t>i</a:t>
            </a:r>
            <a:r>
              <a:rPr dirty="0" sz="2800" spc="-10">
                <a:latin typeface="Franklin Gothic Book"/>
                <a:cs typeface="Franklin Gothic Book"/>
              </a:rPr>
              <a:t>teliali</a:t>
            </a:r>
            <a:r>
              <a:rPr dirty="0" sz="2800" spc="2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di</a:t>
            </a:r>
            <a:r>
              <a:rPr dirty="0" sz="2800" spc="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rivest</a:t>
            </a:r>
            <a:r>
              <a:rPr dirty="0" sz="2800" spc="-25">
                <a:latin typeface="Franklin Gothic Book"/>
                <a:cs typeface="Franklin Gothic Book"/>
              </a:rPr>
              <a:t>i</a:t>
            </a:r>
            <a:r>
              <a:rPr dirty="0" sz="2800" spc="-20">
                <a:latin typeface="Franklin Gothic Book"/>
                <a:cs typeface="Franklin Gothic Book"/>
              </a:rPr>
              <a:t>mento</a:t>
            </a:r>
            <a:r>
              <a:rPr dirty="0" sz="2800" spc="1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sono</a:t>
            </a:r>
            <a:r>
              <a:rPr dirty="0" sz="2800" spc="-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anche</a:t>
            </a:r>
            <a:r>
              <a:rPr dirty="0" sz="2800" spc="-15">
                <a:latin typeface="Franklin Gothic Book"/>
                <a:cs typeface="Franklin Gothic Book"/>
              </a:rPr>
              <a:t> classif</a:t>
            </a:r>
            <a:r>
              <a:rPr dirty="0" sz="2800" spc="-25">
                <a:latin typeface="Franklin Gothic Book"/>
                <a:cs typeface="Franklin Gothic Book"/>
              </a:rPr>
              <a:t>i</a:t>
            </a:r>
            <a:r>
              <a:rPr dirty="0" sz="2800" spc="-15">
                <a:latin typeface="Franklin Gothic Book"/>
                <a:cs typeface="Franklin Gothic Book"/>
              </a:rPr>
              <a:t>cati</a:t>
            </a:r>
            <a:r>
              <a:rPr dirty="0" sz="2800" spc="-2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a</a:t>
            </a:r>
            <a:r>
              <a:rPr dirty="0" sz="2800">
                <a:latin typeface="Franklin Gothic Book"/>
                <a:cs typeface="Franklin Gothic Book"/>
              </a:rPr>
              <a:t> </a:t>
            </a:r>
            <a:r>
              <a:rPr dirty="0" sz="2800" spc="-30">
                <a:latin typeface="Franklin Gothic Book"/>
                <a:cs typeface="Franklin Gothic Book"/>
              </a:rPr>
              <a:t>s</a:t>
            </a:r>
            <a:r>
              <a:rPr dirty="0" sz="2800" spc="-15">
                <a:latin typeface="Franklin Gothic Book"/>
                <a:cs typeface="Franklin Gothic Book"/>
              </a:rPr>
              <a:t>eco</a:t>
            </a:r>
            <a:r>
              <a:rPr dirty="0" sz="2800" spc="-35">
                <a:latin typeface="Franklin Gothic Book"/>
                <a:cs typeface="Franklin Gothic Book"/>
              </a:rPr>
              <a:t>n</a:t>
            </a:r>
            <a:r>
              <a:rPr dirty="0" sz="2800" spc="-15">
                <a:latin typeface="Franklin Gothic Book"/>
                <a:cs typeface="Franklin Gothic Book"/>
              </a:rPr>
              <a:t>da</a:t>
            </a:r>
            <a:r>
              <a:rPr dirty="0" sz="2800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d</a:t>
            </a:r>
            <a:r>
              <a:rPr dirty="0" sz="2800" spc="-30">
                <a:latin typeface="Franklin Gothic Book"/>
                <a:cs typeface="Franklin Gothic Book"/>
              </a:rPr>
              <a:t>e</a:t>
            </a:r>
            <a:r>
              <a:rPr dirty="0" sz="2800" spc="-10">
                <a:latin typeface="Franklin Gothic Book"/>
                <a:cs typeface="Franklin Gothic Book"/>
              </a:rPr>
              <a:t>l</a:t>
            </a:r>
            <a:r>
              <a:rPr dirty="0" sz="2800" spc="-5">
                <a:latin typeface="Franklin Gothic Book"/>
                <a:cs typeface="Franklin Gothic Book"/>
              </a:rPr>
              <a:t>l</a:t>
            </a:r>
            <a:r>
              <a:rPr dirty="0" sz="2800" spc="-15">
                <a:latin typeface="Franklin Gothic Book"/>
                <a:cs typeface="Franklin Gothic Book"/>
              </a:rPr>
              <a:t>a</a:t>
            </a:r>
            <a:r>
              <a:rPr dirty="0" sz="2800" spc="30">
                <a:latin typeface="Franklin Gothic Book"/>
                <a:cs typeface="Franklin Gothic Book"/>
              </a:rPr>
              <a:t> </a:t>
            </a:r>
            <a:r>
              <a:rPr dirty="0" sz="2800" spc="-15" u="heavy">
                <a:latin typeface="Franklin Gothic Book"/>
                <a:cs typeface="Franklin Gothic Book"/>
              </a:rPr>
              <a:t>forma</a:t>
            </a:r>
            <a:r>
              <a:rPr dirty="0" sz="2800" spc="-15" u="heavy">
                <a:latin typeface="Franklin Gothic Book"/>
                <a:cs typeface="Franklin Gothic Book"/>
              </a:rPr>
              <a:t> </a:t>
            </a:r>
            <a:r>
              <a:rPr dirty="0" sz="2800" spc="-35" u="heavy">
                <a:latin typeface="Franklin Gothic Book"/>
                <a:cs typeface="Franklin Gothic Book"/>
              </a:rPr>
              <a:t>d</a:t>
            </a:r>
            <a:r>
              <a:rPr dirty="0" sz="2800" spc="-15" u="heavy">
                <a:latin typeface="Franklin Gothic Book"/>
                <a:cs typeface="Franklin Gothic Book"/>
              </a:rPr>
              <a:t>elle</a:t>
            </a:r>
            <a:r>
              <a:rPr dirty="0" sz="2800" spc="0" u="heavy">
                <a:latin typeface="Franklin Gothic Book"/>
                <a:cs typeface="Franklin Gothic Book"/>
              </a:rPr>
              <a:t> </a:t>
            </a:r>
            <a:r>
              <a:rPr dirty="0" sz="2800" spc="-15" u="heavy">
                <a:latin typeface="Franklin Gothic Book"/>
                <a:cs typeface="Franklin Gothic Book"/>
              </a:rPr>
              <a:t>cellule</a:t>
            </a:r>
            <a:r>
              <a:rPr dirty="0" sz="2800" spc="2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che</a:t>
            </a:r>
            <a:r>
              <a:rPr dirty="0" sz="2800" spc="-10">
                <a:latin typeface="Franklin Gothic Book"/>
                <a:cs typeface="Franklin Gothic Book"/>
              </a:rPr>
              <a:t> lo</a:t>
            </a:r>
            <a:r>
              <a:rPr dirty="0" sz="2800" spc="-15">
                <a:latin typeface="Franklin Gothic Book"/>
                <a:cs typeface="Franklin Gothic Book"/>
              </a:rPr>
              <a:t> </a:t>
            </a:r>
            <a:r>
              <a:rPr dirty="0" sz="2800" spc="-20">
                <a:latin typeface="Franklin Gothic Book"/>
                <a:cs typeface="Franklin Gothic Book"/>
              </a:rPr>
              <a:t>compong</a:t>
            </a:r>
            <a:r>
              <a:rPr dirty="0" sz="2800" spc="-30">
                <a:latin typeface="Franklin Gothic Book"/>
                <a:cs typeface="Franklin Gothic Book"/>
              </a:rPr>
              <a:t>o</a:t>
            </a:r>
            <a:r>
              <a:rPr dirty="0" sz="2800" spc="-15">
                <a:latin typeface="Franklin Gothic Book"/>
                <a:cs typeface="Franklin Gothic Book"/>
              </a:rPr>
              <a:t>no</a:t>
            </a:r>
            <a:r>
              <a:rPr dirty="0" sz="2800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in:</a:t>
            </a:r>
            <a:endParaRPr sz="28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235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800" spc="-25">
                <a:latin typeface="Franklin Gothic Book"/>
                <a:cs typeface="Franklin Gothic Book"/>
              </a:rPr>
              <a:t>Squamo</a:t>
            </a:r>
            <a:r>
              <a:rPr dirty="0" sz="2800" spc="-15">
                <a:latin typeface="Franklin Gothic Book"/>
                <a:cs typeface="Franklin Gothic Book"/>
              </a:rPr>
              <a:t>so</a:t>
            </a:r>
            <a:r>
              <a:rPr dirty="0" sz="2800" spc="-20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o</a:t>
            </a:r>
            <a:r>
              <a:rPr dirty="0" sz="2800">
                <a:latin typeface="Franklin Gothic Book"/>
                <a:cs typeface="Franklin Gothic Book"/>
              </a:rPr>
              <a:t> </a:t>
            </a:r>
            <a:r>
              <a:rPr dirty="0" sz="2800" spc="-35">
                <a:latin typeface="Franklin Gothic Book"/>
                <a:cs typeface="Franklin Gothic Book"/>
              </a:rPr>
              <a:t>P</a:t>
            </a:r>
            <a:r>
              <a:rPr dirty="0" sz="2800" spc="-15">
                <a:latin typeface="Franklin Gothic Book"/>
                <a:cs typeface="Franklin Gothic Book"/>
              </a:rPr>
              <a:t>av</a:t>
            </a:r>
            <a:r>
              <a:rPr dirty="0" sz="2800" spc="-25">
                <a:latin typeface="Franklin Gothic Book"/>
                <a:cs typeface="Franklin Gothic Book"/>
              </a:rPr>
              <a:t>i</a:t>
            </a:r>
            <a:r>
              <a:rPr dirty="0" sz="2800" spc="-20">
                <a:latin typeface="Franklin Gothic Book"/>
                <a:cs typeface="Franklin Gothic Book"/>
              </a:rPr>
              <a:t>me</a:t>
            </a:r>
            <a:r>
              <a:rPr dirty="0" sz="2800" spc="-30">
                <a:latin typeface="Franklin Gothic Book"/>
                <a:cs typeface="Franklin Gothic Book"/>
              </a:rPr>
              <a:t>n</a:t>
            </a:r>
            <a:r>
              <a:rPr dirty="0" sz="2800" spc="-15">
                <a:latin typeface="Franklin Gothic Book"/>
                <a:cs typeface="Franklin Gothic Book"/>
              </a:rPr>
              <a:t>toso</a:t>
            </a:r>
            <a:endParaRPr sz="28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235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800" spc="-20">
                <a:latin typeface="Franklin Gothic Book"/>
                <a:cs typeface="Franklin Gothic Book"/>
              </a:rPr>
              <a:t>Cubico</a:t>
            </a:r>
            <a:endParaRPr sz="28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235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800" spc="-5">
                <a:latin typeface="Franklin Gothic Book"/>
                <a:cs typeface="Franklin Gothic Book"/>
              </a:rPr>
              <a:t>Cili</a:t>
            </a:r>
            <a:r>
              <a:rPr dirty="0" sz="2800" spc="-15">
                <a:latin typeface="Franklin Gothic Book"/>
                <a:cs typeface="Franklin Gothic Book"/>
              </a:rPr>
              <a:t>n</a:t>
            </a:r>
            <a:r>
              <a:rPr dirty="0" sz="2800" spc="-15">
                <a:latin typeface="Franklin Gothic Book"/>
                <a:cs typeface="Franklin Gothic Book"/>
              </a:rPr>
              <a:t>dr</a:t>
            </a:r>
            <a:r>
              <a:rPr dirty="0" sz="2800" spc="-30">
                <a:latin typeface="Franklin Gothic Book"/>
                <a:cs typeface="Franklin Gothic Book"/>
              </a:rPr>
              <a:t>i</a:t>
            </a:r>
            <a:r>
              <a:rPr dirty="0" sz="2800" spc="-15">
                <a:latin typeface="Franklin Gothic Book"/>
                <a:cs typeface="Franklin Gothic Book"/>
              </a:rPr>
              <a:t>co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A</a:t>
            </a:r>
            <a:r>
              <a:rPr dirty="0" spc="-10">
                <a:latin typeface="Franklin Gothic Medium"/>
                <a:cs typeface="Franklin Gothic Medium"/>
              </a:rPr>
              <a:t>SS</a:t>
            </a:r>
            <a:r>
              <a:rPr dirty="0" spc="-15">
                <a:latin typeface="Franklin Gothic Medium"/>
                <a:cs typeface="Franklin Gothic Medium"/>
              </a:rPr>
              <a:t>IFICAZIONE</a:t>
            </a:r>
            <a:r>
              <a:rPr dirty="0" spc="-50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D</a:t>
            </a:r>
            <a:r>
              <a:rPr dirty="0" spc="-10">
                <a:latin typeface="Franklin Gothic Medium"/>
                <a:cs typeface="Franklin Gothic Medium"/>
              </a:rPr>
              <a:t>EG</a:t>
            </a:r>
            <a:r>
              <a:rPr dirty="0">
                <a:latin typeface="Franklin Gothic Medium"/>
                <a:cs typeface="Franklin Gothic Medium"/>
              </a:rPr>
              <a:t>L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  <a:r>
              <a:rPr dirty="0" spc="-45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 spc="-5">
                <a:latin typeface="Franklin Gothic Medium"/>
                <a:cs typeface="Franklin Gothic Medium"/>
              </a:rPr>
              <a:t>P</a:t>
            </a:r>
            <a:r>
              <a:rPr dirty="0" spc="-5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T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 spc="-10">
                <a:latin typeface="Franklin Gothic Medium"/>
                <a:cs typeface="Franklin Gothic Medium"/>
              </a:rPr>
              <a:t>LI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99033" y="1192892"/>
            <a:ext cx="6948170" cy="1947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10" b="1">
                <a:latin typeface="Franklin Gothic Book"/>
                <a:cs typeface="Franklin Gothic Book"/>
              </a:rPr>
              <a:t>I</a:t>
            </a:r>
            <a:r>
              <a:rPr dirty="0" sz="2200" spc="-10" b="1">
                <a:latin typeface="Franklin Gothic Book"/>
                <a:cs typeface="Franklin Gothic Book"/>
              </a:rPr>
              <a:t> </a:t>
            </a:r>
            <a:r>
              <a:rPr dirty="0" sz="2200" spc="-5" b="1">
                <a:latin typeface="Franklin Gothic Book"/>
                <a:cs typeface="Franklin Gothic Book"/>
              </a:rPr>
              <a:t>t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spc="-5" b="1">
                <a:latin typeface="Franklin Gothic Book"/>
                <a:cs typeface="Franklin Gothic Book"/>
              </a:rPr>
              <a:t>s</a:t>
            </a:r>
            <a:r>
              <a:rPr dirty="0" sz="2200" spc="-5" b="1">
                <a:latin typeface="Franklin Gothic Book"/>
                <a:cs typeface="Franklin Gothic Book"/>
              </a:rPr>
              <a:t>s</a:t>
            </a:r>
            <a:r>
              <a:rPr dirty="0" sz="2200" spc="-10" b="1">
                <a:latin typeface="Franklin Gothic Book"/>
                <a:cs typeface="Franklin Gothic Book"/>
              </a:rPr>
              <a:t>u</a:t>
            </a:r>
            <a:r>
              <a:rPr dirty="0" sz="2200" spc="-10" b="1">
                <a:latin typeface="Franklin Gothic Book"/>
                <a:cs typeface="Franklin Gothic Book"/>
              </a:rPr>
              <a:t>ti</a:t>
            </a:r>
            <a:r>
              <a:rPr dirty="0" sz="2200" spc="-40" b="1">
                <a:latin typeface="Franklin Gothic Book"/>
                <a:cs typeface="Franklin Gothic Book"/>
              </a:rPr>
              <a:t> 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spc="-5" b="1">
                <a:latin typeface="Franklin Gothic Book"/>
                <a:cs typeface="Franklin Gothic Book"/>
              </a:rPr>
              <a:t>p</a:t>
            </a:r>
            <a:r>
              <a:rPr dirty="0" sz="2200" b="1">
                <a:latin typeface="Franklin Gothic Book"/>
                <a:cs typeface="Franklin Gothic Book"/>
              </a:rPr>
              <a:t>i</a:t>
            </a:r>
            <a:r>
              <a:rPr dirty="0" sz="2200" spc="-5" b="1">
                <a:latin typeface="Franklin Gothic Book"/>
                <a:cs typeface="Franklin Gothic Book"/>
              </a:rPr>
              <a:t>t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b="1">
                <a:latin typeface="Franklin Gothic Book"/>
                <a:cs typeface="Franklin Gothic Book"/>
              </a:rPr>
              <a:t>l</a:t>
            </a:r>
            <a:r>
              <a:rPr dirty="0" sz="2200" spc="-15" b="1">
                <a:latin typeface="Franklin Gothic Book"/>
                <a:cs typeface="Franklin Gothic Book"/>
              </a:rPr>
              <a:t>ial</a:t>
            </a:r>
            <a:r>
              <a:rPr dirty="0" sz="2200" spc="-5" b="1">
                <a:latin typeface="Franklin Gothic Book"/>
                <a:cs typeface="Franklin Gothic Book"/>
              </a:rPr>
              <a:t>i</a:t>
            </a:r>
            <a:r>
              <a:rPr dirty="0" sz="2200" spc="-40" b="1">
                <a:latin typeface="Franklin Gothic Book"/>
                <a:cs typeface="Franklin Gothic Book"/>
              </a:rPr>
              <a:t> </a:t>
            </a:r>
            <a:r>
              <a:rPr dirty="0" sz="2200" spc="-15" b="1">
                <a:latin typeface="Franklin Gothic Book"/>
                <a:cs typeface="Franklin Gothic Book"/>
              </a:rPr>
              <a:t>d</a:t>
            </a:r>
            <a:r>
              <a:rPr dirty="0" sz="2200" b="1">
                <a:latin typeface="Franklin Gothic Book"/>
                <a:cs typeface="Franklin Gothic Book"/>
              </a:rPr>
              <a:t> </a:t>
            </a:r>
            <a:r>
              <a:rPr dirty="0" sz="2200" spc="-5" b="1">
                <a:latin typeface="Franklin Gothic Book"/>
                <a:cs typeface="Franklin Gothic Book"/>
              </a:rPr>
              <a:t>r</a:t>
            </a:r>
            <a:r>
              <a:rPr dirty="0" sz="2200" b="1">
                <a:latin typeface="Franklin Gothic Book"/>
                <a:cs typeface="Franklin Gothic Book"/>
              </a:rPr>
              <a:t>i</a:t>
            </a:r>
            <a:r>
              <a:rPr dirty="0" sz="2200" spc="-5" b="1">
                <a:latin typeface="Franklin Gothic Book"/>
                <a:cs typeface="Franklin Gothic Book"/>
              </a:rPr>
              <a:t>v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spc="-5" b="1">
                <a:latin typeface="Franklin Gothic Book"/>
                <a:cs typeface="Franklin Gothic Book"/>
              </a:rPr>
              <a:t>s</a:t>
            </a:r>
            <a:r>
              <a:rPr dirty="0" sz="2200" spc="-5" b="1">
                <a:latin typeface="Franklin Gothic Book"/>
                <a:cs typeface="Franklin Gothic Book"/>
              </a:rPr>
              <a:t>t</a:t>
            </a:r>
            <a:r>
              <a:rPr dirty="0" sz="2200" spc="-20" b="1">
                <a:latin typeface="Franklin Gothic Book"/>
                <a:cs typeface="Franklin Gothic Book"/>
              </a:rPr>
              <a:t>iment</a:t>
            </a:r>
            <a:r>
              <a:rPr dirty="0" sz="2200" spc="-15" b="1">
                <a:latin typeface="Franklin Gothic Book"/>
                <a:cs typeface="Franklin Gothic Book"/>
              </a:rPr>
              <a:t>o</a:t>
            </a:r>
            <a:r>
              <a:rPr dirty="0" sz="2200" b="1">
                <a:latin typeface="Franklin Gothic Book"/>
                <a:cs typeface="Franklin Gothic Book"/>
              </a:rPr>
              <a:t> </a:t>
            </a:r>
            <a:r>
              <a:rPr dirty="0" sz="2200" spc="-5" b="1" u="heavy">
                <a:latin typeface="Franklin Gothic Book"/>
                <a:cs typeface="Franklin Gothic Book"/>
              </a:rPr>
              <a:t>p</a:t>
            </a:r>
            <a:r>
              <a:rPr dirty="0" sz="2200" spc="-10" b="1" u="heavy">
                <a:latin typeface="Franklin Gothic Book"/>
                <a:cs typeface="Franklin Gothic Book"/>
              </a:rPr>
              <a:t>o</a:t>
            </a:r>
            <a:r>
              <a:rPr dirty="0" sz="2200" spc="-5" b="1" u="heavy">
                <a:latin typeface="Franklin Gothic Book"/>
                <a:cs typeface="Franklin Gothic Book"/>
              </a:rPr>
              <a:t>s</a:t>
            </a:r>
            <a:r>
              <a:rPr dirty="0" sz="2200" spc="-5" b="1" u="heavy">
                <a:latin typeface="Franklin Gothic Book"/>
                <a:cs typeface="Franklin Gothic Book"/>
              </a:rPr>
              <a:t>s</a:t>
            </a:r>
            <a:r>
              <a:rPr dirty="0" sz="2200" spc="-10" b="1" u="heavy">
                <a:latin typeface="Franklin Gothic Book"/>
                <a:cs typeface="Franklin Gothic Book"/>
              </a:rPr>
              <a:t>o</a:t>
            </a:r>
            <a:r>
              <a:rPr dirty="0" sz="2200" spc="-10" b="1" u="heavy">
                <a:latin typeface="Franklin Gothic Book"/>
                <a:cs typeface="Franklin Gothic Book"/>
              </a:rPr>
              <a:t>n</a:t>
            </a:r>
            <a:r>
              <a:rPr dirty="0" sz="2200" spc="-15" b="1" u="heavy">
                <a:latin typeface="Franklin Gothic Book"/>
                <a:cs typeface="Franklin Gothic Book"/>
              </a:rPr>
              <a:t>o</a:t>
            </a:r>
            <a:r>
              <a:rPr dirty="0" sz="2200" spc="-45" b="1" u="heavy">
                <a:latin typeface="Franklin Gothic Book"/>
                <a:cs typeface="Franklin Gothic Book"/>
              </a:rPr>
              <a:t> </a:t>
            </a:r>
            <a:r>
              <a:rPr dirty="0" sz="2200" spc="-10" b="1" u="heavy">
                <a:latin typeface="Franklin Gothic Book"/>
                <a:cs typeface="Franklin Gothic Book"/>
              </a:rPr>
              <a:t>e</a:t>
            </a:r>
            <a:r>
              <a:rPr dirty="0" sz="2200" spc="-5" b="1" u="heavy">
                <a:latin typeface="Franklin Gothic Book"/>
                <a:cs typeface="Franklin Gothic Book"/>
              </a:rPr>
              <a:t>s</a:t>
            </a:r>
            <a:r>
              <a:rPr dirty="0" sz="2200" spc="-5" b="1" u="heavy">
                <a:latin typeface="Franklin Gothic Book"/>
                <a:cs typeface="Franklin Gothic Book"/>
              </a:rPr>
              <a:t>s</a:t>
            </a:r>
            <a:r>
              <a:rPr dirty="0" sz="2200" spc="-10" b="1" u="heavy">
                <a:latin typeface="Franklin Gothic Book"/>
                <a:cs typeface="Franklin Gothic Book"/>
              </a:rPr>
              <a:t>e</a:t>
            </a:r>
            <a:r>
              <a:rPr dirty="0" sz="2200" spc="-5" b="1" u="heavy">
                <a:latin typeface="Franklin Gothic Book"/>
                <a:cs typeface="Franklin Gothic Book"/>
              </a:rPr>
              <a:t>r</a:t>
            </a:r>
            <a:r>
              <a:rPr dirty="0" sz="2200" spc="-15" b="1" u="heavy">
                <a:latin typeface="Franklin Gothic Book"/>
                <a:cs typeface="Franklin Gothic Book"/>
              </a:rPr>
              <a:t>e</a:t>
            </a:r>
            <a:r>
              <a:rPr dirty="0" sz="2200" spc="-25" b="1" u="heavy">
                <a:latin typeface="Franklin Gothic Book"/>
                <a:cs typeface="Franklin Gothic Book"/>
              </a:rPr>
              <a:t> </a:t>
            </a:r>
            <a:r>
              <a:rPr dirty="0" sz="2200" b="1" u="heavy">
                <a:latin typeface="Franklin Gothic Book"/>
                <a:cs typeface="Franklin Gothic Book"/>
              </a:rPr>
              <a:t>f</a:t>
            </a:r>
            <a:r>
              <a:rPr dirty="0" sz="2200" spc="-10" b="1" u="heavy">
                <a:latin typeface="Franklin Gothic Book"/>
                <a:cs typeface="Franklin Gothic Book"/>
              </a:rPr>
              <a:t>o</a:t>
            </a:r>
            <a:r>
              <a:rPr dirty="0" sz="2200" spc="-5" b="1" u="heavy">
                <a:latin typeface="Franklin Gothic Book"/>
                <a:cs typeface="Franklin Gothic Book"/>
              </a:rPr>
              <a:t>r</a:t>
            </a:r>
            <a:r>
              <a:rPr dirty="0" sz="2200" spc="-10" b="1" u="heavy">
                <a:latin typeface="Franklin Gothic Book"/>
                <a:cs typeface="Franklin Gothic Book"/>
              </a:rPr>
              <a:t>m</a:t>
            </a:r>
            <a:r>
              <a:rPr dirty="0" sz="2200" spc="-5" b="1" u="heavy">
                <a:latin typeface="Franklin Gothic Book"/>
                <a:cs typeface="Franklin Gothic Book"/>
              </a:rPr>
              <a:t>a</a:t>
            </a:r>
            <a:r>
              <a:rPr dirty="0" sz="2200" spc="-10" b="1" u="heavy">
                <a:latin typeface="Franklin Gothic Book"/>
                <a:cs typeface="Franklin Gothic Book"/>
              </a:rPr>
              <a:t>t</a:t>
            </a:r>
            <a:r>
              <a:rPr dirty="0" sz="2200" spc="25" b="1" u="heavy">
                <a:latin typeface="Franklin Gothic Book"/>
                <a:cs typeface="Franklin Gothic Book"/>
              </a:rPr>
              <a:t>i</a:t>
            </a:r>
            <a:r>
              <a:rPr dirty="0" sz="2200" spc="-10" b="1">
                <a:latin typeface="Franklin Gothic Book"/>
                <a:cs typeface="Franklin Gothic Book"/>
              </a:rPr>
              <a:t>:</a:t>
            </a:r>
            <a:endParaRPr sz="22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184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200" spc="-5" b="1">
                <a:latin typeface="Franklin Gothic Book"/>
                <a:cs typeface="Franklin Gothic Book"/>
              </a:rPr>
              <a:t>d</a:t>
            </a:r>
            <a:r>
              <a:rPr dirty="0" sz="2200" spc="-15" b="1">
                <a:latin typeface="Franklin Gothic Book"/>
                <a:cs typeface="Franklin Gothic Book"/>
              </a:rPr>
              <a:t>a</a:t>
            </a:r>
            <a:r>
              <a:rPr dirty="0" sz="2200" spc="-25" b="1">
                <a:latin typeface="Franklin Gothic Book"/>
                <a:cs typeface="Franklin Gothic Book"/>
              </a:rPr>
              <a:t> </a:t>
            </a:r>
            <a:r>
              <a:rPr dirty="0" sz="2200" spc="-10" b="1">
                <a:latin typeface="Franklin Gothic Book"/>
                <a:cs typeface="Franklin Gothic Book"/>
              </a:rPr>
              <a:t>u</a:t>
            </a:r>
            <a:r>
              <a:rPr dirty="0" sz="2200" spc="-15" b="1">
                <a:latin typeface="Franklin Gothic Book"/>
                <a:cs typeface="Franklin Gothic Book"/>
              </a:rPr>
              <a:t>n</a:t>
            </a:r>
            <a:r>
              <a:rPr dirty="0" sz="2200" spc="-30" b="1">
                <a:latin typeface="Franklin Gothic Book"/>
                <a:cs typeface="Franklin Gothic Book"/>
              </a:rPr>
              <a:t> </a:t>
            </a:r>
            <a:r>
              <a:rPr dirty="0" sz="2200" spc="-5" b="1">
                <a:latin typeface="Franklin Gothic Book"/>
                <a:cs typeface="Franklin Gothic Book"/>
              </a:rPr>
              <a:t>s</a:t>
            </a:r>
            <a:r>
              <a:rPr dirty="0" sz="2200" spc="-10" b="1">
                <a:latin typeface="Franklin Gothic Book"/>
                <a:cs typeface="Franklin Gothic Book"/>
              </a:rPr>
              <a:t>o</a:t>
            </a:r>
            <a:r>
              <a:rPr dirty="0" sz="2200" b="1">
                <a:latin typeface="Franklin Gothic Book"/>
                <a:cs typeface="Franklin Gothic Book"/>
              </a:rPr>
              <a:t>l</a:t>
            </a:r>
            <a:r>
              <a:rPr dirty="0" sz="2200" spc="-15" b="1">
                <a:latin typeface="Franklin Gothic Book"/>
                <a:cs typeface="Franklin Gothic Book"/>
              </a:rPr>
              <a:t>o</a:t>
            </a:r>
            <a:r>
              <a:rPr dirty="0" sz="2200" b="1">
                <a:latin typeface="Franklin Gothic Book"/>
                <a:cs typeface="Franklin Gothic Book"/>
              </a:rPr>
              <a:t> </a:t>
            </a:r>
            <a:r>
              <a:rPr dirty="0" sz="2200" spc="-5" b="1">
                <a:latin typeface="Franklin Gothic Book"/>
                <a:cs typeface="Franklin Gothic Book"/>
              </a:rPr>
              <a:t>s</a:t>
            </a:r>
            <a:r>
              <a:rPr dirty="0" sz="2200" spc="-5" b="1">
                <a:latin typeface="Franklin Gothic Book"/>
                <a:cs typeface="Franklin Gothic Book"/>
              </a:rPr>
              <a:t>t</a:t>
            </a:r>
            <a:r>
              <a:rPr dirty="0" sz="2200" spc="-5" b="1">
                <a:latin typeface="Franklin Gothic Book"/>
                <a:cs typeface="Franklin Gothic Book"/>
              </a:rPr>
              <a:t>r</a:t>
            </a:r>
            <a:r>
              <a:rPr dirty="0" sz="2200" spc="-5" b="1">
                <a:latin typeface="Franklin Gothic Book"/>
                <a:cs typeface="Franklin Gothic Book"/>
              </a:rPr>
              <a:t>a</a:t>
            </a:r>
            <a:r>
              <a:rPr dirty="0" sz="2200" spc="-5" b="1">
                <a:latin typeface="Franklin Gothic Book"/>
                <a:cs typeface="Franklin Gothic Book"/>
              </a:rPr>
              <a:t>t</a:t>
            </a:r>
            <a:r>
              <a:rPr dirty="0" sz="2200" spc="-15" b="1">
                <a:latin typeface="Franklin Gothic Book"/>
                <a:cs typeface="Franklin Gothic Book"/>
              </a:rPr>
              <a:t>o</a:t>
            </a:r>
            <a:r>
              <a:rPr dirty="0" sz="2200" spc="-40" b="1">
                <a:latin typeface="Franklin Gothic Book"/>
                <a:cs typeface="Franklin Gothic Book"/>
              </a:rPr>
              <a:t> </a:t>
            </a:r>
            <a:r>
              <a:rPr dirty="0" sz="2200" spc="-5" b="1">
                <a:latin typeface="Franklin Gothic Book"/>
                <a:cs typeface="Franklin Gothic Book"/>
              </a:rPr>
              <a:t>d</a:t>
            </a:r>
            <a:r>
              <a:rPr dirty="0" sz="2200" spc="-5" b="1">
                <a:latin typeface="Franklin Gothic Book"/>
                <a:cs typeface="Franklin Gothic Book"/>
              </a:rPr>
              <a:t>i</a:t>
            </a:r>
            <a:r>
              <a:rPr dirty="0" sz="2200" spc="-25" b="1">
                <a:latin typeface="Franklin Gothic Book"/>
                <a:cs typeface="Franklin Gothic Book"/>
              </a:rPr>
              <a:t> </a:t>
            </a:r>
            <a:r>
              <a:rPr dirty="0" sz="2200" spc="-10" b="1">
                <a:latin typeface="Franklin Gothic Book"/>
                <a:cs typeface="Franklin Gothic Book"/>
              </a:rPr>
              <a:t>c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b="1">
                <a:latin typeface="Franklin Gothic Book"/>
                <a:cs typeface="Franklin Gothic Book"/>
              </a:rPr>
              <a:t>l</a:t>
            </a:r>
            <a:r>
              <a:rPr dirty="0" sz="2200" b="1">
                <a:latin typeface="Franklin Gothic Book"/>
                <a:cs typeface="Franklin Gothic Book"/>
              </a:rPr>
              <a:t>l</a:t>
            </a:r>
            <a:r>
              <a:rPr dirty="0" sz="2200" spc="-10" b="1">
                <a:latin typeface="Franklin Gothic Book"/>
                <a:cs typeface="Franklin Gothic Book"/>
              </a:rPr>
              <a:t>u</a:t>
            </a:r>
            <a:r>
              <a:rPr dirty="0" sz="2200" b="1">
                <a:latin typeface="Franklin Gothic Book"/>
                <a:cs typeface="Franklin Gothic Book"/>
              </a:rPr>
              <a:t>l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spc="-10" b="1">
                <a:latin typeface="Franklin Gothic Book"/>
                <a:cs typeface="Franklin Gothic Book"/>
              </a:rPr>
              <a:t>:</a:t>
            </a:r>
            <a:r>
              <a:rPr dirty="0" sz="2200" spc="-35" b="1">
                <a:latin typeface="Franklin Gothic Book"/>
                <a:cs typeface="Franklin Gothic Book"/>
              </a:rPr>
              <a:t> 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spc="-10" b="1">
                <a:latin typeface="Franklin Gothic Book"/>
                <a:cs typeface="Franklin Gothic Book"/>
              </a:rPr>
              <a:t>P</a:t>
            </a:r>
            <a:r>
              <a:rPr dirty="0" sz="2200" b="1">
                <a:latin typeface="Franklin Gothic Book"/>
                <a:cs typeface="Franklin Gothic Book"/>
              </a:rPr>
              <a:t>I</a:t>
            </a:r>
            <a:r>
              <a:rPr dirty="0" sz="2200" spc="-5" b="1">
                <a:latin typeface="Franklin Gothic Book"/>
                <a:cs typeface="Franklin Gothic Book"/>
              </a:rPr>
              <a:t>T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spc="-5" b="1">
                <a:latin typeface="Franklin Gothic Book"/>
                <a:cs typeface="Franklin Gothic Book"/>
              </a:rPr>
              <a:t>L</a:t>
            </a:r>
            <a:r>
              <a:rPr dirty="0" sz="2200" spc="-10" b="1">
                <a:latin typeface="Franklin Gothic Book"/>
                <a:cs typeface="Franklin Gothic Book"/>
              </a:rPr>
              <a:t>IO</a:t>
            </a:r>
            <a:r>
              <a:rPr dirty="0" sz="2200" spc="-40" b="1">
                <a:latin typeface="Franklin Gothic Book"/>
                <a:cs typeface="Franklin Gothic Book"/>
              </a:rPr>
              <a:t> </a:t>
            </a:r>
            <a:r>
              <a:rPr dirty="0" sz="2200" spc="-10" b="1">
                <a:latin typeface="Franklin Gothic Book"/>
                <a:cs typeface="Franklin Gothic Book"/>
              </a:rPr>
              <a:t>S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spc="-15" b="1">
                <a:latin typeface="Franklin Gothic Book"/>
                <a:cs typeface="Franklin Gothic Book"/>
              </a:rPr>
              <a:t>M</a:t>
            </a:r>
            <a:r>
              <a:rPr dirty="0" sz="2200" spc="-10" b="1">
                <a:latin typeface="Franklin Gothic Book"/>
                <a:cs typeface="Franklin Gothic Book"/>
              </a:rPr>
              <a:t>P</a:t>
            </a:r>
            <a:r>
              <a:rPr dirty="0" sz="2200" spc="-5" b="1">
                <a:latin typeface="Franklin Gothic Book"/>
                <a:cs typeface="Franklin Gothic Book"/>
              </a:rPr>
              <a:t>L</a:t>
            </a:r>
            <a:r>
              <a:rPr dirty="0" sz="2200" spc="-10" b="1">
                <a:latin typeface="Franklin Gothic Book"/>
                <a:cs typeface="Franklin Gothic Book"/>
              </a:rPr>
              <a:t>I</a:t>
            </a:r>
            <a:r>
              <a:rPr dirty="0" sz="2200" spc="-5" b="1">
                <a:latin typeface="Franklin Gothic Book"/>
                <a:cs typeface="Franklin Gothic Book"/>
              </a:rPr>
              <a:t>C</a:t>
            </a:r>
            <a:r>
              <a:rPr dirty="0" sz="2200" spc="-15" b="1">
                <a:latin typeface="Franklin Gothic Book"/>
                <a:cs typeface="Franklin Gothic Book"/>
              </a:rPr>
              <a:t>E</a:t>
            </a:r>
            <a:r>
              <a:rPr dirty="0" sz="2200" spc="-55" b="1">
                <a:latin typeface="Franklin Gothic Book"/>
                <a:cs typeface="Franklin Gothic Book"/>
              </a:rPr>
              <a:t> </a:t>
            </a:r>
            <a:r>
              <a:rPr dirty="0" sz="2200" spc="-15" b="1">
                <a:latin typeface="Franklin Gothic Book"/>
                <a:cs typeface="Franklin Gothic Book"/>
              </a:rPr>
              <a:t>o</a:t>
            </a:r>
            <a:endParaRPr sz="2200">
              <a:latin typeface="Franklin Gothic Book"/>
              <a:cs typeface="Franklin Gothic Book"/>
            </a:endParaRPr>
          </a:p>
          <a:p>
            <a:pPr marL="287020">
              <a:lnSpc>
                <a:spcPct val="100000"/>
              </a:lnSpc>
              <a:spcBef>
                <a:spcPts val="1320"/>
              </a:spcBef>
            </a:pPr>
            <a:r>
              <a:rPr dirty="0" sz="2200" spc="-10" b="1">
                <a:latin typeface="Franklin Gothic Book"/>
                <a:cs typeface="Franklin Gothic Book"/>
              </a:rPr>
              <a:t>monos</a:t>
            </a:r>
            <a:r>
              <a:rPr dirty="0" sz="2200" spc="-10" b="1">
                <a:latin typeface="Franklin Gothic Book"/>
                <a:cs typeface="Franklin Gothic Book"/>
              </a:rPr>
              <a:t>trat</a:t>
            </a:r>
            <a:r>
              <a:rPr dirty="0" sz="2200" spc="-20" b="1">
                <a:latin typeface="Franklin Gothic Book"/>
                <a:cs typeface="Franklin Gothic Book"/>
              </a:rPr>
              <a:t>i</a:t>
            </a:r>
            <a:r>
              <a:rPr dirty="0" sz="2200" spc="-10" b="1">
                <a:latin typeface="Franklin Gothic Book"/>
                <a:cs typeface="Franklin Gothic Book"/>
              </a:rPr>
              <a:t>fi</a:t>
            </a:r>
            <a:r>
              <a:rPr dirty="0" sz="2200" spc="-10" b="1">
                <a:latin typeface="Franklin Gothic Book"/>
                <a:cs typeface="Franklin Gothic Book"/>
              </a:rPr>
              <a:t>c</a:t>
            </a:r>
            <a:r>
              <a:rPr dirty="0" sz="2200" spc="-10" b="1">
                <a:latin typeface="Franklin Gothic Book"/>
                <a:cs typeface="Franklin Gothic Book"/>
              </a:rPr>
              <a:t>ato;</a:t>
            </a:r>
            <a:endParaRPr sz="22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184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200" spc="-5" b="1">
                <a:latin typeface="Franklin Gothic Book"/>
                <a:cs typeface="Franklin Gothic Book"/>
              </a:rPr>
              <a:t>d</a:t>
            </a:r>
            <a:r>
              <a:rPr dirty="0" sz="2200" spc="-15" b="1">
                <a:latin typeface="Franklin Gothic Book"/>
                <a:cs typeface="Franklin Gothic Book"/>
              </a:rPr>
              <a:t>a</a:t>
            </a:r>
            <a:r>
              <a:rPr dirty="0" sz="2200" spc="-20" b="1">
                <a:latin typeface="Franklin Gothic Book"/>
                <a:cs typeface="Franklin Gothic Book"/>
              </a:rPr>
              <a:t> </a:t>
            </a:r>
            <a:r>
              <a:rPr dirty="0" sz="2200" spc="-5" b="1">
                <a:latin typeface="Franklin Gothic Book"/>
                <a:cs typeface="Franklin Gothic Book"/>
              </a:rPr>
              <a:t>d</a:t>
            </a:r>
            <a:r>
              <a:rPr dirty="0" sz="2200" b="1">
                <a:latin typeface="Franklin Gothic Book"/>
                <a:cs typeface="Franklin Gothic Book"/>
              </a:rPr>
              <a:t>i</a:t>
            </a:r>
            <a:r>
              <a:rPr dirty="0" sz="2200" spc="-5" b="1">
                <a:latin typeface="Franklin Gothic Book"/>
                <a:cs typeface="Franklin Gothic Book"/>
              </a:rPr>
              <a:t>v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spc="-5" b="1">
                <a:latin typeface="Franklin Gothic Book"/>
                <a:cs typeface="Franklin Gothic Book"/>
              </a:rPr>
              <a:t>r</a:t>
            </a:r>
            <a:r>
              <a:rPr dirty="0" sz="2200" spc="-10" b="1">
                <a:latin typeface="Franklin Gothic Book"/>
                <a:cs typeface="Franklin Gothic Book"/>
              </a:rPr>
              <a:t>si</a:t>
            </a:r>
            <a:r>
              <a:rPr dirty="0" sz="2200" spc="-50" b="1">
                <a:latin typeface="Franklin Gothic Book"/>
                <a:cs typeface="Franklin Gothic Book"/>
              </a:rPr>
              <a:t> </a:t>
            </a:r>
            <a:r>
              <a:rPr dirty="0" sz="2200" spc="-5" b="1">
                <a:latin typeface="Franklin Gothic Book"/>
                <a:cs typeface="Franklin Gothic Book"/>
              </a:rPr>
              <a:t>s</a:t>
            </a:r>
            <a:r>
              <a:rPr dirty="0" sz="2200" spc="-5" b="1">
                <a:latin typeface="Franklin Gothic Book"/>
                <a:cs typeface="Franklin Gothic Book"/>
              </a:rPr>
              <a:t>t</a:t>
            </a:r>
            <a:r>
              <a:rPr dirty="0" sz="2200" spc="-5" b="1">
                <a:latin typeface="Franklin Gothic Book"/>
                <a:cs typeface="Franklin Gothic Book"/>
              </a:rPr>
              <a:t>r</a:t>
            </a:r>
            <a:r>
              <a:rPr dirty="0" sz="2200" spc="-5" b="1">
                <a:latin typeface="Franklin Gothic Book"/>
                <a:cs typeface="Franklin Gothic Book"/>
              </a:rPr>
              <a:t>a</a:t>
            </a:r>
            <a:r>
              <a:rPr dirty="0" sz="2200" spc="-5" b="1">
                <a:latin typeface="Franklin Gothic Book"/>
                <a:cs typeface="Franklin Gothic Book"/>
              </a:rPr>
              <a:t>t</a:t>
            </a:r>
            <a:r>
              <a:rPr dirty="0" sz="2200" spc="-10" b="1">
                <a:latin typeface="Franklin Gothic Book"/>
                <a:cs typeface="Franklin Gothic Book"/>
              </a:rPr>
              <a:t>i</a:t>
            </a:r>
            <a:r>
              <a:rPr dirty="0" sz="2200" spc="-10" b="1">
                <a:latin typeface="Franklin Gothic Book"/>
                <a:cs typeface="Franklin Gothic Book"/>
              </a:rPr>
              <a:t>:</a:t>
            </a:r>
            <a:r>
              <a:rPr dirty="0" sz="2200" spc="-55" b="1">
                <a:latin typeface="Franklin Gothic Book"/>
                <a:cs typeface="Franklin Gothic Book"/>
              </a:rPr>
              <a:t> 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spc="-10" b="1">
                <a:latin typeface="Franklin Gothic Book"/>
                <a:cs typeface="Franklin Gothic Book"/>
              </a:rPr>
              <a:t>P</a:t>
            </a:r>
            <a:r>
              <a:rPr dirty="0" sz="2200" b="1">
                <a:latin typeface="Franklin Gothic Book"/>
                <a:cs typeface="Franklin Gothic Book"/>
              </a:rPr>
              <a:t>I</a:t>
            </a:r>
            <a:r>
              <a:rPr dirty="0" sz="2200" spc="-5" b="1">
                <a:latin typeface="Franklin Gothic Book"/>
                <a:cs typeface="Franklin Gothic Book"/>
              </a:rPr>
              <a:t>T</a:t>
            </a:r>
            <a:r>
              <a:rPr dirty="0" sz="2200" spc="-10" b="1">
                <a:latin typeface="Franklin Gothic Book"/>
                <a:cs typeface="Franklin Gothic Book"/>
              </a:rPr>
              <a:t>E</a:t>
            </a:r>
            <a:r>
              <a:rPr dirty="0" sz="2200" spc="-5" b="1">
                <a:latin typeface="Franklin Gothic Book"/>
                <a:cs typeface="Franklin Gothic Book"/>
              </a:rPr>
              <a:t>L</a:t>
            </a:r>
            <a:r>
              <a:rPr dirty="0" sz="2200" spc="-10" b="1">
                <a:latin typeface="Franklin Gothic Book"/>
                <a:cs typeface="Franklin Gothic Book"/>
              </a:rPr>
              <a:t>IO</a:t>
            </a:r>
            <a:r>
              <a:rPr dirty="0" sz="2200" spc="-40" b="1">
                <a:latin typeface="Franklin Gothic Book"/>
                <a:cs typeface="Franklin Gothic Book"/>
              </a:rPr>
              <a:t> </a:t>
            </a:r>
            <a:r>
              <a:rPr dirty="0" sz="2200" spc="-5" b="1">
                <a:latin typeface="Franklin Gothic Book"/>
                <a:cs typeface="Franklin Gothic Book"/>
              </a:rPr>
              <a:t>C</a:t>
            </a:r>
            <a:r>
              <a:rPr dirty="0" sz="2200" spc="-15" b="1">
                <a:latin typeface="Franklin Gothic Book"/>
                <a:cs typeface="Franklin Gothic Book"/>
              </a:rPr>
              <a:t>O</a:t>
            </a:r>
            <a:r>
              <a:rPr dirty="0" sz="2200" spc="-10" b="1">
                <a:latin typeface="Franklin Gothic Book"/>
                <a:cs typeface="Franklin Gothic Book"/>
              </a:rPr>
              <a:t>M</a:t>
            </a:r>
            <a:r>
              <a:rPr dirty="0" sz="2200" spc="-10" b="1">
                <a:latin typeface="Franklin Gothic Book"/>
                <a:cs typeface="Franklin Gothic Book"/>
              </a:rPr>
              <a:t>P</a:t>
            </a:r>
            <a:r>
              <a:rPr dirty="0" sz="2200" spc="-15" b="1">
                <a:latin typeface="Franklin Gothic Book"/>
                <a:cs typeface="Franklin Gothic Book"/>
              </a:rPr>
              <a:t>O</a:t>
            </a:r>
            <a:r>
              <a:rPr dirty="0" sz="2200" spc="-5" b="1">
                <a:latin typeface="Franklin Gothic Book"/>
                <a:cs typeface="Franklin Gothic Book"/>
              </a:rPr>
              <a:t>S</a:t>
            </a:r>
            <a:r>
              <a:rPr dirty="0" sz="2200" spc="-5" b="1">
                <a:latin typeface="Franklin Gothic Book"/>
                <a:cs typeface="Franklin Gothic Book"/>
              </a:rPr>
              <a:t>T</a:t>
            </a:r>
            <a:r>
              <a:rPr dirty="0" sz="2200" spc="-15" b="1">
                <a:latin typeface="Franklin Gothic Book"/>
                <a:cs typeface="Franklin Gothic Book"/>
              </a:rPr>
              <a:t>O</a:t>
            </a:r>
            <a:r>
              <a:rPr dirty="0" sz="2200" spc="-45" b="1">
                <a:latin typeface="Franklin Gothic Book"/>
                <a:cs typeface="Franklin Gothic Book"/>
              </a:rPr>
              <a:t> </a:t>
            </a:r>
            <a:r>
              <a:rPr dirty="0" sz="2200" spc="-15" b="1">
                <a:latin typeface="Franklin Gothic Book"/>
                <a:cs typeface="Franklin Gothic Book"/>
              </a:rPr>
              <a:t>o</a:t>
            </a:r>
            <a:r>
              <a:rPr dirty="0" sz="2200" b="1">
                <a:latin typeface="Franklin Gothic Book"/>
                <a:cs typeface="Franklin Gothic Book"/>
              </a:rPr>
              <a:t> </a:t>
            </a:r>
            <a:r>
              <a:rPr dirty="0" sz="2200" spc="-5" b="1">
                <a:latin typeface="Franklin Gothic Book"/>
                <a:cs typeface="Franklin Gothic Book"/>
              </a:rPr>
              <a:t>p</a:t>
            </a:r>
            <a:r>
              <a:rPr dirty="0" sz="2200" b="1">
                <a:latin typeface="Franklin Gothic Book"/>
                <a:cs typeface="Franklin Gothic Book"/>
              </a:rPr>
              <a:t>l</a:t>
            </a:r>
            <a:r>
              <a:rPr dirty="0" sz="2200" spc="-10" b="1">
                <a:latin typeface="Franklin Gothic Book"/>
                <a:cs typeface="Franklin Gothic Book"/>
              </a:rPr>
              <a:t>u</a:t>
            </a:r>
            <a:r>
              <a:rPr dirty="0" sz="2200" spc="-5" b="1">
                <a:latin typeface="Franklin Gothic Book"/>
                <a:cs typeface="Franklin Gothic Book"/>
              </a:rPr>
              <a:t>r</a:t>
            </a:r>
            <a:r>
              <a:rPr dirty="0" sz="2200" b="1">
                <a:latin typeface="Franklin Gothic Book"/>
                <a:cs typeface="Franklin Gothic Book"/>
              </a:rPr>
              <a:t>i</a:t>
            </a:r>
            <a:r>
              <a:rPr dirty="0" sz="2200" spc="-15" b="1">
                <a:latin typeface="Franklin Gothic Book"/>
                <a:cs typeface="Franklin Gothic Book"/>
              </a:rPr>
              <a:t>s</a:t>
            </a:r>
            <a:r>
              <a:rPr dirty="0" sz="2200" spc="-5" b="1">
                <a:latin typeface="Franklin Gothic Book"/>
                <a:cs typeface="Franklin Gothic Book"/>
              </a:rPr>
              <a:t>t</a:t>
            </a:r>
            <a:r>
              <a:rPr dirty="0" sz="2200" spc="-10" b="1">
                <a:latin typeface="Franklin Gothic Book"/>
                <a:cs typeface="Franklin Gothic Book"/>
              </a:rPr>
              <a:t>ra</a:t>
            </a:r>
            <a:r>
              <a:rPr dirty="0" sz="2200" spc="-20" b="1">
                <a:latin typeface="Franklin Gothic Book"/>
                <a:cs typeface="Franklin Gothic Book"/>
              </a:rPr>
              <a:t>t</a:t>
            </a:r>
            <a:r>
              <a:rPr dirty="0" sz="2200" spc="-15" b="1">
                <a:latin typeface="Franklin Gothic Book"/>
                <a:cs typeface="Franklin Gothic Book"/>
              </a:rPr>
              <a:t>ificat</a:t>
            </a:r>
            <a:r>
              <a:rPr dirty="0" sz="2200" spc="-5" b="1">
                <a:latin typeface="Franklin Gothic Book"/>
                <a:cs typeface="Franklin Gothic Book"/>
              </a:rPr>
              <a:t>o</a:t>
            </a:r>
            <a:r>
              <a:rPr dirty="0" sz="2200" spc="-10" b="1">
                <a:latin typeface="Franklin Gothic Book"/>
                <a:cs typeface="Franklin Gothic Book"/>
              </a:rPr>
              <a:t>.</a:t>
            </a:r>
            <a:endParaRPr sz="22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07819" y="4037076"/>
            <a:ext cx="5928359" cy="24643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1125" y="6591300"/>
            <a:ext cx="6381750" cy="137160"/>
          </a:xfrm>
          <a:custGeom>
            <a:avLst/>
            <a:gdLst/>
            <a:ahLst/>
            <a:cxnLst/>
            <a:rect l="l" t="t" r="r" b="b"/>
            <a:pathLst>
              <a:path w="6381750" h="137159">
                <a:moveTo>
                  <a:pt x="0" y="137160"/>
                </a:moveTo>
                <a:lnTo>
                  <a:pt x="6381750" y="137160"/>
                </a:lnTo>
                <a:lnTo>
                  <a:pt x="6381750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1125" y="6590665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 h="0">
                <a:moveTo>
                  <a:pt x="0" y="0"/>
                </a:moveTo>
                <a:lnTo>
                  <a:pt x="137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81125" y="3947159"/>
            <a:ext cx="137160" cy="2642870"/>
          </a:xfrm>
          <a:custGeom>
            <a:avLst/>
            <a:gdLst/>
            <a:ahLst/>
            <a:cxnLst/>
            <a:rect l="l" t="t" r="r" b="b"/>
            <a:pathLst>
              <a:path w="137159" h="2642870">
                <a:moveTo>
                  <a:pt x="0" y="2642870"/>
                </a:moveTo>
                <a:lnTo>
                  <a:pt x="137159" y="2642870"/>
                </a:lnTo>
                <a:lnTo>
                  <a:pt x="137159" y="0"/>
                </a:lnTo>
                <a:lnTo>
                  <a:pt x="0" y="0"/>
                </a:lnTo>
                <a:lnTo>
                  <a:pt x="0" y="26428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81125" y="3810000"/>
            <a:ext cx="6381750" cy="137160"/>
          </a:xfrm>
          <a:custGeom>
            <a:avLst/>
            <a:gdLst/>
            <a:ahLst/>
            <a:cxnLst/>
            <a:rect l="l" t="t" r="r" b="b"/>
            <a:pathLst>
              <a:path w="6381750" h="137160">
                <a:moveTo>
                  <a:pt x="0" y="137159"/>
                </a:moveTo>
                <a:lnTo>
                  <a:pt x="6381750" y="137159"/>
                </a:lnTo>
                <a:lnTo>
                  <a:pt x="638175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625715" y="3947159"/>
            <a:ext cx="137160" cy="2643505"/>
          </a:xfrm>
          <a:custGeom>
            <a:avLst/>
            <a:gdLst/>
            <a:ahLst/>
            <a:cxnLst/>
            <a:rect l="l" t="t" r="r" b="b"/>
            <a:pathLst>
              <a:path w="137159" h="2643504">
                <a:moveTo>
                  <a:pt x="137159" y="0"/>
                </a:moveTo>
                <a:lnTo>
                  <a:pt x="0" y="0"/>
                </a:lnTo>
                <a:lnTo>
                  <a:pt x="0" y="2643504"/>
                </a:lnTo>
                <a:lnTo>
                  <a:pt x="137159" y="2643504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564005" y="6522719"/>
            <a:ext cx="6015990" cy="0"/>
          </a:xfrm>
          <a:custGeom>
            <a:avLst/>
            <a:gdLst/>
            <a:ahLst/>
            <a:cxnLst/>
            <a:rect l="l" t="t" r="r" b="b"/>
            <a:pathLst>
              <a:path w="6015990" h="0">
                <a:moveTo>
                  <a:pt x="0" y="0"/>
                </a:moveTo>
                <a:lnTo>
                  <a:pt x="6015990" y="0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86864" y="4038600"/>
            <a:ext cx="0" cy="2461260"/>
          </a:xfrm>
          <a:custGeom>
            <a:avLst/>
            <a:gdLst/>
            <a:ahLst/>
            <a:cxnLst/>
            <a:rect l="l" t="t" r="r" b="b"/>
            <a:pathLst>
              <a:path w="0" h="2461260">
                <a:moveTo>
                  <a:pt x="0" y="0"/>
                </a:moveTo>
                <a:lnTo>
                  <a:pt x="0" y="2461260"/>
                </a:lnTo>
              </a:path>
            </a:pathLst>
          </a:custGeom>
          <a:ln w="469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64005" y="4015740"/>
            <a:ext cx="6015990" cy="0"/>
          </a:xfrm>
          <a:custGeom>
            <a:avLst/>
            <a:gdLst/>
            <a:ahLst/>
            <a:cxnLst/>
            <a:rect l="l" t="t" r="r" b="b"/>
            <a:pathLst>
              <a:path w="6015990" h="0">
                <a:moveTo>
                  <a:pt x="0" y="0"/>
                </a:moveTo>
                <a:lnTo>
                  <a:pt x="6015990" y="0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57134" y="4038600"/>
            <a:ext cx="0" cy="2460625"/>
          </a:xfrm>
          <a:custGeom>
            <a:avLst/>
            <a:gdLst/>
            <a:ahLst/>
            <a:cxnLst/>
            <a:rect l="l" t="t" r="r" b="b"/>
            <a:pathLst>
              <a:path w="0" h="2460625">
                <a:moveTo>
                  <a:pt x="0" y="0"/>
                </a:moveTo>
                <a:lnTo>
                  <a:pt x="0" y="2460625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A</a:t>
            </a:r>
            <a:r>
              <a:rPr dirty="0" spc="-10">
                <a:latin typeface="Franklin Gothic Medium"/>
                <a:cs typeface="Franklin Gothic Medium"/>
              </a:rPr>
              <a:t>SS</a:t>
            </a:r>
            <a:r>
              <a:rPr dirty="0" spc="-15">
                <a:latin typeface="Franklin Gothic Medium"/>
                <a:cs typeface="Franklin Gothic Medium"/>
              </a:rPr>
              <a:t>IFICAZIONE</a:t>
            </a:r>
            <a:r>
              <a:rPr dirty="0" spc="-50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D</a:t>
            </a:r>
            <a:r>
              <a:rPr dirty="0" spc="-10">
                <a:latin typeface="Franklin Gothic Medium"/>
                <a:cs typeface="Franklin Gothic Medium"/>
              </a:rPr>
              <a:t>EG</a:t>
            </a:r>
            <a:r>
              <a:rPr dirty="0">
                <a:latin typeface="Franklin Gothic Medium"/>
                <a:cs typeface="Franklin Gothic Medium"/>
              </a:rPr>
              <a:t>L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  <a:r>
              <a:rPr dirty="0" spc="-45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 spc="-5">
                <a:latin typeface="Franklin Gothic Medium"/>
                <a:cs typeface="Franklin Gothic Medium"/>
              </a:rPr>
              <a:t>P</a:t>
            </a:r>
            <a:r>
              <a:rPr dirty="0" spc="-5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T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 spc="-10">
                <a:latin typeface="Franklin Gothic Medium"/>
                <a:cs typeface="Franklin Gothic Medium"/>
              </a:rPr>
              <a:t>LI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067936" y="1916772"/>
            <a:ext cx="4343400" cy="3960495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 vert="horz">
            <a:spAutoFit/>
          </a:bodyPr>
          <a:lstStyle/>
          <a:p>
            <a:pPr marL="274955" marR="3175">
              <a:lnSpc>
                <a:spcPct val="130000"/>
              </a:lnSpc>
            </a:pPr>
            <a:r>
              <a:rPr dirty="0" sz="2000">
                <a:latin typeface="Arial Narrow"/>
                <a:cs typeface="Arial Narrow"/>
              </a:rPr>
              <a:t>Una</a:t>
            </a:r>
            <a:r>
              <a:rPr dirty="0" sz="2000" spc="-2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s</a:t>
            </a:r>
            <a:r>
              <a:rPr dirty="0" sz="2000" spc="-10">
                <a:latin typeface="Arial Narrow"/>
                <a:cs typeface="Arial Narrow"/>
              </a:rPr>
              <a:t>u</a:t>
            </a:r>
            <a:r>
              <a:rPr dirty="0" sz="2000" spc="-5">
                <a:latin typeface="Arial Narrow"/>
                <a:cs typeface="Arial Narrow"/>
              </a:rPr>
              <a:t>perfi</a:t>
            </a:r>
            <a:r>
              <a:rPr dirty="0" sz="2000" spc="-15">
                <a:latin typeface="Arial Narrow"/>
                <a:cs typeface="Arial Narrow"/>
              </a:rPr>
              <a:t>c</a:t>
            </a:r>
            <a:r>
              <a:rPr dirty="0" sz="2000" spc="-5">
                <a:latin typeface="Arial Narrow"/>
                <a:cs typeface="Arial Narrow"/>
              </a:rPr>
              <a:t>i</a:t>
            </a:r>
            <a:r>
              <a:rPr dirty="0" sz="2000">
                <a:latin typeface="Arial Narrow"/>
                <a:cs typeface="Arial Narrow"/>
              </a:rPr>
              <a:t>e</a:t>
            </a:r>
            <a:r>
              <a:rPr dirty="0" sz="2000" spc="-1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de</a:t>
            </a:r>
            <a:r>
              <a:rPr dirty="0" sz="2000" spc="-15">
                <a:latin typeface="Arial Narrow"/>
                <a:cs typeface="Arial Narrow"/>
              </a:rPr>
              <a:t>l</a:t>
            </a:r>
            <a:r>
              <a:rPr dirty="0" sz="2000" spc="-5">
                <a:latin typeface="Arial Narrow"/>
                <a:cs typeface="Arial Narrow"/>
              </a:rPr>
              <a:t>l</a:t>
            </a:r>
            <a:r>
              <a:rPr dirty="0" sz="2000">
                <a:latin typeface="Arial Narrow"/>
                <a:cs typeface="Arial Narrow"/>
              </a:rPr>
              <a:t>o </a:t>
            </a:r>
            <a:r>
              <a:rPr dirty="0" sz="2000" spc="-5">
                <a:latin typeface="Arial Narrow"/>
                <a:cs typeface="Arial Narrow"/>
              </a:rPr>
              <a:t>s</a:t>
            </a:r>
            <a:r>
              <a:rPr dirty="0" sz="2000" spc="-10">
                <a:latin typeface="Arial Narrow"/>
                <a:cs typeface="Arial Narrow"/>
              </a:rPr>
              <a:t>t</a:t>
            </a:r>
            <a:r>
              <a:rPr dirty="0" sz="2000">
                <a:latin typeface="Arial Narrow"/>
                <a:cs typeface="Arial Narrow"/>
              </a:rPr>
              <a:t>rato</a:t>
            </a:r>
            <a:r>
              <a:rPr dirty="0" sz="2000" spc="-15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ep</a:t>
            </a:r>
            <a:r>
              <a:rPr dirty="0" sz="2000" spc="-10">
                <a:latin typeface="Arial Narrow"/>
                <a:cs typeface="Arial Narrow"/>
              </a:rPr>
              <a:t>i</a:t>
            </a:r>
            <a:r>
              <a:rPr dirty="0" sz="2000">
                <a:latin typeface="Arial Narrow"/>
                <a:cs typeface="Arial Narrow"/>
              </a:rPr>
              <a:t>te</a:t>
            </a:r>
            <a:r>
              <a:rPr dirty="0" sz="2000" spc="-10">
                <a:latin typeface="Arial Narrow"/>
                <a:cs typeface="Arial Narrow"/>
              </a:rPr>
              <a:t>l</a:t>
            </a:r>
            <a:r>
              <a:rPr dirty="0" sz="2000" spc="-5">
                <a:latin typeface="Arial Narrow"/>
                <a:cs typeface="Arial Narrow"/>
              </a:rPr>
              <a:t>i</a:t>
            </a:r>
            <a:r>
              <a:rPr dirty="0" sz="2000" spc="-10">
                <a:latin typeface="Arial Narrow"/>
                <a:cs typeface="Arial Narrow"/>
              </a:rPr>
              <a:t>a</a:t>
            </a:r>
            <a:r>
              <a:rPr dirty="0" sz="2000" spc="-5">
                <a:latin typeface="Arial Narrow"/>
                <a:cs typeface="Arial Narrow"/>
              </a:rPr>
              <a:t>l</a:t>
            </a:r>
            <a:r>
              <a:rPr dirty="0" sz="2000">
                <a:latin typeface="Arial Narrow"/>
                <a:cs typeface="Arial Narrow"/>
              </a:rPr>
              <a:t>e</a:t>
            </a:r>
            <a:r>
              <a:rPr dirty="0" sz="2000" spc="-1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è</a:t>
            </a:r>
            <a:r>
              <a:rPr dirty="0" sz="2000" spc="-2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di</a:t>
            </a:r>
            <a:r>
              <a:rPr dirty="0" sz="2000" spc="-5">
                <a:latin typeface="Arial Narrow"/>
                <a:cs typeface="Arial Narrow"/>
              </a:rPr>
              <a:t> s</a:t>
            </a:r>
            <a:r>
              <a:rPr dirty="0" sz="2000" spc="-10">
                <a:latin typeface="Arial Narrow"/>
                <a:cs typeface="Arial Narrow"/>
              </a:rPr>
              <a:t>o</a:t>
            </a:r>
            <a:r>
              <a:rPr dirty="0" sz="2000" spc="-5">
                <a:latin typeface="Arial Narrow"/>
                <a:cs typeface="Arial Narrow"/>
              </a:rPr>
              <a:t>l</a:t>
            </a:r>
            <a:r>
              <a:rPr dirty="0" sz="2000" spc="-15">
                <a:latin typeface="Arial Narrow"/>
                <a:cs typeface="Arial Narrow"/>
              </a:rPr>
              <a:t>i</a:t>
            </a:r>
            <a:r>
              <a:rPr dirty="0" sz="2000" spc="-5">
                <a:latin typeface="Arial Narrow"/>
                <a:cs typeface="Arial Narrow"/>
              </a:rPr>
              <a:t>t</a:t>
            </a:r>
            <a:r>
              <a:rPr dirty="0" sz="2000">
                <a:latin typeface="Arial Narrow"/>
                <a:cs typeface="Arial Narrow"/>
              </a:rPr>
              <a:t>o</a:t>
            </a:r>
            <a:r>
              <a:rPr dirty="0" sz="2000" spc="-2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atta</a:t>
            </a:r>
            <a:r>
              <a:rPr dirty="0" sz="2000" spc="-15">
                <a:latin typeface="Arial Narrow"/>
                <a:cs typeface="Arial Narrow"/>
              </a:rPr>
              <a:t>c</a:t>
            </a:r>
            <a:r>
              <a:rPr dirty="0" sz="2000" spc="-5">
                <a:latin typeface="Arial Narrow"/>
                <a:cs typeface="Arial Narrow"/>
              </a:rPr>
              <a:t>c</a:t>
            </a:r>
            <a:r>
              <a:rPr dirty="0" sz="2000" spc="-10">
                <a:latin typeface="Arial Narrow"/>
                <a:cs typeface="Arial Narrow"/>
              </a:rPr>
              <a:t>a</a:t>
            </a:r>
            <a:r>
              <a:rPr dirty="0" sz="2000" spc="-5">
                <a:latin typeface="Arial Narrow"/>
                <a:cs typeface="Arial Narrow"/>
              </a:rPr>
              <a:t>t</a:t>
            </a:r>
            <a:r>
              <a:rPr dirty="0" sz="2000">
                <a:latin typeface="Arial Narrow"/>
                <a:cs typeface="Arial Narrow"/>
              </a:rPr>
              <a:t>a a</a:t>
            </a:r>
            <a:r>
              <a:rPr dirty="0" sz="2000" spc="-2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un</a:t>
            </a:r>
            <a:r>
              <a:rPr dirty="0" sz="2000">
                <a:latin typeface="Arial Narrow"/>
                <a:cs typeface="Arial Narrow"/>
              </a:rPr>
              <a:t>o</a:t>
            </a:r>
            <a:r>
              <a:rPr dirty="0" sz="2000" spc="-5">
                <a:latin typeface="Arial Narrow"/>
                <a:cs typeface="Arial Narrow"/>
              </a:rPr>
              <a:t> s</a:t>
            </a:r>
            <a:r>
              <a:rPr dirty="0" sz="2000" spc="-10">
                <a:latin typeface="Arial Narrow"/>
                <a:cs typeface="Arial Narrow"/>
              </a:rPr>
              <a:t>t</a:t>
            </a:r>
            <a:r>
              <a:rPr dirty="0" sz="2000">
                <a:latin typeface="Arial Narrow"/>
                <a:cs typeface="Arial Narrow"/>
              </a:rPr>
              <a:t>rato</a:t>
            </a:r>
            <a:r>
              <a:rPr dirty="0" sz="2000" spc="-15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di</a:t>
            </a:r>
            <a:r>
              <a:rPr dirty="0" sz="2000" spc="-5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C</a:t>
            </a:r>
            <a:r>
              <a:rPr dirty="0" sz="2000" spc="5" b="1">
                <a:latin typeface="Arial Narrow"/>
                <a:cs typeface="Arial Narrow"/>
              </a:rPr>
              <a:t>O</a:t>
            </a:r>
            <a:r>
              <a:rPr dirty="0" sz="2000" b="1">
                <a:latin typeface="Arial Narrow"/>
                <a:cs typeface="Arial Narrow"/>
              </a:rPr>
              <a:t>NNET</a:t>
            </a:r>
            <a:r>
              <a:rPr dirty="0" sz="2000" spc="5" b="1">
                <a:latin typeface="Arial Narrow"/>
                <a:cs typeface="Arial Narrow"/>
              </a:rPr>
              <a:t>T</a:t>
            </a:r>
            <a:r>
              <a:rPr dirty="0" sz="2000" spc="-5" b="1">
                <a:latin typeface="Arial Narrow"/>
                <a:cs typeface="Arial Narrow"/>
              </a:rPr>
              <a:t>IV</a:t>
            </a:r>
            <a:r>
              <a:rPr dirty="0" sz="2000" b="1">
                <a:latin typeface="Arial Narrow"/>
                <a:cs typeface="Arial Narrow"/>
              </a:rPr>
              <a:t>O</a:t>
            </a:r>
            <a:r>
              <a:rPr dirty="0" sz="2000" spc="-50" b="1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s</a:t>
            </a:r>
            <a:r>
              <a:rPr dirty="0" sz="2000" spc="-10">
                <a:latin typeface="Arial Narrow"/>
                <a:cs typeface="Arial Narrow"/>
              </a:rPr>
              <a:t>o</a:t>
            </a:r>
            <a:r>
              <a:rPr dirty="0" sz="2000">
                <a:latin typeface="Arial Narrow"/>
                <a:cs typeface="Arial Narrow"/>
              </a:rPr>
              <a:t>tto</a:t>
            </a:r>
            <a:r>
              <a:rPr dirty="0" sz="2000" spc="-15">
                <a:latin typeface="Arial Narrow"/>
                <a:cs typeface="Arial Narrow"/>
              </a:rPr>
              <a:t>s</a:t>
            </a:r>
            <a:r>
              <a:rPr dirty="0" sz="2000">
                <a:latin typeface="Arial Narrow"/>
                <a:cs typeface="Arial Narrow"/>
              </a:rPr>
              <a:t>tante</a:t>
            </a:r>
            <a:r>
              <a:rPr dirty="0" sz="2000" spc="-1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ge</a:t>
            </a:r>
            <a:r>
              <a:rPr dirty="0" sz="2000" spc="-10">
                <a:latin typeface="Arial Narrow"/>
                <a:cs typeface="Arial Narrow"/>
              </a:rPr>
              <a:t>n</a:t>
            </a:r>
            <a:r>
              <a:rPr dirty="0" sz="2000" spc="-5">
                <a:latin typeface="Arial Narrow"/>
                <a:cs typeface="Arial Narrow"/>
              </a:rPr>
              <a:t>eralm</a:t>
            </a:r>
            <a:r>
              <a:rPr dirty="0" sz="2000" spc="-10">
                <a:latin typeface="Arial Narrow"/>
                <a:cs typeface="Arial Narrow"/>
              </a:rPr>
              <a:t>e</a:t>
            </a:r>
            <a:r>
              <a:rPr dirty="0" sz="2000" spc="-5">
                <a:latin typeface="Arial Narrow"/>
                <a:cs typeface="Arial Narrow"/>
              </a:rPr>
              <a:t>nte</a:t>
            </a:r>
            <a:r>
              <a:rPr dirty="0" sz="2000" spc="-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c</a:t>
            </a:r>
            <a:r>
              <a:rPr dirty="0" sz="2000" spc="-10">
                <a:latin typeface="Arial Narrow"/>
                <a:cs typeface="Arial Narrow"/>
              </a:rPr>
              <a:t>o</a:t>
            </a:r>
            <a:r>
              <a:rPr dirty="0" sz="2000">
                <a:latin typeface="Arial Narrow"/>
                <a:cs typeface="Arial Narrow"/>
              </a:rPr>
              <a:t>n</a:t>
            </a:r>
            <a:r>
              <a:rPr dirty="0" sz="2000" spc="-1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l</a:t>
            </a:r>
            <a:r>
              <a:rPr dirty="0" sz="2000" spc="-10">
                <a:latin typeface="Arial Narrow"/>
                <a:cs typeface="Arial Narrow"/>
              </a:rPr>
              <a:t>’</a:t>
            </a:r>
            <a:r>
              <a:rPr dirty="0" sz="2000">
                <a:latin typeface="Arial Narrow"/>
                <a:cs typeface="Arial Narrow"/>
              </a:rPr>
              <a:t>i</a:t>
            </a:r>
            <a:r>
              <a:rPr dirty="0" sz="2000" spc="-10">
                <a:latin typeface="Arial Narrow"/>
                <a:cs typeface="Arial Narrow"/>
              </a:rPr>
              <a:t>n</a:t>
            </a:r>
            <a:r>
              <a:rPr dirty="0" sz="2000">
                <a:latin typeface="Arial Narrow"/>
                <a:cs typeface="Arial Narrow"/>
              </a:rPr>
              <a:t>terpo</a:t>
            </a:r>
            <a:r>
              <a:rPr dirty="0" sz="2000" spc="-10">
                <a:latin typeface="Arial Narrow"/>
                <a:cs typeface="Arial Narrow"/>
              </a:rPr>
              <a:t>s</a:t>
            </a:r>
            <a:r>
              <a:rPr dirty="0" sz="2000">
                <a:latin typeface="Arial Narrow"/>
                <a:cs typeface="Arial Narrow"/>
              </a:rPr>
              <a:t>i</a:t>
            </a:r>
            <a:r>
              <a:rPr dirty="0" sz="2000" spc="-10">
                <a:latin typeface="Arial Narrow"/>
                <a:cs typeface="Arial Narrow"/>
              </a:rPr>
              <a:t>z</a:t>
            </a:r>
            <a:r>
              <a:rPr dirty="0" sz="2000">
                <a:latin typeface="Arial Narrow"/>
                <a:cs typeface="Arial Narrow"/>
              </a:rPr>
              <a:t>i</a:t>
            </a:r>
            <a:r>
              <a:rPr dirty="0" sz="2000" spc="-10">
                <a:latin typeface="Arial Narrow"/>
                <a:cs typeface="Arial Narrow"/>
              </a:rPr>
              <a:t>o</a:t>
            </a:r>
            <a:r>
              <a:rPr dirty="0" sz="2000">
                <a:latin typeface="Arial Narrow"/>
                <a:cs typeface="Arial Narrow"/>
              </a:rPr>
              <a:t>ne</a:t>
            </a:r>
            <a:r>
              <a:rPr dirty="0" sz="2000" spc="1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di</a:t>
            </a:r>
            <a:r>
              <a:rPr dirty="0" sz="2000" spc="-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una</a:t>
            </a:r>
            <a:r>
              <a:rPr dirty="0" sz="2000" spc="-20">
                <a:latin typeface="Arial Narrow"/>
                <a:cs typeface="Arial Narrow"/>
              </a:rPr>
              <a:t> </a:t>
            </a:r>
            <a:r>
              <a:rPr dirty="0" sz="2000" spc="-5" b="1">
                <a:latin typeface="Arial Narrow"/>
                <a:cs typeface="Arial Narrow"/>
              </a:rPr>
              <a:t>MEMBRANA </a:t>
            </a:r>
            <a:r>
              <a:rPr dirty="0" sz="2000" b="1">
                <a:latin typeface="Arial Narrow"/>
                <a:cs typeface="Arial Narrow"/>
              </a:rPr>
              <a:t>BASALE</a:t>
            </a:r>
            <a:r>
              <a:rPr dirty="0" sz="2000">
                <a:latin typeface="Arial Narrow"/>
                <a:cs typeface="Arial Narrow"/>
              </a:rPr>
              <a:t>,</a:t>
            </a:r>
            <a:r>
              <a:rPr dirty="0" sz="2000" spc="-15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c</a:t>
            </a:r>
            <a:r>
              <a:rPr dirty="0" sz="2000" spc="-10">
                <a:latin typeface="Arial Narrow"/>
                <a:cs typeface="Arial Narrow"/>
              </a:rPr>
              <a:t>o</a:t>
            </a:r>
            <a:r>
              <a:rPr dirty="0" sz="2000" spc="-5">
                <a:latin typeface="Arial Narrow"/>
                <a:cs typeface="Arial Narrow"/>
              </a:rPr>
              <a:t>mpo</a:t>
            </a:r>
            <a:r>
              <a:rPr dirty="0" sz="2000" spc="-15">
                <a:latin typeface="Arial Narrow"/>
                <a:cs typeface="Arial Narrow"/>
              </a:rPr>
              <a:t>s</a:t>
            </a:r>
            <a:r>
              <a:rPr dirty="0" sz="2000" spc="-5">
                <a:latin typeface="Arial Narrow"/>
                <a:cs typeface="Arial Narrow"/>
              </a:rPr>
              <a:t>t</a:t>
            </a:r>
            <a:r>
              <a:rPr dirty="0" sz="2000">
                <a:latin typeface="Arial Narrow"/>
                <a:cs typeface="Arial Narrow"/>
              </a:rPr>
              <a:t>a </a:t>
            </a:r>
            <a:r>
              <a:rPr dirty="0" sz="2000" spc="-5">
                <a:latin typeface="Arial Narrow"/>
                <a:cs typeface="Arial Narrow"/>
              </a:rPr>
              <a:t>d</a:t>
            </a:r>
            <a:r>
              <a:rPr dirty="0" sz="2000">
                <a:latin typeface="Arial Narrow"/>
                <a:cs typeface="Arial Narrow"/>
              </a:rPr>
              <a:t>a</a:t>
            </a:r>
            <a:r>
              <a:rPr dirty="0" sz="2000" spc="-2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po</a:t>
            </a:r>
            <a:r>
              <a:rPr dirty="0" sz="2000" spc="-10">
                <a:latin typeface="Arial Narrow"/>
                <a:cs typeface="Arial Narrow"/>
              </a:rPr>
              <a:t>l</a:t>
            </a:r>
            <a:r>
              <a:rPr dirty="0" sz="2000" spc="-5">
                <a:latin typeface="Arial Narrow"/>
                <a:cs typeface="Arial Narrow"/>
              </a:rPr>
              <a:t>i</a:t>
            </a:r>
            <a:r>
              <a:rPr dirty="0" sz="2000" spc="-15">
                <a:latin typeface="Arial Narrow"/>
                <a:cs typeface="Arial Narrow"/>
              </a:rPr>
              <a:t>s</a:t>
            </a:r>
            <a:r>
              <a:rPr dirty="0" sz="2000" spc="-5">
                <a:latin typeface="Arial Narrow"/>
                <a:cs typeface="Arial Narrow"/>
              </a:rPr>
              <a:t>a</a:t>
            </a:r>
            <a:r>
              <a:rPr dirty="0" sz="2000" spc="-10">
                <a:latin typeface="Arial Narrow"/>
                <a:cs typeface="Arial Narrow"/>
              </a:rPr>
              <a:t>c</a:t>
            </a:r>
            <a:r>
              <a:rPr dirty="0" sz="2000" spc="-5">
                <a:latin typeface="Arial Narrow"/>
                <a:cs typeface="Arial Narrow"/>
              </a:rPr>
              <a:t>c</a:t>
            </a:r>
            <a:r>
              <a:rPr dirty="0" sz="2000" spc="-10">
                <a:latin typeface="Arial Narrow"/>
                <a:cs typeface="Arial Narrow"/>
              </a:rPr>
              <a:t>a</a:t>
            </a:r>
            <a:r>
              <a:rPr dirty="0" sz="2000">
                <a:latin typeface="Arial Narrow"/>
                <a:cs typeface="Arial Narrow"/>
              </a:rPr>
              <a:t>ridi</a:t>
            </a:r>
            <a:r>
              <a:rPr dirty="0" sz="2000" spc="2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e</a:t>
            </a:r>
            <a:r>
              <a:rPr dirty="0" sz="200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prote</a:t>
            </a:r>
            <a:r>
              <a:rPr dirty="0" sz="2000" spc="-10">
                <a:latin typeface="Arial Narrow"/>
                <a:cs typeface="Arial Narrow"/>
              </a:rPr>
              <a:t>i</a:t>
            </a:r>
            <a:r>
              <a:rPr dirty="0" sz="2000" spc="-5">
                <a:latin typeface="Arial Narrow"/>
                <a:cs typeface="Arial Narrow"/>
              </a:rPr>
              <a:t>n</a:t>
            </a:r>
            <a:r>
              <a:rPr dirty="0" sz="2000">
                <a:latin typeface="Arial Narrow"/>
                <a:cs typeface="Arial Narrow"/>
              </a:rPr>
              <a:t>e</a:t>
            </a:r>
            <a:r>
              <a:rPr dirty="0" sz="2000" spc="-3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fi</a:t>
            </a:r>
            <a:r>
              <a:rPr dirty="0" sz="2000" spc="-10">
                <a:latin typeface="Arial Narrow"/>
                <a:cs typeface="Arial Narrow"/>
              </a:rPr>
              <a:t>b</a:t>
            </a:r>
            <a:r>
              <a:rPr dirty="0" sz="2000">
                <a:latin typeface="Arial Narrow"/>
                <a:cs typeface="Arial Narrow"/>
              </a:rPr>
              <a:t>rose</a:t>
            </a:r>
            <a:r>
              <a:rPr dirty="0" sz="2000" spc="-5">
                <a:latin typeface="Arial Narrow"/>
                <a:cs typeface="Arial Narrow"/>
              </a:rPr>
              <a:t> </a:t>
            </a:r>
            <a:r>
              <a:rPr dirty="0" sz="2000" spc="-10">
                <a:latin typeface="Arial Narrow"/>
                <a:cs typeface="Arial Narrow"/>
              </a:rPr>
              <a:t>p</a:t>
            </a:r>
            <a:r>
              <a:rPr dirty="0" sz="2000">
                <a:latin typeface="Arial Narrow"/>
                <a:cs typeface="Arial Narrow"/>
              </a:rPr>
              <a:t>rodotte</a:t>
            </a:r>
            <a:r>
              <a:rPr dirty="0" sz="2000" spc="-2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da</a:t>
            </a:r>
            <a:r>
              <a:rPr dirty="0" sz="2000" spc="-10">
                <a:latin typeface="Arial Narrow"/>
                <a:cs typeface="Arial Narrow"/>
              </a:rPr>
              <a:t>l</a:t>
            </a:r>
            <a:r>
              <a:rPr dirty="0" sz="2000" spc="-5">
                <a:latin typeface="Arial Narrow"/>
                <a:cs typeface="Arial Narrow"/>
              </a:rPr>
              <a:t>l</a:t>
            </a:r>
            <a:r>
              <a:rPr dirty="0" sz="2000">
                <a:latin typeface="Arial Narrow"/>
                <a:cs typeface="Arial Narrow"/>
              </a:rPr>
              <a:t>e</a:t>
            </a:r>
            <a:r>
              <a:rPr dirty="0" sz="2000" spc="-10">
                <a:latin typeface="Arial Narrow"/>
                <a:cs typeface="Arial Narrow"/>
              </a:rPr>
              <a:t> s</a:t>
            </a:r>
            <a:r>
              <a:rPr dirty="0" sz="2000">
                <a:latin typeface="Arial Narrow"/>
                <a:cs typeface="Arial Narrow"/>
              </a:rPr>
              <a:t>te</a:t>
            </a:r>
            <a:r>
              <a:rPr dirty="0" sz="2000" spc="-10">
                <a:latin typeface="Arial Narrow"/>
                <a:cs typeface="Arial Narrow"/>
              </a:rPr>
              <a:t>s</a:t>
            </a:r>
            <a:r>
              <a:rPr dirty="0" sz="2000" spc="-5">
                <a:latin typeface="Arial Narrow"/>
                <a:cs typeface="Arial Narrow"/>
              </a:rPr>
              <a:t>s</a:t>
            </a:r>
            <a:r>
              <a:rPr dirty="0" sz="2000">
                <a:latin typeface="Arial Narrow"/>
                <a:cs typeface="Arial Narrow"/>
              </a:rPr>
              <a:t>e </a:t>
            </a:r>
            <a:r>
              <a:rPr dirty="0" sz="2000" spc="-5">
                <a:latin typeface="Arial Narrow"/>
                <a:cs typeface="Arial Narrow"/>
              </a:rPr>
              <a:t>c</a:t>
            </a:r>
            <a:r>
              <a:rPr dirty="0" sz="2000" spc="-10">
                <a:latin typeface="Arial Narrow"/>
                <a:cs typeface="Arial Narrow"/>
              </a:rPr>
              <a:t>e</a:t>
            </a:r>
            <a:r>
              <a:rPr dirty="0" sz="2000" spc="-5">
                <a:latin typeface="Arial Narrow"/>
                <a:cs typeface="Arial Narrow"/>
              </a:rPr>
              <a:t>l</a:t>
            </a:r>
            <a:r>
              <a:rPr dirty="0" sz="2000" spc="-15">
                <a:latin typeface="Arial Narrow"/>
                <a:cs typeface="Arial Narrow"/>
              </a:rPr>
              <a:t>l</a:t>
            </a:r>
            <a:r>
              <a:rPr dirty="0" sz="2000" spc="-5">
                <a:latin typeface="Arial Narrow"/>
                <a:cs typeface="Arial Narrow"/>
              </a:rPr>
              <a:t>u</a:t>
            </a:r>
            <a:r>
              <a:rPr dirty="0" sz="2000" spc="-10">
                <a:latin typeface="Arial Narrow"/>
                <a:cs typeface="Arial Narrow"/>
              </a:rPr>
              <a:t>l</a:t>
            </a:r>
            <a:r>
              <a:rPr dirty="0" sz="2000">
                <a:latin typeface="Arial Narrow"/>
                <a:cs typeface="Arial Narrow"/>
              </a:rPr>
              <a:t>e</a:t>
            </a:r>
            <a:r>
              <a:rPr dirty="0" sz="200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ep</a:t>
            </a:r>
            <a:r>
              <a:rPr dirty="0" sz="2000" spc="-10">
                <a:latin typeface="Arial Narrow"/>
                <a:cs typeface="Arial Narrow"/>
              </a:rPr>
              <a:t>i</a:t>
            </a:r>
            <a:r>
              <a:rPr dirty="0" sz="2000">
                <a:latin typeface="Arial Narrow"/>
                <a:cs typeface="Arial Narrow"/>
              </a:rPr>
              <a:t>te</a:t>
            </a:r>
            <a:r>
              <a:rPr dirty="0" sz="2000" spc="-10">
                <a:latin typeface="Arial Narrow"/>
                <a:cs typeface="Arial Narrow"/>
              </a:rPr>
              <a:t>l</a:t>
            </a:r>
            <a:r>
              <a:rPr dirty="0" sz="2000" spc="-5">
                <a:latin typeface="Arial Narrow"/>
                <a:cs typeface="Arial Narrow"/>
              </a:rPr>
              <a:t>i</a:t>
            </a:r>
            <a:r>
              <a:rPr dirty="0" sz="2000" spc="-10">
                <a:latin typeface="Arial Narrow"/>
                <a:cs typeface="Arial Narrow"/>
              </a:rPr>
              <a:t>a</a:t>
            </a:r>
            <a:r>
              <a:rPr dirty="0" sz="2000" spc="-5">
                <a:latin typeface="Arial Narrow"/>
                <a:cs typeface="Arial Narrow"/>
              </a:rPr>
              <a:t>l</a:t>
            </a:r>
            <a:r>
              <a:rPr dirty="0" sz="2000" spc="-15">
                <a:latin typeface="Arial Narrow"/>
                <a:cs typeface="Arial Narrow"/>
              </a:rPr>
              <a:t>i</a:t>
            </a:r>
            <a:r>
              <a:rPr dirty="0" sz="2000">
                <a:latin typeface="Arial Narrow"/>
                <a:cs typeface="Arial Narrow"/>
              </a:rPr>
              <a:t>,</a:t>
            </a:r>
            <a:r>
              <a:rPr dirty="0" sz="2000" spc="-15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c</a:t>
            </a:r>
            <a:r>
              <a:rPr dirty="0" sz="2000" spc="-10">
                <a:latin typeface="Arial Narrow"/>
                <a:cs typeface="Arial Narrow"/>
              </a:rPr>
              <a:t>h</a:t>
            </a:r>
            <a:r>
              <a:rPr dirty="0" sz="2000">
                <a:latin typeface="Arial Narrow"/>
                <a:cs typeface="Arial Narrow"/>
              </a:rPr>
              <a:t>e</a:t>
            </a:r>
            <a:r>
              <a:rPr dirty="0" sz="2000" spc="-5">
                <a:latin typeface="Arial Narrow"/>
                <a:cs typeface="Arial Narrow"/>
              </a:rPr>
              <a:t> </a:t>
            </a:r>
            <a:r>
              <a:rPr dirty="0" sz="2000" spc="-5" b="1" u="heavy">
                <a:latin typeface="Arial Narrow"/>
                <a:cs typeface="Arial Narrow"/>
              </a:rPr>
              <a:t>ancora</a:t>
            </a:r>
            <a:r>
              <a:rPr dirty="0" sz="2000" spc="-25" b="1" u="heavy">
                <a:latin typeface="Arial Narrow"/>
                <a:cs typeface="Arial Narrow"/>
              </a:rPr>
              <a:t> </a:t>
            </a:r>
            <a:r>
              <a:rPr dirty="0" sz="2000" spc="-5" b="1" u="heavy">
                <a:latin typeface="Arial Narrow"/>
                <a:cs typeface="Arial Narrow"/>
              </a:rPr>
              <a:t>il</a:t>
            </a:r>
            <a:r>
              <a:rPr dirty="0" sz="2000" spc="-15" b="1" u="heavy">
                <a:latin typeface="Arial Narrow"/>
                <a:cs typeface="Arial Narrow"/>
              </a:rPr>
              <a:t> </a:t>
            </a:r>
            <a:r>
              <a:rPr dirty="0" sz="2000" b="1" u="heavy">
                <a:latin typeface="Arial Narrow"/>
                <a:cs typeface="Arial Narrow"/>
              </a:rPr>
              <a:t>tessu</a:t>
            </a:r>
            <a:r>
              <a:rPr dirty="0" sz="2000" spc="5" b="1" u="heavy">
                <a:latin typeface="Arial Narrow"/>
                <a:cs typeface="Arial Narrow"/>
              </a:rPr>
              <a:t>t</a:t>
            </a:r>
            <a:r>
              <a:rPr dirty="0" sz="2000" b="1" u="heavy">
                <a:latin typeface="Arial Narrow"/>
                <a:cs typeface="Arial Narrow"/>
              </a:rPr>
              <a:t>o</a:t>
            </a:r>
            <a:r>
              <a:rPr dirty="0" sz="2000" spc="-20" b="1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e</a:t>
            </a:r>
            <a:r>
              <a:rPr dirty="0" sz="2000" spc="-15">
                <a:latin typeface="Arial Narrow"/>
                <a:cs typeface="Arial Narrow"/>
              </a:rPr>
              <a:t> </a:t>
            </a:r>
            <a:r>
              <a:rPr dirty="0" sz="2000" spc="-5" b="1" u="heavy">
                <a:latin typeface="Arial Narrow"/>
                <a:cs typeface="Arial Narrow"/>
              </a:rPr>
              <a:t>co</a:t>
            </a:r>
            <a:r>
              <a:rPr dirty="0" sz="2000" b="1" u="heavy">
                <a:latin typeface="Arial Narrow"/>
                <a:cs typeface="Arial Narrow"/>
              </a:rPr>
              <a:t>n</a:t>
            </a:r>
            <a:r>
              <a:rPr dirty="0" sz="2000" spc="-5" b="1" u="heavy">
                <a:latin typeface="Arial Narrow"/>
                <a:cs typeface="Arial Narrow"/>
              </a:rPr>
              <a:t>sente</a:t>
            </a:r>
            <a:r>
              <a:rPr dirty="0" sz="2000" spc="-5" b="1">
                <a:latin typeface="Arial Narrow"/>
                <a:cs typeface="Arial Narrow"/>
              </a:rPr>
              <a:t> </a:t>
            </a:r>
            <a:r>
              <a:rPr dirty="0" sz="2000" b="1" u="heavy">
                <a:latin typeface="Arial Narrow"/>
                <a:cs typeface="Arial Narrow"/>
              </a:rPr>
              <a:t>gli</a:t>
            </a:r>
            <a:r>
              <a:rPr dirty="0" sz="2000" spc="-35" b="1" u="heavy">
                <a:latin typeface="Arial Narrow"/>
                <a:cs typeface="Arial Narrow"/>
              </a:rPr>
              <a:t> </a:t>
            </a:r>
            <a:r>
              <a:rPr dirty="0" sz="2000" spc="-5" b="1" u="heavy">
                <a:latin typeface="Arial Narrow"/>
                <a:cs typeface="Arial Narrow"/>
              </a:rPr>
              <a:t>scamb</a:t>
            </a:r>
            <a:r>
              <a:rPr dirty="0" sz="2000" b="1" u="heavy">
                <a:latin typeface="Arial Narrow"/>
                <a:cs typeface="Arial Narrow"/>
              </a:rPr>
              <a:t>i</a:t>
            </a:r>
            <a:r>
              <a:rPr dirty="0" sz="2000" spc="-25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met</a:t>
            </a:r>
            <a:r>
              <a:rPr dirty="0" sz="2000" spc="-5" b="1">
                <a:latin typeface="Arial Narrow"/>
                <a:cs typeface="Arial Narrow"/>
              </a:rPr>
              <a:t>ab</a:t>
            </a:r>
            <a:r>
              <a:rPr dirty="0" sz="2000" b="1">
                <a:latin typeface="Arial Narrow"/>
                <a:cs typeface="Arial Narrow"/>
              </a:rPr>
              <a:t>olici</a:t>
            </a:r>
            <a:r>
              <a:rPr dirty="0" sz="2000" spc="-35" b="1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tr</a:t>
            </a:r>
            <a:r>
              <a:rPr dirty="0" sz="2000">
                <a:latin typeface="Arial Narrow"/>
                <a:cs typeface="Arial Narrow"/>
              </a:rPr>
              <a:t>a</a:t>
            </a:r>
            <a:r>
              <a:rPr dirty="0" sz="2000" spc="-1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i</a:t>
            </a:r>
            <a:r>
              <a:rPr dirty="0" sz="2000">
                <a:latin typeface="Arial Narrow"/>
                <a:cs typeface="Arial Narrow"/>
              </a:rPr>
              <a:t>l</a:t>
            </a:r>
            <a:r>
              <a:rPr dirty="0" sz="2000" spc="-25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c</a:t>
            </a:r>
            <a:r>
              <a:rPr dirty="0" sz="2000" spc="-10">
                <a:latin typeface="Arial Narrow"/>
                <a:cs typeface="Arial Narrow"/>
              </a:rPr>
              <a:t>o</a:t>
            </a:r>
            <a:r>
              <a:rPr dirty="0" sz="2000" spc="-5">
                <a:latin typeface="Arial Narrow"/>
                <a:cs typeface="Arial Narrow"/>
              </a:rPr>
              <a:t>nne</a:t>
            </a:r>
            <a:r>
              <a:rPr dirty="0" sz="2000" spc="-10">
                <a:latin typeface="Arial Narrow"/>
                <a:cs typeface="Arial Narrow"/>
              </a:rPr>
              <a:t>t</a:t>
            </a:r>
            <a:r>
              <a:rPr dirty="0" sz="2000">
                <a:latin typeface="Arial Narrow"/>
                <a:cs typeface="Arial Narrow"/>
              </a:rPr>
              <a:t>ti</a:t>
            </a:r>
            <a:r>
              <a:rPr dirty="0" sz="2000" spc="-15">
                <a:latin typeface="Arial Narrow"/>
                <a:cs typeface="Arial Narrow"/>
              </a:rPr>
              <a:t>v</a:t>
            </a:r>
            <a:r>
              <a:rPr dirty="0" sz="2000">
                <a:latin typeface="Arial Narrow"/>
                <a:cs typeface="Arial Narrow"/>
              </a:rPr>
              <a:t>o</a:t>
            </a:r>
            <a:r>
              <a:rPr dirty="0" sz="2000" spc="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e</a:t>
            </a:r>
            <a:r>
              <a:rPr dirty="0" sz="2000" spc="-15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le</a:t>
            </a:r>
            <a:r>
              <a:rPr dirty="0" sz="2000" spc="-5">
                <a:latin typeface="Arial Narrow"/>
                <a:cs typeface="Arial Narrow"/>
              </a:rPr>
              <a:t> </a:t>
            </a:r>
            <a:r>
              <a:rPr dirty="0" sz="2000" spc="-10">
                <a:latin typeface="Arial Narrow"/>
                <a:cs typeface="Arial Narrow"/>
              </a:rPr>
              <a:t>c</a:t>
            </a:r>
            <a:r>
              <a:rPr dirty="0" sz="2000" spc="-5">
                <a:latin typeface="Arial Narrow"/>
                <a:cs typeface="Arial Narrow"/>
              </a:rPr>
              <a:t>e</a:t>
            </a:r>
            <a:r>
              <a:rPr dirty="0" sz="2000" spc="-10">
                <a:latin typeface="Arial Narrow"/>
                <a:cs typeface="Arial Narrow"/>
              </a:rPr>
              <a:t>l</a:t>
            </a:r>
            <a:r>
              <a:rPr dirty="0" sz="2000" spc="-5">
                <a:latin typeface="Arial Narrow"/>
                <a:cs typeface="Arial Narrow"/>
              </a:rPr>
              <a:t>l</a:t>
            </a:r>
            <a:r>
              <a:rPr dirty="0" sz="2000" spc="-10">
                <a:latin typeface="Arial Narrow"/>
                <a:cs typeface="Arial Narrow"/>
              </a:rPr>
              <a:t>u</a:t>
            </a:r>
            <a:r>
              <a:rPr dirty="0" sz="2000" spc="-5">
                <a:latin typeface="Arial Narrow"/>
                <a:cs typeface="Arial Narrow"/>
              </a:rPr>
              <a:t>l</a:t>
            </a:r>
            <a:r>
              <a:rPr dirty="0" sz="2000">
                <a:latin typeface="Arial Narrow"/>
                <a:cs typeface="Arial Narrow"/>
              </a:rPr>
              <a:t>e</a:t>
            </a:r>
            <a:r>
              <a:rPr dirty="0" sz="2000" spc="-10">
                <a:latin typeface="Arial Narrow"/>
                <a:cs typeface="Arial Narrow"/>
              </a:rPr>
              <a:t> </a:t>
            </a:r>
            <a:r>
              <a:rPr dirty="0" sz="2000" spc="-5">
                <a:latin typeface="Arial Narrow"/>
                <a:cs typeface="Arial Narrow"/>
              </a:rPr>
              <a:t>e</a:t>
            </a:r>
            <a:r>
              <a:rPr dirty="0" sz="2000" spc="-10">
                <a:latin typeface="Arial Narrow"/>
                <a:cs typeface="Arial Narrow"/>
              </a:rPr>
              <a:t>p</a:t>
            </a:r>
            <a:r>
              <a:rPr dirty="0" sz="2000" spc="-5">
                <a:latin typeface="Arial Narrow"/>
                <a:cs typeface="Arial Narrow"/>
              </a:rPr>
              <a:t>i</a:t>
            </a:r>
            <a:r>
              <a:rPr dirty="0" sz="2000" spc="-10">
                <a:latin typeface="Arial Narrow"/>
                <a:cs typeface="Arial Narrow"/>
              </a:rPr>
              <a:t>t</a:t>
            </a:r>
            <a:r>
              <a:rPr dirty="0" sz="2000" spc="-5">
                <a:latin typeface="Arial Narrow"/>
                <a:cs typeface="Arial Narrow"/>
              </a:rPr>
              <a:t>e</a:t>
            </a:r>
            <a:r>
              <a:rPr dirty="0" sz="2000" spc="-10">
                <a:latin typeface="Arial Narrow"/>
                <a:cs typeface="Arial Narrow"/>
              </a:rPr>
              <a:t>l</a:t>
            </a:r>
            <a:r>
              <a:rPr dirty="0" sz="2000" spc="-5">
                <a:latin typeface="Arial Narrow"/>
                <a:cs typeface="Arial Narrow"/>
              </a:rPr>
              <a:t>i</a:t>
            </a:r>
            <a:r>
              <a:rPr dirty="0" sz="2000" spc="-10">
                <a:latin typeface="Arial Narrow"/>
                <a:cs typeface="Arial Narrow"/>
              </a:rPr>
              <a:t>a</a:t>
            </a:r>
            <a:r>
              <a:rPr dirty="0" sz="2000" spc="-5">
                <a:latin typeface="Arial Narrow"/>
                <a:cs typeface="Arial Narrow"/>
              </a:rPr>
              <a:t>l</a:t>
            </a:r>
            <a:r>
              <a:rPr dirty="0" sz="2000" spc="-15">
                <a:latin typeface="Arial Narrow"/>
                <a:cs typeface="Arial Narrow"/>
              </a:rPr>
              <a:t>i</a:t>
            </a:r>
            <a:r>
              <a:rPr dirty="0" sz="2000">
                <a:latin typeface="Arial Narrow"/>
                <a:cs typeface="Arial Narrow"/>
              </a:rPr>
              <a:t>.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75260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575">
            <a:solidFill>
              <a:srgbClr val="FF99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8600" y="2590673"/>
            <a:ext cx="3695319" cy="2357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A</a:t>
            </a:r>
            <a:r>
              <a:rPr dirty="0" spc="-20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M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 spc="-10">
                <a:latin typeface="Franklin Gothic Medium"/>
                <a:cs typeface="Franklin Gothic Medium"/>
              </a:rPr>
              <a:t>M</a:t>
            </a:r>
            <a:r>
              <a:rPr dirty="0" spc="-10">
                <a:latin typeface="Franklin Gothic Medium"/>
                <a:cs typeface="Franklin Gothic Medium"/>
              </a:rPr>
              <a:t>B</a:t>
            </a:r>
            <a:r>
              <a:rPr dirty="0" spc="-5">
                <a:latin typeface="Franklin Gothic Medium"/>
                <a:cs typeface="Franklin Gothic Medium"/>
              </a:rPr>
              <a:t>R</a:t>
            </a:r>
            <a:r>
              <a:rPr dirty="0" spc="-15">
                <a:latin typeface="Franklin Gothic Medium"/>
                <a:cs typeface="Franklin Gothic Medium"/>
              </a:rPr>
              <a:t>ANA</a:t>
            </a:r>
            <a:r>
              <a:rPr dirty="0" spc="-45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B</a:t>
            </a:r>
            <a:r>
              <a:rPr dirty="0">
                <a:latin typeface="Franklin Gothic Medium"/>
                <a:cs typeface="Franklin Gothic Medium"/>
              </a:rPr>
              <a:t>A</a:t>
            </a:r>
            <a:r>
              <a:rPr dirty="0" spc="-10">
                <a:latin typeface="Franklin Gothic Medium"/>
                <a:cs typeface="Franklin Gothic Medium"/>
              </a:rPr>
              <a:t>S</a:t>
            </a:r>
            <a:r>
              <a:rPr dirty="0">
                <a:latin typeface="Franklin Gothic Medium"/>
                <a:cs typeface="Franklin Gothic Medium"/>
              </a:rPr>
              <a:t>AL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91413" y="225291"/>
            <a:ext cx="2920365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UTI</a:t>
            </a:r>
            <a:r>
              <a:rPr dirty="0" sz="2400" spc="-5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ELIALI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DI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IV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25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TI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EN</a:t>
            </a:r>
            <a:r>
              <a:rPr dirty="0" sz="2400" spc="-5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6075" y="4854573"/>
            <a:ext cx="5257800" cy="1981200"/>
          </a:xfrm>
          <a:custGeom>
            <a:avLst/>
            <a:gdLst/>
            <a:ahLst/>
            <a:cxnLst/>
            <a:rect l="l" t="t" r="r" b="b"/>
            <a:pathLst>
              <a:path w="5257800" h="1981200">
                <a:moveTo>
                  <a:pt x="0" y="1981199"/>
                </a:moveTo>
                <a:lnTo>
                  <a:pt x="5257800" y="1981199"/>
                </a:lnTo>
                <a:lnTo>
                  <a:pt x="5257800" y="0"/>
                </a:lnTo>
                <a:lnTo>
                  <a:pt x="0" y="0"/>
                </a:lnTo>
                <a:lnTo>
                  <a:pt x="0" y="1981199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019800" y="2590736"/>
            <a:ext cx="2352675" cy="1027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53000" y="1106487"/>
            <a:ext cx="2352675" cy="1027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659626" y="3962400"/>
            <a:ext cx="2255901" cy="15350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59740" y="2944638"/>
            <a:ext cx="17354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mono</a:t>
            </a:r>
            <a:r>
              <a:rPr dirty="0" sz="2000" spc="5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trati</a:t>
            </a:r>
            <a:r>
              <a:rPr dirty="0" sz="2000" spc="-10">
                <a:latin typeface="Arial"/>
                <a:cs typeface="Arial"/>
              </a:rPr>
              <a:t>f</a:t>
            </a:r>
            <a:r>
              <a:rPr dirty="0" sz="2000">
                <a:latin typeface="Arial"/>
                <a:cs typeface="Arial"/>
              </a:rPr>
              <a:t>ica</a:t>
            </a:r>
            <a:r>
              <a:rPr dirty="0" sz="2000" spc="-10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i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7875" y="4564022"/>
            <a:ext cx="2992120" cy="280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colonna</a:t>
            </a:r>
            <a:r>
              <a:rPr dirty="0" sz="2000" spc="5">
                <a:latin typeface="Arial"/>
                <a:cs typeface="Arial"/>
              </a:rPr>
              <a:t>r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 ba</a:t>
            </a:r>
            <a:r>
              <a:rPr dirty="0" sz="2000" spc="-10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iprisma</a:t>
            </a:r>
            <a:r>
              <a:rPr dirty="0" sz="2000" spc="-10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ico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17875" y="2963434"/>
            <a:ext cx="252603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c</a:t>
            </a:r>
            <a:r>
              <a:rPr dirty="0" sz="2000" spc="5">
                <a:latin typeface="Arial"/>
                <a:cs typeface="Arial"/>
              </a:rPr>
              <a:t>u</a:t>
            </a:r>
            <a:r>
              <a:rPr dirty="0" sz="2000">
                <a:latin typeface="Arial"/>
                <a:cs typeface="Arial"/>
              </a:rPr>
              <a:t>bico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 isop</a:t>
            </a:r>
            <a:r>
              <a:rPr dirty="0" sz="2000" spc="5">
                <a:latin typeface="Arial"/>
                <a:cs typeface="Arial"/>
              </a:rPr>
              <a:t>r</a:t>
            </a:r>
            <a:r>
              <a:rPr dirty="0" sz="2000">
                <a:latin typeface="Arial"/>
                <a:cs typeface="Arial"/>
              </a:rPr>
              <a:t>ismatico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17875" y="1286780"/>
            <a:ext cx="14687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pavimen</a:t>
            </a:r>
            <a:r>
              <a:rPr dirty="0" sz="2000" spc="-10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o</a:t>
            </a:r>
            <a:r>
              <a:rPr dirty="0" sz="2000" spc="5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o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90800" y="3124200"/>
            <a:ext cx="609600" cy="76200"/>
          </a:xfrm>
          <a:custGeom>
            <a:avLst/>
            <a:gdLst/>
            <a:ahLst/>
            <a:cxnLst/>
            <a:rect l="l" t="t" r="r" b="b"/>
            <a:pathLst>
              <a:path w="609600" h="76200">
                <a:moveTo>
                  <a:pt x="457200" y="0"/>
                </a:moveTo>
                <a:lnTo>
                  <a:pt x="457200" y="19050"/>
                </a:lnTo>
                <a:lnTo>
                  <a:pt x="0" y="19050"/>
                </a:lnTo>
                <a:lnTo>
                  <a:pt x="0" y="57150"/>
                </a:lnTo>
                <a:lnTo>
                  <a:pt x="457200" y="57150"/>
                </a:lnTo>
                <a:lnTo>
                  <a:pt x="457200" y="76200"/>
                </a:lnTo>
                <a:lnTo>
                  <a:pt x="609600" y="38100"/>
                </a:lnTo>
                <a:lnTo>
                  <a:pt x="457200" y="0"/>
                </a:lnTo>
                <a:close/>
              </a:path>
            </a:pathLst>
          </a:custGeom>
          <a:solidFill>
            <a:srgbClr val="1A05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90800" y="3124200"/>
            <a:ext cx="609600" cy="76200"/>
          </a:xfrm>
          <a:custGeom>
            <a:avLst/>
            <a:gdLst/>
            <a:ahLst/>
            <a:cxnLst/>
            <a:rect l="l" t="t" r="r" b="b"/>
            <a:pathLst>
              <a:path w="609600" h="76200">
                <a:moveTo>
                  <a:pt x="0" y="19050"/>
                </a:moveTo>
                <a:lnTo>
                  <a:pt x="457200" y="19050"/>
                </a:lnTo>
                <a:lnTo>
                  <a:pt x="457200" y="0"/>
                </a:lnTo>
                <a:lnTo>
                  <a:pt x="609600" y="38100"/>
                </a:lnTo>
                <a:lnTo>
                  <a:pt x="457200" y="76200"/>
                </a:lnTo>
                <a:lnTo>
                  <a:pt x="457200" y="57150"/>
                </a:lnTo>
                <a:lnTo>
                  <a:pt x="0" y="57150"/>
                </a:lnTo>
                <a:lnTo>
                  <a:pt x="0" y="190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638805" y="1795526"/>
            <a:ext cx="1033144" cy="1146175"/>
          </a:xfrm>
          <a:custGeom>
            <a:avLst/>
            <a:gdLst/>
            <a:ahLst/>
            <a:cxnLst/>
            <a:rect l="l" t="t" r="r" b="b"/>
            <a:pathLst>
              <a:path w="1033145" h="1146175">
                <a:moveTo>
                  <a:pt x="1032891" y="0"/>
                </a:moveTo>
                <a:lnTo>
                  <a:pt x="749807" y="257810"/>
                </a:lnTo>
                <a:lnTo>
                  <a:pt x="764032" y="270637"/>
                </a:lnTo>
                <a:lnTo>
                  <a:pt x="0" y="1120648"/>
                </a:lnTo>
                <a:lnTo>
                  <a:pt x="28320" y="1146175"/>
                </a:lnTo>
                <a:lnTo>
                  <a:pt x="792353" y="296037"/>
                </a:lnTo>
                <a:lnTo>
                  <a:pt x="815886" y="296037"/>
                </a:lnTo>
                <a:lnTo>
                  <a:pt x="1032891" y="0"/>
                </a:lnTo>
                <a:close/>
              </a:path>
              <a:path w="1033145" h="1146175">
                <a:moveTo>
                  <a:pt x="815886" y="296037"/>
                </a:moveTo>
                <a:lnTo>
                  <a:pt x="792353" y="296037"/>
                </a:lnTo>
                <a:lnTo>
                  <a:pt x="806577" y="308737"/>
                </a:lnTo>
                <a:lnTo>
                  <a:pt x="815886" y="296037"/>
                </a:lnTo>
                <a:close/>
              </a:path>
            </a:pathLst>
          </a:custGeom>
          <a:solidFill>
            <a:srgbClr val="1A05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638805" y="1795526"/>
            <a:ext cx="1033144" cy="1146175"/>
          </a:xfrm>
          <a:custGeom>
            <a:avLst/>
            <a:gdLst/>
            <a:ahLst/>
            <a:cxnLst/>
            <a:rect l="l" t="t" r="r" b="b"/>
            <a:pathLst>
              <a:path w="1033145" h="1146175">
                <a:moveTo>
                  <a:pt x="0" y="1120648"/>
                </a:moveTo>
                <a:lnTo>
                  <a:pt x="764032" y="270637"/>
                </a:lnTo>
                <a:lnTo>
                  <a:pt x="749807" y="257810"/>
                </a:lnTo>
                <a:lnTo>
                  <a:pt x="1032891" y="0"/>
                </a:lnTo>
                <a:lnTo>
                  <a:pt x="806577" y="308737"/>
                </a:lnTo>
                <a:lnTo>
                  <a:pt x="792353" y="296037"/>
                </a:lnTo>
                <a:lnTo>
                  <a:pt x="28320" y="1146175"/>
                </a:lnTo>
                <a:lnTo>
                  <a:pt x="0" y="112064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618358" y="3325748"/>
            <a:ext cx="1074420" cy="1108075"/>
          </a:xfrm>
          <a:custGeom>
            <a:avLst/>
            <a:gdLst/>
            <a:ahLst/>
            <a:cxnLst/>
            <a:rect l="l" t="t" r="r" b="b"/>
            <a:pathLst>
              <a:path w="1074420" h="1108075">
                <a:moveTo>
                  <a:pt x="27305" y="0"/>
                </a:moveTo>
                <a:lnTo>
                  <a:pt x="0" y="26415"/>
                </a:lnTo>
                <a:lnTo>
                  <a:pt x="795401" y="847344"/>
                </a:lnTo>
                <a:lnTo>
                  <a:pt x="781685" y="860551"/>
                </a:lnTo>
                <a:lnTo>
                  <a:pt x="1074166" y="1107694"/>
                </a:lnTo>
                <a:lnTo>
                  <a:pt x="846885" y="820801"/>
                </a:lnTo>
                <a:lnTo>
                  <a:pt x="822706" y="820801"/>
                </a:lnTo>
                <a:lnTo>
                  <a:pt x="27305" y="0"/>
                </a:lnTo>
                <a:close/>
              </a:path>
              <a:path w="1074420" h="1108075">
                <a:moveTo>
                  <a:pt x="836421" y="807593"/>
                </a:moveTo>
                <a:lnTo>
                  <a:pt x="822706" y="820801"/>
                </a:lnTo>
                <a:lnTo>
                  <a:pt x="846885" y="820801"/>
                </a:lnTo>
                <a:lnTo>
                  <a:pt x="836421" y="807593"/>
                </a:lnTo>
                <a:close/>
              </a:path>
            </a:pathLst>
          </a:custGeom>
          <a:solidFill>
            <a:srgbClr val="1A05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618358" y="3325748"/>
            <a:ext cx="1074420" cy="1108075"/>
          </a:xfrm>
          <a:custGeom>
            <a:avLst/>
            <a:gdLst/>
            <a:ahLst/>
            <a:cxnLst/>
            <a:rect l="l" t="t" r="r" b="b"/>
            <a:pathLst>
              <a:path w="1074420" h="1108075">
                <a:moveTo>
                  <a:pt x="27305" y="0"/>
                </a:moveTo>
                <a:lnTo>
                  <a:pt x="822706" y="820801"/>
                </a:lnTo>
                <a:lnTo>
                  <a:pt x="836421" y="807593"/>
                </a:lnTo>
                <a:lnTo>
                  <a:pt x="1074166" y="1107694"/>
                </a:lnTo>
                <a:lnTo>
                  <a:pt x="781685" y="860551"/>
                </a:lnTo>
                <a:lnTo>
                  <a:pt x="795401" y="847344"/>
                </a:lnTo>
                <a:lnTo>
                  <a:pt x="0" y="26415"/>
                </a:lnTo>
                <a:lnTo>
                  <a:pt x="2730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46075" y="4854573"/>
            <a:ext cx="5257800" cy="1981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65735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p</a:t>
            </a:r>
            <a:r>
              <a:rPr dirty="0" sz="2000" spc="5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eud</a:t>
            </a:r>
            <a:r>
              <a:rPr dirty="0" sz="2000" spc="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st</a:t>
            </a:r>
            <a:r>
              <a:rPr dirty="0" sz="2000" spc="-10">
                <a:latin typeface="Arial"/>
                <a:cs typeface="Arial"/>
              </a:rPr>
              <a:t>r</a:t>
            </a:r>
            <a:r>
              <a:rPr dirty="0" sz="2000">
                <a:latin typeface="Arial"/>
                <a:cs typeface="Arial"/>
              </a:rPr>
              <a:t>ati</a:t>
            </a:r>
            <a:r>
              <a:rPr dirty="0" sz="2000" spc="-10">
                <a:latin typeface="Arial"/>
                <a:cs typeface="Arial"/>
              </a:rPr>
              <a:t>f</a:t>
            </a:r>
            <a:r>
              <a:rPr dirty="0" sz="2000">
                <a:latin typeface="Arial"/>
                <a:cs typeface="Arial"/>
              </a:rPr>
              <a:t>icati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19400" y="4952998"/>
            <a:ext cx="2667000" cy="1819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3435" rIns="0" bIns="0" rtlCol="0" vert="horz">
            <a:spAutoFit/>
          </a:bodyPr>
          <a:lstStyle/>
          <a:p>
            <a:pPr marL="104139">
              <a:lnSpc>
                <a:spcPts val="2860"/>
              </a:lnSpc>
            </a:pP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105">
                <a:solidFill>
                  <a:srgbClr val="822333"/>
                </a:solidFill>
                <a:latin typeface="Franklin Gothic Medium"/>
                <a:cs typeface="Franklin Gothic Medium"/>
              </a:rPr>
              <a:t>V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AZIO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5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3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4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ELIALI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540" y="1085843"/>
            <a:ext cx="4990465" cy="670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149350" algn="l"/>
                <a:tab pos="2507615" algn="l"/>
                <a:tab pos="3638550" algn="l"/>
              </a:tabLst>
            </a:pPr>
            <a:r>
              <a:rPr dirty="0" sz="2400" spc="-5">
                <a:latin typeface="Franklin Gothic Book"/>
                <a:cs typeface="Franklin Gothic Book"/>
              </a:rPr>
              <a:t>•</a:t>
            </a:r>
            <a:r>
              <a:rPr dirty="0" sz="2400" spc="-20">
                <a:latin typeface="Franklin Gothic Book"/>
                <a:cs typeface="Franklin Gothic Book"/>
              </a:rPr>
              <a:t>Cu</a:t>
            </a:r>
            <a:r>
              <a:rPr dirty="0" sz="2400" spc="-45">
                <a:latin typeface="Franklin Gothic Book"/>
                <a:cs typeface="Franklin Gothic Book"/>
              </a:rPr>
              <a:t>t</a:t>
            </a:r>
            <a:r>
              <a:rPr dirty="0" sz="2400" spc="-10">
                <a:latin typeface="Franklin Gothic Book"/>
                <a:cs typeface="Franklin Gothic Book"/>
              </a:rPr>
              <a:t>e,</a:t>
            </a:r>
            <a:r>
              <a:rPr dirty="0" sz="2400">
                <a:latin typeface="Franklin Gothic Book"/>
                <a:cs typeface="Franklin Gothic Book"/>
              </a:rPr>
              <a:t>	</a:t>
            </a:r>
            <a:r>
              <a:rPr dirty="0" sz="2400" spc="-20">
                <a:latin typeface="Franklin Gothic Book"/>
                <a:cs typeface="Franklin Gothic Book"/>
              </a:rPr>
              <a:t>mu</a:t>
            </a:r>
            <a:r>
              <a:rPr dirty="0" sz="2400" spc="-35">
                <a:latin typeface="Franklin Gothic Book"/>
                <a:cs typeface="Franklin Gothic Book"/>
              </a:rPr>
              <a:t>c</a:t>
            </a:r>
            <a:r>
              <a:rPr dirty="0" sz="2400" spc="-15">
                <a:latin typeface="Franklin Gothic Book"/>
                <a:cs typeface="Franklin Gothic Book"/>
              </a:rPr>
              <a:t>ose,</a:t>
            </a:r>
            <a:r>
              <a:rPr dirty="0" sz="2400">
                <a:latin typeface="Franklin Gothic Book"/>
                <a:cs typeface="Franklin Gothic Book"/>
              </a:rPr>
              <a:t>	</a:t>
            </a:r>
            <a:r>
              <a:rPr dirty="0" sz="2400" spc="-15">
                <a:latin typeface="Franklin Gothic Book"/>
                <a:cs typeface="Franklin Gothic Book"/>
              </a:rPr>
              <a:t>alcu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	</a:t>
            </a:r>
            <a:r>
              <a:rPr dirty="0" sz="2400" spc="-20">
                <a:latin typeface="Franklin Gothic Book"/>
                <a:cs typeface="Franklin Gothic Book"/>
              </a:rPr>
              <a:t>ghiandol</a:t>
            </a:r>
            <a:r>
              <a:rPr dirty="0" sz="2400" spc="-10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: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cheratine)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17845" y="1073143"/>
            <a:ext cx="140398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5">
                <a:latin typeface="Franklin Gothic Book"/>
                <a:cs typeface="Franklin Gothic Book"/>
              </a:rPr>
              <a:t>ec</a:t>
            </a:r>
            <a:r>
              <a:rPr dirty="0" sz="2400" spc="-50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od</a:t>
            </a:r>
            <a:r>
              <a:rPr dirty="0" sz="2400" spc="-30">
                <a:latin typeface="Franklin Gothic Book"/>
                <a:cs typeface="Franklin Gothic Book"/>
              </a:rPr>
              <a:t>er</a:t>
            </a:r>
            <a:r>
              <a:rPr dirty="0" sz="2400" spc="-20">
                <a:latin typeface="Franklin Gothic Book"/>
                <a:cs typeface="Franklin Gothic Book"/>
              </a:rPr>
              <a:t>ma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7193" y="1073143"/>
            <a:ext cx="141732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>
                <a:latin typeface="Franklin Gothic Book"/>
                <a:cs typeface="Franklin Gothic Book"/>
              </a:rPr>
              <a:t>(</a:t>
            </a:r>
            <a:r>
              <a:rPr dirty="0" sz="2400" spc="-20">
                <a:latin typeface="Franklin Gothic Book"/>
                <a:cs typeface="Franklin Gothic Book"/>
              </a:rPr>
              <a:t>ma</a:t>
            </a:r>
            <a:r>
              <a:rPr dirty="0" sz="2400" spc="-40">
                <a:latin typeface="Franklin Gothic Book"/>
                <a:cs typeface="Franklin Gothic Book"/>
              </a:rPr>
              <a:t>r</a:t>
            </a:r>
            <a:r>
              <a:rPr dirty="0" sz="2400" spc="-30">
                <a:latin typeface="Franklin Gothic Book"/>
                <a:cs typeface="Franklin Gothic Book"/>
              </a:rPr>
              <a:t>c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r>
              <a:rPr dirty="0" sz="2400" spc="-40">
                <a:latin typeface="Franklin Gothic Book"/>
                <a:cs typeface="Franklin Gothic Book"/>
              </a:rPr>
              <a:t>t</a:t>
            </a:r>
            <a:r>
              <a:rPr dirty="0" sz="2400" spc="-10">
                <a:latin typeface="Franklin Gothic Book"/>
                <a:cs typeface="Franklin Gothic Book"/>
              </a:rPr>
              <a:t>ori</a:t>
            </a:r>
            <a:r>
              <a:rPr dirty="0" sz="2400">
                <a:latin typeface="Franklin Gothic Book"/>
                <a:cs typeface="Franklin Gothic Book"/>
              </a:rPr>
              <a:t>: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540" y="2170804"/>
            <a:ext cx="5504815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062355" algn="l"/>
                <a:tab pos="2510155" algn="l"/>
                <a:tab pos="2903855" algn="l"/>
                <a:tab pos="4400550" algn="l"/>
              </a:tabLst>
            </a:pPr>
            <a:r>
              <a:rPr dirty="0" sz="2400" spc="-5">
                <a:latin typeface="Franklin Gothic Book"/>
                <a:cs typeface="Franklin Gothic Book"/>
              </a:rPr>
              <a:t>•</a:t>
            </a:r>
            <a:r>
              <a:rPr dirty="0" sz="2400" spc="-170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u</a:t>
            </a:r>
            <a:r>
              <a:rPr dirty="0" sz="2400" spc="-25">
                <a:latin typeface="Franklin Gothic Book"/>
                <a:cs typeface="Franklin Gothic Book"/>
              </a:rPr>
              <a:t>b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	</a:t>
            </a:r>
            <a:r>
              <a:rPr dirty="0" sz="2400" spc="-15">
                <a:latin typeface="Franklin Gothic Book"/>
                <a:cs typeface="Franklin Gothic Book"/>
              </a:rPr>
              <a:t>dige</a:t>
            </a:r>
            <a:r>
              <a:rPr dirty="0" sz="2400" spc="-25">
                <a:latin typeface="Franklin Gothic Book"/>
                <a:cs typeface="Franklin Gothic Book"/>
              </a:rPr>
              <a:t>r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4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	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	</a:t>
            </a:r>
            <a:r>
              <a:rPr dirty="0" sz="2400" spc="-20">
                <a:latin typeface="Franklin Gothic Book"/>
                <a:cs typeface="Franklin Gothic Book"/>
              </a:rPr>
              <a:t>ghiandol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	</a:t>
            </a:r>
            <a:r>
              <a:rPr dirty="0" sz="2400" spc="-15">
                <a:latin typeface="Franklin Gothic Book"/>
                <a:cs typeface="Franklin Gothic Book"/>
              </a:rPr>
              <a:t>ann</a:t>
            </a:r>
            <a:r>
              <a:rPr dirty="0" sz="2400" spc="-25">
                <a:latin typeface="Franklin Gothic Book"/>
                <a:cs typeface="Franklin Gothic Book"/>
              </a:rPr>
              <a:t>e</a:t>
            </a:r>
            <a:r>
              <a:rPr dirty="0" sz="2400" spc="-15">
                <a:latin typeface="Franklin Gothic Book"/>
                <a:cs typeface="Franklin Gothic Book"/>
              </a:rPr>
              <a:t>sse</a:t>
            </a:r>
            <a:r>
              <a:rPr dirty="0" sz="2400" spc="-10">
                <a:latin typeface="Franklin Gothic Book"/>
                <a:cs typeface="Franklin Gothic Book"/>
              </a:rPr>
              <a:t> e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doderma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(</a:t>
            </a:r>
            <a:r>
              <a:rPr dirty="0" sz="2400">
                <a:latin typeface="Franklin Gothic Book"/>
                <a:cs typeface="Franklin Gothic Book"/>
              </a:rPr>
              <a:t>m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r>
              <a:rPr dirty="0" sz="2400" spc="-45">
                <a:latin typeface="Franklin Gothic Book"/>
                <a:cs typeface="Franklin Gothic Book"/>
              </a:rPr>
              <a:t>r</a:t>
            </a:r>
            <a:r>
              <a:rPr dirty="0" sz="2400" spc="-15">
                <a:latin typeface="Franklin Gothic Book"/>
                <a:cs typeface="Franklin Gothic Book"/>
              </a:rPr>
              <a:t>ca</a:t>
            </a:r>
            <a:r>
              <a:rPr dirty="0" sz="2400" spc="-4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or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>
                <a:latin typeface="Franklin Gothic Book"/>
                <a:cs typeface="Franklin Gothic Book"/>
              </a:rPr>
              <a:t>:</a:t>
            </a:r>
            <a:r>
              <a:rPr dirty="0" sz="2400" spc="-4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cheratine)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7904" y="2170804"/>
            <a:ext cx="99377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latin typeface="Franklin Gothic Book"/>
                <a:cs typeface="Franklin Gothic Book"/>
              </a:rPr>
              <a:t>(</a:t>
            </a:r>
            <a:r>
              <a:rPr dirty="0" sz="2400" spc="-55">
                <a:latin typeface="Franklin Gothic Book"/>
                <a:cs typeface="Franklin Gothic Book"/>
              </a:rPr>
              <a:t>f</a:t>
            </a:r>
            <a:r>
              <a:rPr dirty="0" sz="2400" spc="-15">
                <a:latin typeface="Franklin Gothic Book"/>
                <a:cs typeface="Franklin Gothic Book"/>
              </a:rPr>
              <a:t>ega</a:t>
            </a:r>
            <a:r>
              <a:rPr dirty="0" sz="2400" spc="-45">
                <a:latin typeface="Franklin Gothic Book"/>
                <a:cs typeface="Franklin Gothic Book"/>
              </a:rPr>
              <a:t>t</a:t>
            </a:r>
            <a:r>
              <a:rPr dirty="0" sz="2400" spc="-10">
                <a:latin typeface="Franklin Gothic Book"/>
                <a:cs typeface="Franklin Gothic Book"/>
              </a:rPr>
              <a:t>o,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00721" y="2170804"/>
            <a:ext cx="138493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20">
                <a:latin typeface="Franklin Gothic Book"/>
                <a:cs typeface="Franklin Gothic Book"/>
              </a:rPr>
              <a:t>pancreas</a:t>
            </a:r>
            <a:r>
              <a:rPr dirty="0" sz="2400">
                <a:latin typeface="Franklin Gothic Book"/>
                <a:cs typeface="Franklin Gothic Book"/>
              </a:rPr>
              <a:t>)</a:t>
            </a:r>
            <a:r>
              <a:rPr dirty="0" sz="2400">
                <a:latin typeface="Franklin Gothic Book"/>
                <a:cs typeface="Franklin Gothic Book"/>
              </a:rPr>
              <a:t>: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4800" y="4495800"/>
            <a:ext cx="4289425" cy="199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83540" y="3268091"/>
            <a:ext cx="8299450" cy="1185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637030" algn="l"/>
                <a:tab pos="3188970" algn="l"/>
                <a:tab pos="4262120" algn="l"/>
                <a:tab pos="5798185" algn="l"/>
                <a:tab pos="7305675" algn="l"/>
              </a:tabLst>
            </a:pPr>
            <a:r>
              <a:rPr dirty="0" sz="2400" spc="-10">
                <a:latin typeface="Franklin Gothic Book"/>
                <a:cs typeface="Franklin Gothic Book"/>
              </a:rPr>
              <a:t>•</a:t>
            </a:r>
            <a:r>
              <a:rPr dirty="0" sz="2400">
                <a:latin typeface="Franklin Gothic Book"/>
                <a:cs typeface="Franklin Gothic Book"/>
              </a:rPr>
              <a:t>End</a:t>
            </a:r>
            <a:r>
              <a:rPr dirty="0" sz="2400" spc="-25">
                <a:latin typeface="Franklin Gothic Book"/>
                <a:cs typeface="Franklin Gothic Book"/>
              </a:rPr>
              <a:t>o</a:t>
            </a:r>
            <a:r>
              <a:rPr dirty="0" sz="2400" spc="-4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e</a:t>
            </a:r>
            <a:r>
              <a:rPr dirty="0" sz="2400" spc="-20">
                <a:latin typeface="Franklin Gothic Book"/>
                <a:cs typeface="Franklin Gothic Book"/>
              </a:rPr>
              <a:t>l</a:t>
            </a:r>
            <a:r>
              <a:rPr dirty="0" sz="2400" spc="-5">
                <a:latin typeface="Franklin Gothic Book"/>
                <a:cs typeface="Franklin Gothic Book"/>
              </a:rPr>
              <a:t>io</a:t>
            </a:r>
            <a:r>
              <a:rPr dirty="0" sz="2400">
                <a:latin typeface="Franklin Gothic Book"/>
                <a:cs typeface="Franklin Gothic Book"/>
              </a:rPr>
              <a:t>,	mem</a:t>
            </a:r>
            <a:r>
              <a:rPr dirty="0" sz="2400" spc="-10">
                <a:latin typeface="Franklin Gothic Book"/>
                <a:cs typeface="Franklin Gothic Book"/>
              </a:rPr>
              <a:t>b</a:t>
            </a:r>
            <a:r>
              <a:rPr dirty="0" sz="2400">
                <a:latin typeface="Franklin Gothic Book"/>
                <a:cs typeface="Franklin Gothic Book"/>
              </a:rPr>
              <a:t>rane	sie</a:t>
            </a:r>
            <a:r>
              <a:rPr dirty="0" sz="2400" spc="-55">
                <a:latin typeface="Franklin Gothic Book"/>
                <a:cs typeface="Franklin Gothic Book"/>
              </a:rPr>
              <a:t>r</a:t>
            </a:r>
            <a:r>
              <a:rPr dirty="0" sz="2400">
                <a:latin typeface="Franklin Gothic Book"/>
                <a:cs typeface="Franklin Gothic Book"/>
              </a:rPr>
              <a:t>ose	</a:t>
            </a:r>
            <a:r>
              <a:rPr dirty="0" sz="2400" spc="-5">
                <a:latin typeface="Franklin Gothic Book"/>
                <a:cs typeface="Franklin Gothic Book"/>
              </a:rPr>
              <a:t>(p</a:t>
            </a:r>
            <a:r>
              <a:rPr dirty="0" sz="2400" spc="-10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ri</a:t>
            </a:r>
            <a:r>
              <a:rPr dirty="0" sz="2400" spc="-3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o</a:t>
            </a:r>
            <a:r>
              <a:rPr dirty="0" sz="2400" spc="-1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eo,	</a:t>
            </a:r>
            <a:r>
              <a:rPr dirty="0" sz="2400" spc="-5">
                <a:latin typeface="Franklin Gothic Book"/>
                <a:cs typeface="Franklin Gothic Book"/>
              </a:rPr>
              <a:t>pe</a:t>
            </a:r>
            <a:r>
              <a:rPr dirty="0" sz="2400" spc="-15">
                <a:latin typeface="Franklin Gothic Book"/>
                <a:cs typeface="Franklin Gothic Book"/>
              </a:rPr>
              <a:t>r</a:t>
            </a:r>
            <a:r>
              <a:rPr dirty="0" sz="2400" spc="-5">
                <a:latin typeface="Franklin Gothic Book"/>
                <a:cs typeface="Franklin Gothic Book"/>
              </a:rPr>
              <a:t>ica</a:t>
            </a:r>
            <a:r>
              <a:rPr dirty="0" sz="2400" spc="-50">
                <a:latin typeface="Franklin Gothic Book"/>
                <a:cs typeface="Franklin Gothic Book"/>
              </a:rPr>
              <a:t>r</a:t>
            </a:r>
            <a:r>
              <a:rPr dirty="0" sz="2400">
                <a:latin typeface="Franklin Gothic Book"/>
                <a:cs typeface="Franklin Gothic Book"/>
              </a:rPr>
              <a:t>dio,	</a:t>
            </a:r>
            <a:r>
              <a:rPr dirty="0" sz="2400" spc="-5">
                <a:latin typeface="Franklin Gothic Book"/>
                <a:cs typeface="Franklin Gothic Book"/>
              </a:rPr>
              <a:t>pl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15">
                <a:latin typeface="Franklin Gothic Book"/>
                <a:cs typeface="Franklin Gothic Book"/>
              </a:rPr>
              <a:t>ur</a:t>
            </a:r>
            <a:r>
              <a:rPr dirty="0" sz="2400" spc="-2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):</a:t>
            </a:r>
            <a:endParaRPr sz="24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</a:pPr>
            <a:r>
              <a:rPr dirty="0" sz="2400" spc="-15">
                <a:latin typeface="Franklin Gothic Book"/>
                <a:cs typeface="Franklin Gothic Book"/>
              </a:rPr>
              <a:t>mesoderma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(</a:t>
            </a:r>
            <a:r>
              <a:rPr dirty="0" sz="2400">
                <a:latin typeface="Franklin Gothic Book"/>
                <a:cs typeface="Franklin Gothic Book"/>
              </a:rPr>
              <a:t>m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r>
              <a:rPr dirty="0" sz="2400" spc="-45">
                <a:latin typeface="Franklin Gothic Book"/>
                <a:cs typeface="Franklin Gothic Book"/>
              </a:rPr>
              <a:t>r</a:t>
            </a:r>
            <a:r>
              <a:rPr dirty="0" sz="2400" spc="-15">
                <a:latin typeface="Franklin Gothic Book"/>
                <a:cs typeface="Franklin Gothic Book"/>
              </a:rPr>
              <a:t>ca</a:t>
            </a:r>
            <a:r>
              <a:rPr dirty="0" sz="2400" spc="-4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ore</a:t>
            </a:r>
            <a:r>
              <a:rPr dirty="0" sz="2400">
                <a:latin typeface="Franklin Gothic Book"/>
                <a:cs typeface="Franklin Gothic Book"/>
              </a:rPr>
              <a:t>: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vimentin</a:t>
            </a:r>
            <a:r>
              <a:rPr dirty="0" sz="2400" spc="5">
                <a:latin typeface="Franklin Gothic Book"/>
                <a:cs typeface="Franklin Gothic Book"/>
              </a:rPr>
              <a:t>a</a:t>
            </a:r>
            <a:r>
              <a:rPr dirty="0" sz="2400">
                <a:latin typeface="Franklin Gothic Book"/>
                <a:cs typeface="Franklin Gothic Book"/>
              </a:rPr>
              <a:t>)</a:t>
            </a:r>
            <a:endParaRPr sz="2400">
              <a:latin typeface="Franklin Gothic Book"/>
              <a:cs typeface="Franklin Gothic Book"/>
            </a:endParaRPr>
          </a:p>
          <a:p>
            <a:pPr marL="4719955">
              <a:lnSpc>
                <a:spcPct val="100000"/>
              </a:lnSpc>
              <a:spcBef>
                <a:spcPts val="1450"/>
              </a:spcBef>
            </a:pPr>
            <a:r>
              <a:rPr dirty="0" sz="200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dirty="0" sz="2000" spc="5">
                <a:solidFill>
                  <a:srgbClr val="CC0000"/>
                </a:solidFill>
                <a:latin typeface="Arial"/>
                <a:cs typeface="Arial"/>
              </a:rPr>
              <a:t>h</a:t>
            </a:r>
            <a:r>
              <a:rPr dirty="0" sz="2000">
                <a:solidFill>
                  <a:srgbClr val="CC0000"/>
                </a:solidFill>
                <a:latin typeface="Arial"/>
                <a:cs typeface="Arial"/>
              </a:rPr>
              <a:t>eratina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00600" y="4521200"/>
            <a:ext cx="2108200" cy="210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96153" y="188607"/>
            <a:ext cx="2957956" cy="864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A</a:t>
            </a:r>
            <a:r>
              <a:rPr dirty="0" spc="-5">
                <a:latin typeface="Franklin Gothic Medium"/>
                <a:cs typeface="Franklin Gothic Medium"/>
              </a:rPr>
              <a:t>R</a:t>
            </a:r>
            <a:r>
              <a:rPr dirty="0" spc="-25">
                <a:latin typeface="Franklin Gothic Medium"/>
                <a:cs typeface="Franklin Gothic Medium"/>
              </a:rPr>
              <a:t>GO</a:t>
            </a:r>
            <a:r>
              <a:rPr dirty="0" spc="-15">
                <a:latin typeface="Franklin Gothic Medium"/>
                <a:cs typeface="Franklin Gothic Medium"/>
              </a:rPr>
              <a:t>M</a:t>
            </a:r>
            <a:r>
              <a:rPr dirty="0" spc="-15">
                <a:latin typeface="Franklin Gothic Medium"/>
                <a:cs typeface="Franklin Gothic Medium"/>
              </a:rPr>
              <a:t>ENTI</a:t>
            </a:r>
            <a:r>
              <a:rPr dirty="0" spc="-60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D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 spc="-5">
                <a:latin typeface="Franklin Gothic Medium"/>
                <a:cs typeface="Franklin Gothic Medium"/>
              </a:rPr>
              <a:t>LL</a:t>
            </a:r>
            <a:r>
              <a:rPr dirty="0" spc="-15">
                <a:latin typeface="Franklin Gothic Medium"/>
                <a:cs typeface="Franklin Gothic Medium"/>
              </a:rPr>
              <a:t>A</a:t>
            </a:r>
            <a:r>
              <a:rPr dirty="0" spc="-35">
                <a:latin typeface="Franklin Gothic Medium"/>
                <a:cs typeface="Franklin Gothic Medium"/>
              </a:rPr>
              <a:t> </a:t>
            </a:r>
            <a:r>
              <a:rPr dirty="0" spc="-5">
                <a:latin typeface="Franklin Gothic Medium"/>
                <a:cs typeface="Franklin Gothic Medium"/>
              </a:rPr>
              <a:t>L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>
                <a:latin typeface="Franklin Gothic Medium"/>
                <a:cs typeface="Franklin Gothic Medium"/>
              </a:rPr>
              <a:t>Z</a:t>
            </a:r>
            <a:r>
              <a:rPr dirty="0" spc="-15">
                <a:latin typeface="Franklin Gothic Medium"/>
                <a:cs typeface="Franklin Gothic Medium"/>
              </a:rPr>
              <a:t>IO</a:t>
            </a:r>
            <a:r>
              <a:rPr dirty="0" spc="-15">
                <a:latin typeface="Franklin Gothic Medium"/>
                <a:cs typeface="Franklin Gothic Medium"/>
              </a:rPr>
              <a:t>N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2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501802" y="1975883"/>
            <a:ext cx="7372984" cy="4355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10">
                <a:latin typeface="Franklin Gothic Book"/>
                <a:cs typeface="Franklin Gothic Book"/>
              </a:rPr>
              <a:t>Differ</a:t>
            </a:r>
            <a:r>
              <a:rPr dirty="0" sz="2400" spc="-20">
                <a:latin typeface="Franklin Gothic Book"/>
                <a:cs typeface="Franklin Gothic Book"/>
              </a:rPr>
              <a:t>e</a:t>
            </a:r>
            <a:r>
              <a:rPr dirty="0" sz="2400" spc="-15">
                <a:latin typeface="Franklin Gothic Book"/>
                <a:cs typeface="Franklin Gothic Book"/>
              </a:rPr>
              <a:t>nziamento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cell</a:t>
            </a:r>
            <a:r>
              <a:rPr dirty="0" sz="2400" spc="-25">
                <a:latin typeface="Franklin Gothic Book"/>
                <a:cs typeface="Franklin Gothic Book"/>
              </a:rPr>
              <a:t>u</a:t>
            </a:r>
            <a:r>
              <a:rPr dirty="0" sz="2400" spc="-10">
                <a:latin typeface="Franklin Gothic Book"/>
                <a:cs typeface="Franklin Gothic Book"/>
              </a:rPr>
              <a:t>lare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Tessuti.</a:t>
            </a:r>
            <a:endParaRPr sz="24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Font typeface="Wingdings"/>
              <a:buChar char=""/>
            </a:pP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>
                <a:latin typeface="Franklin Gothic Book"/>
                <a:cs typeface="Franklin Gothic Book"/>
              </a:rPr>
              <a:t>Tessu</a:t>
            </a:r>
            <a:r>
              <a:rPr dirty="0" sz="2400" spc="-10">
                <a:latin typeface="Franklin Gothic Book"/>
                <a:cs typeface="Franklin Gothic Book"/>
              </a:rPr>
              <a:t>to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Epi</a:t>
            </a:r>
            <a:r>
              <a:rPr dirty="0" sz="2400" spc="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eliale</a:t>
            </a:r>
            <a:endParaRPr sz="24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6"/>
              </a:spcBef>
              <a:buFont typeface="Wingdings"/>
              <a:buChar char=""/>
            </a:pP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20">
                <a:latin typeface="Franklin Gothic Book"/>
                <a:cs typeface="Franklin Gothic Book"/>
              </a:rPr>
              <a:t>Tessut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Con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0">
                <a:latin typeface="Franklin Gothic Book"/>
                <a:cs typeface="Franklin Gothic Book"/>
              </a:rPr>
              <a:t>et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5">
                <a:latin typeface="Franklin Gothic Book"/>
                <a:cs typeface="Franklin Gothic Book"/>
              </a:rPr>
              <a:t>iv</a:t>
            </a:r>
            <a:r>
              <a:rPr dirty="0" sz="2400">
                <a:latin typeface="Franklin Gothic Book"/>
                <a:cs typeface="Franklin Gothic Book"/>
              </a:rPr>
              <a:t>o (</a:t>
            </a:r>
            <a:r>
              <a:rPr dirty="0" sz="2400" spc="-15">
                <a:latin typeface="Franklin Gothic Book"/>
                <a:cs typeface="Franklin Gothic Book"/>
              </a:rPr>
              <a:t>tessuto</a:t>
            </a:r>
            <a:r>
              <a:rPr dirty="0" sz="2400" spc="-3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adi</a:t>
            </a:r>
            <a:r>
              <a:rPr dirty="0" sz="2400" spc="-20">
                <a:latin typeface="Franklin Gothic Book"/>
                <a:cs typeface="Franklin Gothic Book"/>
              </a:rPr>
              <a:t>poso</a:t>
            </a:r>
            <a:r>
              <a:rPr dirty="0" sz="2400" spc="-10">
                <a:latin typeface="Franklin Gothic Book"/>
                <a:cs typeface="Franklin Gothic Book"/>
              </a:rPr>
              <a:t>,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-10">
                <a:latin typeface="Franklin Gothic Book"/>
                <a:cs typeface="Franklin Gothic Book"/>
              </a:rPr>
              <a:t>s</a:t>
            </a:r>
            <a:r>
              <a:rPr dirty="0" sz="2400" spc="-10">
                <a:latin typeface="Franklin Gothic Book"/>
                <a:cs typeface="Franklin Gothic Book"/>
              </a:rPr>
              <a:t>so,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carti</a:t>
            </a:r>
            <a:r>
              <a:rPr dirty="0" sz="2400">
                <a:latin typeface="Franklin Gothic Book"/>
                <a:cs typeface="Franklin Gothic Book"/>
              </a:rPr>
              <a:t>lagine)</a:t>
            </a:r>
            <a:endParaRPr sz="24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Font typeface="Wingdings"/>
              <a:buChar char=""/>
            </a:pP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20">
                <a:latin typeface="Franklin Gothic Book"/>
                <a:cs typeface="Franklin Gothic Book"/>
              </a:rPr>
              <a:t>Tessut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Muscolare</a:t>
            </a:r>
            <a:endParaRPr sz="24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9"/>
              </a:spcBef>
              <a:buFont typeface="Wingdings"/>
              <a:buChar char=""/>
            </a:pPr>
            <a:endParaRPr sz="3000">
              <a:latin typeface="Times New Roman"/>
              <a:cs typeface="Times New Roman"/>
            </a:endParaRPr>
          </a:p>
          <a:p>
            <a:pPr marL="429895" indent="-417195">
              <a:lnSpc>
                <a:spcPct val="100000"/>
              </a:lnSpc>
              <a:buFont typeface="Wingdings"/>
              <a:buChar char=""/>
              <a:tabLst>
                <a:tab pos="430530" algn="l"/>
              </a:tabLst>
            </a:pPr>
            <a:r>
              <a:rPr dirty="0" sz="2400" spc="-20">
                <a:latin typeface="Franklin Gothic Book"/>
                <a:cs typeface="Franklin Gothic Book"/>
              </a:rPr>
              <a:t>Tessut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25">
                <a:latin typeface="Franklin Gothic Book"/>
                <a:cs typeface="Franklin Gothic Book"/>
              </a:rPr>
              <a:t>e</a:t>
            </a:r>
            <a:r>
              <a:rPr dirty="0" sz="2400" spc="-15">
                <a:latin typeface="Franklin Gothic Book"/>
                <a:cs typeface="Franklin Gothic Book"/>
              </a:rPr>
              <a:t>rvoso</a:t>
            </a:r>
            <a:endParaRPr sz="24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6"/>
              </a:spcBef>
              <a:buFont typeface="Wingdings"/>
              <a:buChar char=""/>
            </a:pP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15">
                <a:latin typeface="Franklin Gothic Book"/>
                <a:cs typeface="Franklin Gothic Book"/>
              </a:rPr>
              <a:t>Apparato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eg</a:t>
            </a:r>
            <a:r>
              <a:rPr dirty="0" sz="2400" spc="-25">
                <a:latin typeface="Franklin Gothic Book"/>
                <a:cs typeface="Franklin Gothic Book"/>
              </a:rPr>
              <a:t>u</a:t>
            </a:r>
            <a:r>
              <a:rPr dirty="0" sz="2400" spc="-15">
                <a:latin typeface="Franklin Gothic Book"/>
                <a:cs typeface="Franklin Gothic Book"/>
              </a:rPr>
              <a:t>mentario</a:t>
            </a:r>
            <a:endParaRPr sz="24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707891" y="1556766"/>
            <a:ext cx="5194300" cy="1944370"/>
          </a:xfrm>
          <a:prstGeom prst="rect">
            <a:avLst/>
          </a:prstGeom>
          <a:solidFill>
            <a:srgbClr val="D9D9D9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39"/>
              </a:lnSpc>
              <a:tabLst>
                <a:tab pos="1237615" algn="l"/>
                <a:tab pos="2585085" algn="l"/>
                <a:tab pos="3673475" algn="l"/>
                <a:tab pos="4098925" algn="l"/>
                <a:tab pos="5002530" algn="l"/>
              </a:tabLst>
            </a:pPr>
            <a:r>
              <a:rPr dirty="0" sz="1800" spc="-10" b="1">
                <a:latin typeface="Franklin Gothic Book"/>
                <a:cs typeface="Franklin Gothic Book"/>
              </a:rPr>
              <a:t>L</a:t>
            </a:r>
            <a:r>
              <a:rPr dirty="0" sz="1800" spc="15" b="1">
                <a:latin typeface="Franklin Gothic Book"/>
                <a:cs typeface="Franklin Gothic Book"/>
              </a:rPr>
              <a:t>’</a:t>
            </a:r>
            <a:r>
              <a:rPr dirty="0" sz="1800" spc="-10" b="1">
                <a:latin typeface="Franklin Gothic Book"/>
                <a:cs typeface="Franklin Gothic Book"/>
              </a:rPr>
              <a:t>EPIT</a:t>
            </a:r>
            <a:r>
              <a:rPr dirty="0" sz="1800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L</a:t>
            </a:r>
            <a:r>
              <a:rPr dirty="0" sz="1800" b="1">
                <a:latin typeface="Franklin Gothic Book"/>
                <a:cs typeface="Franklin Gothic Book"/>
              </a:rPr>
              <a:t>IO	</a:t>
            </a:r>
            <a:r>
              <a:rPr dirty="0" sz="1800" spc="-20" b="1">
                <a:latin typeface="Franklin Gothic Book"/>
                <a:cs typeface="Franklin Gothic Book"/>
              </a:rPr>
              <a:t>S</a:t>
            </a:r>
            <a:r>
              <a:rPr dirty="0" sz="1800" spc="-30" b="1">
                <a:latin typeface="Franklin Gothic Book"/>
                <a:cs typeface="Franklin Gothic Book"/>
              </a:rPr>
              <a:t>Q</a:t>
            </a:r>
            <a:r>
              <a:rPr dirty="0" sz="1800" spc="-15" b="1">
                <a:latin typeface="Franklin Gothic Book"/>
                <a:cs typeface="Franklin Gothic Book"/>
              </a:rPr>
              <a:t>UAM</a:t>
            </a:r>
            <a:r>
              <a:rPr dirty="0" sz="1800" spc="-10" b="1">
                <a:latin typeface="Franklin Gothic Book"/>
                <a:cs typeface="Franklin Gothic Book"/>
              </a:rPr>
              <a:t>O</a:t>
            </a:r>
            <a:r>
              <a:rPr dirty="0" sz="1800" spc="-20" b="1">
                <a:latin typeface="Franklin Gothic Book"/>
                <a:cs typeface="Franklin Gothic Book"/>
              </a:rPr>
              <a:t>S</a:t>
            </a:r>
            <a:r>
              <a:rPr dirty="0" sz="1800" spc="-15" b="1">
                <a:latin typeface="Franklin Gothic Book"/>
                <a:cs typeface="Franklin Gothic Book"/>
              </a:rPr>
              <a:t>O</a:t>
            </a:r>
            <a:r>
              <a:rPr dirty="0" sz="1800" b="1">
                <a:latin typeface="Franklin Gothic Book"/>
                <a:cs typeface="Franklin Gothic Book"/>
              </a:rPr>
              <a:t>	</a:t>
            </a:r>
            <a:r>
              <a:rPr dirty="0" sz="1800" spc="-15" b="1">
                <a:latin typeface="Franklin Gothic Book"/>
                <a:cs typeface="Franklin Gothic Book"/>
              </a:rPr>
              <a:t>pe</a:t>
            </a:r>
            <a:r>
              <a:rPr dirty="0" sz="1800" spc="-20" b="1">
                <a:latin typeface="Franklin Gothic Book"/>
                <a:cs typeface="Franklin Gothic Book"/>
              </a:rPr>
              <a:t>r</a:t>
            </a:r>
            <a:r>
              <a:rPr dirty="0" sz="1800" spc="-15" b="1">
                <a:latin typeface="Franklin Gothic Book"/>
                <a:cs typeface="Franklin Gothic Book"/>
              </a:rPr>
              <a:t>me</a:t>
            </a:r>
            <a:r>
              <a:rPr dirty="0" sz="1800" spc="-15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te</a:t>
            </a:r>
            <a:r>
              <a:rPr dirty="0" sz="1800" b="1">
                <a:latin typeface="Franklin Gothic Book"/>
                <a:cs typeface="Franklin Gothic Book"/>
              </a:rPr>
              <a:t>	</a:t>
            </a:r>
            <a:r>
              <a:rPr dirty="0" sz="1800" spc="-15" b="1">
                <a:latin typeface="Franklin Gothic Book"/>
                <a:cs typeface="Franklin Gothic Book"/>
              </a:rPr>
              <a:t>gl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	</a:t>
            </a:r>
            <a:r>
              <a:rPr dirty="0" sz="1800" spc="-10" b="1">
                <a:latin typeface="Franklin Gothic Book"/>
                <a:cs typeface="Franklin Gothic Book"/>
              </a:rPr>
              <a:t>scambi</a:t>
            </a:r>
            <a:r>
              <a:rPr dirty="0" sz="1800" b="1">
                <a:latin typeface="Franklin Gothic Book"/>
                <a:cs typeface="Franklin Gothic Book"/>
              </a:rPr>
              <a:t>	</a:t>
            </a:r>
            <a:r>
              <a:rPr dirty="0" sz="1800" spc="-10" b="1">
                <a:latin typeface="Franklin Gothic Book"/>
                <a:cs typeface="Franklin Gothic Book"/>
              </a:rPr>
              <a:t>di</a:t>
            </a:r>
            <a:r>
              <a:rPr dirty="0" sz="1800" spc="-5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nut</a:t>
            </a:r>
            <a:r>
              <a:rPr dirty="0" sz="1800" spc="-10" b="1">
                <a:latin typeface="Franklin Gothic Book"/>
                <a:cs typeface="Franklin Gothic Book"/>
              </a:rPr>
              <a:t>rie</a:t>
            </a:r>
            <a:r>
              <a:rPr dirty="0" sz="1800" spc="-20" b="1">
                <a:latin typeface="Franklin Gothic Book"/>
                <a:cs typeface="Franklin Gothic Book"/>
              </a:rPr>
              <a:t>n</a:t>
            </a:r>
            <a:r>
              <a:rPr dirty="0" sz="1800" spc="-10" b="1">
                <a:latin typeface="Franklin Gothic Book"/>
                <a:cs typeface="Franklin Gothic Book"/>
              </a:rPr>
              <a:t>t</a:t>
            </a:r>
            <a:r>
              <a:rPr dirty="0" sz="1800" spc="-15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,</a:t>
            </a:r>
            <a:r>
              <a:rPr dirty="0" sz="1800" spc="-4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1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sos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20" b="1">
                <a:latin typeface="Franklin Gothic Book"/>
                <a:cs typeface="Franklin Gothic Book"/>
              </a:rPr>
              <a:t>n</a:t>
            </a:r>
            <a:r>
              <a:rPr dirty="0" sz="1800" spc="-10" b="1">
                <a:latin typeface="Franklin Gothic Book"/>
                <a:cs typeface="Franklin Gothic Book"/>
              </a:rPr>
              <a:t>ze</a:t>
            </a:r>
            <a:r>
              <a:rPr dirty="0" sz="1800" spc="-3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ri</a:t>
            </a:r>
            <a:r>
              <a:rPr dirty="0" sz="1800" b="1">
                <a:latin typeface="Franklin Gothic Book"/>
                <a:cs typeface="Franklin Gothic Book"/>
              </a:rPr>
              <a:t>f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latin typeface="Franklin Gothic Book"/>
                <a:cs typeface="Franklin Gothic Book"/>
              </a:rPr>
              <a:t>u</a:t>
            </a:r>
            <a:r>
              <a:rPr dirty="0" sz="1800" spc="-10" b="1">
                <a:latin typeface="Franklin Gothic Book"/>
                <a:cs typeface="Franklin Gothic Book"/>
              </a:rPr>
              <a:t>to</a:t>
            </a:r>
            <a:r>
              <a:rPr dirty="0" sz="1800" spc="-35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g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5" b="1">
                <a:latin typeface="Franklin Gothic Book"/>
                <a:cs typeface="Franklin Gothic Book"/>
              </a:rPr>
              <a:t>s</a:t>
            </a:r>
            <a:r>
              <a:rPr dirty="0" sz="1800" b="1">
                <a:latin typeface="Franklin Gothic Book"/>
                <a:cs typeface="Franklin Gothic Book"/>
              </a:rPr>
              <a:t>.</a:t>
            </a:r>
            <a:endParaRPr sz="1800">
              <a:latin typeface="Franklin Gothic Book"/>
              <a:cs typeface="Franklin Gothic Book"/>
            </a:endParaRPr>
          </a:p>
          <a:p>
            <a:pPr marR="1270">
              <a:lnSpc>
                <a:spcPts val="1810"/>
              </a:lnSpc>
            </a:pPr>
            <a:r>
              <a:rPr dirty="0" sz="1800" spc="-5" b="1">
                <a:latin typeface="Franklin Gothic Book"/>
                <a:cs typeface="Franklin Gothic Book"/>
              </a:rPr>
              <a:t>L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c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llule</a:t>
            </a:r>
            <a:r>
              <a:rPr dirty="0" sz="1800" spc="-45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p</a:t>
            </a:r>
            <a:r>
              <a:rPr dirty="0" sz="1800" b="1">
                <a:latin typeface="Franklin Gothic Book"/>
                <a:cs typeface="Franklin Gothic Book"/>
              </a:rPr>
              <a:t>osso</a:t>
            </a:r>
            <a:r>
              <a:rPr dirty="0" sz="1800" spc="-10" b="1">
                <a:latin typeface="Franklin Gothic Book"/>
                <a:cs typeface="Franklin Gothic Book"/>
              </a:rPr>
              <a:t>no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ss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: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ts val="1945"/>
              </a:lnSpc>
              <a:tabLst>
                <a:tab pos="795655" algn="l"/>
                <a:tab pos="1160145" algn="l"/>
                <a:tab pos="2223770" algn="l"/>
                <a:tab pos="2644775" algn="l"/>
                <a:tab pos="3385820" algn="l"/>
                <a:tab pos="4249420" algn="l"/>
              </a:tabLst>
            </a:pPr>
            <a:r>
              <a:rPr dirty="0" sz="1800" spc="-5" b="1">
                <a:latin typeface="Franklin Gothic Book"/>
                <a:cs typeface="Franklin Gothic Book"/>
              </a:rPr>
              <a:t>p</a:t>
            </a:r>
            <a:r>
              <a:rPr dirty="0" sz="1800" spc="-10" b="1">
                <a:latin typeface="Franklin Gothic Book"/>
                <a:cs typeface="Franklin Gothic Book"/>
              </a:rPr>
              <a:t>i</a:t>
            </a:r>
            <a:r>
              <a:rPr dirty="0" sz="1800" spc="-20" b="1">
                <a:latin typeface="Franklin Gothic Book"/>
                <a:cs typeface="Franklin Gothic Book"/>
              </a:rPr>
              <a:t>a</a:t>
            </a:r>
            <a:r>
              <a:rPr dirty="0" sz="1800" spc="-10" b="1">
                <a:latin typeface="Franklin Gothic Book"/>
                <a:cs typeface="Franklin Gothic Book"/>
              </a:rPr>
              <a:t>tte</a:t>
            </a:r>
            <a:r>
              <a:rPr dirty="0" sz="1800" b="1">
                <a:latin typeface="Franklin Gothic Book"/>
                <a:cs typeface="Franklin Gothic Book"/>
              </a:rPr>
              <a:t>	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	</a:t>
            </a:r>
            <a:r>
              <a:rPr dirty="0" sz="1800" spc="-10" b="1">
                <a:latin typeface="Franklin Gothic Book"/>
                <a:cs typeface="Franklin Gothic Book"/>
              </a:rPr>
              <a:t>disposte</a:t>
            </a:r>
            <a:r>
              <a:rPr dirty="0" sz="1800" b="1">
                <a:latin typeface="Franklin Gothic Book"/>
                <a:cs typeface="Franklin Gothic Book"/>
              </a:rPr>
              <a:t>	</a:t>
            </a:r>
            <a:r>
              <a:rPr dirty="0" sz="1800" spc="-10" b="1">
                <a:latin typeface="Franklin Gothic Book"/>
                <a:cs typeface="Franklin Gothic Book"/>
              </a:rPr>
              <a:t>i</a:t>
            </a:r>
            <a:r>
              <a:rPr dirty="0" sz="1800" spc="-10" b="1">
                <a:latin typeface="Franklin Gothic Book"/>
                <a:cs typeface="Franklin Gothic Book"/>
              </a:rPr>
              <a:t>n</a:t>
            </a:r>
            <a:r>
              <a:rPr dirty="0" sz="1800" b="1">
                <a:latin typeface="Franklin Gothic Book"/>
                <a:cs typeface="Franklin Gothic Book"/>
              </a:rPr>
              <a:t>	</a:t>
            </a:r>
            <a:r>
              <a:rPr dirty="0" sz="1800" spc="-10" b="1">
                <a:latin typeface="Franklin Gothic Book"/>
                <a:cs typeface="Franklin Gothic Book"/>
              </a:rPr>
              <a:t>s</a:t>
            </a:r>
            <a:r>
              <a:rPr dirty="0" sz="1800" b="1">
                <a:latin typeface="Franklin Gothic Book"/>
                <a:cs typeface="Franklin Gothic Book"/>
              </a:rPr>
              <a:t>t</a:t>
            </a:r>
            <a:r>
              <a:rPr dirty="0" sz="1800" spc="-15" b="1">
                <a:latin typeface="Franklin Gothic Book"/>
                <a:cs typeface="Franklin Gothic Book"/>
              </a:rPr>
              <a:t>r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20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	</a:t>
            </a:r>
            <a:r>
              <a:rPr dirty="0" sz="1800" spc="-10" b="1">
                <a:latin typeface="Franklin Gothic Book"/>
                <a:cs typeface="Franklin Gothic Book"/>
              </a:rPr>
              <a:t>s</a:t>
            </a:r>
            <a:r>
              <a:rPr dirty="0" sz="1800" spc="0" b="1">
                <a:latin typeface="Franklin Gothic Book"/>
                <a:cs typeface="Franklin Gothic Book"/>
              </a:rPr>
              <a:t>i</a:t>
            </a:r>
            <a:r>
              <a:rPr dirty="0" sz="1800" spc="-10" b="1">
                <a:latin typeface="Franklin Gothic Book"/>
                <a:cs typeface="Franklin Gothic Book"/>
              </a:rPr>
              <a:t>ngo</a:t>
            </a:r>
            <a:r>
              <a:rPr dirty="0" sz="1800" spc="-10" b="1">
                <a:latin typeface="Franklin Gothic Book"/>
                <a:cs typeface="Franklin Gothic Book"/>
              </a:rPr>
              <a:t>l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	</a:t>
            </a:r>
            <a:r>
              <a:rPr dirty="0" sz="1800" spc="-15" b="1">
                <a:latin typeface="Franklin Gothic Book"/>
                <a:cs typeface="Franklin Gothic Book"/>
              </a:rPr>
              <a:t>(EP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TEL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O</a:t>
            </a:r>
            <a:endParaRPr sz="1800">
              <a:latin typeface="Franklin Gothic Book"/>
              <a:cs typeface="Franklin Gothic Book"/>
            </a:endParaRPr>
          </a:p>
          <a:p>
            <a:pPr marR="1270">
              <a:lnSpc>
                <a:spcPts val="1945"/>
              </a:lnSpc>
            </a:pP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10" b="1">
                <a:latin typeface="Franklin Gothic Book"/>
                <a:cs typeface="Franklin Gothic Book"/>
              </a:rPr>
              <a:t>QU</a:t>
            </a:r>
            <a:r>
              <a:rPr dirty="0" sz="1800" spc="-5" b="1">
                <a:latin typeface="Franklin Gothic Book"/>
                <a:cs typeface="Franklin Gothic Book"/>
              </a:rPr>
              <a:t>AM</a:t>
            </a:r>
            <a:r>
              <a:rPr dirty="0" sz="1800" spc="5" b="1">
                <a:latin typeface="Franklin Gothic Book"/>
                <a:cs typeface="Franklin Gothic Book"/>
              </a:rPr>
              <a:t>O</a:t>
            </a:r>
            <a:r>
              <a:rPr dirty="0" sz="1800" spc="-10" b="1">
                <a:latin typeface="Franklin Gothic Book"/>
                <a:cs typeface="Franklin Gothic Book"/>
              </a:rPr>
              <a:t>S</a:t>
            </a:r>
            <a:r>
              <a:rPr dirty="0" sz="1800" b="1">
                <a:latin typeface="Franklin Gothic Book"/>
                <a:cs typeface="Franklin Gothic Book"/>
              </a:rPr>
              <a:t>O</a:t>
            </a:r>
            <a:r>
              <a:rPr dirty="0" sz="1800" spc="-4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5" b="1">
                <a:latin typeface="Franklin Gothic Book"/>
                <a:cs typeface="Franklin Gothic Book"/>
              </a:rPr>
              <a:t>E</a:t>
            </a:r>
            <a:r>
              <a:rPr dirty="0" sz="1800" spc="10" b="1">
                <a:latin typeface="Franklin Gothic Book"/>
                <a:cs typeface="Franklin Gothic Book"/>
              </a:rPr>
              <a:t>M</a:t>
            </a:r>
            <a:r>
              <a:rPr dirty="0" sz="1800" b="1">
                <a:latin typeface="Franklin Gothic Book"/>
                <a:cs typeface="Franklin Gothic Book"/>
              </a:rPr>
              <a:t>P</a:t>
            </a:r>
            <a:r>
              <a:rPr dirty="0" sz="1800" b="1">
                <a:latin typeface="Franklin Gothic Book"/>
                <a:cs typeface="Franklin Gothic Book"/>
              </a:rPr>
              <a:t>L</a:t>
            </a:r>
            <a:r>
              <a:rPr dirty="0" sz="1800" spc="5" b="1"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latin typeface="Franklin Gothic Book"/>
                <a:cs typeface="Franklin Gothic Book"/>
              </a:rPr>
              <a:t>CE</a:t>
            </a:r>
            <a:r>
              <a:rPr dirty="0" sz="1800" b="1">
                <a:latin typeface="Franklin Gothic Book"/>
                <a:cs typeface="Franklin Gothic Book"/>
              </a:rPr>
              <a:t>).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ts val="1939"/>
              </a:lnSpc>
              <a:spcBef>
                <a:spcPts val="140"/>
              </a:spcBef>
            </a:pPr>
            <a:r>
              <a:rPr dirty="0" sz="1800" spc="-10" b="1">
                <a:latin typeface="Franklin Gothic Book"/>
                <a:cs typeface="Franklin Gothic Book"/>
              </a:rPr>
              <a:t>so</a:t>
            </a:r>
            <a:r>
              <a:rPr dirty="0" sz="1800" spc="5" b="1">
                <a:latin typeface="Franklin Gothic Book"/>
                <a:cs typeface="Franklin Gothic Book"/>
              </a:rPr>
              <a:t>v</a:t>
            </a:r>
            <a:r>
              <a:rPr dirty="0" sz="1800" spc="-15" b="1">
                <a:latin typeface="Franklin Gothic Book"/>
                <a:cs typeface="Franklin Gothic Book"/>
              </a:rPr>
              <a:t>r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20" b="1">
                <a:latin typeface="Franklin Gothic Book"/>
                <a:cs typeface="Franklin Gothic Book"/>
              </a:rPr>
              <a:t>p</a:t>
            </a:r>
            <a:r>
              <a:rPr dirty="0" sz="1800" spc="-15" b="1">
                <a:latin typeface="Franklin Gothic Book"/>
                <a:cs typeface="Franklin Gothic Book"/>
              </a:rPr>
              <a:t>post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215" b="1">
                <a:latin typeface="Franklin Gothic Book"/>
                <a:cs typeface="Franklin Gothic Book"/>
              </a:rPr>
              <a:t> </a:t>
            </a:r>
            <a:r>
              <a:rPr dirty="0" sz="1800" spc="-15" b="1">
                <a:latin typeface="Franklin Gothic Book"/>
                <a:cs typeface="Franklin Gothic Book"/>
              </a:rPr>
              <a:t>l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195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une</a:t>
            </a:r>
            <a:r>
              <a:rPr dirty="0" sz="1800" spc="210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20" b="1">
                <a:latin typeface="Franklin Gothic Book"/>
                <a:cs typeface="Franklin Gothic Book"/>
              </a:rPr>
              <a:t>l</a:t>
            </a:r>
            <a:r>
              <a:rPr dirty="0" sz="1800" spc="-15" b="1">
                <a:latin typeface="Franklin Gothic Book"/>
                <a:cs typeface="Franklin Gothic Book"/>
              </a:rPr>
              <a:t>l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204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20" b="1">
                <a:latin typeface="Franklin Gothic Book"/>
                <a:cs typeface="Franklin Gothic Book"/>
              </a:rPr>
              <a:t>l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15" b="1">
                <a:latin typeface="Franklin Gothic Book"/>
                <a:cs typeface="Franklin Gothic Book"/>
              </a:rPr>
              <a:t>r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210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195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fo</a:t>
            </a:r>
            <a:r>
              <a:rPr dirty="0" sz="1800" spc="-15" b="1">
                <a:latin typeface="Franklin Gothic Book"/>
                <a:cs typeface="Franklin Gothic Book"/>
              </a:rPr>
              <a:t>r</a:t>
            </a:r>
            <a:r>
              <a:rPr dirty="0" sz="1800" spc="-15" b="1">
                <a:latin typeface="Franklin Gothic Book"/>
                <a:cs typeface="Franklin Gothic Book"/>
              </a:rPr>
              <a:t>m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15" b="1">
                <a:latin typeface="Franklin Gothic Book"/>
                <a:cs typeface="Franklin Gothic Book"/>
              </a:rPr>
              <a:t>r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204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div</a:t>
            </a:r>
            <a:r>
              <a:rPr dirty="0" sz="1800" b="1">
                <a:latin typeface="Franklin Gothic Book"/>
                <a:cs typeface="Franklin Gothic Book"/>
              </a:rPr>
              <a:t>e</a:t>
            </a:r>
            <a:r>
              <a:rPr dirty="0" sz="1800" spc="-15" b="1">
                <a:latin typeface="Franklin Gothic Book"/>
                <a:cs typeface="Franklin Gothic Book"/>
              </a:rPr>
              <a:t>r</a:t>
            </a:r>
            <a:r>
              <a:rPr dirty="0" sz="1800" spc="-10" b="1">
                <a:latin typeface="Franklin Gothic Book"/>
                <a:cs typeface="Franklin Gothic Book"/>
              </a:rPr>
              <a:t>si</a:t>
            </a:r>
            <a:r>
              <a:rPr dirty="0" sz="1800" spc="210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str</a:t>
            </a:r>
            <a:r>
              <a:rPr dirty="0" sz="1800" spc="-20" b="1">
                <a:latin typeface="Franklin Gothic Book"/>
                <a:cs typeface="Franklin Gothic Book"/>
              </a:rPr>
              <a:t>a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(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P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TE</a:t>
            </a:r>
            <a:r>
              <a:rPr dirty="0" sz="1800" spc="-5" b="1">
                <a:latin typeface="Franklin Gothic Book"/>
                <a:cs typeface="Franklin Gothic Book"/>
              </a:rPr>
              <a:t>L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O</a:t>
            </a:r>
            <a:r>
              <a:rPr dirty="0" sz="1800" spc="-40" b="1">
                <a:latin typeface="Franklin Gothic Book"/>
                <a:cs typeface="Franklin Gothic Book"/>
              </a:rPr>
              <a:t> </a:t>
            </a:r>
            <a:r>
              <a:rPr dirty="0" sz="1800" spc="-15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QU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15" b="1">
                <a:latin typeface="Franklin Gothic Book"/>
                <a:cs typeface="Franklin Gothic Book"/>
              </a:rPr>
              <a:t>MOSO</a:t>
            </a:r>
            <a:r>
              <a:rPr dirty="0" sz="1800" spc="-40" b="1">
                <a:latin typeface="Franklin Gothic Book"/>
                <a:cs typeface="Franklin Gothic Book"/>
              </a:rPr>
              <a:t> </a:t>
            </a:r>
            <a:r>
              <a:rPr dirty="0" sz="1800" spc="-15" b="1">
                <a:latin typeface="Franklin Gothic Book"/>
                <a:cs typeface="Franklin Gothic Book"/>
              </a:rPr>
              <a:t>S</a:t>
            </a:r>
            <a:r>
              <a:rPr dirty="0" sz="1800" b="1">
                <a:latin typeface="Franklin Gothic Book"/>
                <a:cs typeface="Franklin Gothic Book"/>
              </a:rPr>
              <a:t>TR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15" b="1">
                <a:latin typeface="Franklin Gothic Book"/>
                <a:cs typeface="Franklin Gothic Book"/>
              </a:rPr>
              <a:t>T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spc="-10" b="1">
                <a:latin typeface="Franklin Gothic Book"/>
                <a:cs typeface="Franklin Gothic Book"/>
              </a:rPr>
              <a:t>F</a:t>
            </a:r>
            <a:r>
              <a:rPr dirty="0" sz="1800" spc="-15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CATO</a:t>
            </a:r>
            <a:r>
              <a:rPr dirty="0" sz="1800" spc="0" b="1">
                <a:latin typeface="Franklin Gothic Book"/>
                <a:cs typeface="Franklin Gothic Book"/>
              </a:rPr>
              <a:t>)</a:t>
            </a:r>
            <a:r>
              <a:rPr dirty="0" sz="1800" b="1">
                <a:latin typeface="Franklin Gothic Book"/>
                <a:cs typeface="Franklin Gothic Book"/>
              </a:rPr>
              <a:t>.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4619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UTO</a:t>
            </a: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ELIALE</a:t>
            </a:r>
            <a:r>
              <a:rPr dirty="0" spc="-5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10">
                <a:solidFill>
                  <a:srgbClr val="822333"/>
                </a:solidFill>
                <a:latin typeface="Franklin Gothic Medium"/>
                <a:cs typeface="Franklin Gothic Medium"/>
              </a:rPr>
              <a:t>Q</a:t>
            </a:r>
            <a:r>
              <a:rPr dirty="0" spc="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5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OSO</a:t>
            </a:r>
          </a:p>
        </p:txBody>
      </p:sp>
      <p:sp>
        <p:nvSpPr>
          <p:cNvPr id="8" name="object 8"/>
          <p:cNvSpPr/>
          <p:nvPr/>
        </p:nvSpPr>
        <p:spPr>
          <a:xfrm>
            <a:off x="329984" y="1836927"/>
            <a:ext cx="3305429" cy="1744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9780" y="4273677"/>
            <a:ext cx="3305555" cy="1822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648200" y="4027549"/>
            <a:ext cx="3429000" cy="2754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47182" y="3648794"/>
            <a:ext cx="1472565" cy="995044"/>
          </a:xfrm>
          <a:custGeom>
            <a:avLst/>
            <a:gdLst/>
            <a:ahLst/>
            <a:cxnLst/>
            <a:rect l="l" t="t" r="r" b="b"/>
            <a:pathLst>
              <a:path w="1472564" h="995045">
                <a:moveTo>
                  <a:pt x="0" y="0"/>
                </a:moveTo>
                <a:lnTo>
                  <a:pt x="0" y="270790"/>
                </a:lnTo>
                <a:lnTo>
                  <a:pt x="1472470" y="994931"/>
                </a:lnTo>
                <a:lnTo>
                  <a:pt x="1472470" y="690664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47182" y="364879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47182" y="3590990"/>
            <a:ext cx="1472565" cy="748665"/>
          </a:xfrm>
          <a:custGeom>
            <a:avLst/>
            <a:gdLst/>
            <a:ahLst/>
            <a:cxnLst/>
            <a:rect l="l" t="t" r="r" b="b"/>
            <a:pathLst>
              <a:path w="1472564" h="748664">
                <a:moveTo>
                  <a:pt x="0" y="0"/>
                </a:moveTo>
                <a:lnTo>
                  <a:pt x="0" y="57804"/>
                </a:lnTo>
                <a:lnTo>
                  <a:pt x="1472470" y="748468"/>
                </a:lnTo>
                <a:lnTo>
                  <a:pt x="1472470" y="693713"/>
                </a:lnTo>
                <a:lnTo>
                  <a:pt x="0" y="0"/>
                </a:lnTo>
                <a:close/>
              </a:path>
            </a:pathLst>
          </a:custGeom>
          <a:solidFill>
            <a:srgbClr val="75C5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47182" y="35909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19652" y="3247113"/>
            <a:ext cx="1223010" cy="1397000"/>
          </a:xfrm>
          <a:custGeom>
            <a:avLst/>
            <a:gdLst/>
            <a:ahLst/>
            <a:cxnLst/>
            <a:rect l="l" t="t" r="r" b="b"/>
            <a:pathLst>
              <a:path w="1223009" h="1397000">
                <a:moveTo>
                  <a:pt x="1222937" y="0"/>
                </a:moveTo>
                <a:lnTo>
                  <a:pt x="0" y="1092345"/>
                </a:lnTo>
                <a:lnTo>
                  <a:pt x="0" y="1396612"/>
                </a:lnTo>
                <a:lnTo>
                  <a:pt x="1222937" y="289109"/>
                </a:lnTo>
                <a:lnTo>
                  <a:pt x="1222937" y="0"/>
                </a:lnTo>
                <a:close/>
              </a:path>
            </a:pathLst>
          </a:custGeom>
          <a:solidFill>
            <a:srgbClr val="BCB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319652" y="43394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19652" y="3198532"/>
            <a:ext cx="1223010" cy="1141095"/>
          </a:xfrm>
          <a:custGeom>
            <a:avLst/>
            <a:gdLst/>
            <a:ahLst/>
            <a:cxnLst/>
            <a:rect l="l" t="t" r="r" b="b"/>
            <a:pathLst>
              <a:path w="1223009" h="1141095">
                <a:moveTo>
                  <a:pt x="1222937" y="0"/>
                </a:moveTo>
                <a:lnTo>
                  <a:pt x="0" y="1086171"/>
                </a:lnTo>
                <a:lnTo>
                  <a:pt x="0" y="1140926"/>
                </a:lnTo>
                <a:lnTo>
                  <a:pt x="1222937" y="48581"/>
                </a:lnTo>
                <a:lnTo>
                  <a:pt x="1222937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19652" y="42847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847182" y="3502747"/>
            <a:ext cx="1472565" cy="782320"/>
          </a:xfrm>
          <a:custGeom>
            <a:avLst/>
            <a:gdLst/>
            <a:ahLst/>
            <a:cxnLst/>
            <a:rect l="l" t="t" r="r" b="b"/>
            <a:pathLst>
              <a:path w="1472564" h="782320">
                <a:moveTo>
                  <a:pt x="0" y="0"/>
                </a:moveTo>
                <a:lnTo>
                  <a:pt x="0" y="88243"/>
                </a:lnTo>
                <a:lnTo>
                  <a:pt x="1472470" y="781956"/>
                </a:lnTo>
                <a:lnTo>
                  <a:pt x="1472470" y="669371"/>
                </a:lnTo>
                <a:lnTo>
                  <a:pt x="1429802" y="648079"/>
                </a:lnTo>
                <a:lnTo>
                  <a:pt x="1302052" y="602433"/>
                </a:lnTo>
                <a:lnTo>
                  <a:pt x="1216906" y="578092"/>
                </a:lnTo>
                <a:lnTo>
                  <a:pt x="1131722" y="547665"/>
                </a:lnTo>
                <a:lnTo>
                  <a:pt x="1092168" y="529409"/>
                </a:lnTo>
                <a:lnTo>
                  <a:pt x="1058705" y="508117"/>
                </a:lnTo>
                <a:lnTo>
                  <a:pt x="1022203" y="486812"/>
                </a:lnTo>
                <a:lnTo>
                  <a:pt x="988740" y="462483"/>
                </a:lnTo>
                <a:lnTo>
                  <a:pt x="952225" y="441179"/>
                </a:lnTo>
                <a:lnTo>
                  <a:pt x="918761" y="419886"/>
                </a:lnTo>
                <a:lnTo>
                  <a:pt x="882259" y="398581"/>
                </a:lnTo>
                <a:lnTo>
                  <a:pt x="842706" y="377289"/>
                </a:lnTo>
                <a:lnTo>
                  <a:pt x="775779" y="352948"/>
                </a:lnTo>
                <a:lnTo>
                  <a:pt x="705801" y="331643"/>
                </a:lnTo>
                <a:lnTo>
                  <a:pt x="635836" y="307302"/>
                </a:lnTo>
                <a:lnTo>
                  <a:pt x="568897" y="282960"/>
                </a:lnTo>
                <a:lnTo>
                  <a:pt x="477635" y="228192"/>
                </a:lnTo>
                <a:lnTo>
                  <a:pt x="428953" y="197766"/>
                </a:lnTo>
                <a:lnTo>
                  <a:pt x="383323" y="170388"/>
                </a:lnTo>
                <a:lnTo>
                  <a:pt x="328563" y="149083"/>
                </a:lnTo>
                <a:lnTo>
                  <a:pt x="212955" y="112584"/>
                </a:lnTo>
                <a:lnTo>
                  <a:pt x="155156" y="91279"/>
                </a:lnTo>
                <a:lnTo>
                  <a:pt x="115603" y="69987"/>
                </a:lnTo>
                <a:lnTo>
                  <a:pt x="79099" y="45646"/>
                </a:lnTo>
                <a:lnTo>
                  <a:pt x="39549" y="21304"/>
                </a:lnTo>
                <a:lnTo>
                  <a:pt x="0" y="0"/>
                </a:lnTo>
                <a:close/>
              </a:path>
            </a:pathLst>
          </a:custGeom>
          <a:solidFill>
            <a:srgbClr val="DFDF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847182" y="3502747"/>
            <a:ext cx="1472565" cy="782320"/>
          </a:xfrm>
          <a:custGeom>
            <a:avLst/>
            <a:gdLst/>
            <a:ahLst/>
            <a:cxnLst/>
            <a:rect l="l" t="t" r="r" b="b"/>
            <a:pathLst>
              <a:path w="1472564" h="782320">
                <a:moveTo>
                  <a:pt x="0" y="88243"/>
                </a:moveTo>
                <a:lnTo>
                  <a:pt x="0" y="0"/>
                </a:lnTo>
                <a:lnTo>
                  <a:pt x="39549" y="21304"/>
                </a:lnTo>
                <a:lnTo>
                  <a:pt x="79099" y="45646"/>
                </a:lnTo>
                <a:lnTo>
                  <a:pt x="115603" y="69987"/>
                </a:lnTo>
                <a:lnTo>
                  <a:pt x="155156" y="91279"/>
                </a:lnTo>
                <a:lnTo>
                  <a:pt x="212955" y="112584"/>
                </a:lnTo>
                <a:lnTo>
                  <a:pt x="270765" y="130827"/>
                </a:lnTo>
                <a:lnTo>
                  <a:pt x="328563" y="149083"/>
                </a:lnTo>
                <a:lnTo>
                  <a:pt x="383323" y="170388"/>
                </a:lnTo>
                <a:lnTo>
                  <a:pt x="428953" y="197766"/>
                </a:lnTo>
                <a:lnTo>
                  <a:pt x="477635" y="228192"/>
                </a:lnTo>
                <a:lnTo>
                  <a:pt x="523266" y="255583"/>
                </a:lnTo>
                <a:lnTo>
                  <a:pt x="568897" y="282960"/>
                </a:lnTo>
                <a:lnTo>
                  <a:pt x="635836" y="307302"/>
                </a:lnTo>
                <a:lnTo>
                  <a:pt x="705801" y="331643"/>
                </a:lnTo>
                <a:lnTo>
                  <a:pt x="775779" y="352948"/>
                </a:lnTo>
                <a:lnTo>
                  <a:pt x="842706" y="377289"/>
                </a:lnTo>
                <a:lnTo>
                  <a:pt x="882259" y="398581"/>
                </a:lnTo>
                <a:lnTo>
                  <a:pt x="918761" y="419886"/>
                </a:lnTo>
                <a:lnTo>
                  <a:pt x="952225" y="441179"/>
                </a:lnTo>
                <a:lnTo>
                  <a:pt x="988740" y="462483"/>
                </a:lnTo>
                <a:lnTo>
                  <a:pt x="1022203" y="486812"/>
                </a:lnTo>
                <a:lnTo>
                  <a:pt x="1058705" y="508117"/>
                </a:lnTo>
                <a:lnTo>
                  <a:pt x="1092168" y="529409"/>
                </a:lnTo>
                <a:lnTo>
                  <a:pt x="1131722" y="547665"/>
                </a:lnTo>
                <a:lnTo>
                  <a:pt x="1216906" y="578092"/>
                </a:lnTo>
                <a:lnTo>
                  <a:pt x="1302052" y="602433"/>
                </a:lnTo>
                <a:lnTo>
                  <a:pt x="1344720" y="617653"/>
                </a:lnTo>
                <a:lnTo>
                  <a:pt x="1387261" y="632860"/>
                </a:lnTo>
                <a:lnTo>
                  <a:pt x="1429802" y="648079"/>
                </a:lnTo>
                <a:lnTo>
                  <a:pt x="1472470" y="669371"/>
                </a:lnTo>
                <a:lnTo>
                  <a:pt x="1472470" y="781956"/>
                </a:lnTo>
                <a:lnTo>
                  <a:pt x="1137799" y="623738"/>
                </a:lnTo>
                <a:lnTo>
                  <a:pt x="571948" y="355984"/>
                </a:lnTo>
                <a:lnTo>
                  <a:pt x="155156" y="161254"/>
                </a:lnTo>
                <a:lnTo>
                  <a:pt x="0" y="88243"/>
                </a:lnTo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19652" y="3082898"/>
            <a:ext cx="1223010" cy="1202055"/>
          </a:xfrm>
          <a:custGeom>
            <a:avLst/>
            <a:gdLst/>
            <a:ahLst/>
            <a:cxnLst/>
            <a:rect l="l" t="t" r="r" b="b"/>
            <a:pathLst>
              <a:path w="1223009" h="1202054">
                <a:moveTo>
                  <a:pt x="1222937" y="0"/>
                </a:moveTo>
                <a:lnTo>
                  <a:pt x="1189512" y="33399"/>
                </a:lnTo>
                <a:lnTo>
                  <a:pt x="1156087" y="69962"/>
                </a:lnTo>
                <a:lnTo>
                  <a:pt x="1125573" y="109560"/>
                </a:lnTo>
                <a:lnTo>
                  <a:pt x="1092148" y="139924"/>
                </a:lnTo>
                <a:lnTo>
                  <a:pt x="1043529" y="182559"/>
                </a:lnTo>
                <a:lnTo>
                  <a:pt x="991745" y="218995"/>
                </a:lnTo>
                <a:lnTo>
                  <a:pt x="943127" y="255557"/>
                </a:lnTo>
                <a:lnTo>
                  <a:pt x="891343" y="298193"/>
                </a:lnTo>
                <a:lnTo>
                  <a:pt x="842724" y="346824"/>
                </a:lnTo>
                <a:lnTo>
                  <a:pt x="745360" y="450275"/>
                </a:lnTo>
                <a:lnTo>
                  <a:pt x="693576" y="502006"/>
                </a:lnTo>
                <a:lnTo>
                  <a:pt x="626725" y="553725"/>
                </a:lnTo>
                <a:lnTo>
                  <a:pt x="492770" y="651090"/>
                </a:lnTo>
                <a:lnTo>
                  <a:pt x="425920" y="702809"/>
                </a:lnTo>
                <a:lnTo>
                  <a:pt x="316401" y="812345"/>
                </a:lnTo>
                <a:lnTo>
                  <a:pt x="264617" y="870162"/>
                </a:lnTo>
                <a:lnTo>
                  <a:pt x="206882" y="921880"/>
                </a:lnTo>
                <a:lnTo>
                  <a:pt x="103441" y="1007075"/>
                </a:lnTo>
                <a:lnTo>
                  <a:pt x="51657" y="1046623"/>
                </a:lnTo>
                <a:lnTo>
                  <a:pt x="0" y="1089220"/>
                </a:lnTo>
                <a:lnTo>
                  <a:pt x="0" y="1201805"/>
                </a:lnTo>
                <a:lnTo>
                  <a:pt x="212960" y="1010111"/>
                </a:lnTo>
                <a:lnTo>
                  <a:pt x="1222937" y="115633"/>
                </a:lnTo>
                <a:lnTo>
                  <a:pt x="1222937" y="0"/>
                </a:lnTo>
                <a:close/>
              </a:path>
            </a:pathLst>
          </a:custGeom>
          <a:solidFill>
            <a:srgbClr val="C3C3C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19652" y="3082898"/>
            <a:ext cx="1223010" cy="1202055"/>
          </a:xfrm>
          <a:custGeom>
            <a:avLst/>
            <a:gdLst/>
            <a:ahLst/>
            <a:cxnLst/>
            <a:rect l="l" t="t" r="r" b="b"/>
            <a:pathLst>
              <a:path w="1223009" h="1202054">
                <a:moveTo>
                  <a:pt x="1222937" y="115633"/>
                </a:moveTo>
                <a:lnTo>
                  <a:pt x="1098225" y="225068"/>
                </a:lnTo>
                <a:lnTo>
                  <a:pt x="714973" y="565896"/>
                </a:lnTo>
                <a:lnTo>
                  <a:pt x="212960" y="1010111"/>
                </a:lnTo>
                <a:lnTo>
                  <a:pt x="0" y="1201805"/>
                </a:lnTo>
                <a:lnTo>
                  <a:pt x="0" y="1089220"/>
                </a:lnTo>
                <a:lnTo>
                  <a:pt x="51657" y="1046623"/>
                </a:lnTo>
                <a:lnTo>
                  <a:pt x="103441" y="1007075"/>
                </a:lnTo>
                <a:lnTo>
                  <a:pt x="155098" y="964478"/>
                </a:lnTo>
                <a:lnTo>
                  <a:pt x="206882" y="921880"/>
                </a:lnTo>
                <a:lnTo>
                  <a:pt x="264617" y="870162"/>
                </a:lnTo>
                <a:lnTo>
                  <a:pt x="316401" y="812345"/>
                </a:lnTo>
                <a:lnTo>
                  <a:pt x="371097" y="757577"/>
                </a:lnTo>
                <a:lnTo>
                  <a:pt x="425920" y="702809"/>
                </a:lnTo>
                <a:lnTo>
                  <a:pt x="492770" y="651090"/>
                </a:lnTo>
                <a:lnTo>
                  <a:pt x="559748" y="602408"/>
                </a:lnTo>
                <a:lnTo>
                  <a:pt x="626725" y="553725"/>
                </a:lnTo>
                <a:lnTo>
                  <a:pt x="693576" y="502006"/>
                </a:lnTo>
                <a:lnTo>
                  <a:pt x="745360" y="450275"/>
                </a:lnTo>
                <a:lnTo>
                  <a:pt x="793979" y="398556"/>
                </a:lnTo>
                <a:lnTo>
                  <a:pt x="842724" y="346824"/>
                </a:lnTo>
                <a:lnTo>
                  <a:pt x="891343" y="298193"/>
                </a:lnTo>
                <a:lnTo>
                  <a:pt x="943127" y="255557"/>
                </a:lnTo>
                <a:lnTo>
                  <a:pt x="991745" y="218995"/>
                </a:lnTo>
                <a:lnTo>
                  <a:pt x="1043529" y="182559"/>
                </a:lnTo>
                <a:lnTo>
                  <a:pt x="1092148" y="139924"/>
                </a:lnTo>
                <a:lnTo>
                  <a:pt x="1125573" y="109560"/>
                </a:lnTo>
                <a:lnTo>
                  <a:pt x="1156087" y="69962"/>
                </a:lnTo>
                <a:lnTo>
                  <a:pt x="1189512" y="33399"/>
                </a:lnTo>
                <a:lnTo>
                  <a:pt x="1222937" y="0"/>
                </a:lnTo>
                <a:lnTo>
                  <a:pt x="1222937" y="115633"/>
                </a:lnTo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847182" y="2459185"/>
            <a:ext cx="2695575" cy="1713230"/>
          </a:xfrm>
          <a:custGeom>
            <a:avLst/>
            <a:gdLst/>
            <a:ahLst/>
            <a:cxnLst/>
            <a:rect l="l" t="t" r="r" b="b"/>
            <a:pathLst>
              <a:path w="2695575" h="1713229">
                <a:moveTo>
                  <a:pt x="1222983" y="0"/>
                </a:moveTo>
                <a:lnTo>
                  <a:pt x="1110426" y="54780"/>
                </a:lnTo>
                <a:lnTo>
                  <a:pt x="1019152" y="109434"/>
                </a:lnTo>
                <a:lnTo>
                  <a:pt x="979611" y="136887"/>
                </a:lnTo>
                <a:lnTo>
                  <a:pt x="949186" y="161178"/>
                </a:lnTo>
                <a:lnTo>
                  <a:pt x="888337" y="231140"/>
                </a:lnTo>
                <a:lnTo>
                  <a:pt x="815320" y="319447"/>
                </a:lnTo>
                <a:lnTo>
                  <a:pt x="778818" y="362082"/>
                </a:lnTo>
                <a:lnTo>
                  <a:pt x="745355" y="398518"/>
                </a:lnTo>
                <a:lnTo>
                  <a:pt x="714930" y="429008"/>
                </a:lnTo>
                <a:lnTo>
                  <a:pt x="690595" y="444190"/>
                </a:lnTo>
                <a:lnTo>
                  <a:pt x="638875" y="468480"/>
                </a:lnTo>
                <a:lnTo>
                  <a:pt x="578025" y="505043"/>
                </a:lnTo>
                <a:lnTo>
                  <a:pt x="517189" y="544515"/>
                </a:lnTo>
                <a:lnTo>
                  <a:pt x="462429" y="587150"/>
                </a:lnTo>
                <a:lnTo>
                  <a:pt x="410709" y="638894"/>
                </a:lnTo>
                <a:lnTo>
                  <a:pt x="346821" y="705820"/>
                </a:lnTo>
                <a:lnTo>
                  <a:pt x="289010" y="772746"/>
                </a:lnTo>
                <a:lnTo>
                  <a:pt x="240341" y="818417"/>
                </a:lnTo>
                <a:lnTo>
                  <a:pt x="182530" y="854980"/>
                </a:lnTo>
                <a:lnTo>
                  <a:pt x="100395" y="903561"/>
                </a:lnTo>
                <a:lnTo>
                  <a:pt x="82141" y="915833"/>
                </a:lnTo>
                <a:lnTo>
                  <a:pt x="30423" y="964452"/>
                </a:lnTo>
                <a:lnTo>
                  <a:pt x="9127" y="1000964"/>
                </a:lnTo>
                <a:lnTo>
                  <a:pt x="0" y="1043561"/>
                </a:lnTo>
                <a:lnTo>
                  <a:pt x="39549" y="1064866"/>
                </a:lnTo>
                <a:lnTo>
                  <a:pt x="79099" y="1089208"/>
                </a:lnTo>
                <a:lnTo>
                  <a:pt x="115603" y="1113549"/>
                </a:lnTo>
                <a:lnTo>
                  <a:pt x="155156" y="1134841"/>
                </a:lnTo>
                <a:lnTo>
                  <a:pt x="212955" y="1156146"/>
                </a:lnTo>
                <a:lnTo>
                  <a:pt x="328563" y="1192645"/>
                </a:lnTo>
                <a:lnTo>
                  <a:pt x="383323" y="1213950"/>
                </a:lnTo>
                <a:lnTo>
                  <a:pt x="428953" y="1241328"/>
                </a:lnTo>
                <a:lnTo>
                  <a:pt x="477635" y="1271754"/>
                </a:lnTo>
                <a:lnTo>
                  <a:pt x="568897" y="1326522"/>
                </a:lnTo>
                <a:lnTo>
                  <a:pt x="635836" y="1350863"/>
                </a:lnTo>
                <a:lnTo>
                  <a:pt x="705801" y="1375205"/>
                </a:lnTo>
                <a:lnTo>
                  <a:pt x="775779" y="1396510"/>
                </a:lnTo>
                <a:lnTo>
                  <a:pt x="842706" y="1420851"/>
                </a:lnTo>
                <a:lnTo>
                  <a:pt x="882259" y="1442143"/>
                </a:lnTo>
                <a:lnTo>
                  <a:pt x="918761" y="1463448"/>
                </a:lnTo>
                <a:lnTo>
                  <a:pt x="952225" y="1484740"/>
                </a:lnTo>
                <a:lnTo>
                  <a:pt x="988740" y="1506045"/>
                </a:lnTo>
                <a:lnTo>
                  <a:pt x="1022203" y="1530374"/>
                </a:lnTo>
                <a:lnTo>
                  <a:pt x="1058705" y="1551679"/>
                </a:lnTo>
                <a:lnTo>
                  <a:pt x="1092168" y="1572971"/>
                </a:lnTo>
                <a:lnTo>
                  <a:pt x="1131722" y="1591227"/>
                </a:lnTo>
                <a:lnTo>
                  <a:pt x="1216906" y="1621654"/>
                </a:lnTo>
                <a:lnTo>
                  <a:pt x="1302052" y="1645995"/>
                </a:lnTo>
                <a:lnTo>
                  <a:pt x="1429802" y="1691641"/>
                </a:lnTo>
                <a:lnTo>
                  <a:pt x="1472470" y="1712933"/>
                </a:lnTo>
                <a:lnTo>
                  <a:pt x="1524128" y="1670336"/>
                </a:lnTo>
                <a:lnTo>
                  <a:pt x="1575912" y="1630788"/>
                </a:lnTo>
                <a:lnTo>
                  <a:pt x="1679353" y="1545594"/>
                </a:lnTo>
                <a:lnTo>
                  <a:pt x="1737088" y="1493875"/>
                </a:lnTo>
                <a:lnTo>
                  <a:pt x="1788872" y="1436058"/>
                </a:lnTo>
                <a:lnTo>
                  <a:pt x="1898391" y="1326522"/>
                </a:lnTo>
                <a:lnTo>
                  <a:pt x="1965241" y="1274803"/>
                </a:lnTo>
                <a:lnTo>
                  <a:pt x="2099196" y="1177438"/>
                </a:lnTo>
                <a:lnTo>
                  <a:pt x="2166047" y="1125719"/>
                </a:lnTo>
                <a:lnTo>
                  <a:pt x="2217831" y="1073988"/>
                </a:lnTo>
                <a:lnTo>
                  <a:pt x="2315195" y="970538"/>
                </a:lnTo>
                <a:lnTo>
                  <a:pt x="2363813" y="921906"/>
                </a:lnTo>
                <a:lnTo>
                  <a:pt x="2415597" y="879271"/>
                </a:lnTo>
                <a:lnTo>
                  <a:pt x="2464216" y="842708"/>
                </a:lnTo>
                <a:lnTo>
                  <a:pt x="2516000" y="806272"/>
                </a:lnTo>
                <a:lnTo>
                  <a:pt x="2564619" y="763637"/>
                </a:lnTo>
                <a:lnTo>
                  <a:pt x="2598044" y="733274"/>
                </a:lnTo>
                <a:lnTo>
                  <a:pt x="2628558" y="693675"/>
                </a:lnTo>
                <a:lnTo>
                  <a:pt x="2661983" y="657112"/>
                </a:lnTo>
                <a:lnTo>
                  <a:pt x="2695408" y="623713"/>
                </a:lnTo>
                <a:lnTo>
                  <a:pt x="2631596" y="602332"/>
                </a:lnTo>
                <a:lnTo>
                  <a:pt x="2570696" y="578041"/>
                </a:lnTo>
                <a:lnTo>
                  <a:pt x="2512961" y="550714"/>
                </a:lnTo>
                <a:lnTo>
                  <a:pt x="2458139" y="520224"/>
                </a:lnTo>
                <a:lnTo>
                  <a:pt x="2351659" y="459371"/>
                </a:lnTo>
                <a:lnTo>
                  <a:pt x="2242140" y="398518"/>
                </a:lnTo>
                <a:lnTo>
                  <a:pt x="2181240" y="374227"/>
                </a:lnTo>
                <a:lnTo>
                  <a:pt x="2117428" y="355883"/>
                </a:lnTo>
                <a:lnTo>
                  <a:pt x="2050451" y="337665"/>
                </a:lnTo>
                <a:lnTo>
                  <a:pt x="1986639" y="319447"/>
                </a:lnTo>
                <a:lnTo>
                  <a:pt x="1947009" y="310338"/>
                </a:lnTo>
                <a:lnTo>
                  <a:pt x="1907507" y="298066"/>
                </a:lnTo>
                <a:lnTo>
                  <a:pt x="1834452" y="267703"/>
                </a:lnTo>
                <a:lnTo>
                  <a:pt x="1761524" y="231140"/>
                </a:lnTo>
                <a:lnTo>
                  <a:pt x="1685430" y="185595"/>
                </a:lnTo>
                <a:lnTo>
                  <a:pt x="1612376" y="139924"/>
                </a:lnTo>
                <a:lnTo>
                  <a:pt x="1539321" y="103361"/>
                </a:lnTo>
                <a:lnTo>
                  <a:pt x="1499818" y="85143"/>
                </a:lnTo>
                <a:lnTo>
                  <a:pt x="1420686" y="60853"/>
                </a:lnTo>
                <a:lnTo>
                  <a:pt x="1381184" y="51617"/>
                </a:lnTo>
                <a:lnTo>
                  <a:pt x="1262549" y="15181"/>
                </a:lnTo>
                <a:lnTo>
                  <a:pt x="1222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847182" y="2459185"/>
            <a:ext cx="2695575" cy="1713230"/>
          </a:xfrm>
          <a:custGeom>
            <a:avLst/>
            <a:gdLst/>
            <a:ahLst/>
            <a:cxnLst/>
            <a:rect l="l" t="t" r="r" b="b"/>
            <a:pathLst>
              <a:path w="2695575" h="1713229">
                <a:moveTo>
                  <a:pt x="2695408" y="623713"/>
                </a:moveTo>
                <a:lnTo>
                  <a:pt x="2631596" y="602332"/>
                </a:lnTo>
                <a:lnTo>
                  <a:pt x="2570696" y="578041"/>
                </a:lnTo>
                <a:lnTo>
                  <a:pt x="2512961" y="550714"/>
                </a:lnTo>
                <a:lnTo>
                  <a:pt x="2458139" y="520224"/>
                </a:lnTo>
                <a:lnTo>
                  <a:pt x="2351659" y="459371"/>
                </a:lnTo>
                <a:lnTo>
                  <a:pt x="2242140" y="398518"/>
                </a:lnTo>
                <a:lnTo>
                  <a:pt x="2181240" y="374227"/>
                </a:lnTo>
                <a:lnTo>
                  <a:pt x="2117428" y="355883"/>
                </a:lnTo>
                <a:lnTo>
                  <a:pt x="2050451" y="337665"/>
                </a:lnTo>
                <a:lnTo>
                  <a:pt x="1986639" y="319447"/>
                </a:lnTo>
                <a:lnTo>
                  <a:pt x="1947009" y="310338"/>
                </a:lnTo>
                <a:lnTo>
                  <a:pt x="1907507" y="298066"/>
                </a:lnTo>
                <a:lnTo>
                  <a:pt x="1871043" y="282884"/>
                </a:lnTo>
                <a:lnTo>
                  <a:pt x="1834452" y="267703"/>
                </a:lnTo>
                <a:lnTo>
                  <a:pt x="1761524" y="231140"/>
                </a:lnTo>
                <a:lnTo>
                  <a:pt x="1685430" y="185595"/>
                </a:lnTo>
                <a:lnTo>
                  <a:pt x="1612376" y="139924"/>
                </a:lnTo>
                <a:lnTo>
                  <a:pt x="1539321" y="103361"/>
                </a:lnTo>
                <a:lnTo>
                  <a:pt x="1499818" y="85143"/>
                </a:lnTo>
                <a:lnTo>
                  <a:pt x="1460316" y="72998"/>
                </a:lnTo>
                <a:lnTo>
                  <a:pt x="1420686" y="60853"/>
                </a:lnTo>
                <a:lnTo>
                  <a:pt x="1381184" y="51617"/>
                </a:lnTo>
                <a:lnTo>
                  <a:pt x="1341681" y="39472"/>
                </a:lnTo>
                <a:lnTo>
                  <a:pt x="1302052" y="27326"/>
                </a:lnTo>
                <a:lnTo>
                  <a:pt x="1262549" y="15181"/>
                </a:lnTo>
                <a:lnTo>
                  <a:pt x="1222983" y="0"/>
                </a:lnTo>
                <a:lnTo>
                  <a:pt x="1189520" y="15181"/>
                </a:lnTo>
                <a:lnTo>
                  <a:pt x="1110426" y="54780"/>
                </a:lnTo>
                <a:lnTo>
                  <a:pt x="1064795" y="82107"/>
                </a:lnTo>
                <a:lnTo>
                  <a:pt x="1019152" y="109434"/>
                </a:lnTo>
                <a:lnTo>
                  <a:pt x="979611" y="136887"/>
                </a:lnTo>
                <a:lnTo>
                  <a:pt x="949186" y="161178"/>
                </a:lnTo>
                <a:lnTo>
                  <a:pt x="888337" y="231140"/>
                </a:lnTo>
                <a:lnTo>
                  <a:pt x="815320" y="319447"/>
                </a:lnTo>
                <a:lnTo>
                  <a:pt x="778818" y="362082"/>
                </a:lnTo>
                <a:lnTo>
                  <a:pt x="745355" y="398518"/>
                </a:lnTo>
                <a:lnTo>
                  <a:pt x="714930" y="429008"/>
                </a:lnTo>
                <a:lnTo>
                  <a:pt x="690595" y="444190"/>
                </a:lnTo>
                <a:lnTo>
                  <a:pt x="638875" y="468480"/>
                </a:lnTo>
                <a:lnTo>
                  <a:pt x="578025" y="505043"/>
                </a:lnTo>
                <a:lnTo>
                  <a:pt x="517189" y="544515"/>
                </a:lnTo>
                <a:lnTo>
                  <a:pt x="462429" y="587150"/>
                </a:lnTo>
                <a:lnTo>
                  <a:pt x="410709" y="638894"/>
                </a:lnTo>
                <a:lnTo>
                  <a:pt x="346821" y="705820"/>
                </a:lnTo>
                <a:lnTo>
                  <a:pt x="289010" y="772746"/>
                </a:lnTo>
                <a:lnTo>
                  <a:pt x="240341" y="818417"/>
                </a:lnTo>
                <a:lnTo>
                  <a:pt x="182530" y="854980"/>
                </a:lnTo>
                <a:lnTo>
                  <a:pt x="100395" y="903561"/>
                </a:lnTo>
                <a:lnTo>
                  <a:pt x="82141" y="915833"/>
                </a:lnTo>
                <a:lnTo>
                  <a:pt x="45634" y="949245"/>
                </a:lnTo>
                <a:lnTo>
                  <a:pt x="18253" y="982708"/>
                </a:lnTo>
                <a:lnTo>
                  <a:pt x="3042" y="1022269"/>
                </a:lnTo>
                <a:lnTo>
                  <a:pt x="0" y="1043561"/>
                </a:lnTo>
                <a:lnTo>
                  <a:pt x="39549" y="1064866"/>
                </a:lnTo>
                <a:lnTo>
                  <a:pt x="79099" y="1089208"/>
                </a:lnTo>
                <a:lnTo>
                  <a:pt x="115603" y="1113549"/>
                </a:lnTo>
                <a:lnTo>
                  <a:pt x="155156" y="1134841"/>
                </a:lnTo>
                <a:lnTo>
                  <a:pt x="212955" y="1156146"/>
                </a:lnTo>
                <a:lnTo>
                  <a:pt x="270765" y="1174389"/>
                </a:lnTo>
                <a:lnTo>
                  <a:pt x="328563" y="1192645"/>
                </a:lnTo>
                <a:lnTo>
                  <a:pt x="383323" y="1213950"/>
                </a:lnTo>
                <a:lnTo>
                  <a:pt x="428953" y="1241328"/>
                </a:lnTo>
                <a:lnTo>
                  <a:pt x="477635" y="1271754"/>
                </a:lnTo>
                <a:lnTo>
                  <a:pt x="523266" y="1299145"/>
                </a:lnTo>
                <a:lnTo>
                  <a:pt x="568897" y="1326522"/>
                </a:lnTo>
                <a:lnTo>
                  <a:pt x="635836" y="1350863"/>
                </a:lnTo>
                <a:lnTo>
                  <a:pt x="705801" y="1375205"/>
                </a:lnTo>
                <a:lnTo>
                  <a:pt x="775779" y="1396510"/>
                </a:lnTo>
                <a:lnTo>
                  <a:pt x="842706" y="1420851"/>
                </a:lnTo>
                <a:lnTo>
                  <a:pt x="882259" y="1442143"/>
                </a:lnTo>
                <a:lnTo>
                  <a:pt x="918761" y="1463448"/>
                </a:lnTo>
                <a:lnTo>
                  <a:pt x="952225" y="1484740"/>
                </a:lnTo>
                <a:lnTo>
                  <a:pt x="988740" y="1506045"/>
                </a:lnTo>
                <a:lnTo>
                  <a:pt x="1022203" y="1530374"/>
                </a:lnTo>
                <a:lnTo>
                  <a:pt x="1058705" y="1551679"/>
                </a:lnTo>
                <a:lnTo>
                  <a:pt x="1092168" y="1572971"/>
                </a:lnTo>
                <a:lnTo>
                  <a:pt x="1131722" y="1591227"/>
                </a:lnTo>
                <a:lnTo>
                  <a:pt x="1216906" y="1621654"/>
                </a:lnTo>
                <a:lnTo>
                  <a:pt x="1302052" y="1645995"/>
                </a:lnTo>
                <a:lnTo>
                  <a:pt x="1344720" y="1661215"/>
                </a:lnTo>
                <a:lnTo>
                  <a:pt x="1387261" y="1676422"/>
                </a:lnTo>
                <a:lnTo>
                  <a:pt x="1429802" y="1691641"/>
                </a:lnTo>
                <a:lnTo>
                  <a:pt x="1472470" y="1712933"/>
                </a:lnTo>
                <a:lnTo>
                  <a:pt x="1524128" y="1670336"/>
                </a:lnTo>
                <a:lnTo>
                  <a:pt x="1575912" y="1630788"/>
                </a:lnTo>
                <a:lnTo>
                  <a:pt x="1627569" y="1588191"/>
                </a:lnTo>
                <a:lnTo>
                  <a:pt x="1679353" y="1545594"/>
                </a:lnTo>
                <a:lnTo>
                  <a:pt x="1737088" y="1493875"/>
                </a:lnTo>
                <a:lnTo>
                  <a:pt x="1788872" y="1436058"/>
                </a:lnTo>
                <a:lnTo>
                  <a:pt x="1843568" y="1381290"/>
                </a:lnTo>
                <a:lnTo>
                  <a:pt x="1898391" y="1326522"/>
                </a:lnTo>
                <a:lnTo>
                  <a:pt x="1965241" y="1274803"/>
                </a:lnTo>
                <a:lnTo>
                  <a:pt x="2032219" y="1226121"/>
                </a:lnTo>
                <a:lnTo>
                  <a:pt x="2099196" y="1177438"/>
                </a:lnTo>
                <a:lnTo>
                  <a:pt x="2166047" y="1125719"/>
                </a:lnTo>
                <a:lnTo>
                  <a:pt x="2217831" y="1073988"/>
                </a:lnTo>
                <a:lnTo>
                  <a:pt x="2266449" y="1022269"/>
                </a:lnTo>
                <a:lnTo>
                  <a:pt x="2315195" y="970538"/>
                </a:lnTo>
                <a:lnTo>
                  <a:pt x="2363813" y="921906"/>
                </a:lnTo>
                <a:lnTo>
                  <a:pt x="2415597" y="879271"/>
                </a:lnTo>
                <a:lnTo>
                  <a:pt x="2464216" y="842708"/>
                </a:lnTo>
                <a:lnTo>
                  <a:pt x="2516000" y="806272"/>
                </a:lnTo>
                <a:lnTo>
                  <a:pt x="2564619" y="763637"/>
                </a:lnTo>
                <a:lnTo>
                  <a:pt x="2598044" y="733274"/>
                </a:lnTo>
                <a:lnTo>
                  <a:pt x="2628558" y="693675"/>
                </a:lnTo>
                <a:lnTo>
                  <a:pt x="2661983" y="657112"/>
                </a:lnTo>
                <a:lnTo>
                  <a:pt x="2695408" y="623713"/>
                </a:lnTo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000817" y="2332922"/>
            <a:ext cx="2418581" cy="19380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526795" y="276726"/>
            <a:ext cx="4465955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2899410" algn="l"/>
              </a:tabLst>
            </a:pP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4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LIALE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	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Q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OSO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SE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MP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LICE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1171" y="2882620"/>
            <a:ext cx="2057400" cy="462280"/>
          </a:xfrm>
          <a:prstGeom prst="rect">
            <a:avLst/>
          </a:prstGeom>
          <a:solidFill>
            <a:srgbClr val="D9D9D9"/>
          </a:solidFill>
          <a:ln w="3810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2390">
              <a:lnSpc>
                <a:spcPct val="100000"/>
              </a:lnSpc>
            </a:pPr>
            <a:r>
              <a:rPr dirty="0" sz="2400" spc="-15">
                <a:solidFill>
                  <a:srgbClr val="822333"/>
                </a:solidFill>
                <a:latin typeface="Arial Narrow"/>
                <a:cs typeface="Arial Narrow"/>
              </a:rPr>
              <a:t>C</a:t>
            </a:r>
            <a:r>
              <a:rPr dirty="0" sz="2400" spc="-25">
                <a:solidFill>
                  <a:srgbClr val="822333"/>
                </a:solidFill>
                <a:latin typeface="Arial Narrow"/>
                <a:cs typeface="Arial Narrow"/>
              </a:rPr>
              <a:t>e</a:t>
            </a:r>
            <a:r>
              <a:rPr dirty="0" sz="2400" spc="-5">
                <a:solidFill>
                  <a:srgbClr val="822333"/>
                </a:solidFill>
                <a:latin typeface="Arial Narrow"/>
                <a:cs typeface="Arial Narrow"/>
              </a:rPr>
              <a:t>l</a:t>
            </a:r>
            <a:r>
              <a:rPr dirty="0" sz="2400" spc="-10">
                <a:solidFill>
                  <a:srgbClr val="822333"/>
                </a:solidFill>
                <a:latin typeface="Arial Narrow"/>
                <a:cs typeface="Arial Narrow"/>
              </a:rPr>
              <a:t>l</a:t>
            </a:r>
            <a:r>
              <a:rPr dirty="0" sz="2400" spc="-5">
                <a:solidFill>
                  <a:srgbClr val="822333"/>
                </a:solidFill>
                <a:latin typeface="Arial Narrow"/>
                <a:cs typeface="Arial Narrow"/>
              </a:rPr>
              <a:t>u</a:t>
            </a:r>
            <a:r>
              <a:rPr dirty="0" sz="2400" spc="-10">
                <a:solidFill>
                  <a:srgbClr val="822333"/>
                </a:solidFill>
                <a:latin typeface="Arial Narrow"/>
                <a:cs typeface="Arial Narrow"/>
              </a:rPr>
              <a:t>l</a:t>
            </a:r>
            <a:r>
              <a:rPr dirty="0" sz="2400">
                <a:solidFill>
                  <a:srgbClr val="822333"/>
                </a:solidFill>
                <a:latin typeface="Arial Narrow"/>
                <a:cs typeface="Arial Narrow"/>
              </a:rPr>
              <a:t>a</a:t>
            </a:r>
            <a:r>
              <a:rPr dirty="0" sz="2400" spc="35">
                <a:solidFill>
                  <a:srgbClr val="822333"/>
                </a:solidFill>
                <a:latin typeface="Arial Narrow"/>
                <a:cs typeface="Arial Narrow"/>
              </a:rPr>
              <a:t> </a:t>
            </a:r>
            <a:r>
              <a:rPr dirty="0" sz="2400" spc="-5">
                <a:solidFill>
                  <a:srgbClr val="822333"/>
                </a:solidFill>
                <a:latin typeface="Arial Narrow"/>
                <a:cs typeface="Arial Narrow"/>
              </a:rPr>
              <a:t>ep</a:t>
            </a:r>
            <a:r>
              <a:rPr dirty="0" sz="2400" spc="-10">
                <a:solidFill>
                  <a:srgbClr val="822333"/>
                </a:solidFill>
                <a:latin typeface="Arial Narrow"/>
                <a:cs typeface="Arial Narrow"/>
              </a:rPr>
              <a:t>i</a:t>
            </a:r>
            <a:r>
              <a:rPr dirty="0" sz="2400">
                <a:solidFill>
                  <a:srgbClr val="822333"/>
                </a:solidFill>
                <a:latin typeface="Arial Narrow"/>
                <a:cs typeface="Arial Narrow"/>
              </a:rPr>
              <a:t>teli</a:t>
            </a:r>
            <a:r>
              <a:rPr dirty="0" sz="2400" spc="-15">
                <a:solidFill>
                  <a:srgbClr val="822333"/>
                </a:solidFill>
                <a:latin typeface="Arial Narrow"/>
                <a:cs typeface="Arial Narrow"/>
              </a:rPr>
              <a:t>a</a:t>
            </a:r>
            <a:r>
              <a:rPr dirty="0" sz="2400">
                <a:solidFill>
                  <a:srgbClr val="822333"/>
                </a:solidFill>
                <a:latin typeface="Arial Narrow"/>
                <a:cs typeface="Arial Narrow"/>
              </a:rPr>
              <a:t>le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98520" y="2920745"/>
            <a:ext cx="2209800" cy="228600"/>
          </a:xfrm>
          <a:custGeom>
            <a:avLst/>
            <a:gdLst/>
            <a:ahLst/>
            <a:cxnLst/>
            <a:rect l="l" t="t" r="r" b="b"/>
            <a:pathLst>
              <a:path w="2209800" h="228600">
                <a:moveTo>
                  <a:pt x="1863725" y="0"/>
                </a:moveTo>
                <a:lnTo>
                  <a:pt x="1863725" y="77850"/>
                </a:lnTo>
                <a:lnTo>
                  <a:pt x="0" y="77850"/>
                </a:lnTo>
                <a:lnTo>
                  <a:pt x="0" y="150875"/>
                </a:lnTo>
                <a:lnTo>
                  <a:pt x="1863725" y="150875"/>
                </a:lnTo>
                <a:lnTo>
                  <a:pt x="1863725" y="228600"/>
                </a:lnTo>
                <a:lnTo>
                  <a:pt x="2209800" y="114300"/>
                </a:lnTo>
                <a:lnTo>
                  <a:pt x="186372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898520" y="2920745"/>
            <a:ext cx="2209800" cy="228600"/>
          </a:xfrm>
          <a:custGeom>
            <a:avLst/>
            <a:gdLst/>
            <a:ahLst/>
            <a:cxnLst/>
            <a:rect l="l" t="t" r="r" b="b"/>
            <a:pathLst>
              <a:path w="2209800" h="228600">
                <a:moveTo>
                  <a:pt x="0" y="77850"/>
                </a:moveTo>
                <a:lnTo>
                  <a:pt x="1863725" y="77850"/>
                </a:lnTo>
                <a:lnTo>
                  <a:pt x="1863725" y="0"/>
                </a:lnTo>
                <a:lnTo>
                  <a:pt x="2209800" y="114300"/>
                </a:lnTo>
                <a:lnTo>
                  <a:pt x="1863725" y="228600"/>
                </a:lnTo>
                <a:lnTo>
                  <a:pt x="1863725" y="150875"/>
                </a:lnTo>
                <a:lnTo>
                  <a:pt x="0" y="150875"/>
                </a:lnTo>
                <a:lnTo>
                  <a:pt x="0" y="77850"/>
                </a:lnTo>
                <a:close/>
              </a:path>
            </a:pathLst>
          </a:custGeom>
          <a:ln w="1270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841171" y="3606520"/>
            <a:ext cx="2590800" cy="462280"/>
          </a:xfrm>
          <a:prstGeom prst="rect">
            <a:avLst/>
          </a:prstGeom>
          <a:solidFill>
            <a:srgbClr val="D9D9D9"/>
          </a:solidFill>
          <a:ln w="3810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2390">
              <a:lnSpc>
                <a:spcPct val="100000"/>
              </a:lnSpc>
            </a:pPr>
            <a:r>
              <a:rPr dirty="0" sz="2400" spc="-5">
                <a:solidFill>
                  <a:srgbClr val="822333"/>
                </a:solidFill>
                <a:latin typeface="Arial Narrow"/>
                <a:cs typeface="Arial Narrow"/>
              </a:rPr>
              <a:t>Me</a:t>
            </a:r>
            <a:r>
              <a:rPr dirty="0" sz="2400">
                <a:solidFill>
                  <a:srgbClr val="822333"/>
                </a:solidFill>
                <a:latin typeface="Arial Narrow"/>
                <a:cs typeface="Arial Narrow"/>
              </a:rPr>
              <a:t>m</a:t>
            </a:r>
            <a:r>
              <a:rPr dirty="0" sz="2400" spc="-5">
                <a:solidFill>
                  <a:srgbClr val="822333"/>
                </a:solidFill>
                <a:latin typeface="Arial Narrow"/>
                <a:cs typeface="Arial Narrow"/>
              </a:rPr>
              <a:t>bran</a:t>
            </a:r>
            <a:r>
              <a:rPr dirty="0" sz="2400">
                <a:solidFill>
                  <a:srgbClr val="822333"/>
                </a:solidFill>
                <a:latin typeface="Arial Narrow"/>
                <a:cs typeface="Arial Narrow"/>
              </a:rPr>
              <a:t>a </a:t>
            </a:r>
            <a:r>
              <a:rPr dirty="0" sz="2400" spc="-5">
                <a:solidFill>
                  <a:srgbClr val="822333"/>
                </a:solidFill>
                <a:latin typeface="Arial Narrow"/>
                <a:cs typeface="Arial Narrow"/>
              </a:rPr>
              <a:t>bas</a:t>
            </a:r>
            <a:r>
              <a:rPr dirty="0" sz="2400" spc="-10">
                <a:solidFill>
                  <a:srgbClr val="822333"/>
                </a:solidFill>
                <a:latin typeface="Arial Narrow"/>
                <a:cs typeface="Arial Narrow"/>
              </a:rPr>
              <a:t>a</a:t>
            </a:r>
            <a:r>
              <a:rPr dirty="0" sz="2400" spc="-5">
                <a:solidFill>
                  <a:srgbClr val="822333"/>
                </a:solidFill>
                <a:latin typeface="Arial Narrow"/>
                <a:cs typeface="Arial Narrow"/>
              </a:rPr>
              <a:t>le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431921" y="3758946"/>
            <a:ext cx="1219200" cy="152400"/>
          </a:xfrm>
          <a:custGeom>
            <a:avLst/>
            <a:gdLst/>
            <a:ahLst/>
            <a:cxnLst/>
            <a:rect l="l" t="t" r="r" b="b"/>
            <a:pathLst>
              <a:path w="1219200" h="152400">
                <a:moveTo>
                  <a:pt x="1028318" y="0"/>
                </a:moveTo>
                <a:lnTo>
                  <a:pt x="1028318" y="51815"/>
                </a:lnTo>
                <a:lnTo>
                  <a:pt x="0" y="51815"/>
                </a:lnTo>
                <a:lnTo>
                  <a:pt x="0" y="100583"/>
                </a:lnTo>
                <a:lnTo>
                  <a:pt x="1028318" y="100583"/>
                </a:lnTo>
                <a:lnTo>
                  <a:pt x="1028318" y="152399"/>
                </a:lnTo>
                <a:lnTo>
                  <a:pt x="1219200" y="76199"/>
                </a:lnTo>
                <a:lnTo>
                  <a:pt x="102831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431921" y="3758946"/>
            <a:ext cx="1219200" cy="152400"/>
          </a:xfrm>
          <a:custGeom>
            <a:avLst/>
            <a:gdLst/>
            <a:ahLst/>
            <a:cxnLst/>
            <a:rect l="l" t="t" r="r" b="b"/>
            <a:pathLst>
              <a:path w="1219200" h="152400">
                <a:moveTo>
                  <a:pt x="0" y="51815"/>
                </a:moveTo>
                <a:lnTo>
                  <a:pt x="1028318" y="51815"/>
                </a:lnTo>
                <a:lnTo>
                  <a:pt x="1028318" y="0"/>
                </a:lnTo>
                <a:lnTo>
                  <a:pt x="1219200" y="76199"/>
                </a:lnTo>
                <a:lnTo>
                  <a:pt x="1028318" y="152399"/>
                </a:lnTo>
                <a:lnTo>
                  <a:pt x="1028318" y="100583"/>
                </a:lnTo>
                <a:lnTo>
                  <a:pt x="0" y="100583"/>
                </a:lnTo>
                <a:lnTo>
                  <a:pt x="0" y="51815"/>
                </a:lnTo>
                <a:close/>
              </a:path>
            </a:pathLst>
          </a:custGeom>
          <a:ln w="1270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841171" y="4368520"/>
            <a:ext cx="1397000" cy="462280"/>
          </a:xfrm>
          <a:prstGeom prst="rect">
            <a:avLst/>
          </a:prstGeom>
          <a:solidFill>
            <a:srgbClr val="D9D9D9"/>
          </a:solidFill>
          <a:ln w="3810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2390">
              <a:lnSpc>
                <a:spcPct val="100000"/>
              </a:lnSpc>
            </a:pPr>
            <a:r>
              <a:rPr dirty="0" sz="2400" spc="-15">
                <a:solidFill>
                  <a:srgbClr val="822333"/>
                </a:solidFill>
                <a:latin typeface="Arial Narrow"/>
                <a:cs typeface="Arial Narrow"/>
              </a:rPr>
              <a:t>C</a:t>
            </a:r>
            <a:r>
              <a:rPr dirty="0" sz="2400" spc="-25">
                <a:solidFill>
                  <a:srgbClr val="822333"/>
                </a:solidFill>
                <a:latin typeface="Arial Narrow"/>
                <a:cs typeface="Arial Narrow"/>
              </a:rPr>
              <a:t>o</a:t>
            </a:r>
            <a:r>
              <a:rPr dirty="0" sz="2400" spc="-5">
                <a:solidFill>
                  <a:srgbClr val="822333"/>
                </a:solidFill>
                <a:latin typeface="Arial Narrow"/>
                <a:cs typeface="Arial Narrow"/>
              </a:rPr>
              <a:t>nn</a:t>
            </a:r>
            <a:r>
              <a:rPr dirty="0" sz="2400" spc="-10">
                <a:solidFill>
                  <a:srgbClr val="822333"/>
                </a:solidFill>
                <a:latin typeface="Arial Narrow"/>
                <a:cs typeface="Arial Narrow"/>
              </a:rPr>
              <a:t>e</a:t>
            </a:r>
            <a:r>
              <a:rPr dirty="0" sz="2400">
                <a:solidFill>
                  <a:srgbClr val="822333"/>
                </a:solidFill>
                <a:latin typeface="Arial Narrow"/>
                <a:cs typeface="Arial Narrow"/>
              </a:rPr>
              <a:t>t</a:t>
            </a:r>
            <a:r>
              <a:rPr dirty="0" sz="2400" spc="5">
                <a:solidFill>
                  <a:srgbClr val="822333"/>
                </a:solidFill>
                <a:latin typeface="Arial Narrow"/>
                <a:cs typeface="Arial Narrow"/>
              </a:rPr>
              <a:t>t</a:t>
            </a:r>
            <a:r>
              <a:rPr dirty="0" sz="2400" spc="-5">
                <a:solidFill>
                  <a:srgbClr val="822333"/>
                </a:solidFill>
                <a:latin typeface="Arial Narrow"/>
                <a:cs typeface="Arial Narrow"/>
              </a:rPr>
              <a:t>ivo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88920" y="4520946"/>
            <a:ext cx="2971800" cy="228600"/>
          </a:xfrm>
          <a:custGeom>
            <a:avLst/>
            <a:gdLst/>
            <a:ahLst/>
            <a:cxnLst/>
            <a:rect l="l" t="t" r="r" b="b"/>
            <a:pathLst>
              <a:path w="2971800" h="228600">
                <a:moveTo>
                  <a:pt x="2506472" y="0"/>
                </a:moveTo>
                <a:lnTo>
                  <a:pt x="2506472" y="77850"/>
                </a:lnTo>
                <a:lnTo>
                  <a:pt x="0" y="77850"/>
                </a:lnTo>
                <a:lnTo>
                  <a:pt x="0" y="150875"/>
                </a:lnTo>
                <a:lnTo>
                  <a:pt x="2506472" y="150875"/>
                </a:lnTo>
                <a:lnTo>
                  <a:pt x="2506472" y="228599"/>
                </a:lnTo>
                <a:lnTo>
                  <a:pt x="2971800" y="114299"/>
                </a:lnTo>
                <a:lnTo>
                  <a:pt x="250647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288920" y="4520946"/>
            <a:ext cx="2971800" cy="228600"/>
          </a:xfrm>
          <a:custGeom>
            <a:avLst/>
            <a:gdLst/>
            <a:ahLst/>
            <a:cxnLst/>
            <a:rect l="l" t="t" r="r" b="b"/>
            <a:pathLst>
              <a:path w="2971800" h="228600">
                <a:moveTo>
                  <a:pt x="0" y="77850"/>
                </a:moveTo>
                <a:lnTo>
                  <a:pt x="2506472" y="77850"/>
                </a:lnTo>
                <a:lnTo>
                  <a:pt x="2506472" y="0"/>
                </a:lnTo>
                <a:lnTo>
                  <a:pt x="2971800" y="114299"/>
                </a:lnTo>
                <a:lnTo>
                  <a:pt x="2506472" y="228599"/>
                </a:lnTo>
                <a:lnTo>
                  <a:pt x="2506472" y="150875"/>
                </a:lnTo>
                <a:lnTo>
                  <a:pt x="0" y="150875"/>
                </a:lnTo>
                <a:lnTo>
                  <a:pt x="0" y="77850"/>
                </a:lnTo>
                <a:close/>
              </a:path>
            </a:pathLst>
          </a:custGeom>
          <a:ln w="1270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724144" y="1412836"/>
            <a:ext cx="3276600" cy="4896485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 vert="horz">
            <a:spAutoFit/>
          </a:bodyPr>
          <a:lstStyle/>
          <a:p>
            <a:pPr algn="just" marL="274955" marR="288290">
              <a:lnSpc>
                <a:spcPct val="114500"/>
              </a:lnSpc>
            </a:pPr>
            <a:r>
              <a:rPr dirty="0" sz="1600" spc="-1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’</a:t>
            </a:r>
            <a:r>
              <a:rPr dirty="0" sz="1600" spc="-10">
                <a:latin typeface="Franklin Gothic Book"/>
                <a:cs typeface="Franklin Gothic Book"/>
              </a:rPr>
              <a:t>epitel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squ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so</a:t>
            </a:r>
            <a:r>
              <a:rPr dirty="0" sz="1600" spc="3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sempl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ce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è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COS</a:t>
            </a:r>
            <a:r>
              <a:rPr dirty="0" sz="1600" spc="-5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IT</a:t>
            </a:r>
            <a:r>
              <a:rPr dirty="0" sz="1600" spc="-5">
                <a:latin typeface="Franklin Gothic Book"/>
                <a:cs typeface="Franklin Gothic Book"/>
              </a:rPr>
              <a:t>U</a:t>
            </a:r>
            <a:r>
              <a:rPr dirty="0" sz="1600" spc="-10">
                <a:latin typeface="Franklin Gothic Book"/>
                <a:cs typeface="Franklin Gothic Book"/>
              </a:rPr>
              <a:t>ITO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da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un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so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strato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10">
                <a:latin typeface="Franklin Gothic Book"/>
                <a:cs typeface="Franklin Gothic Book"/>
              </a:rPr>
              <a:t> cel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ule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ap</a:t>
            </a:r>
            <a:r>
              <a:rPr dirty="0" sz="1600" spc="-20">
                <a:latin typeface="Franklin Gothic Book"/>
                <a:cs typeface="Franklin Gothic Book"/>
              </a:rPr>
              <a:t>p</a:t>
            </a:r>
            <a:r>
              <a:rPr dirty="0" sz="1600" spc="-10">
                <a:latin typeface="Franklin Gothic Book"/>
                <a:cs typeface="Franklin Gothic Book"/>
              </a:rPr>
              <a:t>iattite.</a:t>
            </a:r>
            <a:endParaRPr sz="1600">
              <a:latin typeface="Franklin Gothic Book"/>
              <a:cs typeface="Franklin Gothic Book"/>
            </a:endParaRPr>
          </a:p>
          <a:p>
            <a:pPr marL="274955">
              <a:lnSpc>
                <a:spcPct val="100000"/>
              </a:lnSpc>
              <a:spcBef>
                <a:spcPts val="670"/>
              </a:spcBef>
            </a:pPr>
            <a:r>
              <a:rPr dirty="0" sz="1600" spc="-10">
                <a:latin typeface="Franklin Gothic Book"/>
                <a:cs typeface="Franklin Gothic Book"/>
              </a:rPr>
              <a:t>LOCA</a:t>
            </a:r>
            <a:r>
              <a:rPr dirty="0" sz="1600" spc="-20">
                <a:latin typeface="Franklin Gothic Book"/>
                <a:cs typeface="Franklin Gothic Book"/>
              </a:rPr>
              <a:t>L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 spc="-20">
                <a:latin typeface="Franklin Gothic Book"/>
                <a:cs typeface="Franklin Gothic Book"/>
              </a:rPr>
              <a:t>Z</a:t>
            </a:r>
            <a:r>
              <a:rPr dirty="0" sz="1600" spc="-10">
                <a:latin typeface="Franklin Gothic Book"/>
                <a:cs typeface="Franklin Gothic Book"/>
              </a:rPr>
              <a:t>ZAZION</a:t>
            </a:r>
            <a:r>
              <a:rPr dirty="0" sz="1600" spc="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:</a:t>
            </a:r>
            <a:endParaRPr sz="1600">
              <a:latin typeface="Franklin Gothic Book"/>
              <a:cs typeface="Franklin Gothic Book"/>
            </a:endParaRPr>
          </a:p>
          <a:p>
            <a:pPr marL="274955" marR="133985">
              <a:lnSpc>
                <a:spcPct val="114599"/>
              </a:lnSpc>
              <a:spcBef>
                <a:spcPts val="380"/>
              </a:spcBef>
            </a:pPr>
            <a:r>
              <a:rPr dirty="0" sz="1600" spc="-10">
                <a:latin typeface="Franklin Gothic Book"/>
                <a:cs typeface="Franklin Gothic Book"/>
              </a:rPr>
              <a:t>Questo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ti</a:t>
            </a:r>
            <a:r>
              <a:rPr dirty="0" sz="1600" spc="-15">
                <a:latin typeface="Franklin Gothic Book"/>
                <a:cs typeface="Franklin Gothic Book"/>
              </a:rPr>
              <a:t>p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epitel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pu</a:t>
            </a:r>
            <a:r>
              <a:rPr dirty="0" sz="1600" spc="-10">
                <a:latin typeface="Franklin Gothic Book"/>
                <a:cs typeface="Franklin Gothic Book"/>
              </a:rPr>
              <a:t>ò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essere</a:t>
            </a:r>
            <a:r>
              <a:rPr dirty="0" sz="1600" spc="-10">
                <a:latin typeface="Franklin Gothic Book"/>
                <a:cs typeface="Franklin Gothic Book"/>
              </a:rPr>
              <a:t> trovato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nel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stema</a:t>
            </a:r>
            <a:r>
              <a:rPr dirty="0" sz="1600" spc="-10">
                <a:latin typeface="Franklin Gothic Book"/>
                <a:cs typeface="Franklin Gothic Book"/>
              </a:rPr>
              <a:t> c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rd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ov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scolare</a:t>
            </a:r>
            <a:r>
              <a:rPr dirty="0" sz="1600" spc="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nf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tico,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</a:t>
            </a:r>
            <a:r>
              <a:rPr dirty="0" sz="1600" spc="-20">
                <a:latin typeface="Franklin Gothic Book"/>
                <a:cs typeface="Franklin Gothic Book"/>
              </a:rPr>
              <a:t>o</a:t>
            </a:r>
            <a:r>
              <a:rPr dirty="0" sz="1600" spc="-20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pur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nelle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superf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ci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sca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5">
                <a:latin typeface="Franklin Gothic Book"/>
                <a:cs typeface="Franklin Gothic Book"/>
              </a:rPr>
              <a:t>b</a:t>
            </a:r>
            <a:r>
              <a:rPr dirty="0" sz="1600" spc="-10">
                <a:latin typeface="Franklin Gothic Book"/>
                <a:cs typeface="Franklin Gothic Book"/>
              </a:rPr>
              <a:t>io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g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s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liquidi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in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</a:t>
            </a:r>
            <a:r>
              <a:rPr dirty="0" sz="1600" spc="-20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lm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ni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reni.</a:t>
            </a:r>
            <a:endParaRPr sz="1600">
              <a:latin typeface="Franklin Gothic Book"/>
              <a:cs typeface="Franklin Gothic Book"/>
            </a:endParaRPr>
          </a:p>
          <a:p>
            <a:pPr marL="274955">
              <a:lnSpc>
                <a:spcPct val="100000"/>
              </a:lnSpc>
              <a:spcBef>
                <a:spcPts val="670"/>
              </a:spcBef>
            </a:pPr>
            <a:r>
              <a:rPr dirty="0" sz="1600" spc="-10">
                <a:latin typeface="Franklin Gothic Book"/>
                <a:cs typeface="Franklin Gothic Book"/>
              </a:rPr>
              <a:t>FU</a:t>
            </a:r>
            <a:r>
              <a:rPr dirty="0" sz="1600" spc="-20">
                <a:latin typeface="Franklin Gothic Book"/>
                <a:cs typeface="Franklin Gothic Book"/>
              </a:rPr>
              <a:t>N</a:t>
            </a:r>
            <a:r>
              <a:rPr dirty="0" sz="1600" spc="-20">
                <a:latin typeface="Franklin Gothic Book"/>
                <a:cs typeface="Franklin Gothic Book"/>
              </a:rPr>
              <a:t>Z</a:t>
            </a:r>
            <a:r>
              <a:rPr dirty="0" sz="1600" spc="-10">
                <a:latin typeface="Franklin Gothic Book"/>
                <a:cs typeface="Franklin Gothic Book"/>
              </a:rPr>
              <a:t>IO</a:t>
            </a:r>
            <a:r>
              <a:rPr dirty="0" sz="1600" spc="-25">
                <a:latin typeface="Franklin Gothic Book"/>
                <a:cs typeface="Franklin Gothic Book"/>
              </a:rPr>
              <a:t>N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endParaRPr sz="1600">
              <a:latin typeface="Franklin Gothic Book"/>
              <a:cs typeface="Franklin Gothic Book"/>
            </a:endParaRPr>
          </a:p>
          <a:p>
            <a:pPr marL="274955" marR="89535">
              <a:lnSpc>
                <a:spcPct val="114599"/>
              </a:lnSpc>
              <a:spcBef>
                <a:spcPts val="380"/>
              </a:spcBef>
            </a:pP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n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tura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</a:t>
            </a:r>
            <a:r>
              <a:rPr dirty="0" sz="1600" spc="-10">
                <a:latin typeface="Franklin Gothic Book"/>
                <a:cs typeface="Franklin Gothic Book"/>
              </a:rPr>
              <a:t>iatta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s</a:t>
            </a:r>
            <a:r>
              <a:rPr dirty="0" sz="1600" spc="-10">
                <a:latin typeface="Franklin Gothic Book"/>
                <a:cs typeface="Franklin Gothic Book"/>
              </a:rPr>
              <a:t>up</a:t>
            </a:r>
            <a:r>
              <a:rPr dirty="0" sz="1600" spc="-15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rf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cie</a:t>
            </a:r>
            <a:r>
              <a:rPr dirty="0" sz="1600" spc="-10">
                <a:latin typeface="Franklin Gothic Book"/>
                <a:cs typeface="Franklin Gothic Book"/>
              </a:rPr>
              <a:t> lar</a:t>
            </a:r>
            <a:r>
              <a:rPr dirty="0" sz="1600" spc="-15">
                <a:latin typeface="Franklin Gothic Book"/>
                <a:cs typeface="Franklin Gothic Book"/>
              </a:rPr>
              <a:t>g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q</a:t>
            </a:r>
            <a:r>
              <a:rPr dirty="0" sz="1600" spc="-20">
                <a:latin typeface="Franklin Gothic Book"/>
                <a:cs typeface="Franklin Gothic Book"/>
              </a:rPr>
              <a:t>u</a:t>
            </a:r>
            <a:r>
              <a:rPr dirty="0" sz="1600" spc="-10">
                <a:latin typeface="Franklin Gothic Book"/>
                <a:cs typeface="Franklin Gothic Book"/>
              </a:rPr>
              <a:t>este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ule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re</a:t>
            </a:r>
            <a:r>
              <a:rPr dirty="0" sz="1600" spc="-20">
                <a:latin typeface="Franklin Gothic Book"/>
                <a:cs typeface="Franklin Gothic Book"/>
              </a:rPr>
              <a:t>n</a:t>
            </a:r>
            <a:r>
              <a:rPr dirty="0" sz="1600" spc="-10">
                <a:latin typeface="Franklin Gothic Book"/>
                <a:cs typeface="Franklin Gothic Book"/>
              </a:rPr>
              <a:t>de</a:t>
            </a:r>
            <a:r>
              <a:rPr dirty="0" sz="1600" spc="-10">
                <a:latin typeface="Franklin Gothic Book"/>
                <a:cs typeface="Franklin Gothic Book"/>
              </a:rPr>
              <a:t> qu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sto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ti</a:t>
            </a:r>
            <a:r>
              <a:rPr dirty="0" sz="1600" spc="-15">
                <a:latin typeface="Franklin Gothic Book"/>
                <a:cs typeface="Franklin Gothic Book"/>
              </a:rPr>
              <a:t>p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epitel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ad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tto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 svolgere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funzioni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ffusione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 f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ltra</a:t>
            </a:r>
            <a:r>
              <a:rPr dirty="0" sz="1600" spc="-20">
                <a:latin typeface="Franklin Gothic Book"/>
                <a:cs typeface="Franklin Gothic Book"/>
              </a:rPr>
              <a:t>z</a:t>
            </a:r>
            <a:r>
              <a:rPr dirty="0" sz="1600" spc="-10">
                <a:latin typeface="Franklin Gothic Book"/>
                <a:cs typeface="Franklin Gothic Book"/>
              </a:rPr>
              <a:t>ion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.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2930" y="689476"/>
            <a:ext cx="423481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TELI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3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QUA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5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SEM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PL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ICE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600" y="1682750"/>
            <a:ext cx="5384800" cy="3492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5541" y="5373217"/>
            <a:ext cx="4248785" cy="1200785"/>
          </a:xfrm>
          <a:prstGeom prst="rect">
            <a:avLst/>
          </a:prstGeom>
          <a:solidFill>
            <a:srgbClr val="FFCCCC"/>
          </a:solidFill>
        </p:spPr>
        <p:txBody>
          <a:bodyPr wrap="square" lIns="0" tIns="0" rIns="0" bIns="0" rtlCol="0" vert="horz">
            <a:spAutoFit/>
          </a:bodyPr>
          <a:lstStyle/>
          <a:p>
            <a:pPr marL="91440" marR="163830">
              <a:lnSpc>
                <a:spcPct val="100000"/>
              </a:lnSpc>
            </a:pPr>
            <a:r>
              <a:rPr dirty="0" sz="1800">
                <a:latin typeface="Franklin Gothic Book"/>
                <a:cs typeface="Franklin Gothic Book"/>
              </a:rPr>
              <a:t>In</a:t>
            </a:r>
            <a:r>
              <a:rPr dirty="0" sz="1800" spc="-25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q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sta </a:t>
            </a:r>
            <a:r>
              <a:rPr dirty="0" sz="1800" spc="-35">
                <a:latin typeface="Franklin Gothic Book"/>
                <a:cs typeface="Franklin Gothic Book"/>
              </a:rPr>
              <a:t>f</a:t>
            </a:r>
            <a:r>
              <a:rPr dirty="0" sz="1800" spc="-1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-2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os</a:t>
            </a:r>
            <a:r>
              <a:rPr dirty="0" sz="1800" spc="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3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vi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mo l’epi</a:t>
            </a:r>
            <a:r>
              <a:rPr dirty="0" sz="1800" spc="-45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io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s</a:t>
            </a:r>
            <a:r>
              <a:rPr dirty="0" sz="1800" spc="-25">
                <a:latin typeface="Franklin Gothic Book"/>
                <a:cs typeface="Franklin Gothic Book"/>
              </a:rPr>
              <a:t>q</a:t>
            </a:r>
            <a:r>
              <a:rPr dirty="0" sz="1800" spc="-10">
                <a:latin typeface="Franklin Gothic Book"/>
                <a:cs typeface="Franklin Gothic Book"/>
              </a:rPr>
              <a:t>u</a:t>
            </a:r>
            <a:r>
              <a:rPr dirty="0" sz="1800" spc="-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moso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se</a:t>
            </a:r>
            <a:r>
              <a:rPr dirty="0" sz="1800" spc="-25">
                <a:latin typeface="Franklin Gothic Book"/>
                <a:cs typeface="Franklin Gothic Book"/>
              </a:rPr>
              <a:t>m</a:t>
            </a:r>
            <a:r>
              <a:rPr dirty="0" sz="1800" spc="-5">
                <a:latin typeface="Franklin Gothic Book"/>
                <a:cs typeface="Franklin Gothic Book"/>
              </a:rPr>
              <a:t>p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ic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che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25">
                <a:latin typeface="Franklin Gothic Book"/>
                <a:cs typeface="Franklin Gothic Book"/>
              </a:rPr>
              <a:t>v</a:t>
            </a:r>
            <a:r>
              <a:rPr dirty="0" sz="1800" spc="-10">
                <a:latin typeface="Franklin Gothic Book"/>
                <a:cs typeface="Franklin Gothic Book"/>
              </a:rPr>
              <a:t>es</a:t>
            </a:r>
            <a:r>
              <a:rPr dirty="0" sz="1800" spc="-5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5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me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5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la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capsu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di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B</a:t>
            </a:r>
            <a:r>
              <a:rPr dirty="0" sz="1800" spc="-20">
                <a:latin typeface="Franklin Gothic Book"/>
                <a:cs typeface="Franklin Gothic Book"/>
              </a:rPr>
              <a:t>o</a:t>
            </a:r>
            <a:r>
              <a:rPr dirty="0" sz="1800" spc="-20">
                <a:latin typeface="Franklin Gothic Book"/>
                <a:cs typeface="Franklin Gothic Book"/>
              </a:rPr>
              <a:t>wma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ll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z</a:t>
            </a:r>
            <a:r>
              <a:rPr dirty="0" sz="1800" spc="-10">
                <a:latin typeface="Franklin Gothic Book"/>
                <a:cs typeface="Franklin Gothic Book"/>
              </a:rPr>
              <a:t>ona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co</a:t>
            </a:r>
            <a:r>
              <a:rPr dirty="0" sz="1800" spc="4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ca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re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e.</a:t>
            </a:r>
            <a:endParaRPr sz="1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26795" y="324605"/>
            <a:ext cx="8310245" cy="5516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490845">
              <a:lnSpc>
                <a:spcPct val="100000"/>
              </a:lnSpc>
            </a:pP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TE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IO</a:t>
            </a:r>
            <a:r>
              <a:rPr dirty="0" sz="24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Q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SO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ISTRATIFIC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TO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"/>
              </a:spcBef>
            </a:pPr>
            <a:endParaRPr sz="2500">
              <a:latin typeface="Times New Roman"/>
              <a:cs typeface="Times New Roman"/>
            </a:endParaRPr>
          </a:p>
          <a:p>
            <a:pPr marL="4853305" marR="13335" indent="-274320">
              <a:lnSpc>
                <a:spcPct val="90000"/>
              </a:lnSpc>
              <a:buFont typeface="Wingdings"/>
              <a:buChar char=""/>
              <a:tabLst>
                <a:tab pos="4922520" algn="l"/>
              </a:tabLst>
            </a:pPr>
            <a:r>
              <a:rPr dirty="0" sz="2400" spc="-20">
                <a:latin typeface="Franklin Gothic Book"/>
                <a:cs typeface="Franklin Gothic Book"/>
              </a:rPr>
              <a:t>Q</a:t>
            </a:r>
            <a:r>
              <a:rPr dirty="0" sz="2400" spc="-25">
                <a:latin typeface="Franklin Gothic Book"/>
                <a:cs typeface="Franklin Gothic Book"/>
              </a:rPr>
              <a:t>u</a:t>
            </a:r>
            <a:r>
              <a:rPr dirty="0" sz="2400" spc="-15">
                <a:latin typeface="Franklin Gothic Book"/>
                <a:cs typeface="Franklin Gothic Book"/>
              </a:rPr>
              <a:t>esto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epitelio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è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C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20" b="1">
                <a:latin typeface="Franklin Gothic Book"/>
                <a:cs typeface="Franklin Gothic Book"/>
              </a:rPr>
              <a:t>STITUIT</a:t>
            </a:r>
            <a:r>
              <a:rPr dirty="0" sz="2400" spc="-20" b="1">
                <a:latin typeface="Franklin Gothic Book"/>
                <a:cs typeface="Franklin Gothic Book"/>
              </a:rPr>
              <a:t>O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da</a:t>
            </a:r>
            <a:r>
              <a:rPr dirty="0" sz="2400" spc="-5">
                <a:latin typeface="Franklin Gothic Book"/>
                <a:cs typeface="Franklin Gothic Book"/>
              </a:rPr>
              <a:t> pi</a:t>
            </a:r>
            <a:r>
              <a:rPr dirty="0" sz="2400">
                <a:latin typeface="Franklin Gothic Book"/>
                <a:cs typeface="Franklin Gothic Book"/>
              </a:rPr>
              <a:t>ù </a:t>
            </a:r>
            <a:r>
              <a:rPr dirty="0" sz="2400" spc="-15">
                <a:latin typeface="Franklin Gothic Book"/>
                <a:cs typeface="Franklin Gothic Book"/>
              </a:rPr>
              <a:t>s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ra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cell</a:t>
            </a:r>
            <a:r>
              <a:rPr dirty="0" sz="2400" spc="-25">
                <a:latin typeface="Franklin Gothic Book"/>
                <a:cs typeface="Franklin Gothic Book"/>
              </a:rPr>
              <a:t>u</a:t>
            </a:r>
            <a:r>
              <a:rPr dirty="0" sz="2400" spc="-10">
                <a:latin typeface="Franklin Gothic Book"/>
                <a:cs typeface="Franklin Gothic Book"/>
              </a:rPr>
              <a:t>le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squamose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(</a:t>
            </a:r>
            <a:r>
              <a:rPr dirty="0" sz="2400" spc="5">
                <a:latin typeface="Franklin Gothic Book"/>
                <a:cs typeface="Franklin Gothic Book"/>
              </a:rPr>
              <a:t>E</a:t>
            </a:r>
            <a:r>
              <a:rPr dirty="0" sz="2400" spc="-5">
                <a:latin typeface="Franklin Gothic Book"/>
                <a:cs typeface="Franklin Gothic Book"/>
              </a:rPr>
              <a:t>pi</a:t>
            </a:r>
            <a:r>
              <a:rPr dirty="0" sz="2400" spc="5">
                <a:latin typeface="Franklin Gothic Book"/>
                <a:cs typeface="Franklin Gothic Book"/>
              </a:rPr>
              <a:t>d</a:t>
            </a:r>
            <a:r>
              <a:rPr dirty="0" sz="2400" spc="-15">
                <a:latin typeface="Franklin Gothic Book"/>
                <a:cs typeface="Franklin Gothic Book"/>
              </a:rPr>
              <a:t>ermide</a:t>
            </a:r>
            <a:r>
              <a:rPr dirty="0" sz="2400" spc="-5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40X).</a:t>
            </a:r>
            <a:endParaRPr sz="2400">
              <a:latin typeface="Franklin Gothic Book"/>
              <a:cs typeface="Franklin Gothic Book"/>
            </a:endParaRPr>
          </a:p>
          <a:p>
            <a:pPr marL="4853305" marR="69215" indent="-274320">
              <a:lnSpc>
                <a:spcPts val="2590"/>
              </a:lnSpc>
              <a:spcBef>
                <a:spcPts val="615"/>
              </a:spcBef>
              <a:buFont typeface="Wingdings"/>
              <a:buChar char=""/>
              <a:tabLst>
                <a:tab pos="4922520" algn="l"/>
              </a:tabLst>
            </a:pPr>
            <a:r>
              <a:rPr dirty="0" sz="2400" spc="-5" b="1">
                <a:latin typeface="Franklin Gothic Book"/>
                <a:cs typeface="Franklin Gothic Book"/>
              </a:rPr>
              <a:t>F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15" b="1">
                <a:latin typeface="Franklin Gothic Book"/>
                <a:cs typeface="Franklin Gothic Book"/>
              </a:rPr>
              <a:t>NZIO</a:t>
            </a:r>
            <a:r>
              <a:rPr dirty="0" sz="2400" spc="-35" b="1">
                <a:latin typeface="Franklin Gothic Book"/>
                <a:cs typeface="Franklin Gothic Book"/>
              </a:rPr>
              <a:t>N</a:t>
            </a:r>
            <a:r>
              <a:rPr dirty="0" sz="2400" spc="-5" b="1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:</a:t>
            </a:r>
            <a:r>
              <a:rPr dirty="0" sz="2400" spc="-50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pro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ezione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ei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confro</a:t>
            </a:r>
            <a:r>
              <a:rPr dirty="0" sz="2400" spc="-3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ti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r>
              <a:rPr dirty="0" sz="2400" spc="-25">
                <a:latin typeface="Franklin Gothic Book"/>
                <a:cs typeface="Franklin Gothic Book"/>
              </a:rPr>
              <a:t>b</a:t>
            </a:r>
            <a:r>
              <a:rPr dirty="0" sz="2400" spc="-10">
                <a:latin typeface="Franklin Gothic Book"/>
                <a:cs typeface="Franklin Gothic Book"/>
              </a:rPr>
              <a:t>rasi</a:t>
            </a:r>
            <a:r>
              <a:rPr dirty="0" sz="2400">
                <a:latin typeface="Franklin Gothic Book"/>
                <a:cs typeface="Franklin Gothic Book"/>
              </a:rPr>
              <a:t>oni,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dis</a:t>
            </a:r>
            <a:r>
              <a:rPr dirty="0" sz="2400" spc="-15">
                <a:latin typeface="Franklin Gothic Book"/>
                <a:cs typeface="Franklin Gothic Book"/>
              </a:rPr>
              <a:t>idra</a:t>
            </a:r>
            <a:r>
              <a:rPr dirty="0" sz="2400" spc="0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az</a:t>
            </a:r>
            <a:r>
              <a:rPr dirty="0" sz="2400" spc="-20">
                <a:latin typeface="Franklin Gothic Book"/>
                <a:cs typeface="Franklin Gothic Book"/>
              </a:rPr>
              <a:t>ion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4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1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infezioni.</a:t>
            </a:r>
            <a:endParaRPr sz="2400">
              <a:latin typeface="Franklin Gothic Book"/>
              <a:cs typeface="Franklin Gothic Book"/>
            </a:endParaRPr>
          </a:p>
          <a:p>
            <a:pPr marL="4853305" marR="5080" indent="-274320">
              <a:lnSpc>
                <a:spcPct val="90000"/>
              </a:lnSpc>
              <a:spcBef>
                <a:spcPts val="540"/>
              </a:spcBef>
              <a:buFont typeface="Wingdings"/>
              <a:buChar char=""/>
              <a:tabLst>
                <a:tab pos="4997450" algn="l"/>
              </a:tabLst>
            </a:pP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5" b="1">
                <a:latin typeface="Franklin Gothic Book"/>
                <a:cs typeface="Franklin Gothic Book"/>
              </a:rPr>
              <a:t>C</a:t>
            </a:r>
            <a:r>
              <a:rPr dirty="0" sz="2400" spc="-10" b="1">
                <a:latin typeface="Franklin Gothic Book"/>
                <a:cs typeface="Franklin Gothic Book"/>
              </a:rPr>
              <a:t>A</a:t>
            </a:r>
            <a:r>
              <a:rPr dirty="0" sz="2400" spc="-15" b="1">
                <a:latin typeface="Franklin Gothic Book"/>
                <a:cs typeface="Franklin Gothic Book"/>
              </a:rPr>
              <a:t>LIZZ</a:t>
            </a:r>
            <a:r>
              <a:rPr dirty="0" sz="2400" spc="-25" b="1">
                <a:latin typeface="Franklin Gothic Book"/>
                <a:cs typeface="Franklin Gothic Book"/>
              </a:rPr>
              <a:t>A</a:t>
            </a:r>
            <a:r>
              <a:rPr dirty="0" sz="2400" spc="-10" b="1">
                <a:latin typeface="Franklin Gothic Book"/>
                <a:cs typeface="Franklin Gothic Book"/>
              </a:rPr>
              <a:t>Z</a:t>
            </a:r>
            <a:r>
              <a:rPr dirty="0" sz="2400" spc="-15" b="1">
                <a:latin typeface="Franklin Gothic Book"/>
                <a:cs typeface="Franklin Gothic Book"/>
              </a:rPr>
              <a:t>IO</a:t>
            </a:r>
            <a:r>
              <a:rPr dirty="0" sz="2400" spc="-30" b="1">
                <a:latin typeface="Franklin Gothic Book"/>
                <a:cs typeface="Franklin Gothic Book"/>
              </a:rPr>
              <a:t>N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: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costituisce</a:t>
            </a:r>
            <a:r>
              <a:rPr dirty="0" sz="2400" spc="-4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gl</a:t>
            </a:r>
            <a:r>
              <a:rPr dirty="0" sz="2400">
                <a:latin typeface="Franklin Gothic Book"/>
                <a:cs typeface="Franklin Gothic Book"/>
              </a:rPr>
              <a:t>i </a:t>
            </a:r>
            <a:r>
              <a:rPr dirty="0" sz="2400" spc="-15">
                <a:latin typeface="Franklin Gothic Book"/>
                <a:cs typeface="Franklin Gothic Book"/>
              </a:rPr>
              <a:t>s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ra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esterni</a:t>
            </a:r>
            <a:r>
              <a:rPr dirty="0" sz="2400" spc="-10">
                <a:latin typeface="Franklin Gothic Book"/>
                <a:cs typeface="Franklin Gothic Book"/>
              </a:rPr>
              <a:t> della</a:t>
            </a:r>
            <a:r>
              <a:rPr dirty="0" sz="2400" spc="-3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pell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>
                <a:latin typeface="Franklin Gothic Book"/>
                <a:cs typeface="Franklin Gothic Book"/>
              </a:rPr>
              <a:t>l </a:t>
            </a:r>
            <a:r>
              <a:rPr dirty="0" sz="2400" spc="-15">
                <a:latin typeface="Franklin Gothic Book"/>
                <a:cs typeface="Franklin Gothic Book"/>
              </a:rPr>
              <a:t>rivestimento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intern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della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boc</a:t>
            </a:r>
            <a:r>
              <a:rPr dirty="0" sz="2400" spc="-25">
                <a:latin typeface="Franklin Gothic Book"/>
                <a:cs typeface="Franklin Gothic Book"/>
              </a:rPr>
              <a:t>c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al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re</a:t>
            </a:r>
            <a:r>
              <a:rPr dirty="0" sz="2400" spc="-3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mucose.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2143125"/>
            <a:ext cx="4495800" cy="3571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25811" y="2383844"/>
            <a:ext cx="2706370" cy="1637030"/>
          </a:xfrm>
          <a:custGeom>
            <a:avLst/>
            <a:gdLst/>
            <a:ahLst/>
            <a:cxnLst/>
            <a:rect l="l" t="t" r="r" b="b"/>
            <a:pathLst>
              <a:path w="2706370" h="1637029">
                <a:moveTo>
                  <a:pt x="0" y="856229"/>
                </a:moveTo>
                <a:lnTo>
                  <a:pt x="1345330" y="0"/>
                </a:lnTo>
                <a:lnTo>
                  <a:pt x="2705914" y="530161"/>
                </a:lnTo>
                <a:lnTo>
                  <a:pt x="1476448" y="1636415"/>
                </a:lnTo>
                <a:lnTo>
                  <a:pt x="0" y="856229"/>
                </a:lnTo>
                <a:close/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725811" y="2383844"/>
            <a:ext cx="2706370" cy="1637030"/>
          </a:xfrm>
          <a:custGeom>
            <a:avLst/>
            <a:gdLst/>
            <a:ahLst/>
            <a:cxnLst/>
            <a:rect l="l" t="t" r="r" b="b"/>
            <a:pathLst>
              <a:path w="2706370" h="1637029">
                <a:moveTo>
                  <a:pt x="0" y="856229"/>
                </a:moveTo>
                <a:lnTo>
                  <a:pt x="1476448" y="1636415"/>
                </a:lnTo>
                <a:lnTo>
                  <a:pt x="2705914" y="530161"/>
                </a:lnTo>
                <a:lnTo>
                  <a:pt x="1345330" y="0"/>
                </a:lnTo>
                <a:lnTo>
                  <a:pt x="0" y="856229"/>
                </a:lnTo>
              </a:path>
            </a:pathLst>
          </a:custGeom>
          <a:ln w="8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741064" y="4492520"/>
            <a:ext cx="1467485" cy="969644"/>
          </a:xfrm>
          <a:custGeom>
            <a:avLst/>
            <a:gdLst/>
            <a:ahLst/>
            <a:cxnLst/>
            <a:rect l="l" t="t" r="r" b="b"/>
            <a:pathLst>
              <a:path w="1467485" h="969645">
                <a:moveTo>
                  <a:pt x="0" y="0"/>
                </a:moveTo>
                <a:lnTo>
                  <a:pt x="0" y="158466"/>
                </a:lnTo>
                <a:lnTo>
                  <a:pt x="1467276" y="969025"/>
                </a:lnTo>
                <a:lnTo>
                  <a:pt x="1461195" y="773997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41064" y="4492520"/>
            <a:ext cx="1467485" cy="969644"/>
          </a:xfrm>
          <a:custGeom>
            <a:avLst/>
            <a:gdLst/>
            <a:ahLst/>
            <a:cxnLst/>
            <a:rect l="l" t="t" r="r" b="b"/>
            <a:pathLst>
              <a:path w="1467485" h="969645">
                <a:moveTo>
                  <a:pt x="0" y="0"/>
                </a:moveTo>
                <a:lnTo>
                  <a:pt x="0" y="158466"/>
                </a:lnTo>
                <a:lnTo>
                  <a:pt x="1467276" y="969025"/>
                </a:lnTo>
                <a:lnTo>
                  <a:pt x="1461195" y="773997"/>
                </a:lnTo>
                <a:lnTo>
                  <a:pt x="0" y="0"/>
                </a:lnTo>
              </a:path>
            </a:pathLst>
          </a:custGeom>
          <a:ln w="8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41064" y="4434633"/>
            <a:ext cx="1461770" cy="832485"/>
          </a:xfrm>
          <a:custGeom>
            <a:avLst/>
            <a:gdLst/>
            <a:ahLst/>
            <a:cxnLst/>
            <a:rect l="l" t="t" r="r" b="b"/>
            <a:pathLst>
              <a:path w="1461770" h="832485">
                <a:moveTo>
                  <a:pt x="0" y="0"/>
                </a:moveTo>
                <a:lnTo>
                  <a:pt x="0" y="57887"/>
                </a:lnTo>
                <a:lnTo>
                  <a:pt x="1461195" y="831885"/>
                </a:lnTo>
                <a:lnTo>
                  <a:pt x="1461195" y="773997"/>
                </a:lnTo>
                <a:lnTo>
                  <a:pt x="0" y="0"/>
                </a:lnTo>
                <a:close/>
              </a:path>
            </a:pathLst>
          </a:custGeom>
          <a:solidFill>
            <a:srgbClr val="75C5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41064" y="4434633"/>
            <a:ext cx="1461770" cy="832485"/>
          </a:xfrm>
          <a:custGeom>
            <a:avLst/>
            <a:gdLst/>
            <a:ahLst/>
            <a:cxnLst/>
            <a:rect l="l" t="t" r="r" b="b"/>
            <a:pathLst>
              <a:path w="1461770" h="832485">
                <a:moveTo>
                  <a:pt x="0" y="0"/>
                </a:moveTo>
                <a:lnTo>
                  <a:pt x="0" y="57887"/>
                </a:lnTo>
                <a:lnTo>
                  <a:pt x="1461195" y="831885"/>
                </a:lnTo>
                <a:lnTo>
                  <a:pt x="1461195" y="773997"/>
                </a:lnTo>
                <a:lnTo>
                  <a:pt x="0" y="0"/>
                </a:lnTo>
              </a:path>
            </a:pathLst>
          </a:custGeom>
          <a:ln w="8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02260" y="4004948"/>
            <a:ext cx="1211580" cy="1456690"/>
          </a:xfrm>
          <a:custGeom>
            <a:avLst/>
            <a:gdLst/>
            <a:ahLst/>
            <a:cxnLst/>
            <a:rect l="l" t="t" r="r" b="b"/>
            <a:pathLst>
              <a:path w="1211579" h="1456689">
                <a:moveTo>
                  <a:pt x="1211096" y="0"/>
                </a:moveTo>
                <a:lnTo>
                  <a:pt x="0" y="1261569"/>
                </a:lnTo>
                <a:lnTo>
                  <a:pt x="6080" y="1456596"/>
                </a:lnTo>
                <a:lnTo>
                  <a:pt x="1208056" y="188909"/>
                </a:lnTo>
                <a:lnTo>
                  <a:pt x="1211096" y="0"/>
                </a:lnTo>
                <a:close/>
              </a:path>
            </a:pathLst>
          </a:custGeom>
          <a:solidFill>
            <a:srgbClr val="BCB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202260" y="4004948"/>
            <a:ext cx="1211580" cy="1456690"/>
          </a:xfrm>
          <a:custGeom>
            <a:avLst/>
            <a:gdLst/>
            <a:ahLst/>
            <a:cxnLst/>
            <a:rect l="l" t="t" r="r" b="b"/>
            <a:pathLst>
              <a:path w="1211579" h="1456689">
                <a:moveTo>
                  <a:pt x="0" y="1261569"/>
                </a:moveTo>
                <a:lnTo>
                  <a:pt x="6080" y="1456596"/>
                </a:lnTo>
                <a:lnTo>
                  <a:pt x="1208056" y="188909"/>
                </a:lnTo>
                <a:lnTo>
                  <a:pt x="1211096" y="0"/>
                </a:lnTo>
                <a:lnTo>
                  <a:pt x="0" y="1261569"/>
                </a:lnTo>
              </a:path>
            </a:pathLst>
          </a:custGeom>
          <a:ln w="8937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202260" y="3953198"/>
            <a:ext cx="1214755" cy="1313815"/>
          </a:xfrm>
          <a:custGeom>
            <a:avLst/>
            <a:gdLst/>
            <a:ahLst/>
            <a:cxnLst/>
            <a:rect l="l" t="t" r="r" b="b"/>
            <a:pathLst>
              <a:path w="1214754" h="1313814">
                <a:moveTo>
                  <a:pt x="1214137" y="0"/>
                </a:moveTo>
                <a:lnTo>
                  <a:pt x="0" y="1255432"/>
                </a:lnTo>
                <a:lnTo>
                  <a:pt x="0" y="1313320"/>
                </a:lnTo>
                <a:lnTo>
                  <a:pt x="1211096" y="51750"/>
                </a:lnTo>
                <a:lnTo>
                  <a:pt x="1214137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02260" y="3953198"/>
            <a:ext cx="1214755" cy="1313815"/>
          </a:xfrm>
          <a:custGeom>
            <a:avLst/>
            <a:gdLst/>
            <a:ahLst/>
            <a:cxnLst/>
            <a:rect l="l" t="t" r="r" b="b"/>
            <a:pathLst>
              <a:path w="1214754" h="1313814">
                <a:moveTo>
                  <a:pt x="0" y="1255432"/>
                </a:moveTo>
                <a:lnTo>
                  <a:pt x="1214137" y="0"/>
                </a:lnTo>
                <a:lnTo>
                  <a:pt x="1211096" y="51750"/>
                </a:lnTo>
                <a:lnTo>
                  <a:pt x="0" y="1313320"/>
                </a:lnTo>
                <a:lnTo>
                  <a:pt x="0" y="1255432"/>
                </a:lnTo>
              </a:path>
            </a:pathLst>
          </a:custGeom>
          <a:ln w="8937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725811" y="3093805"/>
            <a:ext cx="295910" cy="250190"/>
          </a:xfrm>
          <a:custGeom>
            <a:avLst/>
            <a:gdLst/>
            <a:ahLst/>
            <a:cxnLst/>
            <a:rect l="l" t="t" r="r" b="b"/>
            <a:pathLst>
              <a:path w="295910" h="250189">
                <a:moveTo>
                  <a:pt x="0" y="146268"/>
                </a:moveTo>
                <a:lnTo>
                  <a:pt x="198285" y="249897"/>
                </a:lnTo>
                <a:lnTo>
                  <a:pt x="295907" y="60987"/>
                </a:lnTo>
                <a:lnTo>
                  <a:pt x="231843" y="0"/>
                </a:lnTo>
                <a:lnTo>
                  <a:pt x="0" y="146268"/>
                </a:lnTo>
              </a:path>
            </a:pathLst>
          </a:custGeom>
          <a:ln w="893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924097" y="3139609"/>
            <a:ext cx="378460" cy="311150"/>
          </a:xfrm>
          <a:custGeom>
            <a:avLst/>
            <a:gdLst/>
            <a:ahLst/>
            <a:cxnLst/>
            <a:rect l="l" t="t" r="r" b="b"/>
            <a:pathLst>
              <a:path w="378460" h="311150">
                <a:moveTo>
                  <a:pt x="201338" y="310758"/>
                </a:moveTo>
                <a:lnTo>
                  <a:pt x="0" y="204093"/>
                </a:lnTo>
                <a:lnTo>
                  <a:pt x="97622" y="15183"/>
                </a:lnTo>
                <a:lnTo>
                  <a:pt x="302014" y="0"/>
                </a:lnTo>
                <a:lnTo>
                  <a:pt x="378277" y="167525"/>
                </a:lnTo>
                <a:lnTo>
                  <a:pt x="201338" y="310758"/>
                </a:lnTo>
              </a:path>
            </a:pathLst>
          </a:custGeom>
          <a:ln w="8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125435" y="3307134"/>
            <a:ext cx="454659" cy="289560"/>
          </a:xfrm>
          <a:custGeom>
            <a:avLst/>
            <a:gdLst/>
            <a:ahLst/>
            <a:cxnLst/>
            <a:rect l="l" t="t" r="r" b="b"/>
            <a:pathLst>
              <a:path w="454660" h="289560">
                <a:moveTo>
                  <a:pt x="176939" y="0"/>
                </a:moveTo>
                <a:lnTo>
                  <a:pt x="390477" y="60987"/>
                </a:lnTo>
                <a:lnTo>
                  <a:pt x="454541" y="204219"/>
                </a:lnTo>
                <a:lnTo>
                  <a:pt x="274549" y="289501"/>
                </a:lnTo>
                <a:lnTo>
                  <a:pt x="0" y="143232"/>
                </a:lnTo>
                <a:lnTo>
                  <a:pt x="176939" y="0"/>
                </a:lnTo>
              </a:path>
            </a:pathLst>
          </a:custGeom>
          <a:ln w="8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99984" y="3511354"/>
            <a:ext cx="750570" cy="421005"/>
          </a:xfrm>
          <a:custGeom>
            <a:avLst/>
            <a:gdLst/>
            <a:ahLst/>
            <a:cxnLst/>
            <a:rect l="l" t="t" r="r" b="b"/>
            <a:pathLst>
              <a:path w="750570" h="421004">
                <a:moveTo>
                  <a:pt x="317266" y="249897"/>
                </a:moveTo>
                <a:lnTo>
                  <a:pt x="0" y="85281"/>
                </a:lnTo>
                <a:lnTo>
                  <a:pt x="179992" y="0"/>
                </a:lnTo>
                <a:lnTo>
                  <a:pt x="381330" y="88318"/>
                </a:lnTo>
                <a:lnTo>
                  <a:pt x="317266" y="249897"/>
                </a:lnTo>
                <a:lnTo>
                  <a:pt x="381330" y="88318"/>
                </a:lnTo>
                <a:lnTo>
                  <a:pt x="494193" y="45677"/>
                </a:lnTo>
                <a:lnTo>
                  <a:pt x="625425" y="88318"/>
                </a:lnTo>
                <a:lnTo>
                  <a:pt x="750461" y="262044"/>
                </a:lnTo>
                <a:lnTo>
                  <a:pt x="637586" y="420459"/>
                </a:lnTo>
                <a:lnTo>
                  <a:pt x="317266" y="249897"/>
                </a:lnTo>
              </a:path>
            </a:pathLst>
          </a:custGeom>
          <a:ln w="8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037571" y="3773398"/>
            <a:ext cx="296545" cy="247015"/>
          </a:xfrm>
          <a:custGeom>
            <a:avLst/>
            <a:gdLst/>
            <a:ahLst/>
            <a:cxnLst/>
            <a:rect l="l" t="t" r="r" b="b"/>
            <a:pathLst>
              <a:path w="296545" h="247014">
                <a:moveTo>
                  <a:pt x="112875" y="0"/>
                </a:moveTo>
                <a:lnTo>
                  <a:pt x="213588" y="12146"/>
                </a:lnTo>
                <a:lnTo>
                  <a:pt x="295933" y="127922"/>
                </a:lnTo>
                <a:lnTo>
                  <a:pt x="164688" y="246860"/>
                </a:lnTo>
                <a:lnTo>
                  <a:pt x="0" y="158415"/>
                </a:lnTo>
                <a:lnTo>
                  <a:pt x="112875" y="0"/>
                </a:lnTo>
              </a:path>
            </a:pathLst>
          </a:custGeom>
          <a:ln w="8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251160" y="3599672"/>
            <a:ext cx="351155" cy="302260"/>
          </a:xfrm>
          <a:custGeom>
            <a:avLst/>
            <a:gdLst/>
            <a:ahLst/>
            <a:cxnLst/>
            <a:rect l="l" t="t" r="r" b="b"/>
            <a:pathLst>
              <a:path w="351154" h="302260">
                <a:moveTo>
                  <a:pt x="82344" y="301648"/>
                </a:moveTo>
                <a:lnTo>
                  <a:pt x="0" y="185872"/>
                </a:lnTo>
                <a:lnTo>
                  <a:pt x="79304" y="0"/>
                </a:lnTo>
                <a:lnTo>
                  <a:pt x="350787" y="60987"/>
                </a:lnTo>
                <a:lnTo>
                  <a:pt x="82344" y="301648"/>
                </a:lnTo>
              </a:path>
            </a:pathLst>
          </a:custGeom>
          <a:ln w="893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452460" y="3349775"/>
            <a:ext cx="430530" cy="311150"/>
          </a:xfrm>
          <a:custGeom>
            <a:avLst/>
            <a:gdLst/>
            <a:ahLst/>
            <a:cxnLst/>
            <a:rect l="l" t="t" r="r" b="b"/>
            <a:pathLst>
              <a:path w="430529" h="311150">
                <a:moveTo>
                  <a:pt x="149486" y="310884"/>
                </a:moveTo>
                <a:lnTo>
                  <a:pt x="0" y="277354"/>
                </a:lnTo>
                <a:lnTo>
                  <a:pt x="94506" y="67061"/>
                </a:lnTo>
                <a:lnTo>
                  <a:pt x="323296" y="0"/>
                </a:lnTo>
                <a:lnTo>
                  <a:pt x="430091" y="57950"/>
                </a:lnTo>
                <a:lnTo>
                  <a:pt x="149486" y="310884"/>
                </a:lnTo>
              </a:path>
            </a:pathLst>
          </a:custGeom>
          <a:ln w="8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894178" y="3483897"/>
            <a:ext cx="436880" cy="302260"/>
          </a:xfrm>
          <a:custGeom>
            <a:avLst/>
            <a:gdLst/>
            <a:ahLst/>
            <a:cxnLst/>
            <a:rect l="l" t="t" r="r" b="b"/>
            <a:pathLst>
              <a:path w="436879" h="302260">
                <a:moveTo>
                  <a:pt x="256268" y="289501"/>
                </a:moveTo>
                <a:lnTo>
                  <a:pt x="131231" y="115775"/>
                </a:lnTo>
                <a:lnTo>
                  <a:pt x="0" y="73134"/>
                </a:lnTo>
                <a:lnTo>
                  <a:pt x="115902" y="21383"/>
                </a:lnTo>
                <a:lnTo>
                  <a:pt x="363063" y="0"/>
                </a:lnTo>
                <a:lnTo>
                  <a:pt x="436286" y="115775"/>
                </a:lnTo>
                <a:lnTo>
                  <a:pt x="356982" y="301648"/>
                </a:lnTo>
                <a:lnTo>
                  <a:pt x="256268" y="289501"/>
                </a:lnTo>
              </a:path>
            </a:pathLst>
          </a:custGeom>
          <a:ln w="8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515913" y="3298025"/>
            <a:ext cx="494665" cy="302260"/>
          </a:xfrm>
          <a:custGeom>
            <a:avLst/>
            <a:gdLst/>
            <a:ahLst/>
            <a:cxnLst/>
            <a:rect l="l" t="t" r="r" b="b"/>
            <a:pathLst>
              <a:path w="494664" h="302260">
                <a:moveTo>
                  <a:pt x="265402" y="301648"/>
                </a:moveTo>
                <a:lnTo>
                  <a:pt x="378265" y="259007"/>
                </a:lnTo>
                <a:lnTo>
                  <a:pt x="494168" y="207256"/>
                </a:lnTo>
                <a:lnTo>
                  <a:pt x="469844" y="42640"/>
                </a:lnTo>
                <a:lnTo>
                  <a:pt x="289801" y="0"/>
                </a:lnTo>
                <a:lnTo>
                  <a:pt x="149474" y="6073"/>
                </a:lnTo>
                <a:lnTo>
                  <a:pt x="0" y="70097"/>
                </a:lnTo>
                <a:lnTo>
                  <a:pt x="64063" y="213329"/>
                </a:lnTo>
                <a:lnTo>
                  <a:pt x="265402" y="301648"/>
                </a:lnTo>
              </a:path>
            </a:pathLst>
          </a:custGeom>
          <a:ln w="8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302374" y="3121262"/>
            <a:ext cx="363220" cy="247015"/>
          </a:xfrm>
          <a:custGeom>
            <a:avLst/>
            <a:gdLst/>
            <a:ahLst/>
            <a:cxnLst/>
            <a:rect l="l" t="t" r="r" b="b"/>
            <a:pathLst>
              <a:path w="363220" h="247014">
                <a:moveTo>
                  <a:pt x="213538" y="246860"/>
                </a:moveTo>
                <a:lnTo>
                  <a:pt x="363012" y="182836"/>
                </a:lnTo>
                <a:lnTo>
                  <a:pt x="329453" y="6073"/>
                </a:lnTo>
                <a:lnTo>
                  <a:pt x="170833" y="0"/>
                </a:lnTo>
                <a:lnTo>
                  <a:pt x="0" y="185872"/>
                </a:lnTo>
                <a:lnTo>
                  <a:pt x="213538" y="246860"/>
                </a:lnTo>
              </a:path>
            </a:pathLst>
          </a:custGeom>
          <a:ln w="8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26111" y="2926279"/>
            <a:ext cx="256540" cy="381000"/>
          </a:xfrm>
          <a:custGeom>
            <a:avLst/>
            <a:gdLst/>
            <a:ahLst/>
            <a:cxnLst/>
            <a:rect l="l" t="t" r="r" b="b"/>
            <a:pathLst>
              <a:path w="256539" h="381000">
                <a:moveTo>
                  <a:pt x="76263" y="380855"/>
                </a:moveTo>
                <a:lnTo>
                  <a:pt x="247096" y="194983"/>
                </a:lnTo>
                <a:lnTo>
                  <a:pt x="256243" y="0"/>
                </a:lnTo>
                <a:lnTo>
                  <a:pt x="155580" y="6073"/>
                </a:lnTo>
                <a:lnTo>
                  <a:pt x="0" y="213329"/>
                </a:lnTo>
                <a:lnTo>
                  <a:pt x="76263" y="380855"/>
                </a:lnTo>
              </a:path>
            </a:pathLst>
          </a:custGeom>
          <a:ln w="8938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57655" y="2886675"/>
            <a:ext cx="424180" cy="268605"/>
          </a:xfrm>
          <a:custGeom>
            <a:avLst/>
            <a:gdLst/>
            <a:ahLst/>
            <a:cxnLst/>
            <a:rect l="l" t="t" r="r" b="b"/>
            <a:pathLst>
              <a:path w="424179" h="268605">
                <a:moveTo>
                  <a:pt x="323360" y="0"/>
                </a:moveTo>
                <a:lnTo>
                  <a:pt x="0" y="207129"/>
                </a:lnTo>
                <a:lnTo>
                  <a:pt x="64063" y="268117"/>
                </a:lnTo>
                <a:lnTo>
                  <a:pt x="268455" y="252933"/>
                </a:lnTo>
                <a:lnTo>
                  <a:pt x="424035" y="45677"/>
                </a:lnTo>
                <a:lnTo>
                  <a:pt x="323360" y="0"/>
                </a:lnTo>
              </a:path>
            </a:pathLst>
          </a:custGeom>
          <a:ln w="8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257241" y="3273604"/>
            <a:ext cx="290195" cy="353695"/>
          </a:xfrm>
          <a:custGeom>
            <a:avLst/>
            <a:gdLst/>
            <a:ahLst/>
            <a:cxnLst/>
            <a:rect l="l" t="t" r="r" b="b"/>
            <a:pathLst>
              <a:path w="290195" h="353695">
                <a:moveTo>
                  <a:pt x="195219" y="353525"/>
                </a:moveTo>
                <a:lnTo>
                  <a:pt x="73223" y="326068"/>
                </a:lnTo>
                <a:lnTo>
                  <a:pt x="0" y="210293"/>
                </a:lnTo>
                <a:lnTo>
                  <a:pt x="76263" y="21383"/>
                </a:lnTo>
                <a:lnTo>
                  <a:pt x="228790" y="0"/>
                </a:lnTo>
                <a:lnTo>
                  <a:pt x="289725" y="143232"/>
                </a:lnTo>
                <a:lnTo>
                  <a:pt x="195219" y="353525"/>
                </a:lnTo>
              </a:path>
            </a:pathLst>
          </a:custGeom>
          <a:ln w="8937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985757" y="3215780"/>
            <a:ext cx="347980" cy="289560"/>
          </a:xfrm>
          <a:custGeom>
            <a:avLst/>
            <a:gdLst/>
            <a:ahLst/>
            <a:cxnLst/>
            <a:rect l="l" t="t" r="r" b="b"/>
            <a:pathLst>
              <a:path w="347979" h="289560">
                <a:moveTo>
                  <a:pt x="271483" y="268117"/>
                </a:moveTo>
                <a:lnTo>
                  <a:pt x="347746" y="79207"/>
                </a:lnTo>
                <a:lnTo>
                  <a:pt x="256154" y="0"/>
                </a:lnTo>
                <a:lnTo>
                  <a:pt x="0" y="124885"/>
                </a:lnTo>
                <a:lnTo>
                  <a:pt x="24323" y="289501"/>
                </a:lnTo>
                <a:lnTo>
                  <a:pt x="271483" y="268117"/>
                </a:lnTo>
              </a:path>
            </a:pathLst>
          </a:custGeom>
          <a:ln w="8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631828" y="2999413"/>
            <a:ext cx="219710" cy="304800"/>
          </a:xfrm>
          <a:custGeom>
            <a:avLst/>
            <a:gdLst/>
            <a:ahLst/>
            <a:cxnLst/>
            <a:rect l="l" t="t" r="r" b="b"/>
            <a:pathLst>
              <a:path w="219710" h="304800">
                <a:moveTo>
                  <a:pt x="33558" y="304684"/>
                </a:moveTo>
                <a:lnTo>
                  <a:pt x="173886" y="298611"/>
                </a:lnTo>
                <a:lnTo>
                  <a:pt x="219644" y="33530"/>
                </a:lnTo>
                <a:lnTo>
                  <a:pt x="128127" y="0"/>
                </a:lnTo>
                <a:lnTo>
                  <a:pt x="0" y="127922"/>
                </a:lnTo>
                <a:lnTo>
                  <a:pt x="33558" y="304684"/>
                </a:lnTo>
              </a:path>
            </a:pathLst>
          </a:custGeom>
          <a:ln w="8938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473207" y="2844034"/>
            <a:ext cx="287020" cy="283845"/>
          </a:xfrm>
          <a:custGeom>
            <a:avLst/>
            <a:gdLst/>
            <a:ahLst/>
            <a:cxnLst/>
            <a:rect l="l" t="t" r="r" b="b"/>
            <a:pathLst>
              <a:path w="287020" h="283844">
                <a:moveTo>
                  <a:pt x="158620" y="283301"/>
                </a:moveTo>
                <a:lnTo>
                  <a:pt x="286748" y="155379"/>
                </a:lnTo>
                <a:lnTo>
                  <a:pt x="149474" y="0"/>
                </a:lnTo>
                <a:lnTo>
                  <a:pt x="9146" y="82244"/>
                </a:lnTo>
                <a:lnTo>
                  <a:pt x="0" y="277227"/>
                </a:lnTo>
                <a:lnTo>
                  <a:pt x="158620" y="283301"/>
                </a:lnTo>
              </a:path>
            </a:pathLst>
          </a:custGeom>
          <a:ln w="893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281015" y="2709912"/>
            <a:ext cx="342265" cy="222885"/>
          </a:xfrm>
          <a:custGeom>
            <a:avLst/>
            <a:gdLst/>
            <a:ahLst/>
            <a:cxnLst/>
            <a:rect l="l" t="t" r="r" b="b"/>
            <a:pathLst>
              <a:path w="342264" h="222885">
                <a:moveTo>
                  <a:pt x="277602" y="0"/>
                </a:moveTo>
                <a:lnTo>
                  <a:pt x="0" y="176762"/>
                </a:lnTo>
                <a:lnTo>
                  <a:pt x="100675" y="222440"/>
                </a:lnTo>
                <a:lnTo>
                  <a:pt x="201338" y="216366"/>
                </a:lnTo>
                <a:lnTo>
                  <a:pt x="341666" y="134122"/>
                </a:lnTo>
                <a:lnTo>
                  <a:pt x="277602" y="0"/>
                </a:lnTo>
              </a:path>
            </a:pathLst>
          </a:custGeom>
          <a:ln w="8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775757" y="3093805"/>
            <a:ext cx="387985" cy="314325"/>
          </a:xfrm>
          <a:custGeom>
            <a:avLst/>
            <a:gdLst/>
            <a:ahLst/>
            <a:cxnLst/>
            <a:rect l="l" t="t" r="r" b="b"/>
            <a:pathLst>
              <a:path w="387985" h="314325">
                <a:moveTo>
                  <a:pt x="106794" y="313921"/>
                </a:moveTo>
                <a:lnTo>
                  <a:pt x="0" y="255970"/>
                </a:lnTo>
                <a:lnTo>
                  <a:pt x="48899" y="146268"/>
                </a:lnTo>
                <a:lnTo>
                  <a:pt x="149486" y="54914"/>
                </a:lnTo>
                <a:lnTo>
                  <a:pt x="323423" y="0"/>
                </a:lnTo>
                <a:lnTo>
                  <a:pt x="387525" y="60987"/>
                </a:lnTo>
                <a:lnTo>
                  <a:pt x="106794" y="313921"/>
                </a:lnTo>
              </a:path>
            </a:pathLst>
          </a:custGeom>
          <a:ln w="8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099181" y="2840871"/>
            <a:ext cx="332740" cy="314325"/>
          </a:xfrm>
          <a:custGeom>
            <a:avLst/>
            <a:gdLst/>
            <a:ahLst/>
            <a:cxnLst/>
            <a:rect l="l" t="t" r="r" b="b"/>
            <a:pathLst>
              <a:path w="332739" h="314325">
                <a:moveTo>
                  <a:pt x="64101" y="313921"/>
                </a:moveTo>
                <a:lnTo>
                  <a:pt x="332544" y="73134"/>
                </a:lnTo>
                <a:lnTo>
                  <a:pt x="146446" y="0"/>
                </a:lnTo>
                <a:lnTo>
                  <a:pt x="70182" y="76297"/>
                </a:lnTo>
                <a:lnTo>
                  <a:pt x="0" y="252933"/>
                </a:lnTo>
                <a:lnTo>
                  <a:pt x="64101" y="313921"/>
                </a:lnTo>
              </a:path>
            </a:pathLst>
          </a:custGeom>
          <a:ln w="893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486031" y="3139609"/>
            <a:ext cx="339090" cy="277495"/>
          </a:xfrm>
          <a:custGeom>
            <a:avLst/>
            <a:gdLst/>
            <a:ahLst/>
            <a:cxnLst/>
            <a:rect l="l" t="t" r="r" b="b"/>
            <a:pathLst>
              <a:path w="339089" h="277495">
                <a:moveTo>
                  <a:pt x="60934" y="277227"/>
                </a:moveTo>
                <a:lnTo>
                  <a:pt x="289725" y="210166"/>
                </a:lnTo>
                <a:lnTo>
                  <a:pt x="338625" y="100464"/>
                </a:lnTo>
                <a:lnTo>
                  <a:pt x="259321" y="0"/>
                </a:lnTo>
                <a:lnTo>
                  <a:pt x="115915" y="6073"/>
                </a:lnTo>
                <a:lnTo>
                  <a:pt x="0" y="133995"/>
                </a:lnTo>
                <a:lnTo>
                  <a:pt x="60934" y="277227"/>
                </a:lnTo>
              </a:path>
            </a:pathLst>
          </a:custGeom>
          <a:ln w="8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241912" y="3066474"/>
            <a:ext cx="360045" cy="228600"/>
          </a:xfrm>
          <a:custGeom>
            <a:avLst/>
            <a:gdLst/>
            <a:ahLst/>
            <a:cxnLst/>
            <a:rect l="l" t="t" r="r" b="b"/>
            <a:pathLst>
              <a:path w="360045" h="228600">
                <a:moveTo>
                  <a:pt x="244119" y="207129"/>
                </a:moveTo>
                <a:lnTo>
                  <a:pt x="91592" y="228513"/>
                </a:lnTo>
                <a:lnTo>
                  <a:pt x="0" y="149305"/>
                </a:lnTo>
                <a:lnTo>
                  <a:pt x="180017" y="0"/>
                </a:lnTo>
                <a:lnTo>
                  <a:pt x="360035" y="79207"/>
                </a:lnTo>
                <a:lnTo>
                  <a:pt x="244119" y="207129"/>
                </a:lnTo>
              </a:path>
            </a:pathLst>
          </a:custGeom>
          <a:ln w="8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132077" y="2923242"/>
            <a:ext cx="290195" cy="292735"/>
          </a:xfrm>
          <a:custGeom>
            <a:avLst/>
            <a:gdLst/>
            <a:ahLst/>
            <a:cxnLst/>
            <a:rect l="l" t="t" r="r" b="b"/>
            <a:pathLst>
              <a:path w="290195" h="292735">
                <a:moveTo>
                  <a:pt x="109834" y="292537"/>
                </a:moveTo>
                <a:lnTo>
                  <a:pt x="0" y="63897"/>
                </a:lnTo>
                <a:lnTo>
                  <a:pt x="207508" y="0"/>
                </a:lnTo>
                <a:lnTo>
                  <a:pt x="289852" y="143232"/>
                </a:lnTo>
                <a:lnTo>
                  <a:pt x="109834" y="292537"/>
                </a:lnTo>
              </a:path>
            </a:pathLst>
          </a:custGeom>
          <a:ln w="893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000959" y="2743443"/>
            <a:ext cx="347980" cy="243840"/>
          </a:xfrm>
          <a:custGeom>
            <a:avLst/>
            <a:gdLst/>
            <a:ahLst/>
            <a:cxnLst/>
            <a:rect l="l" t="t" r="r" b="b"/>
            <a:pathLst>
              <a:path w="347979" h="243839">
                <a:moveTo>
                  <a:pt x="131117" y="243697"/>
                </a:moveTo>
                <a:lnTo>
                  <a:pt x="0" y="207129"/>
                </a:lnTo>
                <a:lnTo>
                  <a:pt x="18242" y="94391"/>
                </a:lnTo>
                <a:lnTo>
                  <a:pt x="158608" y="0"/>
                </a:lnTo>
                <a:lnTo>
                  <a:pt x="347746" y="60861"/>
                </a:lnTo>
                <a:lnTo>
                  <a:pt x="338625" y="179799"/>
                </a:lnTo>
                <a:lnTo>
                  <a:pt x="131117" y="243697"/>
                </a:lnTo>
              </a:path>
            </a:pathLst>
          </a:custGeom>
          <a:ln w="8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622682" y="2783046"/>
            <a:ext cx="396875" cy="250190"/>
          </a:xfrm>
          <a:custGeom>
            <a:avLst/>
            <a:gdLst/>
            <a:ahLst/>
            <a:cxnLst/>
            <a:rect l="l" t="t" r="r" b="b"/>
            <a:pathLst>
              <a:path w="396875" h="250189">
                <a:moveTo>
                  <a:pt x="378277" y="167525"/>
                </a:moveTo>
                <a:lnTo>
                  <a:pt x="228790" y="249897"/>
                </a:lnTo>
                <a:lnTo>
                  <a:pt x="137274" y="216366"/>
                </a:lnTo>
                <a:lnTo>
                  <a:pt x="0" y="60987"/>
                </a:lnTo>
                <a:lnTo>
                  <a:pt x="170833" y="0"/>
                </a:lnTo>
                <a:lnTo>
                  <a:pt x="396520" y="54787"/>
                </a:lnTo>
                <a:lnTo>
                  <a:pt x="378277" y="167525"/>
                </a:lnTo>
              </a:path>
            </a:pathLst>
          </a:custGeom>
          <a:ln w="8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558618" y="2581863"/>
            <a:ext cx="278130" cy="262255"/>
          </a:xfrm>
          <a:custGeom>
            <a:avLst/>
            <a:gdLst/>
            <a:ahLst/>
            <a:cxnLst/>
            <a:rect l="l" t="t" r="r" b="b"/>
            <a:pathLst>
              <a:path w="278129" h="262255">
                <a:moveTo>
                  <a:pt x="201338" y="0"/>
                </a:moveTo>
                <a:lnTo>
                  <a:pt x="0" y="128048"/>
                </a:lnTo>
                <a:lnTo>
                  <a:pt x="64063" y="262170"/>
                </a:lnTo>
                <a:lnTo>
                  <a:pt x="234897" y="201183"/>
                </a:lnTo>
                <a:lnTo>
                  <a:pt x="277602" y="39603"/>
                </a:lnTo>
                <a:lnTo>
                  <a:pt x="201338" y="0"/>
                </a:lnTo>
              </a:path>
            </a:pathLst>
          </a:custGeom>
          <a:ln w="893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793515" y="2581863"/>
            <a:ext cx="366395" cy="256540"/>
          </a:xfrm>
          <a:custGeom>
            <a:avLst/>
            <a:gdLst/>
            <a:ahLst/>
            <a:cxnLst/>
            <a:rect l="l" t="t" r="r" b="b"/>
            <a:pathLst>
              <a:path w="366395" h="256539">
                <a:moveTo>
                  <a:pt x="0" y="201183"/>
                </a:moveTo>
                <a:lnTo>
                  <a:pt x="225687" y="255970"/>
                </a:lnTo>
                <a:lnTo>
                  <a:pt x="366052" y="161579"/>
                </a:lnTo>
                <a:lnTo>
                  <a:pt x="234935" y="0"/>
                </a:lnTo>
                <a:lnTo>
                  <a:pt x="42705" y="39603"/>
                </a:lnTo>
                <a:lnTo>
                  <a:pt x="0" y="201183"/>
                </a:lnTo>
              </a:path>
            </a:pathLst>
          </a:custGeom>
          <a:ln w="8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759956" y="2581863"/>
            <a:ext cx="76835" cy="40005"/>
          </a:xfrm>
          <a:custGeom>
            <a:avLst/>
            <a:gdLst/>
            <a:ahLst/>
            <a:cxnLst/>
            <a:rect l="l" t="t" r="r" b="b"/>
            <a:pathLst>
              <a:path w="76835" h="40005">
                <a:moveTo>
                  <a:pt x="76263" y="39603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8933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028450" y="2383844"/>
            <a:ext cx="43180" cy="198120"/>
          </a:xfrm>
          <a:custGeom>
            <a:avLst/>
            <a:gdLst/>
            <a:ahLst/>
            <a:cxnLst/>
            <a:rect l="l" t="t" r="r" b="b"/>
            <a:pathLst>
              <a:path w="43179" h="198119">
                <a:moveTo>
                  <a:pt x="42692" y="0"/>
                </a:moveTo>
                <a:lnTo>
                  <a:pt x="0" y="198019"/>
                </a:lnTo>
              </a:path>
            </a:pathLst>
          </a:custGeom>
          <a:ln w="8941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745353" y="2932352"/>
            <a:ext cx="354330" cy="307975"/>
          </a:xfrm>
          <a:custGeom>
            <a:avLst/>
            <a:gdLst/>
            <a:ahLst/>
            <a:cxnLst/>
            <a:rect l="l" t="t" r="r" b="b"/>
            <a:pathLst>
              <a:path w="354329" h="307975">
                <a:moveTo>
                  <a:pt x="79304" y="307721"/>
                </a:moveTo>
                <a:lnTo>
                  <a:pt x="0" y="207256"/>
                </a:lnTo>
                <a:lnTo>
                  <a:pt x="103627" y="51750"/>
                </a:lnTo>
                <a:lnTo>
                  <a:pt x="295806" y="0"/>
                </a:lnTo>
                <a:lnTo>
                  <a:pt x="353827" y="161452"/>
                </a:lnTo>
                <a:lnTo>
                  <a:pt x="179890" y="216366"/>
                </a:lnTo>
                <a:lnTo>
                  <a:pt x="79304" y="307721"/>
                </a:lnTo>
              </a:path>
            </a:pathLst>
          </a:custGeom>
          <a:ln w="893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041160" y="2776973"/>
            <a:ext cx="204470" cy="316865"/>
          </a:xfrm>
          <a:custGeom>
            <a:avLst/>
            <a:gdLst/>
            <a:ahLst/>
            <a:cxnLst/>
            <a:rect l="l" t="t" r="r" b="b"/>
            <a:pathLst>
              <a:path w="204470" h="316864">
                <a:moveTo>
                  <a:pt x="204467" y="63897"/>
                </a:moveTo>
                <a:lnTo>
                  <a:pt x="36611" y="0"/>
                </a:lnTo>
                <a:lnTo>
                  <a:pt x="0" y="155379"/>
                </a:lnTo>
                <a:lnTo>
                  <a:pt x="58021" y="316831"/>
                </a:lnTo>
                <a:lnTo>
                  <a:pt x="128203" y="140195"/>
                </a:lnTo>
                <a:lnTo>
                  <a:pt x="204467" y="63897"/>
                </a:lnTo>
              </a:path>
            </a:pathLst>
          </a:custGeom>
          <a:ln w="8939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339585" y="2877438"/>
            <a:ext cx="509905" cy="268605"/>
          </a:xfrm>
          <a:custGeom>
            <a:avLst/>
            <a:gdLst/>
            <a:ahLst/>
            <a:cxnLst/>
            <a:rect l="l" t="t" r="r" b="b"/>
            <a:pathLst>
              <a:path w="509904" h="268605">
                <a:moveTo>
                  <a:pt x="405768" y="262170"/>
                </a:moveTo>
                <a:lnTo>
                  <a:pt x="262362" y="268244"/>
                </a:lnTo>
                <a:lnTo>
                  <a:pt x="82344" y="189036"/>
                </a:lnTo>
                <a:lnTo>
                  <a:pt x="0" y="45803"/>
                </a:lnTo>
                <a:lnTo>
                  <a:pt x="180017" y="0"/>
                </a:lnTo>
                <a:lnTo>
                  <a:pt x="320256" y="15310"/>
                </a:lnTo>
                <a:lnTo>
                  <a:pt x="509395" y="106664"/>
                </a:lnTo>
                <a:lnTo>
                  <a:pt x="405768" y="262170"/>
                </a:lnTo>
              </a:path>
            </a:pathLst>
          </a:custGeom>
          <a:ln w="8933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339585" y="2670308"/>
            <a:ext cx="290195" cy="253365"/>
          </a:xfrm>
          <a:custGeom>
            <a:avLst/>
            <a:gdLst/>
            <a:ahLst/>
            <a:cxnLst/>
            <a:rect l="l" t="t" r="r" b="b"/>
            <a:pathLst>
              <a:path w="290195" h="253364">
                <a:moveTo>
                  <a:pt x="0" y="252933"/>
                </a:moveTo>
                <a:lnTo>
                  <a:pt x="9121" y="133995"/>
                </a:lnTo>
                <a:lnTo>
                  <a:pt x="115915" y="0"/>
                </a:lnTo>
                <a:lnTo>
                  <a:pt x="289725" y="33530"/>
                </a:lnTo>
                <a:lnTo>
                  <a:pt x="289725" y="127922"/>
                </a:lnTo>
                <a:lnTo>
                  <a:pt x="180017" y="207129"/>
                </a:lnTo>
                <a:lnTo>
                  <a:pt x="0" y="252933"/>
                </a:lnTo>
              </a:path>
            </a:pathLst>
          </a:custGeom>
          <a:ln w="893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519603" y="2648924"/>
            <a:ext cx="339090" cy="243840"/>
          </a:xfrm>
          <a:custGeom>
            <a:avLst/>
            <a:gdLst/>
            <a:ahLst/>
            <a:cxnLst/>
            <a:rect l="l" t="t" r="r" b="b"/>
            <a:pathLst>
              <a:path w="339089" h="243839">
                <a:moveTo>
                  <a:pt x="338625" y="42640"/>
                </a:moveTo>
                <a:lnTo>
                  <a:pt x="234871" y="0"/>
                </a:lnTo>
                <a:lnTo>
                  <a:pt x="109708" y="54914"/>
                </a:lnTo>
                <a:lnTo>
                  <a:pt x="109708" y="149305"/>
                </a:lnTo>
                <a:lnTo>
                  <a:pt x="0" y="228513"/>
                </a:lnTo>
                <a:lnTo>
                  <a:pt x="140238" y="243823"/>
                </a:lnTo>
                <a:lnTo>
                  <a:pt x="323296" y="155379"/>
                </a:lnTo>
                <a:lnTo>
                  <a:pt x="338625" y="42640"/>
                </a:lnTo>
              </a:path>
            </a:pathLst>
          </a:custGeom>
          <a:ln w="8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659842" y="2776973"/>
            <a:ext cx="418465" cy="207645"/>
          </a:xfrm>
          <a:custGeom>
            <a:avLst/>
            <a:gdLst/>
            <a:ahLst/>
            <a:cxnLst/>
            <a:rect l="l" t="t" r="r" b="b"/>
            <a:pathLst>
              <a:path w="418464" h="207644">
                <a:moveTo>
                  <a:pt x="183058" y="27330"/>
                </a:moveTo>
                <a:lnTo>
                  <a:pt x="0" y="115775"/>
                </a:lnTo>
                <a:lnTo>
                  <a:pt x="189138" y="207129"/>
                </a:lnTo>
                <a:lnTo>
                  <a:pt x="381318" y="155379"/>
                </a:lnTo>
                <a:lnTo>
                  <a:pt x="417929" y="0"/>
                </a:lnTo>
                <a:lnTo>
                  <a:pt x="183058" y="27330"/>
                </a:lnTo>
              </a:path>
            </a:pathLst>
          </a:custGeom>
          <a:ln w="8933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028450" y="2383844"/>
            <a:ext cx="259715" cy="360045"/>
          </a:xfrm>
          <a:custGeom>
            <a:avLst/>
            <a:gdLst/>
            <a:ahLst/>
            <a:cxnLst/>
            <a:rect l="l" t="t" r="r" b="b"/>
            <a:pathLst>
              <a:path w="259714" h="360044">
                <a:moveTo>
                  <a:pt x="247033" y="79207"/>
                </a:moveTo>
                <a:lnTo>
                  <a:pt x="42692" y="0"/>
                </a:lnTo>
                <a:lnTo>
                  <a:pt x="0" y="198019"/>
                </a:lnTo>
                <a:lnTo>
                  <a:pt x="131117" y="359598"/>
                </a:lnTo>
                <a:lnTo>
                  <a:pt x="259194" y="237623"/>
                </a:lnTo>
                <a:lnTo>
                  <a:pt x="247033" y="79207"/>
                </a:lnTo>
              </a:path>
            </a:pathLst>
          </a:custGeom>
          <a:ln w="8938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159568" y="2566680"/>
            <a:ext cx="296545" cy="238125"/>
          </a:xfrm>
          <a:custGeom>
            <a:avLst/>
            <a:gdLst/>
            <a:ahLst/>
            <a:cxnLst/>
            <a:rect l="l" t="t" r="r" b="b"/>
            <a:pathLst>
              <a:path w="296545" h="238125">
                <a:moveTo>
                  <a:pt x="189138" y="237623"/>
                </a:moveTo>
                <a:lnTo>
                  <a:pt x="0" y="176762"/>
                </a:lnTo>
                <a:lnTo>
                  <a:pt x="128077" y="54787"/>
                </a:lnTo>
                <a:lnTo>
                  <a:pt x="262362" y="0"/>
                </a:lnTo>
                <a:lnTo>
                  <a:pt x="295933" y="103628"/>
                </a:lnTo>
                <a:lnTo>
                  <a:pt x="189138" y="237623"/>
                </a:lnTo>
              </a:path>
            </a:pathLst>
          </a:custGeom>
          <a:ln w="8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275483" y="2463051"/>
            <a:ext cx="12700" cy="158750"/>
          </a:xfrm>
          <a:custGeom>
            <a:avLst/>
            <a:gdLst/>
            <a:ahLst/>
            <a:cxnLst/>
            <a:rect l="l" t="t" r="r" b="b"/>
            <a:pathLst>
              <a:path w="12700" h="158750">
                <a:moveTo>
                  <a:pt x="12161" y="158415"/>
                </a:moveTo>
                <a:lnTo>
                  <a:pt x="0" y="0"/>
                </a:lnTo>
              </a:path>
            </a:pathLst>
          </a:custGeom>
          <a:ln w="8942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421929" y="2524039"/>
            <a:ext cx="6350" cy="43180"/>
          </a:xfrm>
          <a:custGeom>
            <a:avLst/>
            <a:gdLst/>
            <a:ahLst/>
            <a:cxnLst/>
            <a:rect l="l" t="t" r="r" b="b"/>
            <a:pathLst>
              <a:path w="6350" h="43180">
                <a:moveTo>
                  <a:pt x="6080" y="0"/>
                </a:moveTo>
                <a:lnTo>
                  <a:pt x="0" y="42640"/>
                </a:lnTo>
              </a:path>
            </a:pathLst>
          </a:custGeom>
          <a:ln w="8942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421929" y="2524039"/>
            <a:ext cx="332740" cy="180340"/>
          </a:xfrm>
          <a:custGeom>
            <a:avLst/>
            <a:gdLst/>
            <a:ahLst/>
            <a:cxnLst/>
            <a:rect l="l" t="t" r="r" b="b"/>
            <a:pathLst>
              <a:path w="332739" h="180339">
                <a:moveTo>
                  <a:pt x="332544" y="124885"/>
                </a:moveTo>
                <a:lnTo>
                  <a:pt x="207381" y="179799"/>
                </a:lnTo>
                <a:lnTo>
                  <a:pt x="33571" y="146268"/>
                </a:lnTo>
                <a:lnTo>
                  <a:pt x="0" y="42640"/>
                </a:lnTo>
                <a:lnTo>
                  <a:pt x="6080" y="0"/>
                </a:lnTo>
                <a:lnTo>
                  <a:pt x="332544" y="124885"/>
                </a:lnTo>
              </a:path>
            </a:pathLst>
          </a:custGeom>
          <a:ln w="8933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725811" y="3240074"/>
            <a:ext cx="1477010" cy="1969135"/>
          </a:xfrm>
          <a:custGeom>
            <a:avLst/>
            <a:gdLst/>
            <a:ahLst/>
            <a:cxnLst/>
            <a:rect l="l" t="t" r="r" b="b"/>
            <a:pathLst>
              <a:path w="1477010" h="1969135">
                <a:moveTo>
                  <a:pt x="0" y="0"/>
                </a:moveTo>
                <a:lnTo>
                  <a:pt x="3050" y="88444"/>
                </a:lnTo>
                <a:lnTo>
                  <a:pt x="15252" y="1194559"/>
                </a:lnTo>
                <a:lnTo>
                  <a:pt x="198285" y="1292063"/>
                </a:lnTo>
                <a:lnTo>
                  <a:pt x="381318" y="1386530"/>
                </a:lnTo>
                <a:lnTo>
                  <a:pt x="1110408" y="1776572"/>
                </a:lnTo>
                <a:lnTo>
                  <a:pt x="1293390" y="1871040"/>
                </a:lnTo>
                <a:lnTo>
                  <a:pt x="1476448" y="1968556"/>
                </a:lnTo>
                <a:lnTo>
                  <a:pt x="1476448" y="780185"/>
                </a:lnTo>
                <a:lnTo>
                  <a:pt x="1311759" y="691740"/>
                </a:lnTo>
                <a:lnTo>
                  <a:pt x="1308719" y="691740"/>
                </a:lnTo>
                <a:lnTo>
                  <a:pt x="991439" y="521177"/>
                </a:lnTo>
                <a:lnTo>
                  <a:pt x="683332" y="359598"/>
                </a:lnTo>
                <a:lnTo>
                  <a:pt x="674172" y="356562"/>
                </a:lnTo>
                <a:lnTo>
                  <a:pt x="399623" y="210293"/>
                </a:lnTo>
                <a:lnTo>
                  <a:pt x="393530" y="207256"/>
                </a:lnTo>
                <a:lnTo>
                  <a:pt x="216591" y="115775"/>
                </a:lnTo>
                <a:lnTo>
                  <a:pt x="198285" y="103628"/>
                </a:lnTo>
                <a:lnTo>
                  <a:pt x="0" y="0"/>
                </a:lnTo>
                <a:close/>
              </a:path>
            </a:pathLst>
          </a:custGeom>
          <a:solidFill>
            <a:srgbClr val="DFDF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725811" y="3240074"/>
            <a:ext cx="1477010" cy="1969135"/>
          </a:xfrm>
          <a:custGeom>
            <a:avLst/>
            <a:gdLst/>
            <a:ahLst/>
            <a:cxnLst/>
            <a:rect l="l" t="t" r="r" b="b"/>
            <a:pathLst>
              <a:path w="1477010" h="1969135">
                <a:moveTo>
                  <a:pt x="0" y="0"/>
                </a:moveTo>
                <a:lnTo>
                  <a:pt x="3050" y="88444"/>
                </a:lnTo>
                <a:lnTo>
                  <a:pt x="15252" y="1194559"/>
                </a:lnTo>
                <a:lnTo>
                  <a:pt x="198285" y="1292063"/>
                </a:lnTo>
                <a:lnTo>
                  <a:pt x="381318" y="1386530"/>
                </a:lnTo>
                <a:lnTo>
                  <a:pt x="564363" y="1484047"/>
                </a:lnTo>
                <a:lnTo>
                  <a:pt x="747396" y="1581551"/>
                </a:lnTo>
                <a:lnTo>
                  <a:pt x="927375" y="1679068"/>
                </a:lnTo>
                <a:lnTo>
                  <a:pt x="1110408" y="1776572"/>
                </a:lnTo>
                <a:lnTo>
                  <a:pt x="1293390" y="1871040"/>
                </a:lnTo>
                <a:lnTo>
                  <a:pt x="1476448" y="1968556"/>
                </a:lnTo>
                <a:lnTo>
                  <a:pt x="1476448" y="780185"/>
                </a:lnTo>
                <a:lnTo>
                  <a:pt x="1311759" y="691740"/>
                </a:lnTo>
                <a:lnTo>
                  <a:pt x="1308719" y="691740"/>
                </a:lnTo>
                <a:lnTo>
                  <a:pt x="1024998" y="539398"/>
                </a:lnTo>
                <a:lnTo>
                  <a:pt x="991439" y="521177"/>
                </a:lnTo>
                <a:lnTo>
                  <a:pt x="683332" y="359598"/>
                </a:lnTo>
                <a:lnTo>
                  <a:pt x="674172" y="356562"/>
                </a:lnTo>
                <a:lnTo>
                  <a:pt x="399623" y="210293"/>
                </a:lnTo>
                <a:lnTo>
                  <a:pt x="393530" y="207256"/>
                </a:lnTo>
                <a:lnTo>
                  <a:pt x="216591" y="115775"/>
                </a:lnTo>
                <a:lnTo>
                  <a:pt x="198285" y="103628"/>
                </a:lnTo>
                <a:lnTo>
                  <a:pt x="0" y="0"/>
                </a:lnTo>
              </a:path>
            </a:pathLst>
          </a:custGeom>
          <a:ln w="8938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202260" y="2914005"/>
            <a:ext cx="1229995" cy="2294890"/>
          </a:xfrm>
          <a:custGeom>
            <a:avLst/>
            <a:gdLst/>
            <a:ahLst/>
            <a:cxnLst/>
            <a:rect l="l" t="t" r="r" b="b"/>
            <a:pathLst>
              <a:path w="1229995" h="2294890">
                <a:moveTo>
                  <a:pt x="1229465" y="0"/>
                </a:moveTo>
                <a:lnTo>
                  <a:pt x="961023" y="240786"/>
                </a:lnTo>
                <a:lnTo>
                  <a:pt x="939613" y="262170"/>
                </a:lnTo>
                <a:lnTo>
                  <a:pt x="692453" y="481573"/>
                </a:lnTo>
                <a:lnTo>
                  <a:pt x="680291" y="493720"/>
                </a:lnTo>
                <a:lnTo>
                  <a:pt x="408808" y="737544"/>
                </a:lnTo>
                <a:lnTo>
                  <a:pt x="399687" y="746654"/>
                </a:lnTo>
                <a:lnTo>
                  <a:pt x="131244" y="987315"/>
                </a:lnTo>
                <a:lnTo>
                  <a:pt x="112875" y="1005662"/>
                </a:lnTo>
                <a:lnTo>
                  <a:pt x="0" y="1106253"/>
                </a:lnTo>
                <a:lnTo>
                  <a:pt x="0" y="2294625"/>
                </a:lnTo>
                <a:lnTo>
                  <a:pt x="1214137" y="1039192"/>
                </a:lnTo>
                <a:lnTo>
                  <a:pt x="1229465" y="0"/>
                </a:lnTo>
                <a:close/>
              </a:path>
            </a:pathLst>
          </a:custGeom>
          <a:solidFill>
            <a:srgbClr val="AAA9A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202260" y="2914005"/>
            <a:ext cx="1229995" cy="2294890"/>
          </a:xfrm>
          <a:custGeom>
            <a:avLst/>
            <a:gdLst/>
            <a:ahLst/>
            <a:cxnLst/>
            <a:rect l="l" t="t" r="r" b="b"/>
            <a:pathLst>
              <a:path w="1229995" h="2294890">
                <a:moveTo>
                  <a:pt x="1229465" y="0"/>
                </a:moveTo>
                <a:lnTo>
                  <a:pt x="961023" y="240786"/>
                </a:lnTo>
                <a:lnTo>
                  <a:pt x="939613" y="262170"/>
                </a:lnTo>
                <a:lnTo>
                  <a:pt x="692453" y="481573"/>
                </a:lnTo>
                <a:lnTo>
                  <a:pt x="680291" y="493720"/>
                </a:lnTo>
                <a:lnTo>
                  <a:pt x="408808" y="737544"/>
                </a:lnTo>
                <a:lnTo>
                  <a:pt x="399687" y="746654"/>
                </a:lnTo>
                <a:lnTo>
                  <a:pt x="131244" y="987315"/>
                </a:lnTo>
                <a:lnTo>
                  <a:pt x="112875" y="1005662"/>
                </a:lnTo>
                <a:lnTo>
                  <a:pt x="0" y="1106253"/>
                </a:lnTo>
                <a:lnTo>
                  <a:pt x="0" y="2294625"/>
                </a:lnTo>
                <a:lnTo>
                  <a:pt x="1214137" y="1039192"/>
                </a:lnTo>
                <a:lnTo>
                  <a:pt x="1229465" y="0"/>
                </a:lnTo>
              </a:path>
            </a:pathLst>
          </a:custGeom>
          <a:ln w="8939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727337" y="2958284"/>
            <a:ext cx="2702872" cy="2160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3980">
              <a:lnSpc>
                <a:spcPct val="100000"/>
              </a:lnSpc>
            </a:pP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TELI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3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QUA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SO</a:t>
            </a:r>
          </a:p>
          <a:p>
            <a:pPr marL="93980">
              <a:lnSpc>
                <a:spcPct val="100000"/>
              </a:lnSpc>
            </a:pP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pc="1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URI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TRATIFCA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721271" y="3838575"/>
            <a:ext cx="3733800" cy="1838325"/>
          </a:xfrm>
          <a:prstGeom prst="rect">
            <a:avLst/>
          </a:prstGeom>
          <a:solidFill>
            <a:srgbClr val="FFCCCC"/>
          </a:solidFill>
          <a:ln w="3810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2390" marR="184785">
              <a:lnSpc>
                <a:spcPct val="100000"/>
              </a:lnSpc>
            </a:pP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è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la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800" spc="4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800" spc="-30">
                <a:solidFill>
                  <a:srgbClr val="822333"/>
                </a:solidFill>
                <a:latin typeface="Franklin Gothic Medium"/>
                <a:cs typeface="Franklin Gothic Medium"/>
              </a:rPr>
              <a:t>f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ologia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degli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strat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30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iù</a:t>
            </a:r>
            <a:r>
              <a:rPr dirty="0" sz="2800" spc="1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supe</a:t>
            </a:r>
            <a:r>
              <a:rPr dirty="0" sz="2800" spc="4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f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ciali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he</a:t>
            </a:r>
            <a:r>
              <a:rPr dirty="0" sz="280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fa</a:t>
            </a:r>
            <a:r>
              <a:rPr dirty="0" sz="280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de</a:t>
            </a:r>
            <a:r>
              <a:rPr dirty="0" sz="2800" spc="-30">
                <a:solidFill>
                  <a:srgbClr val="822333"/>
                </a:solidFill>
                <a:latin typeface="Franklin Gothic Medium"/>
                <a:cs typeface="Franklin Gothic Medium"/>
              </a:rPr>
              <a:t>f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ini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ques</a:t>
            </a:r>
            <a:r>
              <a:rPr dirty="0" sz="2800" spc="-5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800" spc="-30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elio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“</a:t>
            </a:r>
            <a:r>
              <a:rPr dirty="0" sz="2800" spc="-30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800" spc="-60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vimen</a:t>
            </a:r>
            <a:r>
              <a:rPr dirty="0" sz="2800" spc="-6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oso”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443221" y="3200400"/>
            <a:ext cx="621665" cy="922655"/>
          </a:xfrm>
          <a:custGeom>
            <a:avLst/>
            <a:gdLst/>
            <a:ahLst/>
            <a:cxnLst/>
            <a:rect l="l" t="t" r="r" b="b"/>
            <a:pathLst>
              <a:path w="621664" h="922654">
                <a:moveTo>
                  <a:pt x="562075" y="63412"/>
                </a:moveTo>
                <a:lnTo>
                  <a:pt x="0" y="906526"/>
                </a:lnTo>
                <a:lnTo>
                  <a:pt x="23749" y="922274"/>
                </a:lnTo>
                <a:lnTo>
                  <a:pt x="585779" y="79228"/>
                </a:lnTo>
                <a:lnTo>
                  <a:pt x="562075" y="63412"/>
                </a:lnTo>
                <a:close/>
              </a:path>
              <a:path w="621664" h="922654">
                <a:moveTo>
                  <a:pt x="615008" y="51562"/>
                </a:moveTo>
                <a:lnTo>
                  <a:pt x="569976" y="51562"/>
                </a:lnTo>
                <a:lnTo>
                  <a:pt x="593725" y="67310"/>
                </a:lnTo>
                <a:lnTo>
                  <a:pt x="585779" y="79228"/>
                </a:lnTo>
                <a:lnTo>
                  <a:pt x="609600" y="95123"/>
                </a:lnTo>
                <a:lnTo>
                  <a:pt x="615008" y="51562"/>
                </a:lnTo>
                <a:close/>
              </a:path>
              <a:path w="621664" h="922654">
                <a:moveTo>
                  <a:pt x="569976" y="51562"/>
                </a:moveTo>
                <a:lnTo>
                  <a:pt x="562075" y="63412"/>
                </a:lnTo>
                <a:lnTo>
                  <a:pt x="585779" y="79228"/>
                </a:lnTo>
                <a:lnTo>
                  <a:pt x="593725" y="67310"/>
                </a:lnTo>
                <a:lnTo>
                  <a:pt x="569976" y="51562"/>
                </a:lnTo>
                <a:close/>
              </a:path>
              <a:path w="621664" h="922654">
                <a:moveTo>
                  <a:pt x="621411" y="0"/>
                </a:moveTo>
                <a:lnTo>
                  <a:pt x="538226" y="47498"/>
                </a:lnTo>
                <a:lnTo>
                  <a:pt x="562075" y="63412"/>
                </a:lnTo>
                <a:lnTo>
                  <a:pt x="569976" y="51562"/>
                </a:lnTo>
                <a:lnTo>
                  <a:pt x="615008" y="51562"/>
                </a:lnTo>
                <a:lnTo>
                  <a:pt x="621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276600" y="1773301"/>
            <a:ext cx="5181600" cy="4170679"/>
          </a:xfrm>
          <a:custGeom>
            <a:avLst/>
            <a:gdLst/>
            <a:ahLst/>
            <a:cxnLst/>
            <a:rect l="l" t="t" r="r" b="b"/>
            <a:pathLst>
              <a:path w="5181600" h="4170679">
                <a:moveTo>
                  <a:pt x="0" y="4170299"/>
                </a:moveTo>
                <a:lnTo>
                  <a:pt x="5181600" y="4170299"/>
                </a:lnTo>
                <a:lnTo>
                  <a:pt x="5181600" y="0"/>
                </a:lnTo>
                <a:lnTo>
                  <a:pt x="0" y="0"/>
                </a:lnTo>
                <a:lnTo>
                  <a:pt x="0" y="4170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76600" y="1773301"/>
            <a:ext cx="5181600" cy="4170679"/>
          </a:xfrm>
          <a:custGeom>
            <a:avLst/>
            <a:gdLst/>
            <a:ahLst/>
            <a:cxnLst/>
            <a:rect l="l" t="t" r="r" b="b"/>
            <a:pathLst>
              <a:path w="5181600" h="4170679">
                <a:moveTo>
                  <a:pt x="0" y="4170299"/>
                </a:moveTo>
                <a:lnTo>
                  <a:pt x="5181600" y="4170299"/>
                </a:lnTo>
                <a:lnTo>
                  <a:pt x="5181600" y="0"/>
                </a:lnTo>
                <a:lnTo>
                  <a:pt x="0" y="0"/>
                </a:lnTo>
                <a:lnTo>
                  <a:pt x="0" y="4170299"/>
                </a:lnTo>
                <a:close/>
              </a:path>
            </a:pathLst>
          </a:custGeom>
          <a:ln w="9524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26795" y="285870"/>
            <a:ext cx="7905115" cy="5659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406390">
              <a:lnSpc>
                <a:spcPct val="100000"/>
              </a:lnSpc>
            </a:pP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TE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IO</a:t>
            </a:r>
            <a:r>
              <a:rPr dirty="0" sz="24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CU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BI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IS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ISMA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TICO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3050">
              <a:latin typeface="Times New Roman"/>
              <a:cs typeface="Times New Roman"/>
            </a:endParaRPr>
          </a:p>
          <a:p>
            <a:pPr marL="3024505" marR="5080" indent="-274320">
              <a:lnSpc>
                <a:spcPts val="2590"/>
              </a:lnSpc>
              <a:buFont typeface="Wingdings"/>
              <a:buChar char=""/>
              <a:tabLst>
                <a:tab pos="3093720" algn="l"/>
              </a:tabLst>
            </a:pPr>
            <a:r>
              <a:rPr dirty="0" sz="2400" spc="5" b="1">
                <a:latin typeface="Franklin Gothic Book"/>
                <a:cs typeface="Franklin Gothic Book"/>
              </a:rPr>
              <a:t>I</a:t>
            </a:r>
            <a:r>
              <a:rPr dirty="0" sz="2400" spc="5" b="1">
                <a:latin typeface="Franklin Gothic Book"/>
                <a:cs typeface="Franklin Gothic Book"/>
              </a:rPr>
              <a:t>’</a:t>
            </a:r>
            <a:r>
              <a:rPr dirty="0" sz="2400" spc="-15" b="1">
                <a:latin typeface="Franklin Gothic Book"/>
                <a:cs typeface="Franklin Gothic Book"/>
              </a:rPr>
              <a:t>EPIT</a:t>
            </a:r>
            <a:r>
              <a:rPr dirty="0" sz="2400" spc="-25" b="1">
                <a:latin typeface="Franklin Gothic Book"/>
                <a:cs typeface="Franklin Gothic Book"/>
              </a:rPr>
              <a:t>E</a:t>
            </a:r>
            <a:r>
              <a:rPr dirty="0" sz="2400" b="1">
                <a:latin typeface="Franklin Gothic Book"/>
                <a:cs typeface="Franklin Gothic Book"/>
              </a:rPr>
              <a:t>LIO</a:t>
            </a:r>
            <a:r>
              <a:rPr dirty="0" sz="2400" spc="-55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C</a:t>
            </a:r>
            <a:r>
              <a:rPr dirty="0" sz="2400" spc="5" b="1">
                <a:latin typeface="Franklin Gothic Book"/>
                <a:cs typeface="Franklin Gothic Book"/>
              </a:rPr>
              <a:t>U</a:t>
            </a:r>
            <a:r>
              <a:rPr dirty="0" sz="2400" spc="-5" b="1">
                <a:latin typeface="Franklin Gothic Book"/>
                <a:cs typeface="Franklin Gothic Book"/>
              </a:rPr>
              <a:t>B</a:t>
            </a:r>
            <a:r>
              <a:rPr dirty="0" sz="2400" spc="-15" b="1">
                <a:latin typeface="Franklin Gothic Book"/>
                <a:cs typeface="Franklin Gothic Book"/>
              </a:rPr>
              <a:t>ICO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5" b="1">
                <a:latin typeface="Franklin Gothic Book"/>
                <a:cs typeface="Franklin Gothic Book"/>
              </a:rPr>
              <a:t>r</a:t>
            </a:r>
            <a:r>
              <a:rPr dirty="0" sz="2400" spc="5" b="1">
                <a:latin typeface="Franklin Gothic Book"/>
                <a:cs typeface="Franklin Gothic Book"/>
              </a:rPr>
              <a:t>e</a:t>
            </a:r>
            <a:r>
              <a:rPr dirty="0" sz="2400" spc="10" b="1">
                <a:latin typeface="Franklin Gothic Book"/>
                <a:cs typeface="Franklin Gothic Book"/>
              </a:rPr>
              <a:t>s</a:t>
            </a:r>
            <a:r>
              <a:rPr dirty="0" sz="2400" b="1">
                <a:latin typeface="Franklin Gothic Book"/>
                <a:cs typeface="Franklin Gothic Book"/>
              </a:rPr>
              <a:t>e</a:t>
            </a:r>
            <a:r>
              <a:rPr dirty="0" sz="2400" spc="-10" b="1">
                <a:latin typeface="Franklin Gothic Book"/>
                <a:cs typeface="Franklin Gothic Book"/>
              </a:rPr>
              <a:t>n</a:t>
            </a:r>
            <a:r>
              <a:rPr dirty="0" sz="2400" b="1">
                <a:latin typeface="Franklin Gothic Book"/>
                <a:cs typeface="Franklin Gothic Book"/>
              </a:rPr>
              <a:t>ta</a:t>
            </a:r>
            <a:r>
              <a:rPr dirty="0" sz="2400" spc="-45" b="1">
                <a:latin typeface="Franklin Gothic Book"/>
                <a:cs typeface="Franklin Gothic Book"/>
              </a:rPr>
              <a:t> </a:t>
            </a:r>
            <a:r>
              <a:rPr dirty="0" sz="2400" spc="5" b="1">
                <a:latin typeface="Franklin Gothic Book"/>
                <a:cs typeface="Franklin Gothic Book"/>
              </a:rPr>
              <a:t>c</a:t>
            </a:r>
            <a:r>
              <a:rPr dirty="0" sz="2400" spc="5" b="1">
                <a:latin typeface="Franklin Gothic Book"/>
                <a:cs typeface="Franklin Gothic Book"/>
              </a:rPr>
              <a:t>e</a:t>
            </a:r>
            <a:r>
              <a:rPr dirty="0" sz="2400" spc="5" b="1">
                <a:latin typeface="Franklin Gothic Book"/>
                <a:cs typeface="Franklin Gothic Book"/>
              </a:rPr>
              <a:t>l</a:t>
            </a:r>
            <a:r>
              <a:rPr dirty="0" sz="2400" spc="5" b="1">
                <a:latin typeface="Franklin Gothic Book"/>
                <a:cs typeface="Franklin Gothic Book"/>
              </a:rPr>
              <a:t>l</a:t>
            </a:r>
            <a:r>
              <a:rPr dirty="0" sz="2400" b="1">
                <a:latin typeface="Franklin Gothic Book"/>
                <a:cs typeface="Franklin Gothic Book"/>
              </a:rPr>
              <a:t>ule</a:t>
            </a:r>
            <a:r>
              <a:rPr dirty="0" sz="2400" spc="-55" b="1">
                <a:latin typeface="Franklin Gothic Book"/>
                <a:cs typeface="Franklin Gothic Book"/>
              </a:rPr>
              <a:t> 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b="1">
                <a:latin typeface="Franklin Gothic Book"/>
                <a:cs typeface="Franklin Gothic Book"/>
              </a:rPr>
              <a:t>n</a:t>
            </a:r>
            <a:r>
              <a:rPr dirty="0" sz="240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3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5" b="1">
                <a:latin typeface="Franklin Gothic Book"/>
                <a:cs typeface="Franklin Gothic Book"/>
              </a:rPr>
              <a:t>a</a:t>
            </a:r>
            <a:r>
              <a:rPr dirty="0" sz="2400" b="1">
                <a:latin typeface="Franklin Gothic Book"/>
                <a:cs typeface="Franklin Gothic Book"/>
              </a:rPr>
              <a:t>r</a:t>
            </a:r>
            <a:r>
              <a:rPr dirty="0" sz="2400" spc="-10" b="1">
                <a:latin typeface="Franklin Gothic Book"/>
                <a:cs typeface="Franklin Gothic Book"/>
              </a:rPr>
              <a:t>g</a:t>
            </a:r>
            <a:r>
              <a:rPr dirty="0" sz="2400" spc="-15" b="1">
                <a:latin typeface="Franklin Gothic Book"/>
                <a:cs typeface="Franklin Gothic Book"/>
              </a:rPr>
              <a:t>he</a:t>
            </a:r>
            <a:r>
              <a:rPr dirty="0" sz="2400" spc="-25" b="1">
                <a:latin typeface="Franklin Gothic Book"/>
                <a:cs typeface="Franklin Gothic Book"/>
              </a:rPr>
              <a:t>z</a:t>
            </a:r>
            <a:r>
              <a:rPr dirty="0" sz="2400" spc="-20" b="1">
                <a:latin typeface="Franklin Gothic Book"/>
                <a:cs typeface="Franklin Gothic Book"/>
              </a:rPr>
              <a:t>z</a:t>
            </a:r>
            <a:r>
              <a:rPr dirty="0" sz="2400" spc="-15" b="1">
                <a:latin typeface="Franklin Gothic Book"/>
                <a:cs typeface="Franklin Gothic Book"/>
              </a:rPr>
              <a:t>a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e</a:t>
            </a:r>
            <a:r>
              <a:rPr dirty="0" sz="2400" spc="-5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a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0" b="1">
                <a:latin typeface="Franklin Gothic Book"/>
                <a:cs typeface="Franklin Gothic Book"/>
              </a:rPr>
              <a:t>t</a:t>
            </a:r>
            <a:r>
              <a:rPr dirty="0" sz="2400" spc="-15" b="1">
                <a:latin typeface="Franklin Gothic Book"/>
                <a:cs typeface="Franklin Gothic Book"/>
              </a:rPr>
              <a:t>ezza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5" b="1">
                <a:latin typeface="Franklin Gothic Book"/>
                <a:cs typeface="Franklin Gothic Book"/>
              </a:rPr>
              <a:t>o</a:t>
            </a:r>
            <a:r>
              <a:rPr dirty="0" sz="2400" spc="-15" b="1">
                <a:latin typeface="Franklin Gothic Book"/>
                <a:cs typeface="Franklin Gothic Book"/>
              </a:rPr>
              <a:t>no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q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5" b="1">
                <a:latin typeface="Franklin Gothic Book"/>
                <a:cs typeface="Franklin Gothic Book"/>
              </a:rPr>
              <a:t>a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10" b="1">
                <a:latin typeface="Franklin Gothic Book"/>
                <a:cs typeface="Franklin Gothic Book"/>
              </a:rPr>
              <a:t> u</a:t>
            </a:r>
            <a:r>
              <a:rPr dirty="0" sz="2400" spc="-5" b="1">
                <a:latin typeface="Franklin Gothic Book"/>
                <a:cs typeface="Franklin Gothic Book"/>
              </a:rPr>
              <a:t>g</a:t>
            </a:r>
            <a:r>
              <a:rPr dirty="0" sz="2400" b="1">
                <a:latin typeface="Franklin Gothic Book"/>
                <a:cs typeface="Franklin Gothic Book"/>
              </a:rPr>
              <a:t>u</a:t>
            </a:r>
            <a:r>
              <a:rPr dirty="0" sz="2400" spc="15" b="1">
                <a:latin typeface="Franklin Gothic Book"/>
                <a:cs typeface="Franklin Gothic Book"/>
              </a:rPr>
              <a:t>a</a:t>
            </a:r>
            <a:r>
              <a:rPr dirty="0" sz="2400" spc="-10" b="1">
                <a:latin typeface="Franklin Gothic Book"/>
                <a:cs typeface="Franklin Gothic Book"/>
              </a:rPr>
              <a:t>l</a:t>
            </a:r>
            <a:r>
              <a:rPr dirty="0" sz="2400" spc="-25" b="1">
                <a:latin typeface="Franklin Gothic Book"/>
                <a:cs typeface="Franklin Gothic Book"/>
              </a:rPr>
              <a:t>i</a:t>
            </a:r>
            <a:r>
              <a:rPr dirty="0" sz="2400" b="1"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  <a:p>
            <a:pPr marL="3024505" marR="794385" indent="-274320">
              <a:lnSpc>
                <a:spcPts val="2590"/>
              </a:lnSpc>
              <a:spcBef>
                <a:spcPts val="575"/>
              </a:spcBef>
              <a:buFont typeface="Wingdings"/>
              <a:buChar char=""/>
              <a:tabLst>
                <a:tab pos="3093720" algn="l"/>
              </a:tabLst>
            </a:pPr>
            <a:r>
              <a:rPr dirty="0" sz="2400" spc="5" b="1">
                <a:latin typeface="Franklin Gothic Book"/>
                <a:cs typeface="Franklin Gothic Book"/>
              </a:rPr>
              <a:t>I</a:t>
            </a:r>
            <a:r>
              <a:rPr dirty="0" sz="2400" spc="-10" b="1">
                <a:latin typeface="Franklin Gothic Book"/>
                <a:cs typeface="Franklin Gothic Book"/>
              </a:rPr>
              <a:t>l</a:t>
            </a:r>
            <a:r>
              <a:rPr dirty="0" sz="2400" spc="-30" b="1">
                <a:latin typeface="Franklin Gothic Book"/>
                <a:cs typeface="Franklin Gothic Book"/>
              </a:rPr>
              <a:t> </a:t>
            </a:r>
            <a:r>
              <a:rPr dirty="0" sz="2400" spc="0" b="1">
                <a:latin typeface="Franklin Gothic Book"/>
                <a:cs typeface="Franklin Gothic Book"/>
              </a:rPr>
              <a:t>t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15" b="1">
                <a:latin typeface="Franklin Gothic Book"/>
                <a:cs typeface="Franklin Gothic Book"/>
              </a:rPr>
              <a:t>suto</a:t>
            </a:r>
            <a:r>
              <a:rPr dirty="0" sz="2400" spc="-45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15" b="1">
                <a:latin typeface="Franklin Gothic Book"/>
                <a:cs typeface="Franklin Gothic Book"/>
              </a:rPr>
              <a:t>b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spc="-10" b="1">
                <a:latin typeface="Franklin Gothic Book"/>
                <a:cs typeface="Franklin Gothic Book"/>
              </a:rPr>
              <a:t>m</a:t>
            </a:r>
            <a:r>
              <a:rPr dirty="0" sz="2400" spc="-15" b="1">
                <a:latin typeface="Franklin Gothic Book"/>
                <a:cs typeface="Franklin Gothic Book"/>
              </a:rPr>
              <a:t>pli</a:t>
            </a:r>
            <a:r>
              <a:rPr dirty="0" sz="2400" spc="-5" b="1">
                <a:latin typeface="Franklin Gothic Book"/>
                <a:cs typeface="Franklin Gothic Book"/>
              </a:rPr>
              <a:t>c</a:t>
            </a:r>
            <a:r>
              <a:rPr dirty="0" sz="2400" spc="-15" b="1">
                <a:latin typeface="Franklin Gothic Book"/>
                <a:cs typeface="Franklin Gothic Book"/>
              </a:rPr>
              <a:t>e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è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5" b="1">
                <a:latin typeface="Franklin Gothic Book"/>
                <a:cs typeface="Franklin Gothic Book"/>
              </a:rPr>
              <a:t>o</a:t>
            </a:r>
            <a:r>
              <a:rPr dirty="0" sz="2400" spc="-10" b="1">
                <a:latin typeface="Franklin Gothic Book"/>
                <a:cs typeface="Franklin Gothic Book"/>
              </a:rPr>
              <a:t>m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-15" b="1">
                <a:latin typeface="Franklin Gothic Book"/>
                <a:cs typeface="Franklin Gothic Book"/>
              </a:rPr>
              <a:t>osto</a:t>
            </a:r>
            <a:r>
              <a:rPr dirty="0" sz="2400" spc="-6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d</a:t>
            </a:r>
            <a:r>
              <a:rPr dirty="0" sz="2400" spc="-15" b="1">
                <a:latin typeface="Franklin Gothic Book"/>
                <a:cs typeface="Franklin Gothic Book"/>
              </a:rPr>
              <a:t>a</a:t>
            </a:r>
            <a:r>
              <a:rPr dirty="0" sz="240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10" b="1">
                <a:latin typeface="Franklin Gothic Book"/>
                <a:cs typeface="Franklin Gothic Book"/>
              </a:rPr>
              <a:t>le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-5" b="1">
                <a:latin typeface="Franklin Gothic Book"/>
                <a:cs typeface="Franklin Gothic Book"/>
              </a:rPr>
              <a:t>o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10" b="1">
                <a:latin typeface="Franklin Gothic Book"/>
                <a:cs typeface="Franklin Gothic Book"/>
              </a:rPr>
              <a:t>edri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20" b="1">
                <a:latin typeface="Franklin Gothic Book"/>
                <a:cs typeface="Franklin Gothic Book"/>
              </a:rPr>
              <a:t>he</a:t>
            </a:r>
            <a:r>
              <a:rPr dirty="0" sz="2400" spc="-15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d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20" b="1">
                <a:latin typeface="Franklin Gothic Book"/>
                <a:cs typeface="Franklin Gothic Book"/>
              </a:rPr>
              <a:t>post</a:t>
            </a:r>
            <a:r>
              <a:rPr dirty="0" sz="2400" spc="-15" b="1">
                <a:latin typeface="Franklin Gothic Book"/>
                <a:cs typeface="Franklin Gothic Book"/>
              </a:rPr>
              <a:t>e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15" b="1">
                <a:latin typeface="Franklin Gothic Book"/>
                <a:cs typeface="Franklin Gothic Book"/>
              </a:rPr>
              <a:t>n</a:t>
            </a:r>
            <a:r>
              <a:rPr dirty="0" sz="2400" spc="-2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15" b="1">
                <a:latin typeface="Franklin Gothic Book"/>
                <a:cs typeface="Franklin Gothic Book"/>
              </a:rPr>
              <a:t>n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15" b="1">
                <a:latin typeface="Franklin Gothic Book"/>
                <a:cs typeface="Franklin Gothic Book"/>
              </a:rPr>
              <a:t>n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0" b="1">
                <a:latin typeface="Franklin Gothic Book"/>
                <a:cs typeface="Franklin Gothic Book"/>
              </a:rPr>
              <a:t>t</a:t>
            </a:r>
            <a:r>
              <a:rPr dirty="0" sz="2400" b="1">
                <a:latin typeface="Franklin Gothic Book"/>
                <a:cs typeface="Franklin Gothic Book"/>
              </a:rPr>
              <a:t>r</a:t>
            </a:r>
            <a:r>
              <a:rPr dirty="0" sz="2400" spc="-10" b="1">
                <a:latin typeface="Franklin Gothic Book"/>
                <a:cs typeface="Franklin Gothic Book"/>
              </a:rPr>
              <a:t>at</a:t>
            </a:r>
            <a:r>
              <a:rPr dirty="0" sz="2400" spc="-10" b="1">
                <a:latin typeface="Franklin Gothic Book"/>
                <a:cs typeface="Franklin Gothic Book"/>
              </a:rPr>
              <a:t>o</a:t>
            </a:r>
            <a:r>
              <a:rPr dirty="0" sz="2400" b="1"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28"/>
              </a:spcBef>
              <a:buFont typeface="Wingdings"/>
              <a:buChar char=""/>
            </a:pPr>
            <a:endParaRPr sz="3200">
              <a:latin typeface="Times New Roman"/>
              <a:cs typeface="Times New Roman"/>
            </a:endParaRPr>
          </a:p>
          <a:p>
            <a:pPr marL="3024505" marR="168910" indent="-274320">
              <a:lnSpc>
                <a:spcPct val="90000"/>
              </a:lnSpc>
              <a:buFont typeface="Wingdings"/>
              <a:buChar char=""/>
              <a:tabLst>
                <a:tab pos="3093720" algn="l"/>
              </a:tabLst>
            </a:pPr>
            <a:r>
              <a:rPr dirty="0" sz="2400" b="1">
                <a:latin typeface="Franklin Gothic Book"/>
                <a:cs typeface="Franklin Gothic Book"/>
              </a:rPr>
              <a:t>L</a:t>
            </a:r>
            <a:r>
              <a:rPr dirty="0" sz="2400" spc="-15" b="1">
                <a:latin typeface="Franklin Gothic Book"/>
                <a:cs typeface="Franklin Gothic Book"/>
              </a:rPr>
              <a:t> </a:t>
            </a:r>
            <a:r>
              <a:rPr dirty="0" sz="2400" spc="5" b="1">
                <a:latin typeface="Franklin Gothic Book"/>
                <a:cs typeface="Franklin Gothic Book"/>
              </a:rPr>
              <a:t>‘</a:t>
            </a:r>
            <a:r>
              <a:rPr dirty="0" sz="2400" spc="5" b="1">
                <a:latin typeface="Franklin Gothic Book"/>
                <a:cs typeface="Franklin Gothic Book"/>
              </a:rPr>
              <a:t>e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10" b="1">
                <a:latin typeface="Franklin Gothic Book"/>
                <a:cs typeface="Franklin Gothic Book"/>
              </a:rPr>
              <a:t>tel</a:t>
            </a:r>
            <a:r>
              <a:rPr dirty="0" sz="2400" spc="-20" b="1">
                <a:latin typeface="Franklin Gothic Book"/>
                <a:cs typeface="Franklin Gothic Book"/>
              </a:rPr>
              <a:t>i</a:t>
            </a:r>
            <a:r>
              <a:rPr dirty="0" sz="2400" b="1">
                <a:latin typeface="Franklin Gothic Book"/>
                <a:cs typeface="Franklin Gothic Book"/>
              </a:rPr>
              <a:t>o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5" b="1">
                <a:latin typeface="Franklin Gothic Book"/>
                <a:cs typeface="Franklin Gothic Book"/>
              </a:rPr>
              <a:t>c</a:t>
            </a:r>
            <a:r>
              <a:rPr dirty="0" sz="2400" b="1">
                <a:latin typeface="Franklin Gothic Book"/>
                <a:cs typeface="Franklin Gothic Book"/>
              </a:rPr>
              <a:t>u</a:t>
            </a:r>
            <a:r>
              <a:rPr dirty="0" sz="2400" spc="-15" b="1">
                <a:latin typeface="Franklin Gothic Book"/>
                <a:cs typeface="Franklin Gothic Book"/>
              </a:rPr>
              <a:t>b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5" b="1">
                <a:latin typeface="Franklin Gothic Book"/>
                <a:cs typeface="Franklin Gothic Book"/>
              </a:rPr>
              <a:t>c</a:t>
            </a:r>
            <a:r>
              <a:rPr dirty="0" sz="2400" b="1">
                <a:latin typeface="Franklin Gothic Book"/>
                <a:cs typeface="Franklin Gothic Book"/>
              </a:rPr>
              <a:t>o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10" b="1">
                <a:latin typeface="Franklin Gothic Book"/>
                <a:cs typeface="Franklin Gothic Book"/>
              </a:rPr>
              <a:t>s</a:t>
            </a:r>
            <a:r>
              <a:rPr dirty="0" sz="2400" spc="10" b="1">
                <a:latin typeface="Franklin Gothic Book"/>
                <a:cs typeface="Franklin Gothic Book"/>
              </a:rPr>
              <a:t>t</a:t>
            </a:r>
            <a:r>
              <a:rPr dirty="0" sz="2400" spc="5" b="1">
                <a:latin typeface="Franklin Gothic Book"/>
                <a:cs typeface="Franklin Gothic Book"/>
              </a:rPr>
              <a:t>r</a:t>
            </a:r>
            <a:r>
              <a:rPr dirty="0" sz="2400" spc="-10" b="1">
                <a:latin typeface="Franklin Gothic Book"/>
                <a:cs typeface="Franklin Gothic Book"/>
              </a:rPr>
              <a:t>atifi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b="1">
                <a:latin typeface="Franklin Gothic Book"/>
                <a:cs typeface="Franklin Gothic Book"/>
              </a:rPr>
              <a:t>ato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5" b="1">
                <a:latin typeface="Franklin Gothic Book"/>
                <a:cs typeface="Franklin Gothic Book"/>
              </a:rPr>
              <a:t>c</a:t>
            </a:r>
            <a:r>
              <a:rPr dirty="0" sz="2400" spc="5" b="1">
                <a:latin typeface="Franklin Gothic Book"/>
                <a:cs typeface="Franklin Gothic Book"/>
              </a:rPr>
              <a:t>o</a:t>
            </a:r>
            <a:r>
              <a:rPr dirty="0" sz="2400" b="1">
                <a:latin typeface="Franklin Gothic Book"/>
                <a:cs typeface="Franklin Gothic Book"/>
              </a:rPr>
              <a:t>n</a:t>
            </a:r>
            <a:r>
              <a:rPr dirty="0" sz="2400" spc="10" b="1">
                <a:latin typeface="Franklin Gothic Book"/>
                <a:cs typeface="Franklin Gothic Book"/>
              </a:rPr>
              <a:t>t</a:t>
            </a:r>
            <a:r>
              <a:rPr dirty="0" sz="2400" b="1">
                <a:latin typeface="Franklin Gothic Book"/>
                <a:cs typeface="Franklin Gothic Book"/>
              </a:rPr>
              <a:t>a</a:t>
            </a:r>
            <a:r>
              <a:rPr dirty="0" sz="240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d</a:t>
            </a:r>
            <a:r>
              <a:rPr dirty="0" sz="2400" spc="-5" b="1">
                <a:latin typeface="Franklin Gothic Book"/>
                <a:cs typeface="Franklin Gothic Book"/>
              </a:rPr>
              <a:t>a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3</a:t>
            </a:r>
            <a:r>
              <a:rPr dirty="0" sz="2400" spc="5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a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15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1</a:t>
            </a:r>
            <a:r>
              <a:rPr dirty="0" sz="2400" spc="-15" b="1">
                <a:latin typeface="Franklin Gothic Book"/>
                <a:cs typeface="Franklin Gothic Book"/>
              </a:rPr>
              <a:t>0</a:t>
            </a:r>
            <a:r>
              <a:rPr dirty="0" sz="2400" spc="5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0" b="1">
                <a:latin typeface="Franklin Gothic Book"/>
                <a:cs typeface="Franklin Gothic Book"/>
              </a:rPr>
              <a:t>t</a:t>
            </a:r>
            <a:r>
              <a:rPr dirty="0" sz="2400" spc="-15" b="1">
                <a:latin typeface="Franklin Gothic Book"/>
                <a:cs typeface="Franklin Gothic Book"/>
              </a:rPr>
              <a:t>ra</a:t>
            </a:r>
            <a:r>
              <a:rPr dirty="0" sz="2400" spc="-5" b="1">
                <a:latin typeface="Franklin Gothic Book"/>
                <a:cs typeface="Franklin Gothic Book"/>
              </a:rPr>
              <a:t>t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d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15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10" b="1">
                <a:latin typeface="Franklin Gothic Book"/>
                <a:cs typeface="Franklin Gothic Book"/>
              </a:rPr>
              <a:t>le.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15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0" b="1">
                <a:latin typeface="Franklin Gothic Book"/>
                <a:cs typeface="Franklin Gothic Book"/>
              </a:rPr>
              <a:t>t</a:t>
            </a:r>
            <a:r>
              <a:rPr dirty="0" sz="2400" b="1">
                <a:latin typeface="Franklin Gothic Book"/>
                <a:cs typeface="Franklin Gothic Book"/>
              </a:rPr>
              <a:t>r</a:t>
            </a:r>
            <a:r>
              <a:rPr dirty="0" sz="2400" spc="-15" b="1">
                <a:latin typeface="Franklin Gothic Book"/>
                <a:cs typeface="Franklin Gothic Book"/>
              </a:rPr>
              <a:t>a</a:t>
            </a:r>
            <a:r>
              <a:rPr dirty="0" sz="2400" spc="-5" b="1">
                <a:latin typeface="Franklin Gothic Book"/>
                <a:cs typeface="Franklin Gothic Book"/>
              </a:rPr>
              <a:t>t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-10" b="1">
                <a:latin typeface="Franklin Gothic Book"/>
                <a:cs typeface="Franklin Gothic Book"/>
              </a:rPr>
              <a:t>eriore</a:t>
            </a:r>
            <a:r>
              <a:rPr dirty="0" sz="2400" spc="-60" b="1">
                <a:latin typeface="Franklin Gothic Book"/>
                <a:cs typeface="Franklin Gothic Book"/>
              </a:rPr>
              <a:t> </a:t>
            </a:r>
            <a:r>
              <a:rPr dirty="0" sz="2400" b="1">
                <a:latin typeface="Franklin Gothic Book"/>
                <a:cs typeface="Franklin Gothic Book"/>
              </a:rPr>
              <a:t>(</a:t>
            </a:r>
            <a:r>
              <a:rPr dirty="0" sz="2400" spc="-5" b="1">
                <a:latin typeface="Franklin Gothic Book"/>
                <a:cs typeface="Franklin Gothic Book"/>
              </a:rPr>
              <a:t>a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10" b="1">
                <a:latin typeface="Franklin Gothic Book"/>
                <a:cs typeface="Franklin Gothic Book"/>
              </a:rPr>
              <a:t>cale)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h</a:t>
            </a:r>
            <a:r>
              <a:rPr dirty="0" sz="2400" spc="-15" b="1">
                <a:latin typeface="Franklin Gothic Book"/>
                <a:cs typeface="Franklin Gothic Book"/>
              </a:rPr>
              <a:t>a</a:t>
            </a:r>
            <a:r>
              <a:rPr dirty="0" sz="240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m</a:t>
            </a:r>
            <a:r>
              <a:rPr dirty="0" sz="2400" spc="-5" b="1">
                <a:latin typeface="Franklin Gothic Book"/>
                <a:cs typeface="Franklin Gothic Book"/>
              </a:rPr>
              <a:t>o</a:t>
            </a:r>
            <a:r>
              <a:rPr dirty="0" sz="2400" b="1">
                <a:latin typeface="Franklin Gothic Book"/>
                <a:cs typeface="Franklin Gothic Book"/>
              </a:rPr>
              <a:t>r</a:t>
            </a:r>
            <a:r>
              <a:rPr dirty="0" sz="2400" spc="-10" b="1">
                <a:latin typeface="Franklin Gothic Book"/>
                <a:cs typeface="Franklin Gothic Book"/>
              </a:rPr>
              <a:t>fologia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15" b="1">
                <a:latin typeface="Franklin Gothic Book"/>
                <a:cs typeface="Franklin Gothic Book"/>
              </a:rPr>
              <a:t>b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15" b="1">
                <a:latin typeface="Franklin Gothic Book"/>
                <a:cs typeface="Franklin Gothic Book"/>
              </a:rPr>
              <a:t>a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m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spc="-15" b="1">
                <a:latin typeface="Franklin Gothic Book"/>
                <a:cs typeface="Franklin Gothic Book"/>
              </a:rPr>
              <a:t>ntre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g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3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0" b="1">
                <a:latin typeface="Franklin Gothic Book"/>
                <a:cs typeface="Franklin Gothic Book"/>
              </a:rPr>
              <a:t>t</a:t>
            </a:r>
            <a:r>
              <a:rPr dirty="0" sz="2400" b="1">
                <a:latin typeface="Franklin Gothic Book"/>
                <a:cs typeface="Franklin Gothic Book"/>
              </a:rPr>
              <a:t>r</a:t>
            </a:r>
            <a:r>
              <a:rPr dirty="0" sz="2400" spc="-15" b="1">
                <a:latin typeface="Franklin Gothic Book"/>
                <a:cs typeface="Franklin Gothic Book"/>
              </a:rPr>
              <a:t>a</a:t>
            </a:r>
            <a:r>
              <a:rPr dirty="0" sz="2400" spc="-5" b="1">
                <a:latin typeface="Franklin Gothic Book"/>
                <a:cs typeface="Franklin Gothic Book"/>
              </a:rPr>
              <a:t>t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60" b="1">
                <a:latin typeface="Franklin Gothic Book"/>
                <a:cs typeface="Franklin Gothic Book"/>
              </a:rPr>
              <a:t> 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15" b="1">
                <a:latin typeface="Franklin Gothic Book"/>
                <a:cs typeface="Franklin Gothic Book"/>
              </a:rPr>
              <a:t>n</a:t>
            </a:r>
            <a:r>
              <a:rPr dirty="0" sz="2400" b="1">
                <a:latin typeface="Franklin Gothic Book"/>
                <a:cs typeface="Franklin Gothic Book"/>
              </a:rPr>
              <a:t>f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b="1">
                <a:latin typeface="Franklin Gothic Book"/>
                <a:cs typeface="Franklin Gothic Book"/>
              </a:rPr>
              <a:t>r</a:t>
            </a:r>
            <a:r>
              <a:rPr dirty="0" sz="2400" spc="-15" b="1">
                <a:latin typeface="Franklin Gothic Book"/>
                <a:cs typeface="Franklin Gothic Book"/>
              </a:rPr>
              <a:t>io</a:t>
            </a:r>
            <a:r>
              <a:rPr dirty="0" sz="2400" spc="-20" b="1">
                <a:latin typeface="Franklin Gothic Book"/>
                <a:cs typeface="Franklin Gothic Book"/>
              </a:rPr>
              <a:t>r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5" b="1">
                <a:latin typeface="Franklin Gothic Book"/>
                <a:cs typeface="Franklin Gothic Book"/>
              </a:rPr>
              <a:t>o</a:t>
            </a:r>
            <a:r>
              <a:rPr dirty="0" sz="2400" spc="-15" b="1">
                <a:latin typeface="Franklin Gothic Book"/>
                <a:cs typeface="Franklin Gothic Book"/>
              </a:rPr>
              <a:t>no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-5" b="1">
                <a:latin typeface="Franklin Gothic Book"/>
                <a:cs typeface="Franklin Gothic Book"/>
              </a:rPr>
              <a:t>o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15" b="1">
                <a:latin typeface="Franklin Gothic Book"/>
                <a:cs typeface="Franklin Gothic Book"/>
              </a:rPr>
              <a:t>iedri</a:t>
            </a:r>
            <a:r>
              <a:rPr dirty="0" sz="2400" b="1">
                <a:latin typeface="Franklin Gothic Book"/>
                <a:cs typeface="Franklin Gothic Book"/>
              </a:rPr>
              <a:t>c</a:t>
            </a:r>
            <a:r>
              <a:rPr dirty="0" sz="2400" spc="-15" b="1">
                <a:latin typeface="Franklin Gothic Book"/>
                <a:cs typeface="Franklin Gothic Book"/>
              </a:rPr>
              <a:t>i.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9448" y="4495800"/>
            <a:ext cx="2586101" cy="175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9600" y="2597150"/>
            <a:ext cx="2585974" cy="1670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331334" y="1773191"/>
            <a:ext cx="4044950" cy="2526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5" b="1">
                <a:latin typeface="Franklin Gothic Book"/>
                <a:cs typeface="Franklin Gothic Book"/>
              </a:rPr>
              <a:t>C</a:t>
            </a:r>
            <a:r>
              <a:rPr dirty="0" sz="2400" spc="-15" b="1">
                <a:latin typeface="Franklin Gothic Book"/>
                <a:cs typeface="Franklin Gothic Book"/>
              </a:rPr>
              <a:t>ALIZ</a:t>
            </a:r>
            <a:r>
              <a:rPr dirty="0" sz="2400" spc="-25" b="1">
                <a:latin typeface="Franklin Gothic Book"/>
                <a:cs typeface="Franklin Gothic Book"/>
              </a:rPr>
              <a:t>Z</a:t>
            </a:r>
            <a:r>
              <a:rPr dirty="0" sz="2400" spc="-15" b="1">
                <a:latin typeface="Franklin Gothic Book"/>
                <a:cs typeface="Franklin Gothic Book"/>
              </a:rPr>
              <a:t>A</a:t>
            </a:r>
            <a:r>
              <a:rPr dirty="0" sz="2400" spc="-10" b="1">
                <a:latin typeface="Franklin Gothic Book"/>
                <a:cs typeface="Franklin Gothic Book"/>
              </a:rPr>
              <a:t>Z</a:t>
            </a:r>
            <a:r>
              <a:rPr dirty="0" sz="2400" spc="-15" b="1">
                <a:latin typeface="Franklin Gothic Book"/>
                <a:cs typeface="Franklin Gothic Book"/>
              </a:rPr>
              <a:t>IO</a:t>
            </a:r>
            <a:r>
              <a:rPr dirty="0" sz="2400" spc="-30" b="1">
                <a:latin typeface="Franklin Gothic Book"/>
                <a:cs typeface="Franklin Gothic Book"/>
              </a:rPr>
              <a:t>N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:</a:t>
            </a:r>
            <a:endParaRPr sz="2400">
              <a:latin typeface="Franklin Gothic Book"/>
              <a:cs typeface="Franklin Gothic Book"/>
            </a:endParaRPr>
          </a:p>
          <a:p>
            <a:pPr marL="286385" marR="5080" indent="28575">
              <a:lnSpc>
                <a:spcPts val="2590"/>
              </a:lnSpc>
              <a:spcBef>
                <a:spcPts val="615"/>
              </a:spcBef>
            </a:pPr>
            <a:r>
              <a:rPr dirty="0" sz="2400" spc="-10">
                <a:latin typeface="Franklin Gothic Book"/>
                <a:cs typeface="Franklin Gothic Book"/>
              </a:rPr>
              <a:t>Il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tessuto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25">
                <a:latin typeface="Franklin Gothic Book"/>
                <a:cs typeface="Franklin Gothic Book"/>
              </a:rPr>
              <a:t>c</a:t>
            </a:r>
            <a:r>
              <a:rPr dirty="0" sz="2400" spc="-15">
                <a:latin typeface="Franklin Gothic Book"/>
                <a:cs typeface="Franklin Gothic Book"/>
              </a:rPr>
              <a:t>u</a:t>
            </a:r>
            <a:r>
              <a:rPr dirty="0" sz="2400" spc="-25">
                <a:latin typeface="Franklin Gothic Book"/>
                <a:cs typeface="Franklin Gothic Book"/>
              </a:rPr>
              <a:t>b</a:t>
            </a:r>
            <a:r>
              <a:rPr dirty="0" sz="2400" spc="-15">
                <a:latin typeface="Franklin Gothic Book"/>
                <a:cs typeface="Franklin Gothic Book"/>
              </a:rPr>
              <a:t>ic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semplice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si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trova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n</a:t>
            </a:r>
            <a:r>
              <a:rPr dirty="0" sz="2400" spc="-25">
                <a:latin typeface="Franklin Gothic Book"/>
                <a:cs typeface="Franklin Gothic Book"/>
              </a:rPr>
              <a:t>e</a:t>
            </a:r>
            <a:r>
              <a:rPr dirty="0" sz="2400" spc="-10">
                <a:latin typeface="Franklin Gothic Book"/>
                <a:cs typeface="Franklin Gothic Book"/>
              </a:rPr>
              <a:t>l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tessuto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ghiandolare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n</a:t>
            </a:r>
            <a:r>
              <a:rPr dirty="0" sz="2400" spc="-2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u</a:t>
            </a:r>
            <a:r>
              <a:rPr dirty="0" sz="2400" spc="-25">
                <a:latin typeface="Franklin Gothic Book"/>
                <a:cs typeface="Franklin Gothic Book"/>
              </a:rPr>
              <a:t>b</a:t>
            </a:r>
            <a:r>
              <a:rPr dirty="0" sz="2400" spc="-10">
                <a:latin typeface="Franklin Gothic Book"/>
                <a:cs typeface="Franklin Gothic Book"/>
              </a:rPr>
              <a:t>uli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re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ali.</a:t>
            </a:r>
            <a:endParaRPr sz="24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25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400" spc="-5" b="1">
                <a:latin typeface="Franklin Gothic Book"/>
                <a:cs typeface="Franklin Gothic Book"/>
              </a:rPr>
              <a:t>F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15" b="1">
                <a:latin typeface="Franklin Gothic Book"/>
                <a:cs typeface="Franklin Gothic Book"/>
              </a:rPr>
              <a:t>NZIO</a:t>
            </a:r>
            <a:r>
              <a:rPr dirty="0" sz="2400" spc="-35" b="1">
                <a:latin typeface="Franklin Gothic Book"/>
                <a:cs typeface="Franklin Gothic Book"/>
              </a:rPr>
              <a:t>N</a:t>
            </a:r>
            <a:r>
              <a:rPr dirty="0" sz="2400" spc="-5" b="1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:</a:t>
            </a:r>
            <a:endParaRPr sz="2400">
              <a:latin typeface="Franklin Gothic Book"/>
              <a:cs typeface="Franklin Gothic Book"/>
            </a:endParaRPr>
          </a:p>
          <a:p>
            <a:pPr marL="286385" marR="86360" indent="28575">
              <a:lnSpc>
                <a:spcPts val="2590"/>
              </a:lnSpc>
              <a:spcBef>
                <a:spcPts val="615"/>
              </a:spcBef>
            </a:pPr>
            <a:r>
              <a:rPr dirty="0" sz="2400" spc="-15">
                <a:latin typeface="Franklin Gothic Book"/>
                <a:cs typeface="Franklin Gothic Book"/>
              </a:rPr>
              <a:t>secer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riassorbe</a:t>
            </a:r>
            <a:r>
              <a:rPr dirty="0" sz="2400" spc="-3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acq</a:t>
            </a:r>
            <a:r>
              <a:rPr dirty="0" sz="2400" spc="-25">
                <a:latin typeface="Franklin Gothic Book"/>
                <a:cs typeface="Franklin Gothic Book"/>
              </a:rPr>
              <a:t>u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r>
              <a:rPr dirty="0" sz="2400" spc="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piccol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molecole.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2038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TELI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3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CU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B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SEM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PL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ICE</a:t>
            </a:r>
          </a:p>
        </p:txBody>
      </p:sp>
      <p:sp>
        <p:nvSpPr>
          <p:cNvPr id="8" name="object 8"/>
          <p:cNvSpPr/>
          <p:nvPr/>
        </p:nvSpPr>
        <p:spPr>
          <a:xfrm>
            <a:off x="309600" y="1295400"/>
            <a:ext cx="2585974" cy="175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6200" y="3124200"/>
            <a:ext cx="4267200" cy="3581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73100" y="1216968"/>
            <a:ext cx="18167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822333"/>
                </a:solidFill>
                <a:latin typeface="Arial Narrow"/>
                <a:cs typeface="Arial Narrow"/>
              </a:rPr>
              <a:t>Ghi</a:t>
            </a:r>
            <a:r>
              <a:rPr dirty="0" sz="1800" spc="-10">
                <a:solidFill>
                  <a:srgbClr val="822333"/>
                </a:solidFill>
                <a:latin typeface="Arial Narrow"/>
                <a:cs typeface="Arial Narrow"/>
              </a:rPr>
              <a:t>a</a:t>
            </a:r>
            <a:r>
              <a:rPr dirty="0" sz="1800">
                <a:solidFill>
                  <a:srgbClr val="822333"/>
                </a:solidFill>
                <a:latin typeface="Arial Narrow"/>
                <a:cs typeface="Arial Narrow"/>
              </a:rPr>
              <a:t>n</a:t>
            </a:r>
            <a:r>
              <a:rPr dirty="0" sz="1800" spc="-10">
                <a:solidFill>
                  <a:srgbClr val="822333"/>
                </a:solidFill>
                <a:latin typeface="Arial Narrow"/>
                <a:cs typeface="Arial Narrow"/>
              </a:rPr>
              <a:t>d</a:t>
            </a:r>
            <a:r>
              <a:rPr dirty="0" sz="1800">
                <a:solidFill>
                  <a:srgbClr val="822333"/>
                </a:solidFill>
                <a:latin typeface="Arial Narrow"/>
                <a:cs typeface="Arial Narrow"/>
              </a:rPr>
              <a:t>o</a:t>
            </a:r>
            <a:r>
              <a:rPr dirty="0" sz="1800" spc="-10">
                <a:solidFill>
                  <a:srgbClr val="822333"/>
                </a:solidFill>
                <a:latin typeface="Arial Narrow"/>
                <a:cs typeface="Arial Narrow"/>
              </a:rPr>
              <a:t>l</a:t>
            </a:r>
            <a:r>
              <a:rPr dirty="0" sz="1800">
                <a:solidFill>
                  <a:srgbClr val="822333"/>
                </a:solidFill>
                <a:latin typeface="Arial Narrow"/>
                <a:cs typeface="Arial Narrow"/>
              </a:rPr>
              <a:t>a</a:t>
            </a:r>
            <a:r>
              <a:rPr dirty="0" sz="1800" spc="35">
                <a:solidFill>
                  <a:srgbClr val="822333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822333"/>
                </a:solidFill>
                <a:latin typeface="Arial Narrow"/>
                <a:cs typeface="Arial Narrow"/>
              </a:rPr>
              <a:t>su</a:t>
            </a:r>
            <a:r>
              <a:rPr dirty="0" sz="1800" spc="-10">
                <a:solidFill>
                  <a:srgbClr val="822333"/>
                </a:solidFill>
                <a:latin typeface="Arial Narrow"/>
                <a:cs typeface="Arial Narrow"/>
              </a:rPr>
              <a:t>d</a:t>
            </a:r>
            <a:r>
              <a:rPr dirty="0" sz="1800">
                <a:solidFill>
                  <a:srgbClr val="822333"/>
                </a:solidFill>
                <a:latin typeface="Arial Narrow"/>
                <a:cs typeface="Arial Narrow"/>
              </a:rPr>
              <a:t>or</a:t>
            </a:r>
            <a:r>
              <a:rPr dirty="0" sz="1800" spc="-10">
                <a:solidFill>
                  <a:srgbClr val="822333"/>
                </a:solidFill>
                <a:latin typeface="Arial Narrow"/>
                <a:cs typeface="Arial Narrow"/>
              </a:rPr>
              <a:t>i</a:t>
            </a:r>
            <a:r>
              <a:rPr dirty="0" sz="1800">
                <a:solidFill>
                  <a:srgbClr val="822333"/>
                </a:solidFill>
                <a:latin typeface="Arial Narrow"/>
                <a:cs typeface="Arial Narrow"/>
              </a:rPr>
              <a:t>p</a:t>
            </a:r>
            <a:r>
              <a:rPr dirty="0" sz="1800" spc="-10">
                <a:solidFill>
                  <a:srgbClr val="822333"/>
                </a:solidFill>
                <a:latin typeface="Arial Narrow"/>
                <a:cs typeface="Arial Narrow"/>
              </a:rPr>
              <a:t>a</a:t>
            </a:r>
            <a:r>
              <a:rPr dirty="0" sz="1800">
                <a:solidFill>
                  <a:srgbClr val="822333"/>
                </a:solidFill>
                <a:latin typeface="Arial Narrow"/>
                <a:cs typeface="Arial Narrow"/>
              </a:rPr>
              <a:t>ra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9033" y="285870"/>
            <a:ext cx="2693035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TELI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3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CU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B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CO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PL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URISTRATIFICATO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00" y="1676400"/>
            <a:ext cx="5486400" cy="4330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642228" y="1369425"/>
            <a:ext cx="3409315" cy="2506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0">
                <a:latin typeface="Wingdings"/>
                <a:cs typeface="Wingdings"/>
              </a:rPr>
              <a:t></a:t>
            </a:r>
            <a:r>
              <a:rPr dirty="0" sz="2000" spc="-35" b="1">
                <a:latin typeface="Franklin Gothic Book"/>
                <a:cs typeface="Franklin Gothic Book"/>
              </a:rPr>
              <a:t>L</a:t>
            </a:r>
            <a:r>
              <a:rPr dirty="0" sz="2000" spc="5" b="1">
                <a:latin typeface="Franklin Gothic Book"/>
                <a:cs typeface="Franklin Gothic Book"/>
              </a:rPr>
              <a:t>O</a:t>
            </a:r>
            <a:r>
              <a:rPr dirty="0" sz="2000" spc="-5" b="1">
                <a:latin typeface="Franklin Gothic Book"/>
                <a:cs typeface="Franklin Gothic Book"/>
              </a:rPr>
              <a:t>CALI</a:t>
            </a:r>
            <a:r>
              <a:rPr dirty="0" sz="2000" spc="-10" b="1">
                <a:latin typeface="Franklin Gothic Book"/>
                <a:cs typeface="Franklin Gothic Book"/>
              </a:rPr>
              <a:t>Z</a:t>
            </a:r>
            <a:r>
              <a:rPr dirty="0" sz="2000" b="1">
                <a:latin typeface="Franklin Gothic Book"/>
                <a:cs typeface="Franklin Gothic Book"/>
              </a:rPr>
              <a:t>Z</a:t>
            </a:r>
            <a:r>
              <a:rPr dirty="0" sz="2000" spc="-10" b="1">
                <a:latin typeface="Franklin Gothic Book"/>
                <a:cs typeface="Franklin Gothic Book"/>
              </a:rPr>
              <a:t>A</a:t>
            </a:r>
            <a:r>
              <a:rPr dirty="0" sz="2000" b="1">
                <a:latin typeface="Franklin Gothic Book"/>
                <a:cs typeface="Franklin Gothic Book"/>
              </a:rPr>
              <a:t>ZIO</a:t>
            </a:r>
            <a:r>
              <a:rPr dirty="0" sz="2000" spc="-15" b="1">
                <a:latin typeface="Franklin Gothic Book"/>
                <a:cs typeface="Franklin Gothic Book"/>
              </a:rPr>
              <a:t>N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:</a:t>
            </a:r>
            <a:endParaRPr sz="20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8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ts val="2280"/>
              </a:lnSpc>
              <a:tabLst>
                <a:tab pos="2059939" algn="l"/>
              </a:tabLst>
            </a:pPr>
            <a:r>
              <a:rPr dirty="0" sz="2000" spc="-10">
                <a:latin typeface="Wingdings"/>
                <a:cs typeface="Wingdings"/>
              </a:rPr>
              <a:t></a:t>
            </a:r>
            <a:r>
              <a:rPr dirty="0" sz="2000" spc="-1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’</a:t>
            </a:r>
            <a:r>
              <a:rPr dirty="0" sz="2000" spc="-10">
                <a:latin typeface="Franklin Gothic Book"/>
                <a:cs typeface="Franklin Gothic Book"/>
              </a:rPr>
              <a:t> s</a:t>
            </a:r>
            <a:r>
              <a:rPr dirty="0" sz="2000">
                <a:latin typeface="Franklin Gothic Book"/>
                <a:cs typeface="Franklin Gothic Book"/>
              </a:rPr>
              <a:t>cars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men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	pre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3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nel</a:t>
            </a:r>
            <a:endParaRPr sz="2000">
              <a:latin typeface="Franklin Gothic Book"/>
              <a:cs typeface="Franklin Gothic Book"/>
            </a:endParaRPr>
          </a:p>
          <a:p>
            <a:pPr marL="12700">
              <a:lnSpc>
                <a:spcPts val="2280"/>
              </a:lnSpc>
            </a:pP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mano.</a:t>
            </a:r>
            <a:endParaRPr sz="2000">
              <a:latin typeface="Franklin Gothic Book"/>
              <a:cs typeface="Franklin Gothic Book"/>
            </a:endParaRPr>
          </a:p>
          <a:p>
            <a:pPr marL="12700" marR="247650">
              <a:lnSpc>
                <a:spcPts val="2160"/>
              </a:lnSpc>
              <a:spcBef>
                <a:spcPts val="509"/>
              </a:spcBef>
            </a:pPr>
            <a:r>
              <a:rPr dirty="0" sz="2000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4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es</a:t>
            </a:r>
            <a:r>
              <a:rPr dirty="0" sz="2000" spc="-5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 d</a:t>
            </a:r>
            <a:r>
              <a:rPr dirty="0" sz="2000" spc="-10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15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ghi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nd</a:t>
            </a:r>
            <a:r>
              <a:rPr dirty="0" sz="2000" spc="5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le</a:t>
            </a:r>
            <a:r>
              <a:rPr dirty="0" sz="2000">
                <a:latin typeface="Franklin Gothic Book"/>
                <a:cs typeface="Franklin Gothic Book"/>
              </a:rPr>
              <a:t> s</a:t>
            </a:r>
            <a:r>
              <a:rPr dirty="0" sz="2000" spc="-1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dorip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re.</a:t>
            </a:r>
            <a:endParaRPr sz="20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2000" spc="-10">
                <a:latin typeface="Wingdings"/>
                <a:cs typeface="Wingdings"/>
              </a:rPr>
              <a:t></a:t>
            </a:r>
            <a:r>
              <a:rPr dirty="0" sz="2000" spc="10" b="1">
                <a:latin typeface="Franklin Gothic Book"/>
                <a:cs typeface="Franklin Gothic Book"/>
              </a:rPr>
              <a:t>F</a:t>
            </a:r>
            <a:r>
              <a:rPr dirty="0" sz="2000" spc="5" b="1">
                <a:latin typeface="Franklin Gothic Book"/>
                <a:cs typeface="Franklin Gothic Book"/>
              </a:rPr>
              <a:t>U</a:t>
            </a:r>
            <a:r>
              <a:rPr dirty="0" sz="2000" spc="-5" b="1">
                <a:latin typeface="Franklin Gothic Book"/>
                <a:cs typeface="Franklin Gothic Book"/>
              </a:rPr>
              <a:t>N</a:t>
            </a:r>
            <a:r>
              <a:rPr dirty="0" sz="2000" spc="-10" b="1">
                <a:latin typeface="Franklin Gothic Book"/>
                <a:cs typeface="Franklin Gothic Book"/>
              </a:rPr>
              <a:t>Z</a:t>
            </a:r>
            <a:r>
              <a:rPr dirty="0" sz="2000" b="1">
                <a:latin typeface="Franklin Gothic Book"/>
                <a:cs typeface="Franklin Gothic Book"/>
              </a:rPr>
              <a:t>IO</a:t>
            </a:r>
            <a:r>
              <a:rPr dirty="0" sz="2000" spc="-15" b="1">
                <a:latin typeface="Franklin Gothic Book"/>
                <a:cs typeface="Franklin Gothic Book"/>
              </a:rPr>
              <a:t>N</a:t>
            </a:r>
            <a:r>
              <a:rPr dirty="0" sz="2000" spc="5" b="1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:</a:t>
            </a:r>
            <a:endParaRPr sz="20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2000" spc="-5">
                <a:latin typeface="Franklin Gothic Book"/>
                <a:cs typeface="Franklin Gothic Book"/>
              </a:rPr>
              <a:t>Secer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3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ac</a:t>
            </a:r>
            <a:r>
              <a:rPr dirty="0" sz="2000" spc="-35">
                <a:latin typeface="Franklin Gothic Book"/>
                <a:cs typeface="Franklin Gothic Book"/>
              </a:rPr>
              <a:t>q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ioni.</a:t>
            </a:r>
            <a:endParaRPr sz="20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934459" y="1744658"/>
            <a:ext cx="4900295" cy="41230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685">
              <a:lnSpc>
                <a:spcPct val="100000"/>
              </a:lnSpc>
            </a:pPr>
            <a:r>
              <a:rPr dirty="0" sz="1500" spc="-10" b="1">
                <a:latin typeface="Franklin Gothic Book"/>
                <a:cs typeface="Franklin Gothic Book"/>
              </a:rPr>
              <a:t>E</a:t>
            </a:r>
            <a:r>
              <a:rPr dirty="0" sz="1500" b="1">
                <a:latin typeface="Franklin Gothic Book"/>
                <a:cs typeface="Franklin Gothic Book"/>
              </a:rPr>
              <a:t>P</a:t>
            </a:r>
            <a:r>
              <a:rPr dirty="0" sz="1500" spc="5" b="1">
                <a:latin typeface="Franklin Gothic Book"/>
                <a:cs typeface="Franklin Gothic Book"/>
              </a:rPr>
              <a:t>I</a:t>
            </a:r>
            <a:r>
              <a:rPr dirty="0" sz="1500" spc="-15" b="1">
                <a:latin typeface="Franklin Gothic Book"/>
                <a:cs typeface="Franklin Gothic Book"/>
              </a:rPr>
              <a:t>T</a:t>
            </a:r>
            <a:r>
              <a:rPr dirty="0" sz="1500" spc="-5" b="1">
                <a:latin typeface="Franklin Gothic Book"/>
                <a:cs typeface="Franklin Gothic Book"/>
              </a:rPr>
              <a:t>E</a:t>
            </a:r>
            <a:r>
              <a:rPr dirty="0" sz="1500" spc="-10" b="1">
                <a:latin typeface="Franklin Gothic Book"/>
                <a:cs typeface="Franklin Gothic Book"/>
              </a:rPr>
              <a:t>LIO</a:t>
            </a:r>
            <a:r>
              <a:rPr dirty="0" sz="1500" spc="-4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C</a:t>
            </a:r>
            <a:r>
              <a:rPr dirty="0" sz="1500" spc="5" b="1">
                <a:latin typeface="Franklin Gothic Book"/>
                <a:cs typeface="Franklin Gothic Book"/>
              </a:rPr>
              <a:t>I</a:t>
            </a:r>
            <a:r>
              <a:rPr dirty="0" sz="1500" spc="-5" b="1">
                <a:latin typeface="Franklin Gothic Book"/>
                <a:cs typeface="Franklin Gothic Book"/>
              </a:rPr>
              <a:t>L</a:t>
            </a:r>
            <a:r>
              <a:rPr dirty="0" sz="1500" spc="5" b="1">
                <a:latin typeface="Franklin Gothic Book"/>
                <a:cs typeface="Franklin Gothic Book"/>
              </a:rPr>
              <a:t>I</a:t>
            </a:r>
            <a:r>
              <a:rPr dirty="0" sz="1500" spc="-5" b="1">
                <a:latin typeface="Franklin Gothic Book"/>
                <a:cs typeface="Franklin Gothic Book"/>
              </a:rPr>
              <a:t>N</a:t>
            </a:r>
            <a:r>
              <a:rPr dirty="0" sz="1500" b="1">
                <a:latin typeface="Franklin Gothic Book"/>
                <a:cs typeface="Franklin Gothic Book"/>
              </a:rPr>
              <a:t>D</a:t>
            </a:r>
            <a:r>
              <a:rPr dirty="0" sz="1500" spc="0" b="1">
                <a:latin typeface="Franklin Gothic Book"/>
                <a:cs typeface="Franklin Gothic Book"/>
              </a:rPr>
              <a:t>R</a:t>
            </a:r>
            <a:r>
              <a:rPr dirty="0" sz="1500" spc="-10" b="1">
                <a:latin typeface="Franklin Gothic Book"/>
                <a:cs typeface="Franklin Gothic Book"/>
              </a:rPr>
              <a:t>ICO</a:t>
            </a:r>
            <a:r>
              <a:rPr dirty="0" sz="1500" spc="-5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S</a:t>
            </a:r>
            <a:r>
              <a:rPr dirty="0" sz="1500" spc="-10" b="1">
                <a:latin typeface="Franklin Gothic Book"/>
                <a:cs typeface="Franklin Gothic Book"/>
              </a:rPr>
              <a:t>E</a:t>
            </a:r>
            <a:r>
              <a:rPr dirty="0" sz="1500" spc="-10" b="1">
                <a:latin typeface="Franklin Gothic Book"/>
                <a:cs typeface="Franklin Gothic Book"/>
              </a:rPr>
              <a:t>M</a:t>
            </a:r>
            <a:r>
              <a:rPr dirty="0" sz="1500" b="1">
                <a:latin typeface="Franklin Gothic Book"/>
                <a:cs typeface="Franklin Gothic Book"/>
              </a:rPr>
              <a:t>P</a:t>
            </a:r>
            <a:r>
              <a:rPr dirty="0" sz="1500" spc="-5" b="1">
                <a:latin typeface="Franklin Gothic Book"/>
                <a:cs typeface="Franklin Gothic Book"/>
              </a:rPr>
              <a:t>L</a:t>
            </a:r>
            <a:r>
              <a:rPr dirty="0" sz="1500" spc="-10" b="1">
                <a:latin typeface="Franklin Gothic Book"/>
                <a:cs typeface="Franklin Gothic Book"/>
              </a:rPr>
              <a:t>ICE</a:t>
            </a:r>
            <a:endParaRPr sz="1500">
              <a:latin typeface="Franklin Gothic Book"/>
              <a:cs typeface="Franklin Gothic Book"/>
            </a:endParaRPr>
          </a:p>
          <a:p>
            <a:pPr marL="527685" marR="10160">
              <a:lnSpc>
                <a:spcPct val="122000"/>
              </a:lnSpc>
            </a:pPr>
            <a:r>
              <a:rPr dirty="0" sz="1500" spc="-5" b="1">
                <a:latin typeface="Franklin Gothic Book"/>
                <a:cs typeface="Franklin Gothic Book"/>
              </a:rPr>
              <a:t>c</a:t>
            </a:r>
            <a:r>
              <a:rPr dirty="0" sz="1500" b="1">
                <a:latin typeface="Franklin Gothic Book"/>
                <a:cs typeface="Franklin Gothic Book"/>
              </a:rPr>
              <a:t>os</a:t>
            </a:r>
            <a:r>
              <a:rPr dirty="0" sz="1500" b="1">
                <a:latin typeface="Franklin Gothic Book"/>
                <a:cs typeface="Franklin Gothic Book"/>
              </a:rPr>
              <a:t>t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15" b="1">
                <a:latin typeface="Franklin Gothic Book"/>
                <a:cs typeface="Franklin Gothic Book"/>
              </a:rPr>
              <a:t>t</a:t>
            </a:r>
            <a:r>
              <a:rPr dirty="0" sz="1500" spc="-10" b="1">
                <a:latin typeface="Franklin Gothic Book"/>
                <a:cs typeface="Franklin Gothic Book"/>
              </a:rPr>
              <a:t>u</a:t>
            </a:r>
            <a:r>
              <a:rPr dirty="0" sz="1500" b="1">
                <a:latin typeface="Franklin Gothic Book"/>
                <a:cs typeface="Franklin Gothic Book"/>
              </a:rPr>
              <a:t>i</a:t>
            </a:r>
            <a:r>
              <a:rPr dirty="0" sz="1500" spc="-15" b="1">
                <a:latin typeface="Franklin Gothic Book"/>
                <a:cs typeface="Franklin Gothic Book"/>
              </a:rPr>
              <a:t>t</a:t>
            </a:r>
            <a:r>
              <a:rPr dirty="0" sz="1500" spc="-10" b="1">
                <a:latin typeface="Franklin Gothic Book"/>
                <a:cs typeface="Franklin Gothic Book"/>
              </a:rPr>
              <a:t>o</a:t>
            </a:r>
            <a:r>
              <a:rPr dirty="0" sz="1500" spc="-4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d</a:t>
            </a:r>
            <a:r>
              <a:rPr dirty="0" sz="1500" spc="-10" b="1">
                <a:latin typeface="Franklin Gothic Book"/>
                <a:cs typeface="Franklin Gothic Book"/>
              </a:rPr>
              <a:t>a</a:t>
            </a:r>
            <a:r>
              <a:rPr dirty="0" sz="1500" spc="-10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u</a:t>
            </a:r>
            <a:r>
              <a:rPr dirty="0" sz="1500" spc="-10" b="1">
                <a:latin typeface="Franklin Gothic Book"/>
                <a:cs typeface="Franklin Gothic Book"/>
              </a:rPr>
              <a:t>n</a:t>
            </a:r>
            <a:r>
              <a:rPr dirty="0" sz="1500" spc="-15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uni</a:t>
            </a:r>
            <a:r>
              <a:rPr dirty="0" sz="1500" spc="-5" b="1">
                <a:latin typeface="Franklin Gothic Book"/>
                <a:cs typeface="Franklin Gothic Book"/>
              </a:rPr>
              <a:t>c</a:t>
            </a:r>
            <a:r>
              <a:rPr dirty="0" sz="1500" spc="-10" b="1">
                <a:latin typeface="Franklin Gothic Book"/>
                <a:cs typeface="Franklin Gothic Book"/>
              </a:rPr>
              <a:t>o</a:t>
            </a:r>
            <a:r>
              <a:rPr dirty="0" sz="1500" spc="-55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s</a:t>
            </a:r>
            <a:r>
              <a:rPr dirty="0" sz="1500" spc="-5" b="1">
                <a:latin typeface="Franklin Gothic Book"/>
                <a:cs typeface="Franklin Gothic Book"/>
              </a:rPr>
              <a:t>trat</a:t>
            </a:r>
            <a:r>
              <a:rPr dirty="0" sz="1500" spc="-10" b="1">
                <a:latin typeface="Franklin Gothic Book"/>
                <a:cs typeface="Franklin Gothic Book"/>
              </a:rPr>
              <a:t>o</a:t>
            </a:r>
            <a:r>
              <a:rPr dirty="0" sz="1500" spc="-4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d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10" b="1">
                <a:latin typeface="Franklin Gothic Book"/>
                <a:cs typeface="Franklin Gothic Book"/>
              </a:rPr>
              <a:t> </a:t>
            </a:r>
            <a:r>
              <a:rPr dirty="0" sz="1500" spc="-10" b="1">
                <a:latin typeface="Franklin Gothic Book"/>
                <a:cs typeface="Franklin Gothic Book"/>
              </a:rPr>
              <a:t>c</a:t>
            </a:r>
            <a:r>
              <a:rPr dirty="0" sz="1500" spc="-5" b="1">
                <a:latin typeface="Franklin Gothic Book"/>
                <a:cs typeface="Franklin Gothic Book"/>
              </a:rPr>
              <a:t>e</a:t>
            </a:r>
            <a:r>
              <a:rPr dirty="0" sz="1500" spc="0" b="1">
                <a:latin typeface="Franklin Gothic Book"/>
                <a:cs typeface="Franklin Gothic Book"/>
              </a:rPr>
              <a:t>llu</a:t>
            </a:r>
            <a:r>
              <a:rPr dirty="0" sz="1500" spc="-10" b="1">
                <a:latin typeface="Franklin Gothic Book"/>
                <a:cs typeface="Franklin Gothic Book"/>
              </a:rPr>
              <a:t>le</a:t>
            </a:r>
            <a:r>
              <a:rPr dirty="0" sz="1500" spc="-40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p</a:t>
            </a:r>
            <a:r>
              <a:rPr dirty="0" sz="1500" b="1">
                <a:latin typeface="Franklin Gothic Book"/>
                <a:cs typeface="Franklin Gothic Book"/>
              </a:rPr>
              <a:t>r</a:t>
            </a:r>
            <a:r>
              <a:rPr dirty="0" sz="1500" b="1">
                <a:latin typeface="Franklin Gothic Book"/>
                <a:cs typeface="Franklin Gothic Book"/>
              </a:rPr>
              <a:t>is</a:t>
            </a:r>
            <a:r>
              <a:rPr dirty="0" sz="1500" spc="-15" b="1">
                <a:latin typeface="Franklin Gothic Book"/>
                <a:cs typeface="Franklin Gothic Book"/>
              </a:rPr>
              <a:t>m</a:t>
            </a:r>
            <a:r>
              <a:rPr dirty="0" sz="1500" b="1">
                <a:latin typeface="Franklin Gothic Book"/>
                <a:cs typeface="Franklin Gothic Book"/>
              </a:rPr>
              <a:t>a</a:t>
            </a:r>
            <a:r>
              <a:rPr dirty="0" sz="1500" b="1">
                <a:latin typeface="Franklin Gothic Book"/>
                <a:cs typeface="Franklin Gothic Book"/>
              </a:rPr>
              <a:t>t</a:t>
            </a:r>
            <a:r>
              <a:rPr dirty="0" sz="1500" spc="-10" b="1">
                <a:latin typeface="Franklin Gothic Book"/>
                <a:cs typeface="Franklin Gothic Book"/>
              </a:rPr>
              <a:t>iche</a:t>
            </a:r>
            <a:r>
              <a:rPr dirty="0" sz="1500" spc="-40" b="1">
                <a:latin typeface="Franklin Gothic Book"/>
                <a:cs typeface="Franklin Gothic Book"/>
              </a:rPr>
              <a:t> </a:t>
            </a:r>
            <a:r>
              <a:rPr dirty="0" sz="1500" spc="0" b="1">
                <a:latin typeface="Franklin Gothic Book"/>
                <a:cs typeface="Franklin Gothic Book"/>
              </a:rPr>
              <a:t>i</a:t>
            </a:r>
            <a:r>
              <a:rPr dirty="0" sz="1500" spc="-10" b="1">
                <a:latin typeface="Franklin Gothic Book"/>
                <a:cs typeface="Franklin Gothic Book"/>
              </a:rPr>
              <a:t>n</a:t>
            </a:r>
            <a:r>
              <a:rPr dirty="0" sz="1500" spc="-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c</a:t>
            </a:r>
            <a:r>
              <a:rPr dirty="0" sz="1500" b="1">
                <a:latin typeface="Franklin Gothic Book"/>
                <a:cs typeface="Franklin Gothic Book"/>
              </a:rPr>
              <a:t>u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40" b="1">
                <a:latin typeface="Franklin Gothic Book"/>
                <a:cs typeface="Franklin Gothic Book"/>
              </a:rPr>
              <a:t> </a:t>
            </a:r>
            <a:r>
              <a:rPr dirty="0" sz="1500" spc="0" b="1">
                <a:latin typeface="Franklin Gothic Book"/>
                <a:cs typeface="Franklin Gothic Book"/>
              </a:rPr>
              <a:t>i</a:t>
            </a:r>
            <a:r>
              <a:rPr dirty="0" sz="1500" spc="-5" b="1">
                <a:latin typeface="Franklin Gothic Book"/>
                <a:cs typeface="Franklin Gothic Book"/>
              </a:rPr>
              <a:t>l</a:t>
            </a:r>
            <a:r>
              <a:rPr dirty="0" sz="1500" spc="-5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nu</a:t>
            </a:r>
            <a:r>
              <a:rPr dirty="0" sz="1500" spc="-5" b="1">
                <a:latin typeface="Franklin Gothic Book"/>
                <a:cs typeface="Franklin Gothic Book"/>
              </a:rPr>
              <a:t>c</a:t>
            </a:r>
            <a:r>
              <a:rPr dirty="0" sz="1500" spc="0" b="1">
                <a:latin typeface="Franklin Gothic Book"/>
                <a:cs typeface="Franklin Gothic Book"/>
              </a:rPr>
              <a:t>l</a:t>
            </a:r>
            <a:r>
              <a:rPr dirty="0" sz="1500" spc="-10" b="1">
                <a:latin typeface="Franklin Gothic Book"/>
                <a:cs typeface="Franklin Gothic Book"/>
              </a:rPr>
              <a:t>eo,</a:t>
            </a:r>
            <a:r>
              <a:rPr dirty="0" sz="1500" spc="-4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d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f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b="1">
                <a:latin typeface="Franklin Gothic Book"/>
                <a:cs typeface="Franklin Gothic Book"/>
              </a:rPr>
              <a:t>r</a:t>
            </a:r>
            <a:r>
              <a:rPr dirty="0" sz="1500" spc="-5" b="1">
                <a:latin typeface="Franklin Gothic Book"/>
                <a:cs typeface="Franklin Gothic Book"/>
              </a:rPr>
              <a:t>m</a:t>
            </a:r>
            <a:r>
              <a:rPr dirty="0" sz="1500" spc="-10" b="1">
                <a:latin typeface="Franklin Gothic Book"/>
                <a:cs typeface="Franklin Gothic Book"/>
              </a:rPr>
              <a:t>a</a:t>
            </a:r>
            <a:r>
              <a:rPr dirty="0" sz="1500" spc="-30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spc="-5" b="1">
                <a:latin typeface="Franklin Gothic Book"/>
                <a:cs typeface="Franklin Gothic Book"/>
              </a:rPr>
              <a:t>va</a:t>
            </a:r>
            <a:r>
              <a:rPr dirty="0" sz="1500" spc="0" b="1">
                <a:latin typeface="Franklin Gothic Book"/>
                <a:cs typeface="Franklin Gothic Book"/>
              </a:rPr>
              <a:t>l</a:t>
            </a:r>
            <a:r>
              <a:rPr dirty="0" sz="1500" spc="-5" b="1">
                <a:latin typeface="Franklin Gothic Book"/>
                <a:cs typeface="Franklin Gothic Book"/>
              </a:rPr>
              <a:t>e</a:t>
            </a:r>
            <a:r>
              <a:rPr dirty="0" sz="1500" b="1">
                <a:latin typeface="Franklin Gothic Book"/>
                <a:cs typeface="Franklin Gothic Book"/>
              </a:rPr>
              <a:t>,</a:t>
            </a:r>
            <a:r>
              <a:rPr dirty="0" sz="1500" spc="-55" b="1">
                <a:latin typeface="Franklin Gothic Book"/>
                <a:cs typeface="Franklin Gothic Book"/>
              </a:rPr>
              <a:t> </a:t>
            </a:r>
            <a:r>
              <a:rPr dirty="0" sz="1500" spc="-10" b="1">
                <a:latin typeface="Franklin Gothic Book"/>
                <a:cs typeface="Franklin Gothic Book"/>
              </a:rPr>
              <a:t>è</a:t>
            </a:r>
            <a:r>
              <a:rPr dirty="0" sz="1500" spc="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s</a:t>
            </a:r>
            <a:r>
              <a:rPr dirty="0" sz="1500" spc="0" b="1">
                <a:latin typeface="Franklin Gothic Book"/>
                <a:cs typeface="Franklin Gothic Book"/>
              </a:rPr>
              <a:t>i</a:t>
            </a:r>
            <a:r>
              <a:rPr dirty="0" sz="1500" b="1">
                <a:latin typeface="Franklin Gothic Book"/>
                <a:cs typeface="Franklin Gothic Book"/>
              </a:rPr>
              <a:t>t</a:t>
            </a:r>
            <a:r>
              <a:rPr dirty="0" sz="1500" b="1">
                <a:latin typeface="Franklin Gothic Book"/>
                <a:cs typeface="Franklin Gothic Book"/>
              </a:rPr>
              <a:t>u</a:t>
            </a:r>
            <a:r>
              <a:rPr dirty="0" sz="1500" spc="-5" b="1">
                <a:latin typeface="Franklin Gothic Book"/>
                <a:cs typeface="Franklin Gothic Book"/>
              </a:rPr>
              <a:t>at</a:t>
            </a:r>
            <a:r>
              <a:rPr dirty="0" sz="1500" spc="-10" b="1">
                <a:latin typeface="Franklin Gothic Book"/>
                <a:cs typeface="Franklin Gothic Book"/>
              </a:rPr>
              <a:t>o</a:t>
            </a:r>
            <a:r>
              <a:rPr dirty="0" sz="1500" spc="-55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sp</a:t>
            </a:r>
            <a:r>
              <a:rPr dirty="0" sz="1500" spc="-5" b="1">
                <a:latin typeface="Franklin Gothic Book"/>
                <a:cs typeface="Franklin Gothic Book"/>
              </a:rPr>
              <a:t>e</a:t>
            </a:r>
            <a:r>
              <a:rPr dirty="0" sz="1500" b="1">
                <a:latin typeface="Franklin Gothic Book"/>
                <a:cs typeface="Franklin Gothic Book"/>
              </a:rPr>
              <a:t>ss</a:t>
            </a:r>
            <a:r>
              <a:rPr dirty="0" sz="1500" spc="-10" b="1">
                <a:latin typeface="Franklin Gothic Book"/>
                <a:cs typeface="Franklin Gothic Book"/>
              </a:rPr>
              <a:t>o</a:t>
            </a:r>
            <a:r>
              <a:rPr dirty="0" sz="1500" spc="-55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n</a:t>
            </a:r>
            <a:r>
              <a:rPr dirty="0" sz="1500" spc="-5" b="1">
                <a:latin typeface="Franklin Gothic Book"/>
                <a:cs typeface="Franklin Gothic Book"/>
              </a:rPr>
              <a:t>e</a:t>
            </a:r>
            <a:r>
              <a:rPr dirty="0" sz="1500" spc="-5" b="1">
                <a:latin typeface="Franklin Gothic Book"/>
                <a:cs typeface="Franklin Gothic Book"/>
              </a:rPr>
              <a:t>l</a:t>
            </a:r>
            <a:r>
              <a:rPr dirty="0" sz="1500" spc="-1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ter</a:t>
            </a:r>
            <a:r>
              <a:rPr dirty="0" sz="1500" b="1">
                <a:latin typeface="Franklin Gothic Book"/>
                <a:cs typeface="Franklin Gothic Book"/>
              </a:rPr>
              <a:t>z</a:t>
            </a:r>
            <a:r>
              <a:rPr dirty="0" sz="1500" spc="-10" b="1">
                <a:latin typeface="Franklin Gothic Book"/>
                <a:cs typeface="Franklin Gothic Book"/>
              </a:rPr>
              <a:t>o</a:t>
            </a:r>
            <a:endParaRPr sz="1500">
              <a:latin typeface="Franklin Gothic Book"/>
              <a:cs typeface="Franklin Gothic Book"/>
            </a:endParaRPr>
          </a:p>
          <a:p>
            <a:pPr marL="440690" indent="86360">
              <a:lnSpc>
                <a:spcPct val="100000"/>
              </a:lnSpc>
              <a:spcBef>
                <a:spcPts val="405"/>
              </a:spcBef>
            </a:pPr>
            <a:r>
              <a:rPr dirty="0" sz="1500" b="1">
                <a:latin typeface="Franklin Gothic Book"/>
                <a:cs typeface="Franklin Gothic Book"/>
              </a:rPr>
              <a:t>in</a:t>
            </a:r>
            <a:r>
              <a:rPr dirty="0" sz="1500" spc="-5" b="1">
                <a:latin typeface="Franklin Gothic Book"/>
                <a:cs typeface="Franklin Gothic Book"/>
              </a:rPr>
              <a:t>f</a:t>
            </a:r>
            <a:r>
              <a:rPr dirty="0" sz="1500" spc="-5" b="1">
                <a:latin typeface="Franklin Gothic Book"/>
                <a:cs typeface="Franklin Gothic Book"/>
              </a:rPr>
              <a:t>er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25" b="1">
                <a:latin typeface="Franklin Gothic Book"/>
                <a:cs typeface="Franklin Gothic Book"/>
              </a:rPr>
              <a:t>o</a:t>
            </a:r>
            <a:r>
              <a:rPr dirty="0" sz="1500" b="1">
                <a:latin typeface="Franklin Gothic Book"/>
                <a:cs typeface="Franklin Gothic Book"/>
              </a:rPr>
              <a:t>r</a:t>
            </a:r>
            <a:r>
              <a:rPr dirty="0" sz="1500" spc="-10" b="1">
                <a:latin typeface="Franklin Gothic Book"/>
                <a:cs typeface="Franklin Gothic Book"/>
              </a:rPr>
              <a:t>e</a:t>
            </a:r>
            <a:r>
              <a:rPr dirty="0" sz="1500" spc="-4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de</a:t>
            </a:r>
            <a:r>
              <a:rPr dirty="0" sz="1500" spc="0" b="1">
                <a:latin typeface="Franklin Gothic Book"/>
                <a:cs typeface="Franklin Gothic Book"/>
              </a:rPr>
              <a:t>ll</a:t>
            </a:r>
            <a:r>
              <a:rPr dirty="0" sz="1500" spc="-10" b="1">
                <a:latin typeface="Franklin Gothic Book"/>
                <a:cs typeface="Franklin Gothic Book"/>
              </a:rPr>
              <a:t>a</a:t>
            </a:r>
            <a:r>
              <a:rPr dirty="0" sz="1500" spc="-2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ce</a:t>
            </a:r>
            <a:r>
              <a:rPr dirty="0" sz="1500" spc="0" b="1">
                <a:latin typeface="Franklin Gothic Book"/>
                <a:cs typeface="Franklin Gothic Book"/>
              </a:rPr>
              <a:t>llu</a:t>
            </a:r>
            <a:r>
              <a:rPr dirty="0" sz="1500" spc="-10" b="1">
                <a:latin typeface="Franklin Gothic Book"/>
                <a:cs typeface="Franklin Gothic Book"/>
              </a:rPr>
              <a:t>la</a:t>
            </a:r>
            <a:r>
              <a:rPr dirty="0" sz="1500" spc="-40" b="1">
                <a:latin typeface="Franklin Gothic Book"/>
                <a:cs typeface="Franklin Gothic Book"/>
              </a:rPr>
              <a:t> </a:t>
            </a:r>
            <a:r>
              <a:rPr dirty="0" sz="1500" spc="-10" b="1">
                <a:latin typeface="Franklin Gothic Book"/>
                <a:cs typeface="Franklin Gothic Book"/>
              </a:rPr>
              <a:t>e</a:t>
            </a:r>
            <a:r>
              <a:rPr dirty="0" sz="1500" spc="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t</a:t>
            </a:r>
            <a:r>
              <a:rPr dirty="0" sz="1500" b="1">
                <a:latin typeface="Franklin Gothic Book"/>
                <a:cs typeface="Franklin Gothic Book"/>
              </a:rPr>
              <a:t>al</a:t>
            </a:r>
            <a:r>
              <a:rPr dirty="0" sz="1500" spc="-5" b="1">
                <a:latin typeface="Franklin Gothic Book"/>
                <a:cs typeface="Franklin Gothic Book"/>
              </a:rPr>
              <a:t>v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spc="-10" b="1">
                <a:latin typeface="Franklin Gothic Book"/>
                <a:cs typeface="Franklin Gothic Book"/>
              </a:rPr>
              <a:t>lta</a:t>
            </a:r>
            <a:r>
              <a:rPr dirty="0" sz="1500" spc="-4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a</a:t>
            </a:r>
            <a:r>
              <a:rPr dirty="0" sz="1500" spc="0" b="1">
                <a:latin typeface="Franklin Gothic Book"/>
                <a:cs typeface="Franklin Gothic Book"/>
              </a:rPr>
              <a:t>ll</a:t>
            </a:r>
            <a:r>
              <a:rPr dirty="0" sz="1500" spc="-10" b="1">
                <a:latin typeface="Franklin Gothic Book"/>
                <a:cs typeface="Franklin Gothic Book"/>
              </a:rPr>
              <a:t>a</a:t>
            </a:r>
            <a:r>
              <a:rPr dirty="0" sz="1500" spc="-2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ba</a:t>
            </a:r>
            <a:r>
              <a:rPr dirty="0" sz="1500" b="1">
                <a:latin typeface="Franklin Gothic Book"/>
                <a:cs typeface="Franklin Gothic Book"/>
              </a:rPr>
              <a:t>s</a:t>
            </a:r>
            <a:r>
              <a:rPr dirty="0" sz="1500" spc="-5" b="1">
                <a:latin typeface="Franklin Gothic Book"/>
                <a:cs typeface="Franklin Gothic Book"/>
              </a:rPr>
              <a:t>e</a:t>
            </a:r>
            <a:r>
              <a:rPr dirty="0" sz="1500" b="1">
                <a:latin typeface="Franklin Gothic Book"/>
                <a:cs typeface="Franklin Gothic Book"/>
              </a:rPr>
              <a:t>.</a:t>
            </a:r>
            <a:endParaRPr sz="1500">
              <a:latin typeface="Franklin Gothic Book"/>
              <a:cs typeface="Franklin Gothic Book"/>
            </a:endParaRPr>
          </a:p>
          <a:p>
            <a:pPr marL="440690">
              <a:lnSpc>
                <a:spcPct val="100000"/>
              </a:lnSpc>
              <a:spcBef>
                <a:spcPts val="755"/>
              </a:spcBef>
            </a:pPr>
            <a:r>
              <a:rPr dirty="0" sz="1500" spc="-5" b="1">
                <a:latin typeface="Franklin Gothic Book"/>
                <a:cs typeface="Franklin Gothic Book"/>
              </a:rPr>
              <a:t>L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spc="-5" b="1">
                <a:latin typeface="Franklin Gothic Book"/>
                <a:cs typeface="Franklin Gothic Book"/>
              </a:rPr>
              <a:t>C</a:t>
            </a:r>
            <a:r>
              <a:rPr dirty="0" sz="1500" b="1">
                <a:latin typeface="Franklin Gothic Book"/>
                <a:cs typeface="Franklin Gothic Book"/>
              </a:rPr>
              <a:t>A</a:t>
            </a:r>
            <a:r>
              <a:rPr dirty="0" sz="1500" spc="-5" b="1">
                <a:latin typeface="Franklin Gothic Book"/>
                <a:cs typeface="Franklin Gothic Book"/>
              </a:rPr>
              <a:t>L</a:t>
            </a:r>
            <a:r>
              <a:rPr dirty="0" sz="1500" spc="5" b="1">
                <a:latin typeface="Franklin Gothic Book"/>
                <a:cs typeface="Franklin Gothic Book"/>
              </a:rPr>
              <a:t>I</a:t>
            </a:r>
            <a:r>
              <a:rPr dirty="0" sz="1500" spc="-10" b="1">
                <a:latin typeface="Franklin Gothic Book"/>
                <a:cs typeface="Franklin Gothic Book"/>
              </a:rPr>
              <a:t>Z</a:t>
            </a:r>
            <a:r>
              <a:rPr dirty="0" sz="1500" spc="-5" b="1">
                <a:latin typeface="Franklin Gothic Book"/>
                <a:cs typeface="Franklin Gothic Book"/>
              </a:rPr>
              <a:t>Z</a:t>
            </a:r>
            <a:r>
              <a:rPr dirty="0" sz="1500" spc="-10" b="1">
                <a:latin typeface="Franklin Gothic Book"/>
                <a:cs typeface="Franklin Gothic Book"/>
              </a:rPr>
              <a:t>AZ</a:t>
            </a:r>
            <a:r>
              <a:rPr dirty="0" sz="1500" spc="-10" b="1">
                <a:latin typeface="Franklin Gothic Book"/>
                <a:cs typeface="Franklin Gothic Book"/>
              </a:rPr>
              <a:t>I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spc="-15" b="1">
                <a:latin typeface="Franklin Gothic Book"/>
                <a:cs typeface="Franklin Gothic Book"/>
              </a:rPr>
              <a:t>N</a:t>
            </a:r>
            <a:r>
              <a:rPr dirty="0" sz="1500" spc="-10" b="1">
                <a:latin typeface="Franklin Gothic Book"/>
                <a:cs typeface="Franklin Gothic Book"/>
              </a:rPr>
              <a:t>E</a:t>
            </a:r>
            <a:r>
              <a:rPr dirty="0" sz="1500" b="1">
                <a:latin typeface="Franklin Gothic Book"/>
                <a:cs typeface="Franklin Gothic Book"/>
              </a:rPr>
              <a:t>:</a:t>
            </a:r>
            <a:endParaRPr sz="1500">
              <a:latin typeface="Franklin Gothic Book"/>
              <a:cs typeface="Franklin Gothic Book"/>
            </a:endParaRPr>
          </a:p>
          <a:p>
            <a:pPr marL="527685" marR="52705" indent="-86995">
              <a:lnSpc>
                <a:spcPct val="122400"/>
              </a:lnSpc>
              <a:spcBef>
                <a:spcPts val="350"/>
              </a:spcBef>
            </a:pPr>
            <a:r>
              <a:rPr dirty="0" sz="1500" b="1">
                <a:latin typeface="Franklin Gothic Book"/>
                <a:cs typeface="Franklin Gothic Book"/>
              </a:rPr>
              <a:t>E’</a:t>
            </a:r>
            <a:r>
              <a:rPr dirty="0" sz="1500" spc="-10" b="1">
                <a:latin typeface="Franklin Gothic Book"/>
                <a:cs typeface="Franklin Gothic Book"/>
              </a:rPr>
              <a:t> </a:t>
            </a:r>
            <a:r>
              <a:rPr dirty="0" sz="1500" spc="10" b="1">
                <a:latin typeface="Franklin Gothic Book"/>
                <a:cs typeface="Franklin Gothic Book"/>
              </a:rPr>
              <a:t>un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spc="-45" b="1">
                <a:latin typeface="Franklin Gothic Book"/>
                <a:cs typeface="Franklin Gothic Book"/>
              </a:rPr>
              <a:t> </a:t>
            </a:r>
            <a:r>
              <a:rPr dirty="0" sz="1500" spc="5" b="1">
                <a:latin typeface="Franklin Gothic Book"/>
                <a:cs typeface="Franklin Gothic Book"/>
              </a:rPr>
              <a:t>de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p</a:t>
            </a:r>
            <a:r>
              <a:rPr dirty="0" sz="1500" spc="5" b="1">
                <a:latin typeface="Franklin Gothic Book"/>
                <a:cs typeface="Franklin Gothic Book"/>
              </a:rPr>
              <a:t>i</a:t>
            </a:r>
            <a:r>
              <a:rPr dirty="0" sz="1500" b="1">
                <a:latin typeface="Franklin Gothic Book"/>
                <a:cs typeface="Franklin Gothic Book"/>
              </a:rPr>
              <a:t>ù</a:t>
            </a:r>
            <a:r>
              <a:rPr dirty="0" sz="1500" spc="-30" b="1">
                <a:latin typeface="Franklin Gothic Book"/>
                <a:cs typeface="Franklin Gothic Book"/>
              </a:rPr>
              <a:t> </a:t>
            </a:r>
            <a:r>
              <a:rPr dirty="0" sz="1500" spc="5" b="1">
                <a:latin typeface="Franklin Gothic Book"/>
                <a:cs typeface="Franklin Gothic Book"/>
              </a:rPr>
              <a:t>d</a:t>
            </a:r>
            <a:r>
              <a:rPr dirty="0" sz="1500" spc="5" b="1">
                <a:latin typeface="Franklin Gothic Book"/>
                <a:cs typeface="Franklin Gothic Book"/>
              </a:rPr>
              <a:t>i</a:t>
            </a:r>
            <a:r>
              <a:rPr dirty="0" sz="1500" b="1">
                <a:latin typeface="Franklin Gothic Book"/>
                <a:cs typeface="Franklin Gothic Book"/>
              </a:rPr>
              <a:t>ff</a:t>
            </a:r>
            <a:r>
              <a:rPr dirty="0" sz="1500" spc="10" b="1">
                <a:latin typeface="Franklin Gothic Book"/>
                <a:cs typeface="Franklin Gothic Book"/>
              </a:rPr>
              <a:t>us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b="1">
                <a:latin typeface="Franklin Gothic Book"/>
                <a:cs typeface="Franklin Gothic Book"/>
              </a:rPr>
              <a:t>.</a:t>
            </a:r>
            <a:r>
              <a:rPr dirty="0" sz="1500" spc="-5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S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b="1">
                <a:latin typeface="Franklin Gothic Book"/>
                <a:cs typeface="Franklin Gothic Book"/>
              </a:rPr>
              <a:t> t</a:t>
            </a:r>
            <a:r>
              <a:rPr dirty="0" sz="1500" spc="5" b="1">
                <a:latin typeface="Franklin Gothic Book"/>
                <a:cs typeface="Franklin Gothic Book"/>
              </a:rPr>
              <a:t>r</a:t>
            </a:r>
            <a:r>
              <a:rPr dirty="0" sz="1500" spc="10" b="1">
                <a:latin typeface="Franklin Gothic Book"/>
                <a:cs typeface="Franklin Gothic Book"/>
              </a:rPr>
              <a:t>o</a:t>
            </a:r>
            <a:r>
              <a:rPr dirty="0" sz="1500" spc="-5" b="1">
                <a:latin typeface="Franklin Gothic Book"/>
                <a:cs typeface="Franklin Gothic Book"/>
              </a:rPr>
              <a:t>v</a:t>
            </a:r>
            <a:r>
              <a:rPr dirty="0" sz="1500" b="1">
                <a:latin typeface="Franklin Gothic Book"/>
                <a:cs typeface="Franklin Gothic Book"/>
              </a:rPr>
              <a:t>a</a:t>
            </a:r>
            <a:r>
              <a:rPr dirty="0" sz="1500" spc="-30" b="1">
                <a:latin typeface="Franklin Gothic Book"/>
                <a:cs typeface="Franklin Gothic Book"/>
              </a:rPr>
              <a:t> </a:t>
            </a:r>
            <a:r>
              <a:rPr dirty="0" sz="1500" spc="10" b="1">
                <a:latin typeface="Franklin Gothic Book"/>
                <a:cs typeface="Franklin Gothic Book"/>
              </a:rPr>
              <a:t>so</a:t>
            </a:r>
            <a:r>
              <a:rPr dirty="0" sz="1500" b="1">
                <a:latin typeface="Franklin Gothic Book"/>
                <a:cs typeface="Franklin Gothic Book"/>
              </a:rPr>
              <a:t>p</a:t>
            </a:r>
            <a:r>
              <a:rPr dirty="0" sz="1500" spc="5" b="1">
                <a:latin typeface="Franklin Gothic Book"/>
                <a:cs typeface="Franklin Gothic Book"/>
              </a:rPr>
              <a:t>ra</a:t>
            </a:r>
            <a:r>
              <a:rPr dirty="0" sz="1500" spc="-10" b="1">
                <a:latin typeface="Franklin Gothic Book"/>
                <a:cs typeface="Franklin Gothic Book"/>
              </a:rPr>
              <a:t>tt</a:t>
            </a:r>
            <a:r>
              <a:rPr dirty="0" sz="1500" b="1">
                <a:latin typeface="Franklin Gothic Book"/>
                <a:cs typeface="Franklin Gothic Book"/>
              </a:rPr>
              <a:t>u</a:t>
            </a:r>
            <a:r>
              <a:rPr dirty="0" sz="1500" spc="5" b="1">
                <a:latin typeface="Franklin Gothic Book"/>
                <a:cs typeface="Franklin Gothic Book"/>
              </a:rPr>
              <a:t>t</a:t>
            </a:r>
            <a:r>
              <a:rPr dirty="0" sz="1500" spc="-10" b="1">
                <a:latin typeface="Franklin Gothic Book"/>
                <a:cs typeface="Franklin Gothic Book"/>
              </a:rPr>
              <a:t>t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spc="-55" b="1">
                <a:latin typeface="Franklin Gothic Book"/>
                <a:cs typeface="Franklin Gothic Book"/>
              </a:rPr>
              <a:t> </a:t>
            </a:r>
            <a:r>
              <a:rPr dirty="0" sz="1500" spc="10" b="1">
                <a:latin typeface="Franklin Gothic Book"/>
                <a:cs typeface="Franklin Gothic Book"/>
              </a:rPr>
              <a:t>n</a:t>
            </a:r>
            <a:r>
              <a:rPr dirty="0" sz="1500" spc="5" b="1">
                <a:latin typeface="Franklin Gothic Book"/>
                <a:cs typeface="Franklin Gothic Book"/>
              </a:rPr>
              <a:t>e</a:t>
            </a:r>
            <a:r>
              <a:rPr dirty="0" sz="1500" spc="10" b="1">
                <a:latin typeface="Franklin Gothic Book"/>
                <a:cs typeface="Franklin Gothic Book"/>
              </a:rPr>
              <a:t>ll</a:t>
            </a:r>
            <a:r>
              <a:rPr dirty="0" sz="1500" spc="5" b="1">
                <a:latin typeface="Franklin Gothic Book"/>
                <a:cs typeface="Franklin Gothic Book"/>
              </a:rPr>
              <a:t>’</a:t>
            </a:r>
            <a:r>
              <a:rPr dirty="0" sz="1500" spc="-10" b="1">
                <a:latin typeface="Franklin Gothic Book"/>
                <a:cs typeface="Franklin Gothic Book"/>
              </a:rPr>
              <a:t>app</a:t>
            </a:r>
            <a:r>
              <a:rPr dirty="0" sz="1500" spc="5" b="1">
                <a:latin typeface="Franklin Gothic Book"/>
                <a:cs typeface="Franklin Gothic Book"/>
              </a:rPr>
              <a:t>a</a:t>
            </a:r>
            <a:r>
              <a:rPr dirty="0" sz="1500" b="1">
                <a:latin typeface="Franklin Gothic Book"/>
                <a:cs typeface="Franklin Gothic Book"/>
              </a:rPr>
              <a:t>r</a:t>
            </a:r>
            <a:r>
              <a:rPr dirty="0" sz="1500" spc="5" b="1">
                <a:latin typeface="Franklin Gothic Book"/>
                <a:cs typeface="Franklin Gothic Book"/>
              </a:rPr>
              <a:t>a</a:t>
            </a:r>
            <a:r>
              <a:rPr dirty="0" sz="1500" spc="-10" b="1">
                <a:latin typeface="Franklin Gothic Book"/>
                <a:cs typeface="Franklin Gothic Book"/>
              </a:rPr>
              <a:t>t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d</a:t>
            </a:r>
            <a:r>
              <a:rPr dirty="0" sz="1500" spc="0" b="1">
                <a:latin typeface="Franklin Gothic Book"/>
                <a:cs typeface="Franklin Gothic Book"/>
              </a:rPr>
              <a:t>i</a:t>
            </a:r>
            <a:r>
              <a:rPr dirty="0" sz="1500" spc="-5" b="1">
                <a:latin typeface="Franklin Gothic Book"/>
                <a:cs typeface="Franklin Gothic Book"/>
              </a:rPr>
              <a:t>gere</a:t>
            </a:r>
            <a:r>
              <a:rPr dirty="0" sz="1500" spc="-10" b="1">
                <a:latin typeface="Franklin Gothic Book"/>
                <a:cs typeface="Franklin Gothic Book"/>
              </a:rPr>
              <a:t>nt</a:t>
            </a:r>
            <a:r>
              <a:rPr dirty="0" sz="1500" spc="-5" b="1">
                <a:latin typeface="Franklin Gothic Book"/>
                <a:cs typeface="Franklin Gothic Book"/>
              </a:rPr>
              <a:t>e</a:t>
            </a:r>
            <a:r>
              <a:rPr dirty="0" sz="1500" b="1">
                <a:latin typeface="Franklin Gothic Book"/>
                <a:cs typeface="Franklin Gothic Book"/>
              </a:rPr>
              <a:t>,</a:t>
            </a:r>
            <a:r>
              <a:rPr dirty="0" sz="1500" spc="-45" b="1">
                <a:latin typeface="Franklin Gothic Book"/>
                <a:cs typeface="Franklin Gothic Book"/>
              </a:rPr>
              <a:t> </a:t>
            </a:r>
            <a:r>
              <a:rPr dirty="0" sz="1500" spc="0" b="1">
                <a:latin typeface="Franklin Gothic Book"/>
                <a:cs typeface="Franklin Gothic Book"/>
              </a:rPr>
              <a:t>i</a:t>
            </a:r>
            <a:r>
              <a:rPr dirty="0" sz="1500" spc="-10" b="1">
                <a:latin typeface="Franklin Gothic Book"/>
                <a:cs typeface="Franklin Gothic Book"/>
              </a:rPr>
              <a:t>n</a:t>
            </a:r>
            <a:r>
              <a:rPr dirty="0" sz="1500" spc="-15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qu</a:t>
            </a:r>
            <a:r>
              <a:rPr dirty="0" sz="1500" spc="-5" b="1">
                <a:latin typeface="Franklin Gothic Book"/>
                <a:cs typeface="Franklin Gothic Book"/>
              </a:rPr>
              <a:t>e</a:t>
            </a:r>
            <a:r>
              <a:rPr dirty="0" sz="1500" spc="0" b="1">
                <a:latin typeface="Franklin Gothic Book"/>
                <a:cs typeface="Franklin Gothic Book"/>
              </a:rPr>
              <a:t>l</a:t>
            </a:r>
            <a:r>
              <a:rPr dirty="0" sz="1500" spc="-10" b="1">
                <a:latin typeface="Franklin Gothic Book"/>
                <a:cs typeface="Franklin Gothic Book"/>
              </a:rPr>
              <a:t>lo</a:t>
            </a:r>
            <a:r>
              <a:rPr dirty="0" sz="1500" spc="-5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re</a:t>
            </a:r>
            <a:r>
              <a:rPr dirty="0" sz="1500" b="1">
                <a:latin typeface="Franklin Gothic Book"/>
                <a:cs typeface="Franklin Gothic Book"/>
              </a:rPr>
              <a:t>spi</a:t>
            </a:r>
            <a:r>
              <a:rPr dirty="0" sz="1500" spc="-5" b="1">
                <a:latin typeface="Franklin Gothic Book"/>
                <a:cs typeface="Franklin Gothic Book"/>
              </a:rPr>
              <a:t>ra</a:t>
            </a:r>
            <a:r>
              <a:rPr dirty="0" sz="1500" spc="-15" b="1">
                <a:latin typeface="Franklin Gothic Book"/>
                <a:cs typeface="Franklin Gothic Book"/>
              </a:rPr>
              <a:t>t</a:t>
            </a:r>
            <a:r>
              <a:rPr dirty="0" sz="1500" spc="-10" b="1">
                <a:latin typeface="Franklin Gothic Book"/>
                <a:cs typeface="Franklin Gothic Book"/>
              </a:rPr>
              <a:t>o</a:t>
            </a:r>
            <a:r>
              <a:rPr dirty="0" sz="1500" b="1">
                <a:latin typeface="Franklin Gothic Book"/>
                <a:cs typeface="Franklin Gothic Book"/>
              </a:rPr>
              <a:t>r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25" b="1">
                <a:latin typeface="Franklin Gothic Book"/>
                <a:cs typeface="Franklin Gothic Book"/>
              </a:rPr>
              <a:t>o</a:t>
            </a:r>
            <a:r>
              <a:rPr dirty="0" sz="1500" b="1">
                <a:latin typeface="Franklin Gothic Book"/>
                <a:cs typeface="Franklin Gothic Book"/>
              </a:rPr>
              <a:t>,</a:t>
            </a:r>
            <a:r>
              <a:rPr dirty="0" sz="1500" spc="-45" b="1">
                <a:latin typeface="Franklin Gothic Book"/>
                <a:cs typeface="Franklin Gothic Book"/>
              </a:rPr>
              <a:t> </a:t>
            </a:r>
            <a:r>
              <a:rPr dirty="0" sz="1500" spc="0" b="1">
                <a:latin typeface="Franklin Gothic Book"/>
                <a:cs typeface="Franklin Gothic Book"/>
              </a:rPr>
              <a:t>i</a:t>
            </a:r>
            <a:r>
              <a:rPr dirty="0" sz="1500" spc="-10" b="1">
                <a:latin typeface="Franklin Gothic Book"/>
                <a:cs typeface="Franklin Gothic Book"/>
              </a:rPr>
              <a:t>n</a:t>
            </a:r>
            <a:r>
              <a:rPr dirty="0" sz="1500" spc="-15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qu</a:t>
            </a:r>
            <a:r>
              <a:rPr dirty="0" sz="1500" spc="-5" b="1">
                <a:latin typeface="Franklin Gothic Book"/>
                <a:cs typeface="Franklin Gothic Book"/>
              </a:rPr>
              <a:t>e</a:t>
            </a:r>
            <a:r>
              <a:rPr dirty="0" sz="1500" spc="0" b="1">
                <a:latin typeface="Franklin Gothic Book"/>
                <a:cs typeface="Franklin Gothic Book"/>
              </a:rPr>
              <a:t>l</a:t>
            </a:r>
            <a:r>
              <a:rPr dirty="0" sz="1500" spc="-10" b="1">
                <a:latin typeface="Franklin Gothic Book"/>
                <a:cs typeface="Franklin Gothic Book"/>
              </a:rPr>
              <a:t>lo</a:t>
            </a:r>
            <a:r>
              <a:rPr dirty="0" sz="1500" spc="-50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u</a:t>
            </a:r>
            <a:r>
              <a:rPr dirty="0" sz="1500" b="1">
                <a:latin typeface="Franklin Gothic Book"/>
                <a:cs typeface="Franklin Gothic Book"/>
              </a:rPr>
              <a:t>r</a:t>
            </a:r>
            <a:r>
              <a:rPr dirty="0" sz="1500" b="1">
                <a:latin typeface="Franklin Gothic Book"/>
                <a:cs typeface="Franklin Gothic Book"/>
              </a:rPr>
              <a:t>in</a:t>
            </a:r>
            <a:r>
              <a:rPr dirty="0" sz="1500" spc="-5" b="1">
                <a:latin typeface="Franklin Gothic Book"/>
                <a:cs typeface="Franklin Gothic Book"/>
              </a:rPr>
              <a:t>ar</a:t>
            </a:r>
            <a:r>
              <a:rPr dirty="0" sz="1500" spc="-10" b="1">
                <a:latin typeface="Franklin Gothic Book"/>
                <a:cs typeface="Franklin Gothic Book"/>
              </a:rPr>
              <a:t>io</a:t>
            </a:r>
            <a:r>
              <a:rPr dirty="0" sz="1500" spc="-55" b="1">
                <a:latin typeface="Franklin Gothic Book"/>
                <a:cs typeface="Franklin Gothic Book"/>
              </a:rPr>
              <a:t> </a:t>
            </a:r>
            <a:r>
              <a:rPr dirty="0" sz="1500" spc="-10" b="1">
                <a:latin typeface="Franklin Gothic Book"/>
                <a:cs typeface="Franklin Gothic Book"/>
              </a:rPr>
              <a:t>e</a:t>
            </a:r>
            <a:r>
              <a:rPr dirty="0" sz="1500" spc="-5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n</a:t>
            </a:r>
            <a:r>
              <a:rPr dirty="0" sz="1500" spc="-5" b="1">
                <a:latin typeface="Franklin Gothic Book"/>
                <a:cs typeface="Franklin Gothic Book"/>
              </a:rPr>
              <a:t>e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2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c</a:t>
            </a:r>
            <a:r>
              <a:rPr dirty="0" sz="1500" b="1">
                <a:latin typeface="Franklin Gothic Book"/>
                <a:cs typeface="Franklin Gothic Book"/>
              </a:rPr>
              <a:t>on</a:t>
            </a:r>
            <a:r>
              <a:rPr dirty="0" sz="1500" spc="-5" b="1">
                <a:latin typeface="Franklin Gothic Book"/>
                <a:cs typeface="Franklin Gothic Book"/>
              </a:rPr>
              <a:t>d</a:t>
            </a:r>
            <a:r>
              <a:rPr dirty="0" sz="1500" spc="-10" b="1">
                <a:latin typeface="Franklin Gothic Book"/>
                <a:cs typeface="Franklin Gothic Book"/>
              </a:rPr>
              <a:t>o</a:t>
            </a:r>
            <a:r>
              <a:rPr dirty="0" sz="1500" spc="-15" b="1">
                <a:latin typeface="Franklin Gothic Book"/>
                <a:cs typeface="Franklin Gothic Book"/>
              </a:rPr>
              <a:t>t</a:t>
            </a:r>
            <a:r>
              <a:rPr dirty="0" sz="1500" b="1">
                <a:latin typeface="Franklin Gothic Book"/>
                <a:cs typeface="Franklin Gothic Book"/>
              </a:rPr>
              <a:t>t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5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d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5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mol</a:t>
            </a:r>
            <a:r>
              <a:rPr dirty="0" sz="1500" b="1">
                <a:latin typeface="Franklin Gothic Book"/>
                <a:cs typeface="Franklin Gothic Book"/>
              </a:rPr>
              <a:t>t</a:t>
            </a:r>
            <a:r>
              <a:rPr dirty="0" sz="1500" spc="-10" b="1">
                <a:latin typeface="Franklin Gothic Book"/>
                <a:cs typeface="Franklin Gothic Book"/>
              </a:rPr>
              <a:t>e</a:t>
            </a:r>
            <a:r>
              <a:rPr dirty="0" sz="1500" spc="-3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g</a:t>
            </a:r>
            <a:r>
              <a:rPr dirty="0" sz="1500" spc="0" b="1">
                <a:latin typeface="Franklin Gothic Book"/>
                <a:cs typeface="Franklin Gothic Book"/>
              </a:rPr>
              <a:t>h</a:t>
            </a:r>
            <a:r>
              <a:rPr dirty="0" sz="1500" spc="0" b="1">
                <a:latin typeface="Franklin Gothic Book"/>
                <a:cs typeface="Franklin Gothic Book"/>
              </a:rPr>
              <a:t>i</a:t>
            </a:r>
            <a:r>
              <a:rPr dirty="0" sz="1500" spc="-5" b="1">
                <a:latin typeface="Franklin Gothic Book"/>
                <a:cs typeface="Franklin Gothic Book"/>
              </a:rPr>
              <a:t>a</a:t>
            </a:r>
            <a:r>
              <a:rPr dirty="0" sz="1500" spc="-10" b="1">
                <a:latin typeface="Franklin Gothic Book"/>
                <a:cs typeface="Franklin Gothic Book"/>
              </a:rPr>
              <a:t>n</a:t>
            </a:r>
            <a:r>
              <a:rPr dirty="0" sz="1500" spc="-5" b="1">
                <a:latin typeface="Franklin Gothic Book"/>
                <a:cs typeface="Franklin Gothic Book"/>
              </a:rPr>
              <a:t>d</a:t>
            </a:r>
            <a:r>
              <a:rPr dirty="0" sz="1500" spc="-10" b="1">
                <a:latin typeface="Franklin Gothic Book"/>
                <a:cs typeface="Franklin Gothic Book"/>
              </a:rPr>
              <a:t>ole.</a:t>
            </a:r>
            <a:endParaRPr sz="1500">
              <a:latin typeface="Franklin Gothic Book"/>
              <a:cs typeface="Franklin Gothic Book"/>
            </a:endParaRPr>
          </a:p>
          <a:p>
            <a:pPr marL="440690">
              <a:lnSpc>
                <a:spcPct val="100000"/>
              </a:lnSpc>
              <a:spcBef>
                <a:spcPts val="755"/>
              </a:spcBef>
            </a:pPr>
            <a:r>
              <a:rPr dirty="0" sz="1500" spc="-10" b="1">
                <a:latin typeface="Franklin Gothic Book"/>
                <a:cs typeface="Franklin Gothic Book"/>
              </a:rPr>
              <a:t>F</a:t>
            </a:r>
            <a:r>
              <a:rPr dirty="0" sz="1500" b="1">
                <a:latin typeface="Franklin Gothic Book"/>
                <a:cs typeface="Franklin Gothic Book"/>
              </a:rPr>
              <a:t>U</a:t>
            </a:r>
            <a:r>
              <a:rPr dirty="0" sz="1500" spc="-5" b="1">
                <a:latin typeface="Franklin Gothic Book"/>
                <a:cs typeface="Franklin Gothic Book"/>
              </a:rPr>
              <a:t>NZ</a:t>
            </a:r>
            <a:r>
              <a:rPr dirty="0" sz="1500" spc="5" b="1">
                <a:latin typeface="Franklin Gothic Book"/>
                <a:cs typeface="Franklin Gothic Book"/>
              </a:rPr>
              <a:t>I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spc="-15" b="1">
                <a:latin typeface="Franklin Gothic Book"/>
                <a:cs typeface="Franklin Gothic Book"/>
              </a:rPr>
              <a:t>NI:</a:t>
            </a:r>
            <a:endParaRPr sz="1500">
              <a:latin typeface="Franklin Gothic Book"/>
              <a:cs typeface="Franklin Gothic Book"/>
            </a:endParaRPr>
          </a:p>
          <a:p>
            <a:pPr marL="527685" marR="5080" indent="-86995">
              <a:lnSpc>
                <a:spcPct val="122100"/>
              </a:lnSpc>
              <a:spcBef>
                <a:spcPts val="370"/>
              </a:spcBef>
            </a:pPr>
            <a:r>
              <a:rPr dirty="0" sz="1500" b="1">
                <a:latin typeface="Franklin Gothic Book"/>
                <a:cs typeface="Franklin Gothic Book"/>
              </a:rPr>
              <a:t>P</a:t>
            </a:r>
            <a:r>
              <a:rPr dirty="0" sz="1500" b="1">
                <a:latin typeface="Franklin Gothic Book"/>
                <a:cs typeface="Franklin Gothic Book"/>
              </a:rPr>
              <a:t>r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spc="-5" b="1">
                <a:latin typeface="Franklin Gothic Book"/>
                <a:cs typeface="Franklin Gothic Book"/>
              </a:rPr>
              <a:t>te</a:t>
            </a:r>
            <a:r>
              <a:rPr dirty="0" sz="1500" spc="-15" b="1">
                <a:latin typeface="Franklin Gothic Book"/>
                <a:cs typeface="Franklin Gothic Book"/>
              </a:rPr>
              <a:t>z</a:t>
            </a:r>
            <a:r>
              <a:rPr dirty="0" sz="1500" spc="-10" b="1">
                <a:latin typeface="Franklin Gothic Book"/>
                <a:cs typeface="Franklin Gothic Book"/>
              </a:rPr>
              <a:t>ione,</a:t>
            </a:r>
            <a:r>
              <a:rPr dirty="0" sz="1500" spc="-4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a</a:t>
            </a:r>
            <a:r>
              <a:rPr dirty="0" sz="1500" b="1">
                <a:latin typeface="Franklin Gothic Book"/>
                <a:cs typeface="Franklin Gothic Book"/>
              </a:rPr>
              <a:t>sso</a:t>
            </a:r>
            <a:r>
              <a:rPr dirty="0" sz="1500" spc="-5" b="1">
                <a:latin typeface="Franklin Gothic Book"/>
                <a:cs typeface="Franklin Gothic Book"/>
              </a:rPr>
              <a:t>rb</a:t>
            </a:r>
            <a:r>
              <a:rPr dirty="0" sz="1500" spc="-10" b="1">
                <a:latin typeface="Franklin Gothic Book"/>
                <a:cs typeface="Franklin Gothic Book"/>
              </a:rPr>
              <a:t>im</a:t>
            </a:r>
            <a:r>
              <a:rPr dirty="0" sz="1500" b="1">
                <a:latin typeface="Franklin Gothic Book"/>
                <a:cs typeface="Franklin Gothic Book"/>
              </a:rPr>
              <a:t>e</a:t>
            </a:r>
            <a:r>
              <a:rPr dirty="0" sz="1500" spc="-10" b="1">
                <a:latin typeface="Franklin Gothic Book"/>
                <a:cs typeface="Franklin Gothic Book"/>
              </a:rPr>
              <a:t>nto</a:t>
            </a:r>
            <a:r>
              <a:rPr dirty="0" sz="1500" spc="-55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nu</a:t>
            </a:r>
            <a:r>
              <a:rPr dirty="0" sz="1500" b="1">
                <a:latin typeface="Franklin Gothic Book"/>
                <a:cs typeface="Franklin Gothic Book"/>
              </a:rPr>
              <a:t>tr</a:t>
            </a:r>
            <a:r>
              <a:rPr dirty="0" sz="1500" spc="0" b="1">
                <a:latin typeface="Franklin Gothic Book"/>
                <a:cs typeface="Franklin Gothic Book"/>
              </a:rPr>
              <a:t>i</a:t>
            </a:r>
            <a:r>
              <a:rPr dirty="0" sz="1500" spc="-10" b="1">
                <a:latin typeface="Franklin Gothic Book"/>
                <a:cs typeface="Franklin Gothic Book"/>
              </a:rPr>
              <a:t>en</a:t>
            </a:r>
            <a:r>
              <a:rPr dirty="0" sz="1500" b="1">
                <a:latin typeface="Franklin Gothic Book"/>
                <a:cs typeface="Franklin Gothic Book"/>
              </a:rPr>
              <a:t>t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50" b="1">
                <a:latin typeface="Franklin Gothic Book"/>
                <a:cs typeface="Franklin Gothic Book"/>
              </a:rPr>
              <a:t> </a:t>
            </a:r>
            <a:r>
              <a:rPr dirty="0" sz="1500" spc="-10" b="1">
                <a:latin typeface="Franklin Gothic Book"/>
                <a:cs typeface="Franklin Gothic Book"/>
              </a:rPr>
              <a:t>e</a:t>
            </a:r>
            <a:r>
              <a:rPr dirty="0" sz="1500" spc="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secre</a:t>
            </a:r>
            <a:r>
              <a:rPr dirty="0" sz="1500" b="1">
                <a:latin typeface="Franklin Gothic Book"/>
                <a:cs typeface="Franklin Gothic Book"/>
              </a:rPr>
              <a:t>z</a:t>
            </a:r>
            <a:r>
              <a:rPr dirty="0" sz="1500" spc="-10" b="1">
                <a:latin typeface="Franklin Gothic Book"/>
                <a:cs typeface="Franklin Gothic Book"/>
              </a:rPr>
              <a:t>ione</a:t>
            </a:r>
            <a:r>
              <a:rPr dirty="0" sz="1500" spc="-4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d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5" b="1">
                <a:latin typeface="Franklin Gothic Book"/>
                <a:cs typeface="Franklin Gothic Book"/>
              </a:rPr>
              <a:t> </a:t>
            </a:r>
            <a:r>
              <a:rPr dirty="0" sz="1500" spc="10" b="1">
                <a:latin typeface="Franklin Gothic Book"/>
                <a:cs typeface="Franklin Gothic Book"/>
              </a:rPr>
              <a:t>mu</a:t>
            </a:r>
            <a:r>
              <a:rPr dirty="0" sz="1500" spc="5" b="1">
                <a:latin typeface="Franklin Gothic Book"/>
                <a:cs typeface="Franklin Gothic Book"/>
              </a:rPr>
              <a:t>c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spc="-55" b="1">
                <a:latin typeface="Franklin Gothic Book"/>
                <a:cs typeface="Franklin Gothic Book"/>
              </a:rPr>
              <a:t> </a:t>
            </a:r>
            <a:r>
              <a:rPr dirty="0" sz="1500" spc="10" b="1">
                <a:latin typeface="Franklin Gothic Book"/>
                <a:cs typeface="Franklin Gothic Book"/>
              </a:rPr>
              <a:t>p</a:t>
            </a:r>
            <a:r>
              <a:rPr dirty="0" sz="1500" spc="5" b="1">
                <a:latin typeface="Franklin Gothic Book"/>
                <a:cs typeface="Franklin Gothic Book"/>
              </a:rPr>
              <a:t>e</a:t>
            </a:r>
            <a:r>
              <a:rPr dirty="0" sz="1500" b="1">
                <a:latin typeface="Franklin Gothic Book"/>
                <a:cs typeface="Franklin Gothic Book"/>
              </a:rPr>
              <a:t>r</a:t>
            </a:r>
            <a:r>
              <a:rPr dirty="0" sz="1500" spc="-20" b="1">
                <a:latin typeface="Franklin Gothic Book"/>
                <a:cs typeface="Franklin Gothic Book"/>
              </a:rPr>
              <a:t> </a:t>
            </a:r>
            <a:r>
              <a:rPr dirty="0" sz="1500" spc="10" b="1">
                <a:latin typeface="Franklin Gothic Book"/>
                <a:cs typeface="Franklin Gothic Book"/>
              </a:rPr>
              <a:t>m</a:t>
            </a:r>
            <a:r>
              <a:rPr dirty="0" sz="1500" spc="5" b="1">
                <a:latin typeface="Franklin Gothic Book"/>
                <a:cs typeface="Franklin Gothic Book"/>
              </a:rPr>
              <a:t>e</a:t>
            </a:r>
            <a:r>
              <a:rPr dirty="0" sz="1500" spc="10" b="1">
                <a:latin typeface="Franklin Gothic Book"/>
                <a:cs typeface="Franklin Gothic Book"/>
              </a:rPr>
              <a:t>zz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spc="-45" b="1">
                <a:latin typeface="Franklin Gothic Book"/>
                <a:cs typeface="Franklin Gothic Book"/>
              </a:rPr>
              <a:t> </a:t>
            </a:r>
            <a:r>
              <a:rPr dirty="0" sz="1500" spc="5" b="1">
                <a:latin typeface="Franklin Gothic Book"/>
                <a:cs typeface="Franklin Gothic Book"/>
              </a:rPr>
              <a:t>d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5" b="1">
                <a:latin typeface="Franklin Gothic Book"/>
                <a:cs typeface="Franklin Gothic Book"/>
              </a:rPr>
              <a:t> </a:t>
            </a:r>
            <a:r>
              <a:rPr dirty="0" sz="1500" spc="5" b="1">
                <a:latin typeface="Franklin Gothic Book"/>
                <a:cs typeface="Franklin Gothic Book"/>
              </a:rPr>
              <a:t>ce</a:t>
            </a:r>
            <a:r>
              <a:rPr dirty="0" sz="1500" spc="10" b="1">
                <a:latin typeface="Franklin Gothic Book"/>
                <a:cs typeface="Franklin Gothic Book"/>
              </a:rPr>
              <a:t>llu</a:t>
            </a:r>
            <a:r>
              <a:rPr dirty="0" sz="1500" b="1">
                <a:latin typeface="Franklin Gothic Book"/>
                <a:cs typeface="Franklin Gothic Book"/>
              </a:rPr>
              <a:t>le</a:t>
            </a:r>
            <a:r>
              <a:rPr dirty="0" sz="1500" spc="-40" b="1">
                <a:latin typeface="Franklin Gothic Book"/>
                <a:cs typeface="Franklin Gothic Book"/>
              </a:rPr>
              <a:t> </a:t>
            </a:r>
            <a:r>
              <a:rPr dirty="0" sz="1500" spc="5" b="1">
                <a:latin typeface="Franklin Gothic Book"/>
                <a:cs typeface="Franklin Gothic Book"/>
              </a:rPr>
              <a:t>s</a:t>
            </a:r>
            <a:r>
              <a:rPr dirty="0" sz="1500" spc="10" b="1">
                <a:latin typeface="Franklin Gothic Book"/>
                <a:cs typeface="Franklin Gothic Book"/>
              </a:rPr>
              <a:t>p</a:t>
            </a:r>
            <a:r>
              <a:rPr dirty="0" sz="1500" spc="5" b="1">
                <a:latin typeface="Franklin Gothic Book"/>
                <a:cs typeface="Franklin Gothic Book"/>
              </a:rPr>
              <a:t>ec</a:t>
            </a:r>
            <a:r>
              <a:rPr dirty="0" sz="1500" spc="0" b="1">
                <a:latin typeface="Franklin Gothic Book"/>
                <a:cs typeface="Franklin Gothic Book"/>
              </a:rPr>
              <a:t>i</a:t>
            </a:r>
            <a:r>
              <a:rPr dirty="0" sz="1500" spc="5" b="1">
                <a:latin typeface="Franklin Gothic Book"/>
                <a:cs typeface="Franklin Gothic Book"/>
              </a:rPr>
              <a:t>a</a:t>
            </a:r>
            <a:r>
              <a:rPr dirty="0" sz="1500" b="1">
                <a:latin typeface="Franklin Gothic Book"/>
                <a:cs typeface="Franklin Gothic Book"/>
              </a:rPr>
              <a:t>li</a:t>
            </a:r>
            <a:r>
              <a:rPr dirty="0" sz="1500" spc="-5" b="1">
                <a:latin typeface="Franklin Gothic Book"/>
                <a:cs typeface="Franklin Gothic Book"/>
              </a:rPr>
              <a:t>z</a:t>
            </a:r>
            <a:r>
              <a:rPr dirty="0" sz="1500" spc="10" b="1">
                <a:latin typeface="Franklin Gothic Book"/>
                <a:cs typeface="Franklin Gothic Book"/>
              </a:rPr>
              <a:t>z</a:t>
            </a:r>
            <a:r>
              <a:rPr dirty="0" sz="1500" b="1">
                <a:latin typeface="Franklin Gothic Book"/>
                <a:cs typeface="Franklin Gothic Book"/>
              </a:rPr>
              <a:t>ate</a:t>
            </a:r>
            <a:r>
              <a:rPr dirty="0" sz="1500" spc="-40" b="1">
                <a:latin typeface="Franklin Gothic Book"/>
                <a:cs typeface="Franklin Gothic Book"/>
              </a:rPr>
              <a:t> </a:t>
            </a:r>
            <a:r>
              <a:rPr dirty="0" sz="1500" spc="5" b="1">
                <a:latin typeface="Franklin Gothic Book"/>
                <a:cs typeface="Franklin Gothic Book"/>
              </a:rPr>
              <a:t>dett</a:t>
            </a:r>
            <a:r>
              <a:rPr dirty="0" sz="1500" b="1">
                <a:latin typeface="Franklin Gothic Book"/>
                <a:cs typeface="Franklin Gothic Book"/>
              </a:rPr>
              <a:t>e </a:t>
            </a:r>
            <a:r>
              <a:rPr dirty="0" sz="1500" spc="-10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a</a:t>
            </a:r>
            <a:r>
              <a:rPr dirty="0" sz="1500" spc="-10" b="1">
                <a:latin typeface="Franklin Gothic Book"/>
                <a:cs typeface="Franklin Gothic Book"/>
              </a:rPr>
              <a:t> </a:t>
            </a:r>
            <a:r>
              <a:rPr dirty="0" sz="1500" b="1">
                <a:latin typeface="Franklin Gothic Book"/>
                <a:cs typeface="Franklin Gothic Book"/>
              </a:rPr>
              <a:t>f</a:t>
            </a:r>
            <a:r>
              <a:rPr dirty="0" sz="1500" spc="5" b="1">
                <a:latin typeface="Franklin Gothic Book"/>
                <a:cs typeface="Franklin Gothic Book"/>
              </a:rPr>
              <a:t>or</a:t>
            </a:r>
            <a:r>
              <a:rPr dirty="0" sz="1500" spc="10" b="1">
                <a:latin typeface="Franklin Gothic Book"/>
                <a:cs typeface="Franklin Gothic Book"/>
              </a:rPr>
              <a:t>m</a:t>
            </a:r>
            <a:r>
              <a:rPr dirty="0" sz="1500" b="1">
                <a:latin typeface="Franklin Gothic Book"/>
                <a:cs typeface="Franklin Gothic Book"/>
              </a:rPr>
              <a:t>a</a:t>
            </a:r>
            <a:r>
              <a:rPr dirty="0" sz="150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d</a:t>
            </a:r>
            <a:r>
              <a:rPr dirty="0" sz="1500" spc="-5" b="1">
                <a:latin typeface="Franklin Gothic Book"/>
                <a:cs typeface="Franklin Gothic Book"/>
              </a:rPr>
              <a:t>i</a:t>
            </a:r>
            <a:r>
              <a:rPr dirty="0" sz="1500" spc="-15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ca</a:t>
            </a:r>
            <a:r>
              <a:rPr dirty="0" sz="1500" spc="0" b="1">
                <a:latin typeface="Franklin Gothic Book"/>
                <a:cs typeface="Franklin Gothic Book"/>
              </a:rPr>
              <a:t>li</a:t>
            </a:r>
            <a:r>
              <a:rPr dirty="0" sz="1500" spc="-5" b="1">
                <a:latin typeface="Franklin Gothic Book"/>
                <a:cs typeface="Franklin Gothic Book"/>
              </a:rPr>
              <a:t>c</a:t>
            </a:r>
            <a:r>
              <a:rPr dirty="0" sz="1500" spc="-10" b="1">
                <a:latin typeface="Franklin Gothic Book"/>
                <a:cs typeface="Franklin Gothic Book"/>
              </a:rPr>
              <a:t>e</a:t>
            </a:r>
            <a:r>
              <a:rPr dirty="0" sz="1500" spc="-3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dett</a:t>
            </a:r>
            <a:r>
              <a:rPr dirty="0" sz="1500" spc="-10" b="1">
                <a:latin typeface="Franklin Gothic Book"/>
                <a:cs typeface="Franklin Gothic Book"/>
              </a:rPr>
              <a:t>e</a:t>
            </a:r>
            <a:r>
              <a:rPr dirty="0" sz="1500" spc="-2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C</a:t>
            </a:r>
            <a:r>
              <a:rPr dirty="0" sz="1500" b="1">
                <a:latin typeface="Franklin Gothic Book"/>
                <a:cs typeface="Franklin Gothic Book"/>
              </a:rPr>
              <a:t>A</a:t>
            </a:r>
            <a:r>
              <a:rPr dirty="0" sz="1500" spc="-5" b="1">
                <a:latin typeface="Franklin Gothic Book"/>
                <a:cs typeface="Franklin Gothic Book"/>
              </a:rPr>
              <a:t>L</a:t>
            </a:r>
            <a:r>
              <a:rPr dirty="0" sz="1500" spc="5" b="1">
                <a:latin typeface="Franklin Gothic Book"/>
                <a:cs typeface="Franklin Gothic Book"/>
              </a:rPr>
              <a:t>I</a:t>
            </a:r>
            <a:r>
              <a:rPr dirty="0" sz="1500" spc="-5" b="1">
                <a:latin typeface="Franklin Gothic Book"/>
                <a:cs typeface="Franklin Gothic Book"/>
              </a:rPr>
              <a:t>C</a:t>
            </a:r>
            <a:r>
              <a:rPr dirty="0" sz="1500" spc="5" b="1">
                <a:latin typeface="Franklin Gothic Book"/>
                <a:cs typeface="Franklin Gothic Book"/>
              </a:rPr>
              <a:t>I</a:t>
            </a:r>
            <a:r>
              <a:rPr dirty="0" sz="1500" spc="-10" b="1">
                <a:latin typeface="Franklin Gothic Book"/>
                <a:cs typeface="Franklin Gothic Book"/>
              </a:rPr>
              <a:t>FORMI</a:t>
            </a:r>
            <a:r>
              <a:rPr dirty="0" sz="1500" spc="-50" b="1">
                <a:latin typeface="Franklin Gothic Book"/>
                <a:cs typeface="Franklin Gothic Book"/>
              </a:rPr>
              <a:t> </a:t>
            </a:r>
            <a:r>
              <a:rPr dirty="0" sz="1500" spc="-10" b="1">
                <a:latin typeface="Franklin Gothic Book"/>
                <a:cs typeface="Franklin Gothic Book"/>
              </a:rPr>
              <a:t>o</a:t>
            </a:r>
            <a:r>
              <a:rPr dirty="0" sz="1500" spc="-5" b="1">
                <a:latin typeface="Franklin Gothic Book"/>
                <a:cs typeface="Franklin Gothic Book"/>
              </a:rPr>
              <a:t> </a:t>
            </a:r>
            <a:r>
              <a:rPr dirty="0" sz="1500" spc="-10" b="1">
                <a:latin typeface="Franklin Gothic Book"/>
                <a:cs typeface="Franklin Gothic Book"/>
              </a:rPr>
              <a:t>M</a:t>
            </a:r>
            <a:r>
              <a:rPr dirty="0" sz="1500" b="1">
                <a:latin typeface="Franklin Gothic Book"/>
                <a:cs typeface="Franklin Gothic Book"/>
              </a:rPr>
              <a:t>U</a:t>
            </a:r>
            <a:r>
              <a:rPr dirty="0" sz="1500" spc="-5" b="1">
                <a:latin typeface="Franklin Gothic Book"/>
                <a:cs typeface="Franklin Gothic Book"/>
              </a:rPr>
              <a:t>C</a:t>
            </a:r>
            <a:r>
              <a:rPr dirty="0" sz="1500" spc="5" b="1">
                <a:latin typeface="Franklin Gothic Book"/>
                <a:cs typeface="Franklin Gothic Book"/>
              </a:rPr>
              <a:t>I</a:t>
            </a:r>
            <a:r>
              <a:rPr dirty="0" sz="1500" spc="-15" b="1">
                <a:latin typeface="Franklin Gothic Book"/>
                <a:cs typeface="Franklin Gothic Book"/>
              </a:rPr>
              <a:t>PA</a:t>
            </a:r>
            <a:r>
              <a:rPr dirty="0" sz="1500" spc="-5" b="1">
                <a:latin typeface="Franklin Gothic Book"/>
                <a:cs typeface="Franklin Gothic Book"/>
              </a:rPr>
              <a:t>R</a:t>
            </a:r>
            <a:r>
              <a:rPr dirty="0" sz="1500" spc="-10" b="1">
                <a:latin typeface="Franklin Gothic Book"/>
                <a:cs typeface="Franklin Gothic Book"/>
              </a:rPr>
              <a:t>E</a:t>
            </a:r>
            <a:r>
              <a:rPr dirty="0" sz="1500" spc="-50" b="1">
                <a:latin typeface="Franklin Gothic Book"/>
                <a:cs typeface="Franklin Gothic Book"/>
              </a:rPr>
              <a:t> </a:t>
            </a:r>
            <a:r>
              <a:rPr dirty="0" sz="1500" spc="0" b="1">
                <a:latin typeface="Franklin Gothic Book"/>
                <a:cs typeface="Franklin Gothic Book"/>
              </a:rPr>
              <a:t>(</a:t>
            </a:r>
            <a:r>
              <a:rPr dirty="0" sz="1500" spc="-5" b="1">
                <a:latin typeface="Franklin Gothic Book"/>
                <a:cs typeface="Franklin Gothic Book"/>
              </a:rPr>
              <a:t>g</a:t>
            </a:r>
            <a:r>
              <a:rPr dirty="0" sz="1500" b="1">
                <a:latin typeface="Franklin Gothic Book"/>
                <a:cs typeface="Franklin Gothic Book"/>
              </a:rPr>
              <a:t>o</a:t>
            </a:r>
            <a:r>
              <a:rPr dirty="0" sz="1500" spc="-5" b="1">
                <a:latin typeface="Franklin Gothic Book"/>
                <a:cs typeface="Franklin Gothic Book"/>
              </a:rPr>
              <a:t>b</a:t>
            </a:r>
            <a:r>
              <a:rPr dirty="0" sz="1500" spc="0" b="1">
                <a:latin typeface="Franklin Gothic Book"/>
                <a:cs typeface="Franklin Gothic Book"/>
              </a:rPr>
              <a:t>l</a:t>
            </a:r>
            <a:r>
              <a:rPr dirty="0" sz="1500" spc="-10" b="1">
                <a:latin typeface="Franklin Gothic Book"/>
                <a:cs typeface="Franklin Gothic Book"/>
              </a:rPr>
              <a:t>et</a:t>
            </a:r>
            <a:r>
              <a:rPr dirty="0" sz="1500" spc="-5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ce</a:t>
            </a:r>
            <a:r>
              <a:rPr dirty="0" sz="1500" spc="0" b="1">
                <a:latin typeface="Franklin Gothic Book"/>
                <a:cs typeface="Franklin Gothic Book"/>
              </a:rPr>
              <a:t>ll)</a:t>
            </a:r>
            <a:r>
              <a:rPr dirty="0" sz="1500" b="1">
                <a:latin typeface="Franklin Gothic Book"/>
                <a:cs typeface="Franklin Gothic Book"/>
              </a:rPr>
              <a:t>.</a:t>
            </a:r>
            <a:endParaRPr sz="15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500" spc="-5" b="1">
                <a:latin typeface="Franklin Gothic Book"/>
                <a:cs typeface="Franklin Gothic Book"/>
              </a:rPr>
              <a:t>a</a:t>
            </a:r>
            <a:r>
              <a:rPr dirty="0" sz="1500" b="1">
                <a:latin typeface="Franklin Gothic Book"/>
                <a:cs typeface="Franklin Gothic Book"/>
              </a:rPr>
              <a:t>pp</a:t>
            </a:r>
            <a:r>
              <a:rPr dirty="0" sz="1500" spc="-5" b="1">
                <a:latin typeface="Franklin Gothic Book"/>
                <a:cs typeface="Franklin Gothic Book"/>
              </a:rPr>
              <a:t>ar</a:t>
            </a:r>
            <a:r>
              <a:rPr dirty="0" sz="1500" spc="-10" b="1">
                <a:latin typeface="Franklin Gothic Book"/>
                <a:cs typeface="Franklin Gothic Book"/>
              </a:rPr>
              <a:t>ato</a:t>
            </a:r>
            <a:r>
              <a:rPr dirty="0" sz="1500" spc="-40" b="1">
                <a:latin typeface="Franklin Gothic Book"/>
                <a:cs typeface="Franklin Gothic Book"/>
              </a:rPr>
              <a:t> </a:t>
            </a:r>
            <a:r>
              <a:rPr dirty="0" sz="1500" spc="-5" b="1">
                <a:latin typeface="Franklin Gothic Book"/>
                <a:cs typeface="Franklin Gothic Book"/>
              </a:rPr>
              <a:t>d</a:t>
            </a:r>
            <a:r>
              <a:rPr dirty="0" sz="1500" spc="0" b="1">
                <a:latin typeface="Franklin Gothic Book"/>
                <a:cs typeface="Franklin Gothic Book"/>
              </a:rPr>
              <a:t>i</a:t>
            </a:r>
            <a:r>
              <a:rPr dirty="0" sz="1500" spc="-5" b="1">
                <a:latin typeface="Franklin Gothic Book"/>
                <a:cs typeface="Franklin Gothic Book"/>
              </a:rPr>
              <a:t>gere</a:t>
            </a:r>
            <a:r>
              <a:rPr dirty="0" sz="1500" b="1">
                <a:latin typeface="Franklin Gothic Book"/>
                <a:cs typeface="Franklin Gothic Book"/>
              </a:rPr>
              <a:t>n</a:t>
            </a:r>
            <a:r>
              <a:rPr dirty="0" sz="1500" spc="-15" b="1">
                <a:latin typeface="Franklin Gothic Book"/>
                <a:cs typeface="Franklin Gothic Book"/>
              </a:rPr>
              <a:t>t</a:t>
            </a:r>
            <a:r>
              <a:rPr dirty="0" sz="1500" spc="-10" b="1">
                <a:latin typeface="Franklin Gothic Book"/>
                <a:cs typeface="Franklin Gothic Book"/>
              </a:rPr>
              <a:t>e</a:t>
            </a:r>
            <a:endParaRPr sz="15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1868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UTO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LI</a:t>
            </a:r>
            <a:r>
              <a:rPr dirty="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LE</a:t>
            </a:r>
            <a:r>
              <a:rPr dirty="0" spc="-4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NDR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CO</a:t>
            </a:r>
          </a:p>
        </p:txBody>
      </p:sp>
      <p:sp>
        <p:nvSpPr>
          <p:cNvPr id="8" name="object 8"/>
          <p:cNvSpPr/>
          <p:nvPr/>
        </p:nvSpPr>
        <p:spPr>
          <a:xfrm>
            <a:off x="690460" y="1371600"/>
            <a:ext cx="2509901" cy="152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7000" y="3124200"/>
            <a:ext cx="3683000" cy="3352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59810" y="1196809"/>
            <a:ext cx="5633085" cy="4856480"/>
          </a:xfrm>
          <a:custGeom>
            <a:avLst/>
            <a:gdLst/>
            <a:ahLst/>
            <a:cxnLst/>
            <a:rect l="l" t="t" r="r" b="b"/>
            <a:pathLst>
              <a:path w="5633084" h="4856480">
                <a:moveTo>
                  <a:pt x="0" y="4856099"/>
                </a:moveTo>
                <a:lnTo>
                  <a:pt x="5632704" y="4856099"/>
                </a:lnTo>
                <a:lnTo>
                  <a:pt x="5632704" y="0"/>
                </a:lnTo>
                <a:lnTo>
                  <a:pt x="0" y="0"/>
                </a:lnTo>
                <a:lnTo>
                  <a:pt x="0" y="48560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059810" y="1196809"/>
            <a:ext cx="5633085" cy="4856480"/>
          </a:xfrm>
          <a:custGeom>
            <a:avLst/>
            <a:gdLst/>
            <a:ahLst/>
            <a:cxnLst/>
            <a:rect l="l" t="t" r="r" b="b"/>
            <a:pathLst>
              <a:path w="5633084" h="4856480">
                <a:moveTo>
                  <a:pt x="0" y="4856099"/>
                </a:moveTo>
                <a:lnTo>
                  <a:pt x="5632704" y="4856099"/>
                </a:lnTo>
                <a:lnTo>
                  <a:pt x="5632704" y="0"/>
                </a:lnTo>
                <a:lnTo>
                  <a:pt x="0" y="0"/>
                </a:lnTo>
                <a:lnTo>
                  <a:pt x="0" y="4856099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148965">
              <a:lnSpc>
                <a:spcPct val="100000"/>
              </a:lnSpc>
            </a:pPr>
            <a:r>
              <a:rPr dirty="0" sz="1600" i="0">
                <a:latin typeface="Franklin Gothic Book"/>
                <a:cs typeface="Franklin Gothic Book"/>
              </a:rPr>
              <a:t>E</a:t>
            </a:r>
            <a:r>
              <a:rPr dirty="0" sz="1600" spc="-5" i="0">
                <a:latin typeface="Franklin Gothic Book"/>
                <a:cs typeface="Franklin Gothic Book"/>
              </a:rPr>
              <a:t>PI</a:t>
            </a:r>
            <a:r>
              <a:rPr dirty="0" sz="1600" spc="0" i="0">
                <a:latin typeface="Franklin Gothic Book"/>
                <a:cs typeface="Franklin Gothic Book"/>
              </a:rPr>
              <a:t>T</a:t>
            </a:r>
            <a:r>
              <a:rPr dirty="0" sz="1600" spc="-10" i="0">
                <a:latin typeface="Franklin Gothic Book"/>
                <a:cs typeface="Franklin Gothic Book"/>
              </a:rPr>
              <a:t>EL</a:t>
            </a:r>
            <a:r>
              <a:rPr dirty="0" sz="1600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O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P</a:t>
            </a:r>
            <a:r>
              <a:rPr dirty="0" sz="1600" i="0">
                <a:latin typeface="Franklin Gothic Book"/>
                <a:cs typeface="Franklin Gothic Book"/>
              </a:rPr>
              <a:t>SE</a:t>
            </a:r>
            <a:r>
              <a:rPr dirty="0" sz="1600" spc="0" i="0">
                <a:latin typeface="Franklin Gothic Book"/>
                <a:cs typeface="Franklin Gothic Book"/>
              </a:rPr>
              <a:t>U</a:t>
            </a:r>
            <a:r>
              <a:rPr dirty="0" sz="1600" spc="-10" i="0">
                <a:latin typeface="Franklin Gothic Book"/>
                <a:cs typeface="Franklin Gothic Book"/>
              </a:rPr>
              <a:t>D</a:t>
            </a:r>
            <a:r>
              <a:rPr dirty="0" sz="1600" i="0">
                <a:latin typeface="Franklin Gothic Book"/>
                <a:cs typeface="Franklin Gothic Book"/>
              </a:rPr>
              <a:t>O</a:t>
            </a:r>
            <a:r>
              <a:rPr dirty="0" sz="1600" spc="-15" i="0">
                <a:latin typeface="Franklin Gothic Book"/>
                <a:cs typeface="Franklin Gothic Book"/>
              </a:rPr>
              <a:t>S</a:t>
            </a:r>
            <a:r>
              <a:rPr dirty="0" sz="1600" spc="-5" i="0">
                <a:latin typeface="Franklin Gothic Book"/>
                <a:cs typeface="Franklin Gothic Book"/>
              </a:rPr>
              <a:t>TRA</a:t>
            </a:r>
            <a:r>
              <a:rPr dirty="0" sz="1600" spc="-10" i="0">
                <a:latin typeface="Franklin Gothic Book"/>
                <a:cs typeface="Franklin Gothic Book"/>
              </a:rPr>
              <a:t>TIFIC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-10" i="0">
                <a:latin typeface="Franklin Gothic Book"/>
                <a:cs typeface="Franklin Gothic Book"/>
              </a:rPr>
              <a:t>TO</a:t>
            </a:r>
            <a:r>
              <a:rPr dirty="0" sz="1600" spc="-55" i="0">
                <a:latin typeface="Franklin Gothic Book"/>
                <a:cs typeface="Franklin Gothic Book"/>
              </a:rPr>
              <a:t> </a:t>
            </a:r>
            <a:r>
              <a:rPr dirty="0" sz="1600" spc="-10" i="0">
                <a:latin typeface="Franklin Gothic Book"/>
                <a:cs typeface="Franklin Gothic Book"/>
              </a:rPr>
              <a:t>o</a:t>
            </a:r>
            <a:r>
              <a:rPr dirty="0" sz="1600" spc="15" i="0">
                <a:latin typeface="Franklin Gothic Book"/>
                <a:cs typeface="Franklin Gothic Book"/>
              </a:rPr>
              <a:t> 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p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ù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0" i="0">
                <a:latin typeface="Franklin Gothic Book"/>
                <a:cs typeface="Franklin Gothic Book"/>
              </a:rPr>
              <a:t>f</a:t>
            </a:r>
            <a:r>
              <a:rPr dirty="0" sz="1600" spc="5" i="0">
                <a:latin typeface="Franklin Gothic Book"/>
                <a:cs typeface="Franklin Gothic Book"/>
              </a:rPr>
              <a:t>il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0" i="0">
                <a:latin typeface="Franklin Gothic Book"/>
                <a:cs typeface="Franklin Gothic Book"/>
              </a:rPr>
              <a:t>d</a:t>
            </a:r>
            <a:r>
              <a:rPr dirty="0" sz="1600" spc="-5" i="0">
                <a:latin typeface="Franklin Gothic Book"/>
                <a:cs typeface="Franklin Gothic Book"/>
              </a:rPr>
              <a:t>i</a:t>
            </a:r>
            <a:r>
              <a:rPr dirty="0" sz="1600" spc="-1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n</a:t>
            </a:r>
            <a:r>
              <a:rPr dirty="0" sz="1600" i="0">
                <a:latin typeface="Franklin Gothic Book"/>
                <a:cs typeface="Franklin Gothic Book"/>
              </a:rPr>
              <a:t>uc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ei</a:t>
            </a:r>
            <a:endParaRPr sz="1600">
              <a:latin typeface="Franklin Gothic Book"/>
              <a:cs typeface="Franklin Gothic Book"/>
            </a:endParaRPr>
          </a:p>
          <a:p>
            <a:pPr marL="3148965" marR="5080">
              <a:lnSpc>
                <a:spcPct val="150000"/>
              </a:lnSpc>
              <a:spcBef>
                <a:spcPts val="385"/>
              </a:spcBef>
            </a:pPr>
            <a:r>
              <a:rPr dirty="0" sz="1600" spc="-5" i="0">
                <a:latin typeface="Franklin Gothic Book"/>
                <a:cs typeface="Franklin Gothic Book"/>
              </a:rPr>
              <a:t>p</a:t>
            </a:r>
            <a:r>
              <a:rPr dirty="0" sz="1600" i="0">
                <a:latin typeface="Franklin Gothic Book"/>
                <a:cs typeface="Franklin Gothic Book"/>
              </a:rPr>
              <a:t>u</a:t>
            </a:r>
            <a:r>
              <a:rPr dirty="0" sz="1600" spc="-10" i="0">
                <a:latin typeface="Franklin Gothic Book"/>
                <a:cs typeface="Franklin Gothic Book"/>
              </a:rPr>
              <a:t>ò</a:t>
            </a:r>
            <a:r>
              <a:rPr dirty="0" sz="1600" spc="-30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i="0">
                <a:latin typeface="Franklin Gothic Book"/>
                <a:cs typeface="Franklin Gothic Book"/>
              </a:rPr>
              <a:t>ss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-10" i="0">
                <a:latin typeface="Franklin Gothic Book"/>
                <a:cs typeface="Franklin Gothic Book"/>
              </a:rPr>
              <a:t>re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c</a:t>
            </a:r>
            <a:r>
              <a:rPr dirty="0" sz="1600" spc="-5" i="0">
                <a:latin typeface="Franklin Gothic Book"/>
                <a:cs typeface="Franklin Gothic Book"/>
              </a:rPr>
              <a:t>on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10" i="0">
                <a:latin typeface="Franklin Gothic Book"/>
                <a:cs typeface="Franklin Gothic Book"/>
              </a:rPr>
              <a:t>ider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-10" i="0">
                <a:latin typeface="Franklin Gothic Book"/>
                <a:cs typeface="Franklin Gothic Book"/>
              </a:rPr>
              <a:t>to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un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2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v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-10" i="0">
                <a:latin typeface="Franklin Gothic Book"/>
                <a:cs typeface="Franklin Gothic Book"/>
              </a:rPr>
              <a:t>tà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d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5" i="0">
                <a:latin typeface="Franklin Gothic Book"/>
                <a:cs typeface="Franklin Gothic Book"/>
              </a:rPr>
              <a:t>ll</a:t>
            </a:r>
            <a:r>
              <a:rPr dirty="0" sz="1600" spc="-5" i="0">
                <a:latin typeface="Franklin Gothic Book"/>
                <a:cs typeface="Franklin Gothic Book"/>
              </a:rPr>
              <a:t>’e</a:t>
            </a:r>
            <a:r>
              <a:rPr dirty="0" sz="1600" spc="-10" i="0">
                <a:latin typeface="Franklin Gothic Book"/>
                <a:cs typeface="Franklin Gothic Book"/>
              </a:rPr>
              <a:t>p</a:t>
            </a:r>
            <a:r>
              <a:rPr dirty="0" sz="1600" spc="-15" i="0">
                <a:latin typeface="Franklin Gothic Book"/>
                <a:cs typeface="Franklin Gothic Book"/>
              </a:rPr>
              <a:t>i</a:t>
            </a:r>
            <a:r>
              <a:rPr dirty="0" sz="1600" spc="-5" i="0">
                <a:latin typeface="Franklin Gothic Book"/>
                <a:cs typeface="Franklin Gothic Book"/>
              </a:rPr>
              <a:t>t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-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o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c</a:t>
            </a:r>
            <a:r>
              <a:rPr dirty="0" sz="1600" spc="5" i="0">
                <a:latin typeface="Franklin Gothic Book"/>
                <a:cs typeface="Franklin Gothic Book"/>
              </a:rPr>
              <a:t>il</a:t>
            </a:r>
            <a:r>
              <a:rPr dirty="0" sz="1600" spc="-10" i="0">
                <a:latin typeface="Franklin Gothic Book"/>
                <a:cs typeface="Franklin Gothic Book"/>
              </a:rPr>
              <a:t>indrico</a:t>
            </a:r>
            <a:r>
              <a:rPr dirty="0" sz="1600" spc="-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10" i="0">
                <a:latin typeface="Franklin Gothic Book"/>
                <a:cs typeface="Franklin Gothic Book"/>
              </a:rPr>
              <a:t>em</a:t>
            </a:r>
            <a:r>
              <a:rPr dirty="0" sz="1600" spc="-15" i="0">
                <a:latin typeface="Franklin Gothic Book"/>
                <a:cs typeface="Franklin Gothic Book"/>
              </a:rPr>
              <a:t>pl</a:t>
            </a:r>
            <a:r>
              <a:rPr dirty="0" sz="1600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ce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po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i="0">
                <a:latin typeface="Franklin Gothic Book"/>
                <a:cs typeface="Franklin Gothic Book"/>
              </a:rPr>
              <a:t>ch</a:t>
            </a:r>
            <a:r>
              <a:rPr dirty="0" sz="1600" spc="-10" i="0">
                <a:latin typeface="Franklin Gothic Book"/>
                <a:cs typeface="Franklin Gothic Book"/>
              </a:rPr>
              <a:t>é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1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c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5" i="0">
                <a:latin typeface="Franklin Gothic Book"/>
                <a:cs typeface="Franklin Gothic Book"/>
              </a:rPr>
              <a:t>ll</a:t>
            </a:r>
            <a:r>
              <a:rPr dirty="0" sz="1600" i="0">
                <a:latin typeface="Franklin Gothic Book"/>
                <a:cs typeface="Franklin Gothic Book"/>
              </a:rPr>
              <a:t>u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p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-10" i="0">
                <a:latin typeface="Franklin Gothic Book"/>
                <a:cs typeface="Franklin Gothic Book"/>
              </a:rPr>
              <a:t>n</a:t>
            </a:r>
            <a:r>
              <a:rPr dirty="0" sz="1600" spc="-20" i="0">
                <a:latin typeface="Franklin Gothic Book"/>
                <a:cs typeface="Franklin Gothic Book"/>
              </a:rPr>
              <a:t>t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-10" i="0">
                <a:latin typeface="Franklin Gothic Book"/>
                <a:cs typeface="Franklin Gothic Book"/>
              </a:rPr>
              <a:t>no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u</a:t>
            </a:r>
            <a:r>
              <a:rPr dirty="0" sz="1600" spc="-5" i="0">
                <a:latin typeface="Franklin Gothic Book"/>
                <a:cs typeface="Franklin Gothic Book"/>
              </a:rPr>
              <a:t>n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25" i="0">
                <a:latin typeface="Franklin Gothic Book"/>
                <a:cs typeface="Franklin Gothic Book"/>
              </a:rPr>
              <a:t> </a:t>
            </a:r>
            <a:r>
              <a:rPr dirty="0" sz="1600" spc="0" i="0">
                <a:latin typeface="Franklin Gothic Book"/>
                <a:cs typeface="Franklin Gothic Book"/>
              </a:rPr>
              <a:t>f</a:t>
            </a:r>
            <a:r>
              <a:rPr dirty="0" sz="1600" spc="-5" i="0">
                <a:latin typeface="Franklin Gothic Book"/>
                <a:cs typeface="Franklin Gothic Book"/>
              </a:rPr>
              <a:t>o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10" i="0">
                <a:latin typeface="Franklin Gothic Book"/>
                <a:cs typeface="Franklin Gothic Book"/>
              </a:rPr>
              <a:t>m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p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i</a:t>
            </a:r>
            <a:r>
              <a:rPr dirty="0" sz="1600" spc="-20" i="0">
                <a:latin typeface="Franklin Gothic Book"/>
                <a:cs typeface="Franklin Gothic Book"/>
              </a:rPr>
              <a:t>s</a:t>
            </a:r>
            <a:r>
              <a:rPr dirty="0" sz="1600" spc="-10" i="0">
                <a:latin typeface="Franklin Gothic Book"/>
                <a:cs typeface="Franklin Gothic Book"/>
              </a:rPr>
              <a:t>m</a:t>
            </a:r>
            <a:r>
              <a:rPr dirty="0" sz="1600" spc="-10" i="0">
                <a:latin typeface="Franklin Gothic Book"/>
                <a:cs typeface="Franklin Gothic Book"/>
              </a:rPr>
              <a:t>at</a:t>
            </a:r>
            <a:r>
              <a:rPr dirty="0" sz="1600" spc="-15" i="0">
                <a:latin typeface="Franklin Gothic Book"/>
                <a:cs typeface="Franklin Gothic Book"/>
              </a:rPr>
              <a:t>i</a:t>
            </a:r>
            <a:r>
              <a:rPr dirty="0" sz="1600" i="0">
                <a:latin typeface="Franklin Gothic Book"/>
                <a:cs typeface="Franklin Gothic Book"/>
              </a:rPr>
              <a:t>c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5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10" i="0">
                <a:latin typeface="Franklin Gothic Book"/>
                <a:cs typeface="Franklin Gothic Book"/>
              </a:rPr>
              <a:t>u</a:t>
            </a:r>
            <a:r>
              <a:rPr dirty="0" sz="1600" spc="-2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u</a:t>
            </a:r>
            <a:r>
              <a:rPr dirty="0" sz="1600" spc="-10" i="0">
                <a:latin typeface="Franklin Gothic Book"/>
                <a:cs typeface="Franklin Gothic Book"/>
              </a:rPr>
              <a:t>n</a:t>
            </a:r>
            <a:r>
              <a:rPr dirty="0" sz="1600" spc="-2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u</a:t>
            </a:r>
            <a:r>
              <a:rPr dirty="0" sz="1600" spc="-5" i="0">
                <a:latin typeface="Franklin Gothic Book"/>
                <a:cs typeface="Franklin Gothic Book"/>
              </a:rPr>
              <a:t>n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co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str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-10" i="0">
                <a:latin typeface="Franklin Gothic Book"/>
                <a:cs typeface="Franklin Gothic Book"/>
              </a:rPr>
              <a:t>to.</a:t>
            </a:r>
            <a:r>
              <a:rPr dirty="0" sz="1600" spc="-50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No</a:t>
            </a:r>
            <a:r>
              <a:rPr dirty="0" sz="1600" spc="-10" i="0">
                <a:latin typeface="Franklin Gothic Book"/>
                <a:cs typeface="Franklin Gothic Book"/>
              </a:rPr>
              <a:t>n</a:t>
            </a:r>
            <a:r>
              <a:rPr dirty="0" sz="1600" spc="-1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tu</a:t>
            </a:r>
            <a:r>
              <a:rPr dirty="0" sz="1600" spc="-10" i="0">
                <a:latin typeface="Franklin Gothic Book"/>
                <a:cs typeface="Franklin Gothic Book"/>
              </a:rPr>
              <a:t>tte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pe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10" i="0">
                <a:latin typeface="Franklin Gothic Book"/>
                <a:cs typeface="Franklin Gothic Book"/>
              </a:rPr>
              <a:t>ò</a:t>
            </a:r>
            <a:r>
              <a:rPr dirty="0" sz="1600" spc="-2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agg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un</a:t>
            </a:r>
            <a:r>
              <a:rPr dirty="0" sz="1600" spc="-20" i="0">
                <a:latin typeface="Franklin Gothic Book"/>
                <a:cs typeface="Franklin Gothic Book"/>
              </a:rPr>
              <a:t>g</a:t>
            </a:r>
            <a:r>
              <a:rPr dirty="0" sz="1600" spc="-5" i="0">
                <a:latin typeface="Franklin Gothic Book"/>
                <a:cs typeface="Franklin Gothic Book"/>
              </a:rPr>
              <a:t>o</a:t>
            </a:r>
            <a:r>
              <a:rPr dirty="0" sz="1600" spc="-10" i="0">
                <a:latin typeface="Franklin Gothic Book"/>
                <a:cs typeface="Franklin Gothic Book"/>
              </a:rPr>
              <a:t>no</a:t>
            </a:r>
            <a:r>
              <a:rPr dirty="0" sz="1600" spc="-5" i="0">
                <a:latin typeface="Franklin Gothic Book"/>
                <a:cs typeface="Franklin Gothic Book"/>
              </a:rPr>
              <a:t> 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2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5" i="0">
                <a:latin typeface="Franklin Gothic Book"/>
                <a:cs typeface="Franklin Gothic Book"/>
              </a:rPr>
              <a:t>upe</a:t>
            </a:r>
            <a:r>
              <a:rPr dirty="0" sz="1600" spc="-10" i="0">
                <a:latin typeface="Franklin Gothic Book"/>
                <a:cs typeface="Franklin Gothic Book"/>
              </a:rPr>
              <a:t>rficie</a:t>
            </a:r>
            <a:r>
              <a:rPr dirty="0" sz="1600" spc="-40" i="0">
                <a:latin typeface="Franklin Gothic Book"/>
                <a:cs typeface="Franklin Gothic Book"/>
              </a:rPr>
              <a:t> </a:t>
            </a:r>
            <a:r>
              <a:rPr dirty="0" sz="1600" spc="5" i="0">
                <a:latin typeface="Franklin Gothic Book"/>
                <a:cs typeface="Franklin Gothic Book"/>
              </a:rPr>
              <a:t>li</a:t>
            </a:r>
            <a:r>
              <a:rPr dirty="0" sz="1600" spc="-10" i="0">
                <a:latin typeface="Franklin Gothic Book"/>
                <a:cs typeface="Franklin Gothic Book"/>
              </a:rPr>
              <a:t>b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d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5" i="0">
                <a:latin typeface="Franklin Gothic Book"/>
                <a:cs typeface="Franklin Gothic Book"/>
              </a:rPr>
              <a:t>ll</a:t>
            </a:r>
            <a:r>
              <a:rPr dirty="0" sz="1600" spc="-5" i="0">
                <a:latin typeface="Franklin Gothic Book"/>
                <a:cs typeface="Franklin Gothic Book"/>
              </a:rPr>
              <a:t>’e</a:t>
            </a:r>
            <a:r>
              <a:rPr dirty="0" sz="1600" spc="-10" i="0">
                <a:latin typeface="Franklin Gothic Book"/>
                <a:cs typeface="Franklin Gothic Book"/>
              </a:rPr>
              <a:t>p</a:t>
            </a:r>
            <a:r>
              <a:rPr dirty="0" sz="1600" spc="-15" i="0">
                <a:latin typeface="Franklin Gothic Book"/>
                <a:cs typeface="Franklin Gothic Book"/>
              </a:rPr>
              <a:t>i</a:t>
            </a:r>
            <a:r>
              <a:rPr dirty="0" sz="1600" spc="-5" i="0">
                <a:latin typeface="Franklin Gothic Book"/>
                <a:cs typeface="Franklin Gothic Book"/>
              </a:rPr>
              <a:t>t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-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o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po</a:t>
            </a:r>
            <a:r>
              <a:rPr dirty="0" sz="1600" i="0">
                <a:latin typeface="Franklin Gothic Book"/>
                <a:cs typeface="Franklin Gothic Book"/>
              </a:rPr>
              <a:t>ss</a:t>
            </a:r>
            <a:r>
              <a:rPr dirty="0" sz="1600" spc="-10" i="0">
                <a:latin typeface="Franklin Gothic Book"/>
                <a:cs typeface="Franklin Gothic Book"/>
              </a:rPr>
              <a:t>ono</a:t>
            </a:r>
            <a:r>
              <a:rPr dirty="0" sz="1600" spc="-3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qu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ndi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i="0">
                <a:latin typeface="Franklin Gothic Book"/>
                <a:cs typeface="Franklin Gothic Book"/>
              </a:rPr>
              <a:t>v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u</a:t>
            </a:r>
            <a:r>
              <a:rPr dirty="0" sz="1600" spc="-5" i="0">
                <a:latin typeface="Franklin Gothic Book"/>
                <a:cs typeface="Franklin Gothic Book"/>
              </a:rPr>
              <a:t>n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35" i="0">
                <a:latin typeface="Franklin Gothic Book"/>
                <a:cs typeface="Franklin Gothic Book"/>
              </a:rPr>
              <a:t> </a:t>
            </a:r>
            <a:r>
              <a:rPr dirty="0" sz="1600" spc="0" i="0">
                <a:latin typeface="Franklin Gothic Book"/>
                <a:cs typeface="Franklin Gothic Book"/>
              </a:rPr>
              <a:t>f</a:t>
            </a:r>
            <a:r>
              <a:rPr dirty="0" sz="1600" spc="-5" i="0">
                <a:latin typeface="Franklin Gothic Book"/>
                <a:cs typeface="Franklin Gothic Book"/>
              </a:rPr>
              <a:t>o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10" i="0">
                <a:latin typeface="Franklin Gothic Book"/>
                <a:cs typeface="Franklin Gothic Book"/>
              </a:rPr>
              <a:t>m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35" i="0">
                <a:latin typeface="Franklin Gothic Book"/>
                <a:cs typeface="Franklin Gothic Book"/>
              </a:rPr>
              <a:t> 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1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eg</a:t>
            </a:r>
            <a:r>
              <a:rPr dirty="0" sz="1600" spc="-10" i="0">
                <a:latin typeface="Franklin Gothic Book"/>
                <a:cs typeface="Franklin Gothic Book"/>
              </a:rPr>
              <a:t>o</a:t>
            </a:r>
            <a:r>
              <a:rPr dirty="0" sz="1600" spc="0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are.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Po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i="0">
                <a:latin typeface="Franklin Gothic Book"/>
                <a:cs typeface="Franklin Gothic Book"/>
              </a:rPr>
              <a:t>ch</a:t>
            </a:r>
            <a:r>
              <a:rPr dirty="0" sz="1600" spc="-10" i="0">
                <a:latin typeface="Franklin Gothic Book"/>
                <a:cs typeface="Franklin Gothic Book"/>
              </a:rPr>
              <a:t>é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i</a:t>
            </a:r>
            <a:r>
              <a:rPr dirty="0" sz="1600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n</a:t>
            </a:r>
            <a:r>
              <a:rPr dirty="0" sz="1600" i="0">
                <a:latin typeface="Franklin Gothic Book"/>
                <a:cs typeface="Franklin Gothic Book"/>
              </a:rPr>
              <a:t>uc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ei</a:t>
            </a:r>
            <a:r>
              <a:rPr dirty="0" sz="1600" spc="-4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5" i="0">
                <a:latin typeface="Franklin Gothic Book"/>
                <a:cs typeface="Franklin Gothic Book"/>
              </a:rPr>
              <a:t>on</a:t>
            </a:r>
            <a:r>
              <a:rPr dirty="0" sz="1600" spc="-10" i="0">
                <a:latin typeface="Franklin Gothic Book"/>
                <a:cs typeface="Franklin Gothic Book"/>
              </a:rPr>
              <a:t>o</a:t>
            </a:r>
            <a:r>
              <a:rPr dirty="0" sz="1600" spc="-3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tu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-5" i="0">
                <a:latin typeface="Franklin Gothic Book"/>
                <a:cs typeface="Franklin Gothic Book"/>
              </a:rPr>
              <a:t>ti</a:t>
            </a:r>
            <a:r>
              <a:rPr dirty="0" sz="1600" spc="-60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ne</a:t>
            </a:r>
            <a:r>
              <a:rPr dirty="0" sz="1600" spc="5" i="0">
                <a:latin typeface="Franklin Gothic Book"/>
                <a:cs typeface="Franklin Gothic Book"/>
              </a:rPr>
              <a:t>ll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po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15" i="0">
                <a:latin typeface="Franklin Gothic Book"/>
                <a:cs typeface="Franklin Gothic Book"/>
              </a:rPr>
              <a:t>zion</a:t>
            </a:r>
            <a:r>
              <a:rPr dirty="0" sz="1600" spc="-5" i="0">
                <a:latin typeface="Franklin Gothic Book"/>
                <a:cs typeface="Franklin Gothic Book"/>
              </a:rPr>
              <a:t>i</a:t>
            </a:r>
            <a:r>
              <a:rPr dirty="0" sz="1600" spc="-50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p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ù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g</a:t>
            </a:r>
            <a:r>
              <a:rPr dirty="0" sz="1600" i="0">
                <a:latin typeface="Franklin Gothic Book"/>
                <a:cs typeface="Franklin Gothic Book"/>
              </a:rPr>
              <a:t>h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35" i="0">
                <a:latin typeface="Franklin Gothic Book"/>
                <a:cs typeface="Franklin Gothic Book"/>
              </a:rPr>
              <a:t> </a:t>
            </a:r>
            <a:r>
              <a:rPr dirty="0" sz="1600" spc="0" i="0">
                <a:latin typeface="Franklin Gothic Book"/>
                <a:cs typeface="Franklin Gothic Book"/>
              </a:rPr>
              <a:t>d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5" i="0">
                <a:latin typeface="Franklin Gothic Book"/>
                <a:cs typeface="Franklin Gothic Book"/>
              </a:rPr>
              <a:t>ll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3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c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5" i="0">
                <a:latin typeface="Franklin Gothic Book"/>
                <a:cs typeface="Franklin Gothic Book"/>
              </a:rPr>
              <a:t>ll</a:t>
            </a:r>
            <a:r>
              <a:rPr dirty="0" sz="1600" i="0">
                <a:latin typeface="Franklin Gothic Book"/>
                <a:cs typeface="Franklin Gothic Book"/>
              </a:rPr>
              <a:t>u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-5" i="0">
                <a:latin typeface="Franklin Gothic Book"/>
                <a:cs typeface="Franklin Gothic Book"/>
              </a:rPr>
              <a:t>,</a:t>
            </a:r>
            <a:r>
              <a:rPr dirty="0" sz="1600" spc="-60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appa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5" i="0">
                <a:latin typeface="Franklin Gothic Book"/>
                <a:cs typeface="Franklin Gothic Book"/>
              </a:rPr>
              <a:t>o</a:t>
            </a:r>
            <a:r>
              <a:rPr dirty="0" sz="1600" spc="-10" i="0">
                <a:latin typeface="Franklin Gothic Book"/>
                <a:cs typeface="Franklin Gothic Book"/>
              </a:rPr>
              <a:t>no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d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i="0">
                <a:latin typeface="Franklin Gothic Book"/>
                <a:cs typeface="Franklin Gothic Book"/>
              </a:rPr>
              <a:t>v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-10" i="0">
                <a:latin typeface="Franklin Gothic Book"/>
                <a:cs typeface="Franklin Gothic Book"/>
              </a:rPr>
              <a:t>r</a:t>
            </a:r>
            <a:r>
              <a:rPr dirty="0" sz="1600" spc="-20" i="0">
                <a:latin typeface="Franklin Gothic Book"/>
                <a:cs typeface="Franklin Gothic Book"/>
              </a:rPr>
              <a:t>s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0" i="0">
                <a:latin typeface="Franklin Gothic Book"/>
                <a:cs typeface="Franklin Gothic Book"/>
              </a:rPr>
              <a:t>t</a:t>
            </a:r>
            <a:r>
              <a:rPr dirty="0" sz="1600" spc="-5" i="0">
                <a:latin typeface="Franklin Gothic Book"/>
                <a:cs typeface="Franklin Gothic Book"/>
              </a:rPr>
              <a:t>ez</a:t>
            </a:r>
            <a:r>
              <a:rPr dirty="0" sz="1600" spc="-15" i="0">
                <a:latin typeface="Franklin Gothic Book"/>
                <a:cs typeface="Franklin Gothic Book"/>
              </a:rPr>
              <a:t>z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50" i="0">
                <a:latin typeface="Franklin Gothic Book"/>
                <a:cs typeface="Franklin Gothic Book"/>
              </a:rPr>
              <a:t> </a:t>
            </a:r>
            <a:r>
              <a:rPr dirty="0" sz="1600" spc="0" i="0">
                <a:latin typeface="Franklin Gothic Book"/>
                <a:cs typeface="Franklin Gothic Book"/>
              </a:rPr>
              <a:t>d</a:t>
            </a:r>
            <a:r>
              <a:rPr dirty="0" sz="1600" spc="-5" i="0">
                <a:latin typeface="Franklin Gothic Book"/>
                <a:cs typeface="Franklin Gothic Book"/>
              </a:rPr>
              <a:t>an</a:t>
            </a:r>
            <a:r>
              <a:rPr dirty="0" sz="1600" spc="0" i="0">
                <a:latin typeface="Franklin Gothic Book"/>
                <a:cs typeface="Franklin Gothic Book"/>
              </a:rPr>
              <a:t>d</a:t>
            </a:r>
            <a:r>
              <a:rPr dirty="0" sz="1600" spc="-10" i="0">
                <a:latin typeface="Franklin Gothic Book"/>
                <a:cs typeface="Franklin Gothic Book"/>
              </a:rPr>
              <a:t>o</a:t>
            </a:r>
            <a:r>
              <a:rPr dirty="0" sz="1600" spc="-3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-5" i="0">
                <a:latin typeface="Franklin Gothic Book"/>
                <a:cs typeface="Franklin Gothic Book"/>
              </a:rPr>
              <a:t>l</a:t>
            </a:r>
            <a:r>
              <a:rPr dirty="0" sz="1600" i="0">
                <a:latin typeface="Franklin Gothic Book"/>
                <a:cs typeface="Franklin Gothic Book"/>
              </a:rPr>
              <a:t> </a:t>
            </a:r>
            <a:r>
              <a:rPr dirty="0" sz="1600" spc="0" i="0">
                <a:latin typeface="Franklin Gothic Book"/>
                <a:cs typeface="Franklin Gothic Book"/>
              </a:rPr>
              <a:t>t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10" i="0">
                <a:latin typeface="Franklin Gothic Book"/>
                <a:cs typeface="Franklin Gothic Book"/>
              </a:rPr>
              <a:t>suto</a:t>
            </a:r>
            <a:r>
              <a:rPr dirty="0" sz="1600" spc="-40" i="0">
                <a:latin typeface="Franklin Gothic Book"/>
                <a:cs typeface="Franklin Gothic Book"/>
              </a:rPr>
              <a:t> 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fa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50" i="0">
                <a:latin typeface="Franklin Gothic Book"/>
                <a:cs typeface="Franklin Gothic Book"/>
              </a:rPr>
              <a:t> 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mma</a:t>
            </a:r>
            <a:r>
              <a:rPr dirty="0" sz="1600" spc="-15" i="0">
                <a:latin typeface="Franklin Gothic Book"/>
                <a:cs typeface="Franklin Gothic Book"/>
              </a:rPr>
              <a:t>gin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0" i="0">
                <a:latin typeface="Franklin Gothic Book"/>
                <a:cs typeface="Franklin Gothic Book"/>
              </a:rPr>
              <a:t>d</a:t>
            </a:r>
            <a:r>
              <a:rPr dirty="0" sz="1600" spc="-5" i="0">
                <a:latin typeface="Franklin Gothic Book"/>
                <a:cs typeface="Franklin Gothic Book"/>
              </a:rPr>
              <a:t>i</a:t>
            </a:r>
            <a:r>
              <a:rPr dirty="0" sz="1600" spc="-1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u</a:t>
            </a:r>
            <a:r>
              <a:rPr dirty="0" sz="1600" spc="-10" i="0">
                <a:latin typeface="Franklin Gothic Book"/>
                <a:cs typeface="Franklin Gothic Book"/>
              </a:rPr>
              <a:t>n</a:t>
            </a:r>
            <a:r>
              <a:rPr dirty="0" sz="1600" spc="-20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ep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5" i="0">
                <a:latin typeface="Franklin Gothic Book"/>
                <a:cs typeface="Franklin Gothic Book"/>
              </a:rPr>
              <a:t>t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-10" i="0">
                <a:latin typeface="Franklin Gothic Book"/>
                <a:cs typeface="Franklin Gothic Book"/>
              </a:rPr>
              <a:t>lio</a:t>
            </a:r>
            <a:r>
              <a:rPr dirty="0" sz="1600" spc="-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st</a:t>
            </a:r>
            <a:r>
              <a:rPr dirty="0" sz="1600" spc="-10" i="0">
                <a:latin typeface="Franklin Gothic Book"/>
                <a:cs typeface="Franklin Gothic Book"/>
              </a:rPr>
              <a:t>rat</a:t>
            </a:r>
            <a:r>
              <a:rPr dirty="0" sz="1600" spc="-15" i="0">
                <a:latin typeface="Franklin Gothic Book"/>
                <a:cs typeface="Franklin Gothic Book"/>
              </a:rPr>
              <a:t>i</a:t>
            </a:r>
            <a:r>
              <a:rPr dirty="0" sz="1600" spc="-5" i="0">
                <a:latin typeface="Franklin Gothic Book"/>
                <a:cs typeface="Franklin Gothic Book"/>
              </a:rPr>
              <a:t>fi</a:t>
            </a:r>
            <a:r>
              <a:rPr dirty="0" sz="1600" spc="-5" i="0">
                <a:latin typeface="Franklin Gothic Book"/>
                <a:cs typeface="Franklin Gothic Book"/>
              </a:rPr>
              <a:t>c</a:t>
            </a:r>
            <a:r>
              <a:rPr dirty="0" sz="1600" spc="-10" i="0">
                <a:latin typeface="Franklin Gothic Book"/>
                <a:cs typeface="Franklin Gothic Book"/>
              </a:rPr>
              <a:t>at</a:t>
            </a:r>
            <a:r>
              <a:rPr dirty="0" sz="1600" spc="-5" i="0">
                <a:latin typeface="Franklin Gothic Book"/>
                <a:cs typeface="Franklin Gothic Book"/>
              </a:rPr>
              <a:t>o</a:t>
            </a:r>
            <a:r>
              <a:rPr dirty="0" sz="1600" spc="-5" i="0">
                <a:latin typeface="Franklin Gothic Book"/>
                <a:cs typeface="Franklin Gothic Book"/>
              </a:rPr>
              <a:t>,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men</a:t>
            </a:r>
            <a:r>
              <a:rPr dirty="0" sz="1600" spc="0" i="0">
                <a:latin typeface="Franklin Gothic Book"/>
                <a:cs typeface="Franklin Gothic Book"/>
              </a:rPr>
              <a:t>t</a:t>
            </a:r>
            <a:r>
              <a:rPr dirty="0" sz="1600" spc="-10" i="0">
                <a:latin typeface="Franklin Gothic Book"/>
                <a:cs typeface="Franklin Gothic Book"/>
              </a:rPr>
              <a:t>re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n</a:t>
            </a:r>
            <a:r>
              <a:rPr dirty="0" sz="1600" spc="-2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ea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0" i="0">
                <a:latin typeface="Franklin Gothic Book"/>
                <a:cs typeface="Franklin Gothic Book"/>
              </a:rPr>
              <a:t>t</a:t>
            </a:r>
            <a:r>
              <a:rPr dirty="0" sz="1600" spc="-10" i="0">
                <a:latin typeface="Franklin Gothic Book"/>
                <a:cs typeface="Franklin Gothic Book"/>
              </a:rPr>
              <a:t>à</a:t>
            </a:r>
            <a:r>
              <a:rPr dirty="0" sz="1600" spc="-5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tut</a:t>
            </a:r>
            <a:r>
              <a:rPr dirty="0" sz="1600" spc="-10" i="0">
                <a:latin typeface="Franklin Gothic Book"/>
                <a:cs typeface="Franklin Gothic Book"/>
              </a:rPr>
              <a:t>te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1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c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spc="5" i="0">
                <a:latin typeface="Franklin Gothic Book"/>
                <a:cs typeface="Franklin Gothic Book"/>
              </a:rPr>
              <a:t>ll</a:t>
            </a:r>
            <a:r>
              <a:rPr dirty="0" sz="1600" i="0">
                <a:latin typeface="Franklin Gothic Book"/>
                <a:cs typeface="Franklin Gothic Book"/>
              </a:rPr>
              <a:t>u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-5" i="0">
                <a:latin typeface="Franklin Gothic Book"/>
                <a:cs typeface="Franklin Gothic Book"/>
              </a:rPr>
              <a:t>appogg</a:t>
            </a:r>
            <a:r>
              <a:rPr dirty="0" sz="1600" spc="-5" i="0">
                <a:latin typeface="Franklin Gothic Book"/>
                <a:cs typeface="Franklin Gothic Book"/>
              </a:rPr>
              <a:t>i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-10" i="0">
                <a:latin typeface="Franklin Gothic Book"/>
                <a:cs typeface="Franklin Gothic Book"/>
              </a:rPr>
              <a:t>no</a:t>
            </a:r>
            <a:r>
              <a:rPr dirty="0" sz="1600" spc="-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su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la</a:t>
            </a:r>
            <a:r>
              <a:rPr dirty="0" sz="1600" spc="-50" i="0">
                <a:latin typeface="Franklin Gothic Book"/>
                <a:cs typeface="Franklin Gothic Book"/>
              </a:rPr>
              <a:t> </a:t>
            </a:r>
            <a:r>
              <a:rPr dirty="0" sz="1600" spc="-10" i="0">
                <a:latin typeface="Franklin Gothic Book"/>
                <a:cs typeface="Franklin Gothic Book"/>
              </a:rPr>
              <a:t>mem</a:t>
            </a:r>
            <a:r>
              <a:rPr dirty="0" sz="1600" spc="-10" i="0">
                <a:latin typeface="Franklin Gothic Book"/>
                <a:cs typeface="Franklin Gothic Book"/>
              </a:rPr>
              <a:t>b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an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50" i="0">
                <a:latin typeface="Franklin Gothic Book"/>
                <a:cs typeface="Franklin Gothic Book"/>
              </a:rPr>
              <a:t> </a:t>
            </a:r>
            <a:r>
              <a:rPr dirty="0" sz="1600" spc="-10" i="0">
                <a:latin typeface="Franklin Gothic Book"/>
                <a:cs typeface="Franklin Gothic Book"/>
              </a:rPr>
              <a:t>b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3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(u</a:t>
            </a:r>
            <a:r>
              <a:rPr dirty="0" sz="1600" spc="-5" i="0">
                <a:latin typeface="Franklin Gothic Book"/>
                <a:cs typeface="Franklin Gothic Book"/>
              </a:rPr>
              <a:t>n</a:t>
            </a:r>
            <a:r>
              <a:rPr dirty="0" sz="1600" spc="5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co</a:t>
            </a:r>
            <a:r>
              <a:rPr dirty="0" sz="1600" spc="-3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st</a:t>
            </a:r>
            <a:r>
              <a:rPr dirty="0" sz="1600" spc="-1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-5" i="0">
                <a:latin typeface="Franklin Gothic Book"/>
                <a:cs typeface="Franklin Gothic Book"/>
              </a:rPr>
              <a:t>t</a:t>
            </a:r>
            <a:r>
              <a:rPr dirty="0" sz="1600" i="0">
                <a:latin typeface="Franklin Gothic Book"/>
                <a:cs typeface="Franklin Gothic Book"/>
              </a:rPr>
              <a:t>o</a:t>
            </a:r>
            <a:r>
              <a:rPr dirty="0" sz="1600" spc="-5" i="0">
                <a:latin typeface="Franklin Gothic Book"/>
                <a:cs typeface="Franklin Gothic Book"/>
              </a:rPr>
              <a:t>)</a:t>
            </a:r>
            <a:r>
              <a:rPr dirty="0" sz="1600" spc="-40" i="0">
                <a:latin typeface="Franklin Gothic Book"/>
                <a:cs typeface="Franklin Gothic Book"/>
              </a:rPr>
              <a:t> </a:t>
            </a:r>
            <a:r>
              <a:rPr dirty="0" sz="1600" spc="-10" i="0">
                <a:latin typeface="Franklin Gothic Book"/>
                <a:cs typeface="Franklin Gothic Book"/>
              </a:rPr>
              <a:t>m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1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5" i="0">
                <a:latin typeface="Franklin Gothic Book"/>
                <a:cs typeface="Franklin Gothic Book"/>
              </a:rPr>
              <a:t>o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o</a:t>
            </a:r>
            <a:r>
              <a:rPr dirty="0" sz="1600" spc="-2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u</a:t>
            </a:r>
            <a:r>
              <a:rPr dirty="0" sz="1600" spc="-5" i="0">
                <a:latin typeface="Franklin Gothic Book"/>
                <a:cs typeface="Franklin Gothic Book"/>
              </a:rPr>
              <a:t>n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2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10" i="0">
                <a:latin typeface="Franklin Gothic Book"/>
                <a:cs typeface="Franklin Gothic Book"/>
              </a:rPr>
              <a:t>u</a:t>
            </a:r>
            <a:r>
              <a:rPr dirty="0" sz="1600" spc="-3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tr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agg</a:t>
            </a:r>
            <a:r>
              <a:rPr dirty="0" sz="1600" spc="-10" i="0">
                <a:latin typeface="Franklin Gothic Book"/>
                <a:cs typeface="Franklin Gothic Book"/>
              </a:rPr>
              <a:t>iun</a:t>
            </a:r>
            <a:r>
              <a:rPr dirty="0" sz="1600" spc="-20" i="0">
                <a:latin typeface="Franklin Gothic Book"/>
                <a:cs typeface="Franklin Gothic Book"/>
              </a:rPr>
              <a:t>g</a:t>
            </a:r>
            <a:r>
              <a:rPr dirty="0" sz="1600" spc="-10" i="0">
                <a:latin typeface="Franklin Gothic Book"/>
                <a:cs typeface="Franklin Gothic Book"/>
              </a:rPr>
              <a:t>e</a:t>
            </a:r>
            <a:r>
              <a:rPr dirty="0" sz="1600" spc="-35" i="0">
                <a:latin typeface="Franklin Gothic Book"/>
                <a:cs typeface="Franklin Gothic Book"/>
              </a:rPr>
              <a:t> </a:t>
            </a:r>
            <a:r>
              <a:rPr dirty="0" sz="1600" spc="5" i="0">
                <a:latin typeface="Franklin Gothic Book"/>
                <a:cs typeface="Franklin Gothic Book"/>
              </a:rPr>
              <a:t>l</a:t>
            </a:r>
            <a:r>
              <a:rPr dirty="0" sz="1600" spc="-10" i="0">
                <a:latin typeface="Franklin Gothic Book"/>
                <a:cs typeface="Franklin Gothic Book"/>
              </a:rPr>
              <a:t>a</a:t>
            </a:r>
            <a:r>
              <a:rPr dirty="0" sz="1600" spc="-10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su</a:t>
            </a:r>
            <a:r>
              <a:rPr dirty="0" sz="1600" spc="-5" i="0">
                <a:latin typeface="Franklin Gothic Book"/>
                <a:cs typeface="Franklin Gothic Book"/>
              </a:rPr>
              <a:t>pe</a:t>
            </a:r>
            <a:r>
              <a:rPr dirty="0" sz="1600" spc="-10" i="0">
                <a:latin typeface="Franklin Gothic Book"/>
                <a:cs typeface="Franklin Gothic Book"/>
              </a:rPr>
              <a:t>r</a:t>
            </a:r>
            <a:r>
              <a:rPr dirty="0" sz="1600" spc="-15" i="0">
                <a:latin typeface="Franklin Gothic Book"/>
                <a:cs typeface="Franklin Gothic Book"/>
              </a:rPr>
              <a:t>fi</a:t>
            </a:r>
            <a:r>
              <a:rPr dirty="0" sz="1600" spc="-10" i="0">
                <a:latin typeface="Franklin Gothic Book"/>
                <a:cs typeface="Franklin Gothic Book"/>
              </a:rPr>
              <a:t>cie</a:t>
            </a:r>
            <a:r>
              <a:rPr dirty="0" sz="1600" spc="-45" i="0">
                <a:latin typeface="Franklin Gothic Book"/>
                <a:cs typeface="Franklin Gothic Book"/>
              </a:rPr>
              <a:t> </a:t>
            </a:r>
            <a:r>
              <a:rPr dirty="0" sz="1600" spc="5" i="0">
                <a:latin typeface="Franklin Gothic Book"/>
                <a:cs typeface="Franklin Gothic Book"/>
              </a:rPr>
              <a:t>li</a:t>
            </a:r>
            <a:r>
              <a:rPr dirty="0" sz="1600" spc="-10" i="0">
                <a:latin typeface="Franklin Gothic Book"/>
                <a:cs typeface="Franklin Gothic Book"/>
              </a:rPr>
              <a:t>b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-5" i="0">
                <a:latin typeface="Franklin Gothic Book"/>
                <a:cs typeface="Franklin Gothic Book"/>
              </a:rPr>
              <a:t>.</a:t>
            </a:r>
            <a:endParaRPr sz="1600">
              <a:latin typeface="Franklin Gothic Book"/>
              <a:cs typeface="Franklin Gothic Book"/>
            </a:endParaRPr>
          </a:p>
          <a:p>
            <a:pPr marL="2526665"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2526665"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2539365">
              <a:lnSpc>
                <a:spcPct val="100000"/>
              </a:lnSpc>
              <a:spcBef>
                <a:spcPts val="930"/>
              </a:spcBef>
            </a:pPr>
            <a:r>
              <a:rPr dirty="0" sz="1600" spc="-5" i="0">
                <a:latin typeface="Franklin Gothic Book"/>
                <a:cs typeface="Franklin Gothic Book"/>
              </a:rPr>
              <a:t>Appa</a:t>
            </a:r>
            <a:r>
              <a:rPr dirty="0" sz="1600" spc="-1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-10" i="0">
                <a:latin typeface="Franklin Gothic Book"/>
                <a:cs typeface="Franklin Gothic Book"/>
              </a:rPr>
              <a:t>to</a:t>
            </a:r>
            <a:r>
              <a:rPr dirty="0" sz="1600" spc="-35" i="0">
                <a:latin typeface="Franklin Gothic Book"/>
                <a:cs typeface="Franklin Gothic Book"/>
              </a:rPr>
              <a:t> </a:t>
            </a:r>
            <a:r>
              <a:rPr dirty="0" sz="160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e</a:t>
            </a:r>
            <a:r>
              <a:rPr dirty="0" sz="1600" i="0">
                <a:latin typeface="Franklin Gothic Book"/>
                <a:cs typeface="Franklin Gothic Book"/>
              </a:rPr>
              <a:t>s</a:t>
            </a:r>
            <a:r>
              <a:rPr dirty="0" sz="1600" spc="-15" i="0">
                <a:latin typeface="Franklin Gothic Book"/>
                <a:cs typeface="Franklin Gothic Book"/>
              </a:rPr>
              <a:t>pi</a:t>
            </a:r>
            <a:r>
              <a:rPr dirty="0" sz="1600" spc="-20" i="0">
                <a:latin typeface="Franklin Gothic Book"/>
                <a:cs typeface="Franklin Gothic Book"/>
              </a:rPr>
              <a:t>r</a:t>
            </a:r>
            <a:r>
              <a:rPr dirty="0" sz="1600" spc="-5" i="0">
                <a:latin typeface="Franklin Gothic Book"/>
                <a:cs typeface="Franklin Gothic Book"/>
              </a:rPr>
              <a:t>a</a:t>
            </a:r>
            <a:r>
              <a:rPr dirty="0" sz="1600" spc="-5" i="0">
                <a:latin typeface="Franklin Gothic Book"/>
                <a:cs typeface="Franklin Gothic Book"/>
              </a:rPr>
              <a:t>t</a:t>
            </a:r>
            <a:r>
              <a:rPr dirty="0" sz="1600" spc="-5" i="0">
                <a:latin typeface="Franklin Gothic Book"/>
                <a:cs typeface="Franklin Gothic Book"/>
              </a:rPr>
              <a:t>o</a:t>
            </a:r>
            <a:r>
              <a:rPr dirty="0" sz="1600" spc="-10" i="0">
                <a:latin typeface="Franklin Gothic Book"/>
                <a:cs typeface="Franklin Gothic Book"/>
              </a:rPr>
              <a:t>r</a:t>
            </a:r>
            <a:r>
              <a:rPr dirty="0" sz="1600" spc="-15" i="0">
                <a:latin typeface="Franklin Gothic Book"/>
                <a:cs typeface="Franklin Gothic Book"/>
              </a:rPr>
              <a:t>i</a:t>
            </a:r>
            <a:r>
              <a:rPr dirty="0" sz="1600" spc="-10" i="0">
                <a:latin typeface="Franklin Gothic Book"/>
                <a:cs typeface="Franklin Gothic Book"/>
              </a:rPr>
              <a:t>o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62271" y="385572"/>
            <a:ext cx="478536" cy="502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754380"/>
            <a:ext cx="440436" cy="499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39700" y="524257"/>
            <a:ext cx="4375785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UTO</a:t>
            </a:r>
            <a:r>
              <a:rPr dirty="0" sz="2400" spc="-5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ELIALE</a:t>
            </a:r>
            <a:r>
              <a:rPr dirty="0" sz="2400" spc="-5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INDR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CO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3121" y="838200"/>
            <a:ext cx="2433828" cy="152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8600" y="2514600"/>
            <a:ext cx="2514600" cy="41719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43609" y="2636901"/>
            <a:ext cx="7416800" cy="1077595"/>
          </a:xfrm>
          <a:prstGeom prst="rect">
            <a:avLst/>
          </a:prstGeom>
          <a:solidFill>
            <a:srgbClr val="CCCCCC"/>
          </a:solidFill>
          <a:ln w="1270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2826385" marR="838200" indent="-1985010">
              <a:lnSpc>
                <a:spcPct val="100000"/>
              </a:lnSpc>
            </a:pP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F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FER</a:t>
            </a: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Z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IAMEN</a:t>
            </a:r>
            <a:r>
              <a:rPr dirty="0" sz="32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3200" spc="-6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3200" spc="-25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UL</a:t>
            </a: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RE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 E</a:t>
            </a:r>
            <a:r>
              <a:rPr dirty="0" sz="32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20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32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SUTI</a:t>
            </a:r>
            <a:endParaRPr sz="32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2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6165850" cy="0"/>
          </a:xfrm>
          <a:custGeom>
            <a:avLst/>
            <a:gdLst/>
            <a:ahLst/>
            <a:cxnLst/>
            <a:rect l="l" t="t" r="r" b="b"/>
            <a:pathLst>
              <a:path w="6165850" h="0">
                <a:moveTo>
                  <a:pt x="0" y="0"/>
                </a:moveTo>
                <a:lnTo>
                  <a:pt x="6165850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99033" y="285870"/>
            <a:ext cx="2920365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UTI</a:t>
            </a:r>
            <a:r>
              <a:rPr dirty="0" sz="2400" spc="-4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ELIALI</a:t>
            </a:r>
            <a:r>
              <a:rPr dirty="0" sz="2400" spc="-3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DI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IV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25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TI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ENTO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00" y="1073403"/>
            <a:ext cx="4495800" cy="5555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6200" y="1430299"/>
            <a:ext cx="2092325" cy="339090"/>
          </a:xfrm>
          <a:prstGeom prst="rect">
            <a:avLst/>
          </a:prstGeom>
          <a:solidFill>
            <a:srgbClr val="CCCCCC"/>
          </a:solidFill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6835">
              <a:lnSpc>
                <a:spcPct val="100000"/>
              </a:lnSpc>
            </a:pPr>
            <a:r>
              <a:rPr dirty="0" sz="1600" spc="-10" b="1">
                <a:latin typeface="Arial Narrow"/>
                <a:cs typeface="Arial Narrow"/>
              </a:rPr>
              <a:t>SQ</a:t>
            </a:r>
            <a:r>
              <a:rPr dirty="0" sz="1600" spc="-5" b="1">
                <a:latin typeface="Arial Narrow"/>
                <a:cs typeface="Arial Narrow"/>
              </a:rPr>
              <a:t>U</a:t>
            </a:r>
            <a:r>
              <a:rPr dirty="0" sz="1600" spc="-15" b="1">
                <a:latin typeface="Arial Narrow"/>
                <a:cs typeface="Arial Narrow"/>
              </a:rPr>
              <a:t>AM</a:t>
            </a:r>
            <a:r>
              <a:rPr dirty="0" sz="1600" spc="-15" b="1">
                <a:latin typeface="Arial Narrow"/>
                <a:cs typeface="Arial Narrow"/>
              </a:rPr>
              <a:t>OS</a:t>
            </a:r>
            <a:r>
              <a:rPr dirty="0" sz="1600" spc="-15" b="1">
                <a:latin typeface="Arial Narrow"/>
                <a:cs typeface="Arial Narrow"/>
              </a:rPr>
              <a:t>O</a:t>
            </a:r>
            <a:r>
              <a:rPr dirty="0" sz="1600" b="1">
                <a:latin typeface="Arial Narrow"/>
                <a:cs typeface="Arial Narrow"/>
              </a:rPr>
              <a:t> </a:t>
            </a:r>
            <a:r>
              <a:rPr dirty="0" sz="1600" spc="-10" b="1">
                <a:latin typeface="Arial Narrow"/>
                <a:cs typeface="Arial Narrow"/>
              </a:rPr>
              <a:t>SEMPLICE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09800" y="1752600"/>
            <a:ext cx="238760" cy="238760"/>
          </a:xfrm>
          <a:custGeom>
            <a:avLst/>
            <a:gdLst/>
            <a:ahLst/>
            <a:cxnLst/>
            <a:rect l="l" t="t" r="r" b="b"/>
            <a:pathLst>
              <a:path w="238760" h="238760">
                <a:moveTo>
                  <a:pt x="70742" y="50542"/>
                </a:moveTo>
                <a:lnTo>
                  <a:pt x="50542" y="70742"/>
                </a:lnTo>
                <a:lnTo>
                  <a:pt x="218439" y="238760"/>
                </a:lnTo>
                <a:lnTo>
                  <a:pt x="238760" y="218439"/>
                </a:lnTo>
                <a:lnTo>
                  <a:pt x="70742" y="50542"/>
                </a:lnTo>
                <a:close/>
              </a:path>
              <a:path w="238760" h="238760">
                <a:moveTo>
                  <a:pt x="0" y="0"/>
                </a:moveTo>
                <a:lnTo>
                  <a:pt x="30352" y="90932"/>
                </a:lnTo>
                <a:lnTo>
                  <a:pt x="50542" y="70742"/>
                </a:lnTo>
                <a:lnTo>
                  <a:pt x="40386" y="60578"/>
                </a:lnTo>
                <a:lnTo>
                  <a:pt x="60579" y="40386"/>
                </a:lnTo>
                <a:lnTo>
                  <a:pt x="80898" y="40386"/>
                </a:lnTo>
                <a:lnTo>
                  <a:pt x="90931" y="30352"/>
                </a:lnTo>
                <a:lnTo>
                  <a:pt x="0" y="0"/>
                </a:lnTo>
                <a:close/>
              </a:path>
              <a:path w="238760" h="238760">
                <a:moveTo>
                  <a:pt x="60579" y="40386"/>
                </a:moveTo>
                <a:lnTo>
                  <a:pt x="40386" y="60578"/>
                </a:lnTo>
                <a:lnTo>
                  <a:pt x="50542" y="70742"/>
                </a:lnTo>
                <a:lnTo>
                  <a:pt x="70742" y="50542"/>
                </a:lnTo>
                <a:lnTo>
                  <a:pt x="60579" y="40386"/>
                </a:lnTo>
                <a:close/>
              </a:path>
              <a:path w="238760" h="238760">
                <a:moveTo>
                  <a:pt x="80898" y="40386"/>
                </a:moveTo>
                <a:lnTo>
                  <a:pt x="60579" y="40386"/>
                </a:lnTo>
                <a:lnTo>
                  <a:pt x="70742" y="50542"/>
                </a:lnTo>
                <a:lnTo>
                  <a:pt x="80898" y="40386"/>
                </a:lnTo>
                <a:close/>
              </a:path>
            </a:pathLst>
          </a:custGeom>
          <a:solidFill>
            <a:srgbClr val="822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6200" y="1939925"/>
            <a:ext cx="2057400" cy="1483995"/>
          </a:xfrm>
          <a:prstGeom prst="rect">
            <a:avLst/>
          </a:prstGeom>
          <a:solidFill>
            <a:srgbClr val="CCCCCC"/>
          </a:solidFill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6835" marR="261620">
              <a:lnSpc>
                <a:spcPct val="100000"/>
              </a:lnSpc>
            </a:pPr>
            <a:r>
              <a:rPr dirty="0" sz="1200" spc="-10">
                <a:latin typeface="Arial Narrow"/>
                <a:cs typeface="Arial Narrow"/>
              </a:rPr>
              <a:t>-</a:t>
            </a:r>
            <a:r>
              <a:rPr dirty="0" sz="1200">
                <a:latin typeface="Arial Narrow"/>
                <a:cs typeface="Arial Narrow"/>
              </a:rPr>
              <a:t>nel</a:t>
            </a:r>
            <a:r>
              <a:rPr dirty="0" sz="1200" spc="-25">
                <a:latin typeface="Arial Narrow"/>
                <a:cs typeface="Arial Narrow"/>
              </a:rPr>
              <a:t> </a:t>
            </a:r>
            <a:r>
              <a:rPr dirty="0" sz="1200" spc="-5">
                <a:latin typeface="Arial Narrow"/>
                <a:cs typeface="Arial Narrow"/>
              </a:rPr>
              <a:t>sist</a:t>
            </a:r>
            <a:r>
              <a:rPr dirty="0" sz="1200">
                <a:latin typeface="Arial Narrow"/>
                <a:cs typeface="Arial Narrow"/>
              </a:rPr>
              <a:t>e</a:t>
            </a:r>
            <a:r>
              <a:rPr dirty="0" sz="1200" spc="-5">
                <a:latin typeface="Arial Narrow"/>
                <a:cs typeface="Arial Narrow"/>
              </a:rPr>
              <a:t>m</a:t>
            </a:r>
            <a:r>
              <a:rPr dirty="0" sz="1200">
                <a:latin typeface="Arial Narrow"/>
                <a:cs typeface="Arial Narrow"/>
              </a:rPr>
              <a:t>a </a:t>
            </a:r>
            <a:r>
              <a:rPr dirty="0" sz="1200" spc="-5">
                <a:latin typeface="Arial Narrow"/>
                <a:cs typeface="Arial Narrow"/>
              </a:rPr>
              <a:t>c</a:t>
            </a:r>
            <a:r>
              <a:rPr dirty="0" sz="1200" spc="5">
                <a:latin typeface="Arial Narrow"/>
                <a:cs typeface="Arial Narrow"/>
              </a:rPr>
              <a:t>a</a:t>
            </a:r>
            <a:r>
              <a:rPr dirty="0" sz="1200">
                <a:latin typeface="Arial Narrow"/>
                <a:cs typeface="Arial Narrow"/>
              </a:rPr>
              <a:t>rdio</a:t>
            </a:r>
            <a:r>
              <a:rPr dirty="0" sz="1200" spc="-5">
                <a:latin typeface="Arial Narrow"/>
                <a:cs typeface="Arial Narrow"/>
              </a:rPr>
              <a:t>v</a:t>
            </a:r>
            <a:r>
              <a:rPr dirty="0" sz="1200">
                <a:latin typeface="Arial Narrow"/>
                <a:cs typeface="Arial Narrow"/>
              </a:rPr>
              <a:t>a</a:t>
            </a:r>
            <a:r>
              <a:rPr dirty="0" sz="1200" spc="-5">
                <a:latin typeface="Arial Narrow"/>
                <a:cs typeface="Arial Narrow"/>
              </a:rPr>
              <a:t>sc</a:t>
            </a:r>
            <a:r>
              <a:rPr dirty="0" sz="1200">
                <a:latin typeface="Arial Narrow"/>
                <a:cs typeface="Arial Narrow"/>
              </a:rPr>
              <a:t>o</a:t>
            </a:r>
            <a:r>
              <a:rPr dirty="0" sz="1200" spc="-5">
                <a:latin typeface="Arial Narrow"/>
                <a:cs typeface="Arial Narrow"/>
              </a:rPr>
              <a:t>lar</a:t>
            </a:r>
            <a:r>
              <a:rPr dirty="0" sz="1200">
                <a:latin typeface="Arial Narrow"/>
                <a:cs typeface="Arial Narrow"/>
              </a:rPr>
              <a:t>e</a:t>
            </a:r>
            <a:r>
              <a:rPr dirty="0" sz="1200" spc="-45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e</a:t>
            </a:r>
            <a:r>
              <a:rPr dirty="0" sz="1200">
                <a:latin typeface="Arial Narrow"/>
                <a:cs typeface="Arial Narrow"/>
              </a:rPr>
              <a:t> </a:t>
            </a:r>
            <a:r>
              <a:rPr dirty="0" sz="1200" spc="-5">
                <a:latin typeface="Arial Narrow"/>
                <a:cs typeface="Arial Narrow"/>
              </a:rPr>
              <a:t>li</a:t>
            </a:r>
            <a:r>
              <a:rPr dirty="0" sz="1200">
                <a:latin typeface="Arial Narrow"/>
                <a:cs typeface="Arial Narrow"/>
              </a:rPr>
              <a:t>nf</a:t>
            </a:r>
            <a:r>
              <a:rPr dirty="0" sz="1200" spc="5">
                <a:latin typeface="Arial Narrow"/>
                <a:cs typeface="Arial Narrow"/>
              </a:rPr>
              <a:t>a</a:t>
            </a:r>
            <a:r>
              <a:rPr dirty="0" sz="1200">
                <a:latin typeface="Arial Narrow"/>
                <a:cs typeface="Arial Narrow"/>
              </a:rPr>
              <a:t>tico, </a:t>
            </a:r>
            <a:r>
              <a:rPr dirty="0" sz="1200" spc="-35">
                <a:latin typeface="Arial Narrow"/>
                <a:cs typeface="Arial Narrow"/>
              </a:rPr>
              <a:t> </a:t>
            </a:r>
            <a:r>
              <a:rPr dirty="0" sz="1200" spc="5">
                <a:latin typeface="Arial Narrow"/>
                <a:cs typeface="Arial Narrow"/>
              </a:rPr>
              <a:t>n</a:t>
            </a:r>
            <a:r>
              <a:rPr dirty="0" sz="1200">
                <a:latin typeface="Arial Narrow"/>
                <a:cs typeface="Arial Narrow"/>
              </a:rPr>
              <a:t>e</a:t>
            </a:r>
            <a:r>
              <a:rPr dirty="0" sz="1200" spc="-5">
                <a:latin typeface="Arial Narrow"/>
                <a:cs typeface="Arial Narrow"/>
              </a:rPr>
              <a:t>ll</a:t>
            </a:r>
            <a:r>
              <a:rPr dirty="0" sz="1200">
                <a:latin typeface="Arial Narrow"/>
                <a:cs typeface="Arial Narrow"/>
              </a:rPr>
              <a:t>e</a:t>
            </a:r>
            <a:r>
              <a:rPr dirty="0" sz="1200" spc="-10">
                <a:latin typeface="Arial Narrow"/>
                <a:cs typeface="Arial Narrow"/>
              </a:rPr>
              <a:t> </a:t>
            </a:r>
            <a:r>
              <a:rPr dirty="0" sz="1200" spc="-5">
                <a:latin typeface="Arial Narrow"/>
                <a:cs typeface="Arial Narrow"/>
              </a:rPr>
              <a:t>s</a:t>
            </a:r>
            <a:r>
              <a:rPr dirty="0" sz="1200">
                <a:latin typeface="Arial Narrow"/>
                <a:cs typeface="Arial Narrow"/>
              </a:rPr>
              <a:t>uperfici</a:t>
            </a:r>
            <a:r>
              <a:rPr dirty="0" sz="1200" spc="-30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di</a:t>
            </a:r>
            <a:r>
              <a:rPr dirty="0" sz="1200">
                <a:latin typeface="Arial Narrow"/>
                <a:cs typeface="Arial Narrow"/>
              </a:rPr>
              <a:t> </a:t>
            </a:r>
            <a:r>
              <a:rPr dirty="0" sz="1200" spc="-5">
                <a:latin typeface="Arial Narrow"/>
                <a:cs typeface="Arial Narrow"/>
              </a:rPr>
              <a:t>sc</a:t>
            </a:r>
            <a:r>
              <a:rPr dirty="0" sz="1200">
                <a:latin typeface="Arial Narrow"/>
                <a:cs typeface="Arial Narrow"/>
              </a:rPr>
              <a:t>a</a:t>
            </a:r>
            <a:r>
              <a:rPr dirty="0" sz="1200" spc="-5">
                <a:latin typeface="Arial Narrow"/>
                <a:cs typeface="Arial Narrow"/>
              </a:rPr>
              <a:t>m</a:t>
            </a:r>
            <a:r>
              <a:rPr dirty="0" sz="1200">
                <a:latin typeface="Arial Narrow"/>
                <a:cs typeface="Arial Narrow"/>
              </a:rPr>
              <a:t>b</a:t>
            </a:r>
            <a:r>
              <a:rPr dirty="0" sz="1200" spc="-5">
                <a:latin typeface="Arial Narrow"/>
                <a:cs typeface="Arial Narrow"/>
              </a:rPr>
              <a:t>i</a:t>
            </a:r>
            <a:r>
              <a:rPr dirty="0" sz="1200">
                <a:latin typeface="Arial Narrow"/>
                <a:cs typeface="Arial Narrow"/>
              </a:rPr>
              <a:t>o</a:t>
            </a:r>
            <a:r>
              <a:rPr dirty="0" sz="1200" spc="-20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di</a:t>
            </a:r>
            <a:r>
              <a:rPr dirty="0" sz="1200" spc="-5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gas</a:t>
            </a:r>
            <a:r>
              <a:rPr dirty="0" sz="1200" spc="-10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e </a:t>
            </a:r>
            <a:r>
              <a:rPr dirty="0" sz="1200" spc="-5">
                <a:latin typeface="Arial Narrow"/>
                <a:cs typeface="Arial Narrow"/>
              </a:rPr>
              <a:t>liq</a:t>
            </a:r>
            <a:r>
              <a:rPr dirty="0" sz="1200" spc="5">
                <a:latin typeface="Arial Narrow"/>
                <a:cs typeface="Arial Narrow"/>
              </a:rPr>
              <a:t>u</a:t>
            </a:r>
            <a:r>
              <a:rPr dirty="0" sz="1200" spc="-5">
                <a:latin typeface="Arial Narrow"/>
                <a:cs typeface="Arial Narrow"/>
              </a:rPr>
              <a:t>id</a:t>
            </a:r>
            <a:r>
              <a:rPr dirty="0" sz="1200">
                <a:latin typeface="Arial Narrow"/>
                <a:cs typeface="Arial Narrow"/>
              </a:rPr>
              <a:t>i</a:t>
            </a:r>
            <a:r>
              <a:rPr dirty="0" sz="1200" spc="-25">
                <a:latin typeface="Arial Narrow"/>
                <a:cs typeface="Arial Narrow"/>
              </a:rPr>
              <a:t> </a:t>
            </a:r>
            <a:r>
              <a:rPr dirty="0" sz="1200" spc="-5">
                <a:latin typeface="Arial Narrow"/>
                <a:cs typeface="Arial Narrow"/>
              </a:rPr>
              <a:t>in</a:t>
            </a:r>
            <a:r>
              <a:rPr dirty="0" sz="1200" spc="-5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po</a:t>
            </a:r>
            <a:r>
              <a:rPr dirty="0" sz="1200" spc="-5">
                <a:latin typeface="Arial Narrow"/>
                <a:cs typeface="Arial Narrow"/>
              </a:rPr>
              <a:t>l</a:t>
            </a:r>
            <a:r>
              <a:rPr dirty="0" sz="1200" spc="-10">
                <a:latin typeface="Arial Narrow"/>
                <a:cs typeface="Arial Narrow"/>
              </a:rPr>
              <a:t>m</a:t>
            </a:r>
            <a:r>
              <a:rPr dirty="0" sz="1200">
                <a:latin typeface="Arial Narrow"/>
                <a:cs typeface="Arial Narrow"/>
              </a:rPr>
              <a:t>oni</a:t>
            </a:r>
            <a:r>
              <a:rPr dirty="0" sz="1200" spc="-25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e re</a:t>
            </a:r>
            <a:r>
              <a:rPr dirty="0" sz="1200" spc="5">
                <a:latin typeface="Arial Narrow"/>
                <a:cs typeface="Arial Narrow"/>
              </a:rPr>
              <a:t>n</a:t>
            </a:r>
            <a:r>
              <a:rPr dirty="0" sz="1200" spc="-5">
                <a:latin typeface="Arial Narrow"/>
                <a:cs typeface="Arial Narrow"/>
              </a:rPr>
              <a:t>i.</a:t>
            </a:r>
            <a:endParaRPr sz="1200">
              <a:latin typeface="Arial Narrow"/>
              <a:cs typeface="Arial Narrow"/>
            </a:endParaRPr>
          </a:p>
          <a:p>
            <a:pPr marL="76835" marR="158750">
              <a:lnSpc>
                <a:spcPct val="100000"/>
              </a:lnSpc>
              <a:spcBef>
                <a:spcPts val="290"/>
              </a:spcBef>
            </a:pPr>
            <a:r>
              <a:rPr dirty="0" sz="1200" spc="-10">
                <a:latin typeface="Arial Narrow"/>
                <a:cs typeface="Arial Narrow"/>
              </a:rPr>
              <a:t>-</a:t>
            </a:r>
            <a:r>
              <a:rPr dirty="0" sz="1200" spc="-10">
                <a:latin typeface="Arial Narrow"/>
                <a:cs typeface="Arial Narrow"/>
              </a:rPr>
              <a:t>P</a:t>
            </a:r>
            <a:r>
              <a:rPr dirty="0" sz="1200">
                <a:latin typeface="Arial Narrow"/>
                <a:cs typeface="Arial Narrow"/>
              </a:rPr>
              <a:t>er</a:t>
            </a:r>
            <a:r>
              <a:rPr dirty="0" sz="1200" spc="-10">
                <a:latin typeface="Arial Narrow"/>
                <a:cs typeface="Arial Narrow"/>
              </a:rPr>
              <a:t>m</a:t>
            </a:r>
            <a:r>
              <a:rPr dirty="0" sz="1200">
                <a:latin typeface="Arial Narrow"/>
                <a:cs typeface="Arial Narrow"/>
              </a:rPr>
              <a:t>ette g</a:t>
            </a:r>
            <a:r>
              <a:rPr dirty="0" sz="1200" spc="-5">
                <a:latin typeface="Arial Narrow"/>
                <a:cs typeface="Arial Narrow"/>
              </a:rPr>
              <a:t>l</a:t>
            </a:r>
            <a:r>
              <a:rPr dirty="0" sz="1200">
                <a:latin typeface="Arial Narrow"/>
                <a:cs typeface="Arial Narrow"/>
              </a:rPr>
              <a:t>i</a:t>
            </a:r>
            <a:r>
              <a:rPr dirty="0" sz="1200" spc="-5">
                <a:latin typeface="Arial Narrow"/>
                <a:cs typeface="Arial Narrow"/>
              </a:rPr>
              <a:t> sc</a:t>
            </a:r>
            <a:r>
              <a:rPr dirty="0" sz="1200" spc="5">
                <a:latin typeface="Arial Narrow"/>
                <a:cs typeface="Arial Narrow"/>
              </a:rPr>
              <a:t>a</a:t>
            </a:r>
            <a:r>
              <a:rPr dirty="0" sz="1200" spc="-5">
                <a:latin typeface="Arial Narrow"/>
                <a:cs typeface="Arial Narrow"/>
              </a:rPr>
              <a:t>m</a:t>
            </a:r>
            <a:r>
              <a:rPr dirty="0" sz="1200">
                <a:latin typeface="Arial Narrow"/>
                <a:cs typeface="Arial Narrow"/>
              </a:rPr>
              <a:t>bi</a:t>
            </a:r>
            <a:r>
              <a:rPr dirty="0" sz="1200" spc="-15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di</a:t>
            </a:r>
            <a:r>
              <a:rPr dirty="0" sz="1200" spc="-15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nutrienti,</a:t>
            </a:r>
            <a:r>
              <a:rPr dirty="0" sz="1200">
                <a:latin typeface="Arial Narrow"/>
                <a:cs typeface="Arial Narrow"/>
              </a:rPr>
              <a:t> </a:t>
            </a:r>
            <a:r>
              <a:rPr dirty="0" sz="1200" spc="-5">
                <a:latin typeface="Arial Narrow"/>
                <a:cs typeface="Arial Narrow"/>
              </a:rPr>
              <a:t>s</a:t>
            </a:r>
            <a:r>
              <a:rPr dirty="0" sz="1200">
                <a:latin typeface="Arial Narrow"/>
                <a:cs typeface="Arial Narrow"/>
              </a:rPr>
              <a:t>o</a:t>
            </a:r>
            <a:r>
              <a:rPr dirty="0" sz="1200" spc="-5">
                <a:latin typeface="Arial Narrow"/>
                <a:cs typeface="Arial Narrow"/>
              </a:rPr>
              <a:t>st</a:t>
            </a:r>
            <a:r>
              <a:rPr dirty="0" sz="1200" spc="5">
                <a:latin typeface="Arial Narrow"/>
                <a:cs typeface="Arial Narrow"/>
              </a:rPr>
              <a:t>a</a:t>
            </a:r>
            <a:r>
              <a:rPr dirty="0" sz="1200">
                <a:latin typeface="Arial Narrow"/>
                <a:cs typeface="Arial Narrow"/>
              </a:rPr>
              <a:t>n</a:t>
            </a:r>
            <a:r>
              <a:rPr dirty="0" sz="1200" spc="-5">
                <a:latin typeface="Arial Narrow"/>
                <a:cs typeface="Arial Narrow"/>
              </a:rPr>
              <a:t>z</a:t>
            </a:r>
            <a:r>
              <a:rPr dirty="0" sz="1200">
                <a:latin typeface="Arial Narrow"/>
                <a:cs typeface="Arial Narrow"/>
              </a:rPr>
              <a:t>e</a:t>
            </a:r>
            <a:r>
              <a:rPr dirty="0" sz="1200" spc="-30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di</a:t>
            </a:r>
            <a:r>
              <a:rPr dirty="0" sz="1200" spc="-15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r</a:t>
            </a:r>
            <a:r>
              <a:rPr dirty="0" sz="1200" spc="-10">
                <a:latin typeface="Arial Narrow"/>
                <a:cs typeface="Arial Narrow"/>
              </a:rPr>
              <a:t>i</a:t>
            </a:r>
            <a:r>
              <a:rPr dirty="0" sz="1200">
                <a:latin typeface="Arial Narrow"/>
                <a:cs typeface="Arial Narrow"/>
              </a:rPr>
              <a:t>fiuto</a:t>
            </a:r>
            <a:r>
              <a:rPr dirty="0" sz="1200" spc="-5">
                <a:latin typeface="Arial Narrow"/>
                <a:cs typeface="Arial Narrow"/>
              </a:rPr>
              <a:t> </a:t>
            </a:r>
            <a:r>
              <a:rPr dirty="0" sz="1200">
                <a:latin typeface="Arial Narrow"/>
                <a:cs typeface="Arial Narrow"/>
              </a:rPr>
              <a:t>e </a:t>
            </a:r>
            <a:r>
              <a:rPr dirty="0" sz="1200" spc="5">
                <a:latin typeface="Arial Narrow"/>
                <a:cs typeface="Arial Narrow"/>
              </a:rPr>
              <a:t>g</a:t>
            </a:r>
            <a:r>
              <a:rPr dirty="0" sz="1200">
                <a:latin typeface="Arial Narrow"/>
                <a:cs typeface="Arial Narrow"/>
              </a:rPr>
              <a:t>as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8600" y="3716299"/>
            <a:ext cx="1755775" cy="339090"/>
          </a:xfrm>
          <a:prstGeom prst="rect">
            <a:avLst/>
          </a:prstGeom>
          <a:solidFill>
            <a:srgbClr val="CCCCCC"/>
          </a:solidFill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6835">
              <a:lnSpc>
                <a:spcPct val="100000"/>
              </a:lnSpc>
            </a:pPr>
            <a:r>
              <a:rPr dirty="0" sz="1600" spc="-10" b="1">
                <a:latin typeface="Arial Narrow"/>
                <a:cs typeface="Arial Narrow"/>
              </a:rPr>
              <a:t>CUBICO</a:t>
            </a:r>
            <a:r>
              <a:rPr dirty="0" sz="1600" spc="-10" b="1">
                <a:latin typeface="Arial Narrow"/>
                <a:cs typeface="Arial Narrow"/>
              </a:rPr>
              <a:t> </a:t>
            </a:r>
            <a:r>
              <a:rPr dirty="0" sz="1600" spc="-10" b="1">
                <a:latin typeface="Arial Narrow"/>
                <a:cs typeface="Arial Narrow"/>
              </a:rPr>
              <a:t>SEMPLICE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57400" y="3843273"/>
            <a:ext cx="609600" cy="85725"/>
          </a:xfrm>
          <a:custGeom>
            <a:avLst/>
            <a:gdLst/>
            <a:ahLst/>
            <a:cxnLst/>
            <a:rect l="l" t="t" r="r" b="b"/>
            <a:pathLst>
              <a:path w="609600" h="85725">
                <a:moveTo>
                  <a:pt x="85725" y="0"/>
                </a:moveTo>
                <a:lnTo>
                  <a:pt x="0" y="42925"/>
                </a:lnTo>
                <a:lnTo>
                  <a:pt x="85725" y="85725"/>
                </a:lnTo>
                <a:lnTo>
                  <a:pt x="85725" y="57150"/>
                </a:lnTo>
                <a:lnTo>
                  <a:pt x="71374" y="57150"/>
                </a:lnTo>
                <a:lnTo>
                  <a:pt x="71374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609600" h="85725">
                <a:moveTo>
                  <a:pt x="85725" y="28575"/>
                </a:moveTo>
                <a:lnTo>
                  <a:pt x="71374" y="28575"/>
                </a:lnTo>
                <a:lnTo>
                  <a:pt x="71374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609600" h="85725">
                <a:moveTo>
                  <a:pt x="609600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609600" y="57150"/>
                </a:lnTo>
                <a:lnTo>
                  <a:pt x="609600" y="28575"/>
                </a:lnTo>
                <a:close/>
              </a:path>
            </a:pathLst>
          </a:custGeom>
          <a:solidFill>
            <a:srgbClr val="822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0800" y="4953025"/>
            <a:ext cx="2073275" cy="339090"/>
          </a:xfrm>
          <a:prstGeom prst="rect">
            <a:avLst/>
          </a:prstGeom>
          <a:solidFill>
            <a:srgbClr val="CCCCCC"/>
          </a:solidFill>
          <a:ln w="28574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6835">
              <a:lnSpc>
                <a:spcPct val="100000"/>
              </a:lnSpc>
            </a:pPr>
            <a:r>
              <a:rPr dirty="0" sz="1600" spc="-10" b="1">
                <a:latin typeface="Arial Narrow"/>
                <a:cs typeface="Arial Narrow"/>
              </a:rPr>
              <a:t>CILINDRICO</a:t>
            </a:r>
            <a:r>
              <a:rPr dirty="0" sz="1600" spc="5" b="1">
                <a:latin typeface="Arial Narrow"/>
                <a:cs typeface="Arial Narrow"/>
              </a:rPr>
              <a:t> </a:t>
            </a:r>
            <a:r>
              <a:rPr dirty="0" sz="1600" spc="-10" b="1">
                <a:latin typeface="Arial Narrow"/>
                <a:cs typeface="Arial Narrow"/>
              </a:rPr>
              <a:t>S</a:t>
            </a:r>
            <a:r>
              <a:rPr dirty="0" sz="1600" spc="-5" b="1">
                <a:latin typeface="Arial Narrow"/>
                <a:cs typeface="Arial Narrow"/>
              </a:rPr>
              <a:t>E</a:t>
            </a:r>
            <a:r>
              <a:rPr dirty="0" sz="1600" spc="-20" b="1">
                <a:latin typeface="Arial Narrow"/>
                <a:cs typeface="Arial Narrow"/>
              </a:rPr>
              <a:t>M</a:t>
            </a:r>
            <a:r>
              <a:rPr dirty="0" sz="1600" spc="-10" b="1">
                <a:latin typeface="Arial Narrow"/>
                <a:cs typeface="Arial Narrow"/>
              </a:rPr>
              <a:t>PLICE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05600" y="990625"/>
            <a:ext cx="2438400" cy="339090"/>
          </a:xfrm>
          <a:custGeom>
            <a:avLst/>
            <a:gdLst/>
            <a:ahLst/>
            <a:cxnLst/>
            <a:rect l="l" t="t" r="r" b="b"/>
            <a:pathLst>
              <a:path w="2438400" h="339090">
                <a:moveTo>
                  <a:pt x="0" y="338556"/>
                </a:moveTo>
                <a:lnTo>
                  <a:pt x="2438400" y="338556"/>
                </a:lnTo>
                <a:lnTo>
                  <a:pt x="2438400" y="0"/>
                </a:lnTo>
                <a:lnTo>
                  <a:pt x="0" y="0"/>
                </a:lnTo>
                <a:lnTo>
                  <a:pt x="0" y="338556"/>
                </a:lnTo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705600" y="990625"/>
            <a:ext cx="2438400" cy="339090"/>
          </a:xfrm>
          <a:custGeom>
            <a:avLst/>
            <a:gdLst/>
            <a:ahLst/>
            <a:cxnLst/>
            <a:rect l="l" t="t" r="r" b="b"/>
            <a:pathLst>
              <a:path w="2438400" h="339090">
                <a:moveTo>
                  <a:pt x="0" y="338556"/>
                </a:moveTo>
                <a:lnTo>
                  <a:pt x="2438400" y="338556"/>
                </a:lnTo>
              </a:path>
              <a:path w="2438400" h="339090">
                <a:moveTo>
                  <a:pt x="2438400" y="0"/>
                </a:moveTo>
                <a:lnTo>
                  <a:pt x="0" y="0"/>
                </a:lnTo>
                <a:lnTo>
                  <a:pt x="0" y="338556"/>
                </a:lnTo>
              </a:path>
            </a:pathLst>
          </a:custGeom>
          <a:ln w="2857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6785609" y="1058259"/>
            <a:ext cx="225552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Arial Narrow"/>
                <a:cs typeface="Arial Narrow"/>
              </a:rPr>
              <a:t>SQ</a:t>
            </a:r>
            <a:r>
              <a:rPr dirty="0" sz="1600" spc="-5" b="1">
                <a:latin typeface="Arial Narrow"/>
                <a:cs typeface="Arial Narrow"/>
              </a:rPr>
              <a:t>U</a:t>
            </a:r>
            <a:r>
              <a:rPr dirty="0" sz="1600" spc="-15" b="1">
                <a:latin typeface="Arial Narrow"/>
                <a:cs typeface="Arial Narrow"/>
              </a:rPr>
              <a:t>AM</a:t>
            </a:r>
            <a:r>
              <a:rPr dirty="0" sz="1600" spc="-15" b="1">
                <a:latin typeface="Arial Narrow"/>
                <a:cs typeface="Arial Narrow"/>
              </a:rPr>
              <a:t>OS</a:t>
            </a:r>
            <a:r>
              <a:rPr dirty="0" sz="1600" spc="-15" b="1">
                <a:latin typeface="Arial Narrow"/>
                <a:cs typeface="Arial Narrow"/>
              </a:rPr>
              <a:t>O</a:t>
            </a:r>
            <a:r>
              <a:rPr dirty="0" sz="1600" b="1">
                <a:latin typeface="Arial Narrow"/>
                <a:cs typeface="Arial Narrow"/>
              </a:rPr>
              <a:t> </a:t>
            </a:r>
            <a:r>
              <a:rPr dirty="0" sz="1600" spc="-10" b="1">
                <a:latin typeface="Arial Narrow"/>
                <a:cs typeface="Arial Narrow"/>
              </a:rPr>
              <a:t>ST</a:t>
            </a:r>
            <a:r>
              <a:rPr dirty="0" sz="1600" spc="-5" b="1">
                <a:latin typeface="Arial Narrow"/>
                <a:cs typeface="Arial Narrow"/>
              </a:rPr>
              <a:t>R</a:t>
            </a:r>
            <a:r>
              <a:rPr dirty="0" sz="1600" spc="-105" b="1">
                <a:latin typeface="Arial Narrow"/>
                <a:cs typeface="Arial Narrow"/>
              </a:rPr>
              <a:t>A</a:t>
            </a:r>
            <a:r>
              <a:rPr dirty="0" sz="1600" spc="-10" b="1">
                <a:latin typeface="Arial Narrow"/>
                <a:cs typeface="Arial Narrow"/>
              </a:rPr>
              <a:t>TIFIC</a:t>
            </a:r>
            <a:r>
              <a:rPr dirty="0" sz="1600" spc="-105" b="1">
                <a:latin typeface="Arial Narrow"/>
                <a:cs typeface="Arial Narrow"/>
              </a:rPr>
              <a:t>A</a:t>
            </a:r>
            <a:r>
              <a:rPr dirty="0" sz="1600" spc="-30" b="1">
                <a:latin typeface="Arial Narrow"/>
                <a:cs typeface="Arial Narrow"/>
              </a:rPr>
              <a:t>T</a:t>
            </a:r>
            <a:r>
              <a:rPr dirty="0" sz="1600" spc="-15" b="1">
                <a:latin typeface="Arial Narrow"/>
                <a:cs typeface="Arial Narrow"/>
              </a:rPr>
              <a:t>O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19240" y="1371600"/>
            <a:ext cx="467359" cy="467359"/>
          </a:xfrm>
          <a:custGeom>
            <a:avLst/>
            <a:gdLst/>
            <a:ahLst/>
            <a:cxnLst/>
            <a:rect l="l" t="t" r="r" b="b"/>
            <a:pathLst>
              <a:path w="467359" h="467360">
                <a:moveTo>
                  <a:pt x="396619" y="50544"/>
                </a:moveTo>
                <a:lnTo>
                  <a:pt x="0" y="447039"/>
                </a:lnTo>
                <a:lnTo>
                  <a:pt x="20319" y="467360"/>
                </a:lnTo>
                <a:lnTo>
                  <a:pt x="416815" y="70740"/>
                </a:lnTo>
                <a:lnTo>
                  <a:pt x="396619" y="50544"/>
                </a:lnTo>
                <a:close/>
              </a:path>
              <a:path w="467359" h="467360">
                <a:moveTo>
                  <a:pt x="453879" y="40386"/>
                </a:moveTo>
                <a:lnTo>
                  <a:pt x="406780" y="40386"/>
                </a:lnTo>
                <a:lnTo>
                  <a:pt x="426974" y="60578"/>
                </a:lnTo>
                <a:lnTo>
                  <a:pt x="416815" y="70740"/>
                </a:lnTo>
                <a:lnTo>
                  <a:pt x="437006" y="90932"/>
                </a:lnTo>
                <a:lnTo>
                  <a:pt x="453879" y="40386"/>
                </a:lnTo>
                <a:close/>
              </a:path>
              <a:path w="467359" h="467360">
                <a:moveTo>
                  <a:pt x="406780" y="40386"/>
                </a:moveTo>
                <a:lnTo>
                  <a:pt x="396619" y="50544"/>
                </a:lnTo>
                <a:lnTo>
                  <a:pt x="416815" y="70740"/>
                </a:lnTo>
                <a:lnTo>
                  <a:pt x="426974" y="60578"/>
                </a:lnTo>
                <a:lnTo>
                  <a:pt x="406780" y="40386"/>
                </a:lnTo>
                <a:close/>
              </a:path>
              <a:path w="467359" h="467360">
                <a:moveTo>
                  <a:pt x="467359" y="0"/>
                </a:moveTo>
                <a:lnTo>
                  <a:pt x="376427" y="30352"/>
                </a:lnTo>
                <a:lnTo>
                  <a:pt x="396619" y="50544"/>
                </a:lnTo>
                <a:lnTo>
                  <a:pt x="406780" y="40386"/>
                </a:lnTo>
                <a:lnTo>
                  <a:pt x="453879" y="40386"/>
                </a:lnTo>
                <a:lnTo>
                  <a:pt x="467359" y="0"/>
                </a:lnTo>
                <a:close/>
              </a:path>
            </a:pathLst>
          </a:custGeom>
          <a:solidFill>
            <a:srgbClr val="822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765925" y="2743200"/>
            <a:ext cx="2139950" cy="365125"/>
          </a:xfrm>
          <a:custGeom>
            <a:avLst/>
            <a:gdLst/>
            <a:ahLst/>
            <a:cxnLst/>
            <a:rect l="l" t="t" r="r" b="b"/>
            <a:pathLst>
              <a:path w="2139950" h="365125">
                <a:moveTo>
                  <a:pt x="0" y="365125"/>
                </a:moveTo>
                <a:lnTo>
                  <a:pt x="2139950" y="365125"/>
                </a:lnTo>
                <a:lnTo>
                  <a:pt x="2139950" y="0"/>
                </a:lnTo>
                <a:lnTo>
                  <a:pt x="0" y="0"/>
                </a:lnTo>
                <a:lnTo>
                  <a:pt x="0" y="36512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765925" y="2743200"/>
            <a:ext cx="2139950" cy="365125"/>
          </a:xfrm>
          <a:custGeom>
            <a:avLst/>
            <a:gdLst/>
            <a:ahLst/>
            <a:cxnLst/>
            <a:rect l="l" t="t" r="r" b="b"/>
            <a:pathLst>
              <a:path w="2139950" h="365125">
                <a:moveTo>
                  <a:pt x="0" y="365125"/>
                </a:moveTo>
                <a:lnTo>
                  <a:pt x="2139950" y="365125"/>
                </a:lnTo>
                <a:lnTo>
                  <a:pt x="2139950" y="0"/>
                </a:lnTo>
                <a:lnTo>
                  <a:pt x="0" y="0"/>
                </a:lnTo>
                <a:lnTo>
                  <a:pt x="0" y="365125"/>
                </a:lnTo>
                <a:close/>
              </a:path>
            </a:pathLst>
          </a:custGeom>
          <a:ln w="2857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845554" y="2811240"/>
            <a:ext cx="192214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Arial Narrow"/>
                <a:cs typeface="Arial Narrow"/>
              </a:rPr>
              <a:t>C</a:t>
            </a:r>
            <a:r>
              <a:rPr dirty="0" sz="1600" spc="-5" b="1">
                <a:latin typeface="Arial Narrow"/>
                <a:cs typeface="Arial Narrow"/>
              </a:rPr>
              <a:t>U</a:t>
            </a:r>
            <a:r>
              <a:rPr dirty="0" sz="1600" spc="-10" b="1">
                <a:latin typeface="Arial Narrow"/>
                <a:cs typeface="Arial Narrow"/>
              </a:rPr>
              <a:t>BICO</a:t>
            </a:r>
            <a:r>
              <a:rPr dirty="0" sz="1600" b="1">
                <a:latin typeface="Arial Narrow"/>
                <a:cs typeface="Arial Narrow"/>
              </a:rPr>
              <a:t> </a:t>
            </a:r>
            <a:r>
              <a:rPr dirty="0" sz="1600" spc="-10" b="1">
                <a:latin typeface="Arial Narrow"/>
                <a:cs typeface="Arial Narrow"/>
              </a:rPr>
              <a:t>ST</a:t>
            </a:r>
            <a:r>
              <a:rPr dirty="0" sz="1600" spc="-5" b="1">
                <a:latin typeface="Arial Narrow"/>
                <a:cs typeface="Arial Narrow"/>
              </a:rPr>
              <a:t>R</a:t>
            </a:r>
            <a:r>
              <a:rPr dirty="0" sz="1600" spc="-105" b="1">
                <a:latin typeface="Arial Narrow"/>
                <a:cs typeface="Arial Narrow"/>
              </a:rPr>
              <a:t>A</a:t>
            </a:r>
            <a:r>
              <a:rPr dirty="0" sz="1600" spc="-10" b="1">
                <a:latin typeface="Arial Narrow"/>
                <a:cs typeface="Arial Narrow"/>
              </a:rPr>
              <a:t>TIFIC</a:t>
            </a:r>
            <a:r>
              <a:rPr dirty="0" sz="1600" spc="-105" b="1">
                <a:latin typeface="Arial Narrow"/>
                <a:cs typeface="Arial Narrow"/>
              </a:rPr>
              <a:t>A</a:t>
            </a:r>
            <a:r>
              <a:rPr dirty="0" sz="1600" spc="-30" b="1">
                <a:latin typeface="Arial Narrow"/>
                <a:cs typeface="Arial Narrow"/>
              </a:rPr>
              <a:t>T</a:t>
            </a:r>
            <a:r>
              <a:rPr dirty="0" sz="1600" spc="-15" b="1">
                <a:latin typeface="Arial Narrow"/>
                <a:cs typeface="Arial Narrow"/>
              </a:rPr>
              <a:t>O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69760" y="3200400"/>
            <a:ext cx="922019" cy="546100"/>
          </a:xfrm>
          <a:custGeom>
            <a:avLst/>
            <a:gdLst/>
            <a:ahLst/>
            <a:cxnLst/>
            <a:rect l="l" t="t" r="r" b="b"/>
            <a:pathLst>
              <a:path w="922020" h="546100">
                <a:moveTo>
                  <a:pt x="840349" y="30814"/>
                </a:moveTo>
                <a:lnTo>
                  <a:pt x="0" y="521081"/>
                </a:lnTo>
                <a:lnTo>
                  <a:pt x="14477" y="545719"/>
                </a:lnTo>
                <a:lnTo>
                  <a:pt x="854800" y="55593"/>
                </a:lnTo>
                <a:lnTo>
                  <a:pt x="840349" y="30814"/>
                </a:lnTo>
                <a:close/>
              </a:path>
              <a:path w="922020" h="546100">
                <a:moveTo>
                  <a:pt x="906202" y="23622"/>
                </a:moveTo>
                <a:lnTo>
                  <a:pt x="852678" y="23622"/>
                </a:lnTo>
                <a:lnTo>
                  <a:pt x="867156" y="48387"/>
                </a:lnTo>
                <a:lnTo>
                  <a:pt x="854800" y="55593"/>
                </a:lnTo>
                <a:lnTo>
                  <a:pt x="869188" y="80263"/>
                </a:lnTo>
                <a:lnTo>
                  <a:pt x="906202" y="23622"/>
                </a:lnTo>
                <a:close/>
              </a:path>
              <a:path w="922020" h="546100">
                <a:moveTo>
                  <a:pt x="852678" y="23622"/>
                </a:moveTo>
                <a:lnTo>
                  <a:pt x="840349" y="30814"/>
                </a:lnTo>
                <a:lnTo>
                  <a:pt x="854800" y="55593"/>
                </a:lnTo>
                <a:lnTo>
                  <a:pt x="867156" y="48387"/>
                </a:lnTo>
                <a:lnTo>
                  <a:pt x="852678" y="23622"/>
                </a:lnTo>
                <a:close/>
              </a:path>
              <a:path w="922020" h="546100">
                <a:moveTo>
                  <a:pt x="921638" y="0"/>
                </a:moveTo>
                <a:lnTo>
                  <a:pt x="826008" y="6223"/>
                </a:lnTo>
                <a:lnTo>
                  <a:pt x="840349" y="30814"/>
                </a:lnTo>
                <a:lnTo>
                  <a:pt x="852678" y="23622"/>
                </a:lnTo>
                <a:lnTo>
                  <a:pt x="906202" y="23622"/>
                </a:lnTo>
                <a:lnTo>
                  <a:pt x="921638" y="0"/>
                </a:lnTo>
                <a:close/>
              </a:path>
            </a:pathLst>
          </a:custGeom>
          <a:solidFill>
            <a:srgbClr val="822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6705600" y="4648225"/>
            <a:ext cx="2420620" cy="339090"/>
          </a:xfrm>
          <a:prstGeom prst="rect">
            <a:avLst/>
          </a:prstGeom>
          <a:solidFill>
            <a:srgbClr val="CCCCCC"/>
          </a:solidFill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8105">
              <a:lnSpc>
                <a:spcPct val="100000"/>
              </a:lnSpc>
            </a:pPr>
            <a:r>
              <a:rPr dirty="0" sz="1600" spc="-10" b="1">
                <a:latin typeface="Arial Narrow"/>
                <a:cs typeface="Arial Narrow"/>
              </a:rPr>
              <a:t>CILINDRICO</a:t>
            </a:r>
            <a:r>
              <a:rPr dirty="0" sz="1600" spc="-5" b="1">
                <a:latin typeface="Arial Narrow"/>
                <a:cs typeface="Arial Narrow"/>
              </a:rPr>
              <a:t> </a:t>
            </a:r>
            <a:r>
              <a:rPr dirty="0" sz="1600" spc="-10" b="1">
                <a:latin typeface="Arial Narrow"/>
                <a:cs typeface="Arial Narrow"/>
              </a:rPr>
              <a:t>STR</a:t>
            </a:r>
            <a:r>
              <a:rPr dirty="0" sz="1600" spc="-105" b="1">
                <a:latin typeface="Arial Narrow"/>
                <a:cs typeface="Arial Narrow"/>
              </a:rPr>
              <a:t>A</a:t>
            </a:r>
            <a:r>
              <a:rPr dirty="0" sz="1600" spc="-10" b="1">
                <a:latin typeface="Arial Narrow"/>
                <a:cs typeface="Arial Narrow"/>
              </a:rPr>
              <a:t>TIFIC</a:t>
            </a:r>
            <a:r>
              <a:rPr dirty="0" sz="1600" spc="-105" b="1">
                <a:latin typeface="Arial Narrow"/>
                <a:cs typeface="Arial Narrow"/>
              </a:rPr>
              <a:t>A</a:t>
            </a:r>
            <a:r>
              <a:rPr dirty="0" sz="1600" spc="-35" b="1">
                <a:latin typeface="Arial Narrow"/>
                <a:cs typeface="Arial Narrow"/>
              </a:rPr>
              <a:t>T</a:t>
            </a:r>
            <a:r>
              <a:rPr dirty="0" sz="1600" spc="-15" b="1">
                <a:latin typeface="Arial Narrow"/>
                <a:cs typeface="Arial Narrow"/>
              </a:rPr>
              <a:t>O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72200" y="4833873"/>
            <a:ext cx="533400" cy="85725"/>
          </a:xfrm>
          <a:custGeom>
            <a:avLst/>
            <a:gdLst/>
            <a:ahLst/>
            <a:cxnLst/>
            <a:rect l="l" t="t" r="r" b="b"/>
            <a:pathLst>
              <a:path w="533400" h="85725">
                <a:moveTo>
                  <a:pt x="447675" y="0"/>
                </a:moveTo>
                <a:lnTo>
                  <a:pt x="447675" y="85725"/>
                </a:lnTo>
                <a:lnTo>
                  <a:pt x="504909" y="57150"/>
                </a:lnTo>
                <a:lnTo>
                  <a:pt x="461899" y="57150"/>
                </a:lnTo>
                <a:lnTo>
                  <a:pt x="461899" y="28575"/>
                </a:lnTo>
                <a:lnTo>
                  <a:pt x="504740" y="28575"/>
                </a:lnTo>
                <a:lnTo>
                  <a:pt x="447675" y="0"/>
                </a:lnTo>
                <a:close/>
              </a:path>
              <a:path w="533400" h="85725">
                <a:moveTo>
                  <a:pt x="447675" y="28575"/>
                </a:moveTo>
                <a:lnTo>
                  <a:pt x="0" y="28575"/>
                </a:lnTo>
                <a:lnTo>
                  <a:pt x="0" y="57150"/>
                </a:lnTo>
                <a:lnTo>
                  <a:pt x="447675" y="57150"/>
                </a:lnTo>
                <a:lnTo>
                  <a:pt x="447675" y="28575"/>
                </a:lnTo>
                <a:close/>
              </a:path>
              <a:path w="533400" h="85725">
                <a:moveTo>
                  <a:pt x="504740" y="28575"/>
                </a:moveTo>
                <a:lnTo>
                  <a:pt x="461899" y="28575"/>
                </a:lnTo>
                <a:lnTo>
                  <a:pt x="461899" y="57150"/>
                </a:lnTo>
                <a:lnTo>
                  <a:pt x="504909" y="57150"/>
                </a:lnTo>
                <a:lnTo>
                  <a:pt x="533400" y="42925"/>
                </a:lnTo>
                <a:lnTo>
                  <a:pt x="504740" y="28575"/>
                </a:lnTo>
                <a:close/>
              </a:path>
            </a:pathLst>
          </a:custGeom>
          <a:solidFill>
            <a:srgbClr val="822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80975" y="4224375"/>
            <a:ext cx="2143760" cy="646430"/>
          </a:xfrm>
          <a:prstGeom prst="rect">
            <a:avLst/>
          </a:prstGeom>
          <a:solidFill>
            <a:srgbClr val="CCCCCC"/>
          </a:solidFill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6835">
              <a:lnSpc>
                <a:spcPct val="100000"/>
              </a:lnSpc>
            </a:pPr>
            <a:r>
              <a:rPr dirty="0" sz="1200">
                <a:solidFill>
                  <a:srgbClr val="000099"/>
                </a:solidFill>
                <a:latin typeface="Franklin Gothic Book"/>
                <a:cs typeface="Franklin Gothic Book"/>
              </a:rPr>
              <a:t>•</a:t>
            </a:r>
            <a:r>
              <a:rPr dirty="0" sz="1200" spc="-80">
                <a:latin typeface="Franklin Gothic Book"/>
                <a:cs typeface="Franklin Gothic Book"/>
              </a:rPr>
              <a:t>T</a:t>
            </a:r>
            <a:r>
              <a:rPr dirty="0" sz="1200" spc="-5">
                <a:latin typeface="Franklin Gothic Book"/>
                <a:cs typeface="Franklin Gothic Book"/>
              </a:rPr>
              <a:t>ubul</a:t>
            </a:r>
            <a:r>
              <a:rPr dirty="0" sz="1200">
                <a:latin typeface="Franklin Gothic Book"/>
                <a:cs typeface="Franklin Gothic Book"/>
              </a:rPr>
              <a:t>i</a:t>
            </a:r>
            <a:r>
              <a:rPr dirty="0" sz="1200" spc="-15">
                <a:latin typeface="Franklin Gothic Book"/>
                <a:cs typeface="Franklin Gothic Book"/>
              </a:rPr>
              <a:t> </a:t>
            </a:r>
            <a:r>
              <a:rPr dirty="0" sz="1200">
                <a:latin typeface="Franklin Gothic Book"/>
                <a:cs typeface="Franklin Gothic Book"/>
              </a:rPr>
              <a:t>re</a:t>
            </a:r>
            <a:r>
              <a:rPr dirty="0" sz="1200" spc="-10">
                <a:latin typeface="Franklin Gothic Book"/>
                <a:cs typeface="Franklin Gothic Book"/>
              </a:rPr>
              <a:t>n</a:t>
            </a:r>
            <a:r>
              <a:rPr dirty="0" sz="1200">
                <a:latin typeface="Franklin Gothic Book"/>
                <a:cs typeface="Franklin Gothic Book"/>
              </a:rPr>
              <a:t>ali</a:t>
            </a:r>
            <a:r>
              <a:rPr dirty="0" sz="1200" spc="10">
                <a:latin typeface="Franklin Gothic Book"/>
                <a:cs typeface="Franklin Gothic Book"/>
              </a:rPr>
              <a:t> </a:t>
            </a:r>
            <a:r>
              <a:rPr dirty="0" sz="1200">
                <a:latin typeface="Franklin Gothic Book"/>
                <a:cs typeface="Franklin Gothic Book"/>
              </a:rPr>
              <a:t>e </a:t>
            </a:r>
            <a:r>
              <a:rPr dirty="0" sz="1200" spc="-10">
                <a:latin typeface="Franklin Gothic Book"/>
                <a:cs typeface="Franklin Gothic Book"/>
              </a:rPr>
              <a:t>g</a:t>
            </a:r>
            <a:r>
              <a:rPr dirty="0" sz="1200">
                <a:latin typeface="Franklin Gothic Book"/>
                <a:cs typeface="Franklin Gothic Book"/>
              </a:rPr>
              <a:t>hia</a:t>
            </a:r>
            <a:r>
              <a:rPr dirty="0" sz="1200" spc="-5">
                <a:latin typeface="Franklin Gothic Book"/>
                <a:cs typeface="Franklin Gothic Book"/>
              </a:rPr>
              <a:t>n</a:t>
            </a:r>
            <a:r>
              <a:rPr dirty="0" sz="1200">
                <a:latin typeface="Franklin Gothic Book"/>
                <a:cs typeface="Franklin Gothic Book"/>
              </a:rPr>
              <a:t>dole</a:t>
            </a:r>
            <a:endParaRPr sz="1200">
              <a:latin typeface="Franklin Gothic Book"/>
              <a:cs typeface="Franklin Gothic Book"/>
            </a:endParaRPr>
          </a:p>
          <a:p>
            <a:pPr marL="113664" marR="91440" indent="-36830">
              <a:lnSpc>
                <a:spcPct val="100000"/>
              </a:lnSpc>
            </a:pPr>
            <a:r>
              <a:rPr dirty="0" sz="1200">
                <a:solidFill>
                  <a:srgbClr val="000099"/>
                </a:solidFill>
                <a:latin typeface="Franklin Gothic Book"/>
                <a:cs typeface="Franklin Gothic Book"/>
              </a:rPr>
              <a:t>•</a:t>
            </a:r>
            <a:r>
              <a:rPr dirty="0" sz="1200" spc="-15">
                <a:latin typeface="Franklin Gothic Book"/>
                <a:cs typeface="Franklin Gothic Book"/>
              </a:rPr>
              <a:t>Se</a:t>
            </a:r>
            <a:r>
              <a:rPr dirty="0" sz="1200" spc="-10">
                <a:latin typeface="Franklin Gothic Book"/>
                <a:cs typeface="Franklin Gothic Book"/>
              </a:rPr>
              <a:t>cer</a:t>
            </a:r>
            <a:r>
              <a:rPr dirty="0" sz="1200" spc="-15">
                <a:latin typeface="Franklin Gothic Book"/>
                <a:cs typeface="Franklin Gothic Book"/>
              </a:rPr>
              <a:t>n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>
                <a:latin typeface="Franklin Gothic Book"/>
                <a:cs typeface="Franklin Gothic Book"/>
              </a:rPr>
              <a:t> </a:t>
            </a:r>
            <a:r>
              <a:rPr dirty="0" sz="1200" spc="-5">
                <a:latin typeface="Franklin Gothic Book"/>
                <a:cs typeface="Franklin Gothic Book"/>
              </a:rPr>
              <a:t>ria</a:t>
            </a:r>
            <a:r>
              <a:rPr dirty="0" sz="1200" spc="-20">
                <a:latin typeface="Franklin Gothic Book"/>
                <a:cs typeface="Franklin Gothic Book"/>
              </a:rPr>
              <a:t>s</a:t>
            </a:r>
            <a:r>
              <a:rPr dirty="0" sz="1200" spc="-15">
                <a:latin typeface="Franklin Gothic Book"/>
                <a:cs typeface="Franklin Gothic Book"/>
              </a:rPr>
              <a:t>s</a:t>
            </a:r>
            <a:r>
              <a:rPr dirty="0" sz="1200" spc="-10">
                <a:latin typeface="Franklin Gothic Book"/>
                <a:cs typeface="Franklin Gothic Book"/>
              </a:rPr>
              <a:t>orbe</a:t>
            </a:r>
            <a:r>
              <a:rPr dirty="0" sz="1200" spc="35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a</a:t>
            </a:r>
            <a:r>
              <a:rPr dirty="0" sz="1200" spc="-5">
                <a:latin typeface="Franklin Gothic Book"/>
                <a:cs typeface="Franklin Gothic Book"/>
              </a:rPr>
              <a:t>c</a:t>
            </a:r>
            <a:r>
              <a:rPr dirty="0" sz="1200" spc="-20">
                <a:latin typeface="Franklin Gothic Book"/>
                <a:cs typeface="Franklin Gothic Book"/>
              </a:rPr>
              <a:t>q</a:t>
            </a:r>
            <a:r>
              <a:rPr dirty="0" sz="1200" spc="-10">
                <a:latin typeface="Franklin Gothic Book"/>
                <a:cs typeface="Franklin Gothic Book"/>
              </a:rPr>
              <a:t>ua</a:t>
            </a:r>
            <a:r>
              <a:rPr dirty="0" sz="1200" spc="-15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 spc="-5">
                <a:latin typeface="Franklin Gothic Book"/>
                <a:cs typeface="Franklin Gothic Book"/>
              </a:rPr>
              <a:t> </a:t>
            </a:r>
            <a:r>
              <a:rPr dirty="0" sz="1200" spc="-5">
                <a:latin typeface="Franklin Gothic Book"/>
                <a:cs typeface="Franklin Gothic Book"/>
              </a:rPr>
              <a:t>pi</a:t>
            </a:r>
            <a:r>
              <a:rPr dirty="0" sz="1200" spc="5">
                <a:latin typeface="Franklin Gothic Book"/>
                <a:cs typeface="Franklin Gothic Book"/>
              </a:rPr>
              <a:t>c</a:t>
            </a:r>
            <a:r>
              <a:rPr dirty="0" sz="1200" spc="-10">
                <a:latin typeface="Franklin Gothic Book"/>
                <a:cs typeface="Franklin Gothic Book"/>
              </a:rPr>
              <a:t>cole</a:t>
            </a:r>
            <a:r>
              <a:rPr dirty="0" sz="1200" spc="-5">
                <a:latin typeface="Franklin Gothic Book"/>
                <a:cs typeface="Franklin Gothic Book"/>
              </a:rPr>
              <a:t> </a:t>
            </a:r>
            <a:r>
              <a:rPr dirty="0" sz="1200" spc="-20">
                <a:latin typeface="Franklin Gothic Book"/>
                <a:cs typeface="Franklin Gothic Book"/>
              </a:rPr>
              <a:t>m</a:t>
            </a:r>
            <a:r>
              <a:rPr dirty="0" sz="1200" spc="-10">
                <a:latin typeface="Franklin Gothic Book"/>
                <a:cs typeface="Franklin Gothic Book"/>
              </a:rPr>
              <a:t>olecole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47662" y="5410200"/>
            <a:ext cx="1526540" cy="646430"/>
          </a:xfrm>
          <a:custGeom>
            <a:avLst/>
            <a:gdLst/>
            <a:ahLst/>
            <a:cxnLst/>
            <a:rect l="l" t="t" r="r" b="b"/>
            <a:pathLst>
              <a:path w="1526539" h="646429">
                <a:moveTo>
                  <a:pt x="0" y="646328"/>
                </a:moveTo>
                <a:lnTo>
                  <a:pt x="1526286" y="646328"/>
                </a:lnTo>
                <a:lnTo>
                  <a:pt x="1526286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47662" y="5410200"/>
            <a:ext cx="1526540" cy="646430"/>
          </a:xfrm>
          <a:custGeom>
            <a:avLst/>
            <a:gdLst/>
            <a:ahLst/>
            <a:cxnLst/>
            <a:rect l="l" t="t" r="r" b="b"/>
            <a:pathLst>
              <a:path w="1526539" h="646429">
                <a:moveTo>
                  <a:pt x="0" y="646328"/>
                </a:moveTo>
                <a:lnTo>
                  <a:pt x="1526286" y="646328"/>
                </a:lnTo>
                <a:lnTo>
                  <a:pt x="1526286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28574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426516" y="5469073"/>
            <a:ext cx="1351280" cy="543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>
                <a:latin typeface="Franklin Gothic Book"/>
                <a:cs typeface="Franklin Gothic Book"/>
              </a:rPr>
              <a:t>•</a:t>
            </a:r>
            <a:r>
              <a:rPr dirty="0" sz="1200" spc="-10">
                <a:latin typeface="Franklin Gothic Book"/>
                <a:cs typeface="Franklin Gothic Book"/>
              </a:rPr>
              <a:t>A</a:t>
            </a:r>
            <a:r>
              <a:rPr dirty="0" sz="1200" spc="-5">
                <a:latin typeface="Franklin Gothic Book"/>
                <a:cs typeface="Franklin Gothic Book"/>
              </a:rPr>
              <a:t>pp</a:t>
            </a:r>
            <a:r>
              <a:rPr dirty="0" sz="1200" spc="-10">
                <a:latin typeface="Franklin Gothic Book"/>
                <a:cs typeface="Franklin Gothic Book"/>
              </a:rPr>
              <a:t>ara</a:t>
            </a:r>
            <a:r>
              <a:rPr dirty="0" sz="1200" spc="-15">
                <a:latin typeface="Franklin Gothic Book"/>
                <a:cs typeface="Franklin Gothic Book"/>
              </a:rPr>
              <a:t>t</a:t>
            </a:r>
            <a:r>
              <a:rPr dirty="0" sz="1200" spc="-10">
                <a:latin typeface="Franklin Gothic Book"/>
                <a:cs typeface="Franklin Gothic Book"/>
              </a:rPr>
              <a:t>o</a:t>
            </a:r>
            <a:r>
              <a:rPr dirty="0" sz="1200" spc="-15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digere</a:t>
            </a:r>
            <a:r>
              <a:rPr dirty="0" sz="1200" spc="-20">
                <a:latin typeface="Franklin Gothic Book"/>
                <a:cs typeface="Franklin Gothic Book"/>
              </a:rPr>
              <a:t>n</a:t>
            </a:r>
            <a:r>
              <a:rPr dirty="0" sz="1200" spc="-30">
                <a:latin typeface="Franklin Gothic Book"/>
                <a:cs typeface="Franklin Gothic Book"/>
              </a:rPr>
              <a:t>t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endParaRPr sz="1200">
              <a:latin typeface="Franklin Gothic Book"/>
              <a:cs typeface="Franklin Gothic Book"/>
            </a:endParaRPr>
          </a:p>
          <a:p>
            <a:pPr marL="86995" marR="96520" indent="-74930">
              <a:lnSpc>
                <a:spcPct val="100000"/>
              </a:lnSpc>
            </a:pPr>
            <a:r>
              <a:rPr dirty="0" sz="1200">
                <a:latin typeface="Franklin Gothic Book"/>
                <a:cs typeface="Franklin Gothic Book"/>
              </a:rPr>
              <a:t>•</a:t>
            </a:r>
            <a:r>
              <a:rPr dirty="0" sz="1200" spc="-10">
                <a:latin typeface="Franklin Gothic Book"/>
                <a:cs typeface="Franklin Gothic Book"/>
              </a:rPr>
              <a:t>A</a:t>
            </a:r>
            <a:r>
              <a:rPr dirty="0" sz="1200" spc="-15">
                <a:latin typeface="Franklin Gothic Book"/>
                <a:cs typeface="Franklin Gothic Book"/>
              </a:rPr>
              <a:t>ss</a:t>
            </a:r>
            <a:r>
              <a:rPr dirty="0" sz="1200" spc="-10">
                <a:latin typeface="Franklin Gothic Book"/>
                <a:cs typeface="Franklin Gothic Book"/>
              </a:rPr>
              <a:t>orbe</a:t>
            </a:r>
            <a:r>
              <a:rPr dirty="0" sz="1200" spc="10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n</a:t>
            </a:r>
            <a:r>
              <a:rPr dirty="0" sz="1200" spc="-15">
                <a:latin typeface="Franklin Gothic Book"/>
                <a:cs typeface="Franklin Gothic Book"/>
              </a:rPr>
              <a:t>u</a:t>
            </a:r>
            <a:r>
              <a:rPr dirty="0" sz="1200" spc="-5">
                <a:latin typeface="Franklin Gothic Book"/>
                <a:cs typeface="Franklin Gothic Book"/>
              </a:rPr>
              <a:t>trie</a:t>
            </a:r>
            <a:r>
              <a:rPr dirty="0" sz="1200" spc="-15">
                <a:latin typeface="Franklin Gothic Book"/>
                <a:cs typeface="Franklin Gothic Book"/>
              </a:rPr>
              <a:t>n</a:t>
            </a:r>
            <a:r>
              <a:rPr dirty="0" sz="1200">
                <a:latin typeface="Franklin Gothic Book"/>
                <a:cs typeface="Franklin Gothic Book"/>
              </a:rPr>
              <a:t>ti,</a:t>
            </a:r>
            <a:r>
              <a:rPr dirty="0" sz="1200">
                <a:latin typeface="Franklin Gothic Book"/>
                <a:cs typeface="Franklin Gothic Book"/>
              </a:rPr>
              <a:t> </a:t>
            </a:r>
            <a:r>
              <a:rPr dirty="0" sz="1200" spc="-5">
                <a:latin typeface="Franklin Gothic Book"/>
                <a:cs typeface="Franklin Gothic Book"/>
              </a:rPr>
              <a:t>p</a:t>
            </a:r>
            <a:r>
              <a:rPr dirty="0" sz="1200" spc="-30">
                <a:latin typeface="Franklin Gothic Book"/>
                <a:cs typeface="Franklin Gothic Book"/>
              </a:rPr>
              <a:t>r</a:t>
            </a:r>
            <a:r>
              <a:rPr dirty="0" sz="1200" spc="-10">
                <a:latin typeface="Franklin Gothic Book"/>
                <a:cs typeface="Franklin Gothic Book"/>
              </a:rPr>
              <a:t>oduce</a:t>
            </a:r>
            <a:r>
              <a:rPr dirty="0" sz="1200" spc="10">
                <a:latin typeface="Franklin Gothic Book"/>
                <a:cs typeface="Franklin Gothic Book"/>
              </a:rPr>
              <a:t> </a:t>
            </a:r>
            <a:r>
              <a:rPr dirty="0" sz="1200" spc="-15">
                <a:latin typeface="Franklin Gothic Book"/>
                <a:cs typeface="Franklin Gothic Book"/>
              </a:rPr>
              <a:t>m</a:t>
            </a:r>
            <a:r>
              <a:rPr dirty="0" sz="1200" spc="-10">
                <a:latin typeface="Franklin Gothic Book"/>
                <a:cs typeface="Franklin Gothic Book"/>
              </a:rPr>
              <a:t>uco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9600" y="6326187"/>
            <a:ext cx="1375410" cy="277495"/>
          </a:xfrm>
          <a:prstGeom prst="rect">
            <a:avLst/>
          </a:prstGeom>
          <a:solidFill>
            <a:srgbClr val="CCCCCC"/>
          </a:solidFill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6835">
              <a:lnSpc>
                <a:spcPct val="100000"/>
              </a:lnSpc>
            </a:pPr>
            <a:r>
              <a:rPr dirty="0" sz="1200" spc="-10">
                <a:latin typeface="Franklin Gothic Book"/>
                <a:cs typeface="Franklin Gothic Book"/>
              </a:rPr>
              <a:t>Cellul</a:t>
            </a:r>
            <a:r>
              <a:rPr dirty="0" sz="1200" spc="-10">
                <a:latin typeface="Franklin Gothic Book"/>
                <a:cs typeface="Franklin Gothic Book"/>
              </a:rPr>
              <a:t>a</a:t>
            </a:r>
            <a:r>
              <a:rPr dirty="0" sz="1200" spc="-15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c</a:t>
            </a:r>
            <a:r>
              <a:rPr dirty="0" sz="1200">
                <a:latin typeface="Franklin Gothic Book"/>
                <a:cs typeface="Franklin Gothic Book"/>
              </a:rPr>
              <a:t>ali</a:t>
            </a:r>
            <a:r>
              <a:rPr dirty="0" sz="1200" spc="5">
                <a:latin typeface="Franklin Gothic Book"/>
                <a:cs typeface="Franklin Gothic Book"/>
              </a:rPr>
              <a:t>c</a:t>
            </a:r>
            <a:r>
              <a:rPr dirty="0" sz="1200" spc="-5">
                <a:latin typeface="Franklin Gothic Book"/>
                <a:cs typeface="Franklin Gothic Book"/>
              </a:rPr>
              <a:t>i</a:t>
            </a:r>
            <a:r>
              <a:rPr dirty="0" sz="1200" spc="-25">
                <a:latin typeface="Franklin Gothic Book"/>
                <a:cs typeface="Franklin Gothic Book"/>
              </a:rPr>
              <a:t>f</a:t>
            </a:r>
            <a:r>
              <a:rPr dirty="0" sz="1200" spc="-10">
                <a:latin typeface="Franklin Gothic Book"/>
                <a:cs typeface="Franklin Gothic Book"/>
              </a:rPr>
              <a:t>or</a:t>
            </a:r>
            <a:r>
              <a:rPr dirty="0" sz="1200" spc="-15">
                <a:latin typeface="Franklin Gothic Book"/>
                <a:cs typeface="Franklin Gothic Book"/>
              </a:rPr>
              <a:t>m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133600" y="4986273"/>
            <a:ext cx="457200" cy="85725"/>
          </a:xfrm>
          <a:custGeom>
            <a:avLst/>
            <a:gdLst/>
            <a:ahLst/>
            <a:cxnLst/>
            <a:rect l="l" t="t" r="r" b="b"/>
            <a:pathLst>
              <a:path w="457200" h="85725">
                <a:moveTo>
                  <a:pt x="85725" y="0"/>
                </a:moveTo>
                <a:lnTo>
                  <a:pt x="0" y="42925"/>
                </a:lnTo>
                <a:lnTo>
                  <a:pt x="85725" y="85725"/>
                </a:lnTo>
                <a:lnTo>
                  <a:pt x="85725" y="57150"/>
                </a:lnTo>
                <a:lnTo>
                  <a:pt x="71374" y="57150"/>
                </a:lnTo>
                <a:lnTo>
                  <a:pt x="71374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457200" h="85725">
                <a:moveTo>
                  <a:pt x="85725" y="28575"/>
                </a:moveTo>
                <a:lnTo>
                  <a:pt x="71374" y="28575"/>
                </a:lnTo>
                <a:lnTo>
                  <a:pt x="71374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457200" h="85725">
                <a:moveTo>
                  <a:pt x="457200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457200" y="57150"/>
                </a:lnTo>
                <a:lnTo>
                  <a:pt x="457200" y="28575"/>
                </a:lnTo>
                <a:close/>
              </a:path>
            </a:pathLst>
          </a:custGeom>
          <a:solidFill>
            <a:srgbClr val="822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905000" y="5628119"/>
            <a:ext cx="695325" cy="620395"/>
          </a:xfrm>
          <a:custGeom>
            <a:avLst/>
            <a:gdLst/>
            <a:ahLst/>
            <a:cxnLst/>
            <a:rect l="l" t="t" r="r" b="b"/>
            <a:pathLst>
              <a:path w="695325" h="620395">
                <a:moveTo>
                  <a:pt x="35560" y="531291"/>
                </a:moveTo>
                <a:lnTo>
                  <a:pt x="0" y="620280"/>
                </a:lnTo>
                <a:lnTo>
                  <a:pt x="92582" y="595363"/>
                </a:lnTo>
                <a:lnTo>
                  <a:pt x="82026" y="583501"/>
                </a:lnTo>
                <a:lnTo>
                  <a:pt x="62864" y="583501"/>
                </a:lnTo>
                <a:lnTo>
                  <a:pt x="43942" y="562140"/>
                </a:lnTo>
                <a:lnTo>
                  <a:pt x="54590" y="552674"/>
                </a:lnTo>
                <a:lnTo>
                  <a:pt x="35560" y="531291"/>
                </a:lnTo>
                <a:close/>
              </a:path>
              <a:path w="695325" h="620395">
                <a:moveTo>
                  <a:pt x="54590" y="552674"/>
                </a:moveTo>
                <a:lnTo>
                  <a:pt x="43942" y="562140"/>
                </a:lnTo>
                <a:lnTo>
                  <a:pt x="62864" y="583501"/>
                </a:lnTo>
                <a:lnTo>
                  <a:pt x="73563" y="573992"/>
                </a:lnTo>
                <a:lnTo>
                  <a:pt x="54590" y="552674"/>
                </a:lnTo>
                <a:close/>
              </a:path>
              <a:path w="695325" h="620395">
                <a:moveTo>
                  <a:pt x="73563" y="573992"/>
                </a:moveTo>
                <a:lnTo>
                  <a:pt x="62864" y="583501"/>
                </a:lnTo>
                <a:lnTo>
                  <a:pt x="82026" y="583501"/>
                </a:lnTo>
                <a:lnTo>
                  <a:pt x="73563" y="573992"/>
                </a:lnTo>
                <a:close/>
              </a:path>
              <a:path w="695325" h="620395">
                <a:moveTo>
                  <a:pt x="676275" y="0"/>
                </a:moveTo>
                <a:lnTo>
                  <a:pt x="54590" y="552674"/>
                </a:lnTo>
                <a:lnTo>
                  <a:pt x="73563" y="573992"/>
                </a:lnTo>
                <a:lnTo>
                  <a:pt x="695325" y="21361"/>
                </a:lnTo>
                <a:lnTo>
                  <a:pt x="676275" y="0"/>
                </a:lnTo>
                <a:close/>
              </a:path>
            </a:pathLst>
          </a:custGeom>
          <a:solidFill>
            <a:srgbClr val="822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6876288" y="1481162"/>
            <a:ext cx="2181225" cy="831215"/>
          </a:xfrm>
          <a:prstGeom prst="rect">
            <a:avLst/>
          </a:prstGeom>
          <a:solidFill>
            <a:srgbClr val="CCCCCC"/>
          </a:solidFill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8105">
              <a:lnSpc>
                <a:spcPct val="100000"/>
              </a:lnSpc>
            </a:pPr>
            <a:r>
              <a:rPr dirty="0" sz="1200">
                <a:latin typeface="Franklin Gothic Book"/>
                <a:cs typeface="Franklin Gothic Book"/>
              </a:rPr>
              <a:t>•</a:t>
            </a:r>
            <a:r>
              <a:rPr dirty="0" sz="1200" spc="-15">
                <a:latin typeface="Franklin Gothic Book"/>
                <a:cs typeface="Franklin Gothic Book"/>
              </a:rPr>
              <a:t>S</a:t>
            </a:r>
            <a:r>
              <a:rPr dirty="0" sz="1200" spc="-5">
                <a:latin typeface="Franklin Gothic Book"/>
                <a:cs typeface="Franklin Gothic Book"/>
              </a:rPr>
              <a:t>trat</a:t>
            </a:r>
            <a:r>
              <a:rPr dirty="0" sz="1200">
                <a:latin typeface="Franklin Gothic Book"/>
                <a:cs typeface="Franklin Gothic Book"/>
              </a:rPr>
              <a:t>i</a:t>
            </a:r>
            <a:r>
              <a:rPr dirty="0" sz="1200" spc="-5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 spc="-15">
                <a:latin typeface="Franklin Gothic Book"/>
                <a:cs typeface="Franklin Gothic Book"/>
              </a:rPr>
              <a:t>s</a:t>
            </a:r>
            <a:r>
              <a:rPr dirty="0" sz="1200" spc="-30">
                <a:latin typeface="Franklin Gothic Book"/>
                <a:cs typeface="Franklin Gothic Book"/>
              </a:rPr>
              <a:t>t</a:t>
            </a:r>
            <a:r>
              <a:rPr dirty="0" sz="1200" spc="-10">
                <a:latin typeface="Franklin Gothic Book"/>
                <a:cs typeface="Franklin Gothic Book"/>
              </a:rPr>
              <a:t>er</a:t>
            </a:r>
            <a:r>
              <a:rPr dirty="0" sz="1200" spc="-15">
                <a:latin typeface="Franklin Gothic Book"/>
                <a:cs typeface="Franklin Gothic Book"/>
              </a:rPr>
              <a:t>n</a:t>
            </a:r>
            <a:r>
              <a:rPr dirty="0" sz="1200">
                <a:latin typeface="Franklin Gothic Book"/>
                <a:cs typeface="Franklin Gothic Book"/>
              </a:rPr>
              <a:t>i</a:t>
            </a:r>
            <a:r>
              <a:rPr dirty="0" sz="1200" spc="20">
                <a:latin typeface="Franklin Gothic Book"/>
                <a:cs typeface="Franklin Gothic Book"/>
              </a:rPr>
              <a:t> </a:t>
            </a:r>
            <a:r>
              <a:rPr dirty="0" sz="1200">
                <a:latin typeface="Franklin Gothic Book"/>
                <a:cs typeface="Franklin Gothic Book"/>
              </a:rPr>
              <a:t>di</a:t>
            </a:r>
            <a:r>
              <a:rPr dirty="0" sz="1200" spc="-5">
                <a:latin typeface="Franklin Gothic Book"/>
                <a:cs typeface="Franklin Gothic Book"/>
              </a:rPr>
              <a:t> </a:t>
            </a:r>
            <a:r>
              <a:rPr dirty="0" sz="1200" spc="-15">
                <a:latin typeface="Franklin Gothic Book"/>
                <a:cs typeface="Franklin Gothic Book"/>
              </a:rPr>
              <a:t>pe</a:t>
            </a:r>
            <a:r>
              <a:rPr dirty="0" sz="1200" spc="-5">
                <a:latin typeface="Franklin Gothic Book"/>
                <a:cs typeface="Franklin Gothic Book"/>
              </a:rPr>
              <a:t>lle</a:t>
            </a:r>
            <a:r>
              <a:rPr dirty="0" sz="1200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>
                <a:latin typeface="Franklin Gothic Book"/>
                <a:cs typeface="Franklin Gothic Book"/>
              </a:rPr>
              <a:t> </a:t>
            </a:r>
            <a:r>
              <a:rPr dirty="0" sz="1200" spc="-15">
                <a:latin typeface="Franklin Gothic Book"/>
                <a:cs typeface="Franklin Gothic Book"/>
              </a:rPr>
              <a:t>bo</a:t>
            </a:r>
            <a:r>
              <a:rPr dirty="0" sz="1200" spc="-5">
                <a:latin typeface="Franklin Gothic Book"/>
                <a:cs typeface="Franklin Gothic Book"/>
              </a:rPr>
              <a:t>c</a:t>
            </a:r>
            <a:r>
              <a:rPr dirty="0" sz="1200" spc="-10">
                <a:latin typeface="Franklin Gothic Book"/>
                <a:cs typeface="Franklin Gothic Book"/>
              </a:rPr>
              <a:t>ca</a:t>
            </a:r>
            <a:endParaRPr sz="1200">
              <a:latin typeface="Franklin Gothic Book"/>
              <a:cs typeface="Franklin Gothic Book"/>
            </a:endParaRPr>
          </a:p>
          <a:p>
            <a:pPr marL="114935" marR="265430" indent="-36830">
              <a:lnSpc>
                <a:spcPct val="100000"/>
              </a:lnSpc>
            </a:pPr>
            <a:r>
              <a:rPr dirty="0" sz="1200">
                <a:latin typeface="Franklin Gothic Book"/>
                <a:cs typeface="Franklin Gothic Book"/>
              </a:rPr>
              <a:t>•</a:t>
            </a:r>
            <a:r>
              <a:rPr dirty="0" sz="1200" spc="-10">
                <a:latin typeface="Franklin Gothic Book"/>
                <a:cs typeface="Franklin Gothic Book"/>
              </a:rPr>
              <a:t>P</a:t>
            </a:r>
            <a:r>
              <a:rPr dirty="0" sz="1200" spc="-30">
                <a:latin typeface="Franklin Gothic Book"/>
                <a:cs typeface="Franklin Gothic Book"/>
              </a:rPr>
              <a:t>r</a:t>
            </a:r>
            <a:r>
              <a:rPr dirty="0" sz="1200" spc="-25">
                <a:latin typeface="Franklin Gothic Book"/>
                <a:cs typeface="Franklin Gothic Book"/>
              </a:rPr>
              <a:t>o</a:t>
            </a:r>
            <a:r>
              <a:rPr dirty="0" sz="1200" spc="-30">
                <a:latin typeface="Franklin Gothic Book"/>
                <a:cs typeface="Franklin Gothic Book"/>
              </a:rPr>
              <a:t>t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 spc="-15">
                <a:latin typeface="Franklin Gothic Book"/>
                <a:cs typeface="Franklin Gothic Book"/>
              </a:rPr>
              <a:t>z</a:t>
            </a:r>
            <a:r>
              <a:rPr dirty="0" sz="1200" spc="-15">
                <a:latin typeface="Franklin Gothic Book"/>
                <a:cs typeface="Franklin Gothic Book"/>
              </a:rPr>
              <a:t>ion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 spc="20">
                <a:latin typeface="Franklin Gothic Book"/>
                <a:cs typeface="Franklin Gothic Book"/>
              </a:rPr>
              <a:t> </a:t>
            </a:r>
            <a:r>
              <a:rPr dirty="0" sz="1200" spc="-5">
                <a:latin typeface="Franklin Gothic Book"/>
                <a:cs typeface="Franklin Gothic Book"/>
              </a:rPr>
              <a:t>dalle</a:t>
            </a:r>
            <a:r>
              <a:rPr dirty="0" sz="1200" spc="-5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abrasio</a:t>
            </a:r>
            <a:r>
              <a:rPr dirty="0" sz="1200" spc="-20">
                <a:latin typeface="Franklin Gothic Book"/>
                <a:cs typeface="Franklin Gothic Book"/>
              </a:rPr>
              <a:t>n</a:t>
            </a:r>
            <a:r>
              <a:rPr dirty="0" sz="1200" spc="-5">
                <a:latin typeface="Franklin Gothic Book"/>
                <a:cs typeface="Franklin Gothic Book"/>
              </a:rPr>
              <a:t>i,</a:t>
            </a:r>
            <a:r>
              <a:rPr dirty="0" sz="1200" spc="-5">
                <a:latin typeface="Franklin Gothic Book"/>
                <a:cs typeface="Franklin Gothic Book"/>
              </a:rPr>
              <a:t> </a:t>
            </a:r>
            <a:r>
              <a:rPr dirty="0" sz="1200" spc="-5">
                <a:latin typeface="Franklin Gothic Book"/>
                <a:cs typeface="Franklin Gothic Book"/>
              </a:rPr>
              <a:t>dalla</a:t>
            </a:r>
            <a:r>
              <a:rPr dirty="0" sz="1200">
                <a:latin typeface="Franklin Gothic Book"/>
                <a:cs typeface="Franklin Gothic Book"/>
              </a:rPr>
              <a:t> </a:t>
            </a:r>
            <a:r>
              <a:rPr dirty="0" sz="1200" spc="-5">
                <a:latin typeface="Franklin Gothic Book"/>
                <a:cs typeface="Franklin Gothic Book"/>
              </a:rPr>
              <a:t>disidrata</a:t>
            </a:r>
            <a:r>
              <a:rPr dirty="0" sz="1200" spc="-5">
                <a:latin typeface="Franklin Gothic Book"/>
                <a:cs typeface="Franklin Gothic Book"/>
              </a:rPr>
              <a:t>z</a:t>
            </a:r>
            <a:r>
              <a:rPr dirty="0" sz="1200" spc="-15">
                <a:latin typeface="Franklin Gothic Book"/>
                <a:cs typeface="Franklin Gothic Book"/>
              </a:rPr>
              <a:t>ion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 spc="35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endParaRPr sz="1200">
              <a:latin typeface="Franklin Gothic Book"/>
              <a:cs typeface="Franklin Gothic Book"/>
            </a:endParaRPr>
          </a:p>
          <a:p>
            <a:pPr marL="114935">
              <a:lnSpc>
                <a:spcPct val="100000"/>
              </a:lnSpc>
            </a:pPr>
            <a:r>
              <a:rPr dirty="0" sz="1200" spc="-5">
                <a:latin typeface="Franklin Gothic Book"/>
                <a:cs typeface="Franklin Gothic Book"/>
              </a:rPr>
              <a:t>dalle</a:t>
            </a:r>
            <a:r>
              <a:rPr dirty="0" sz="1200" spc="-5">
                <a:latin typeface="Franklin Gothic Book"/>
                <a:cs typeface="Franklin Gothic Book"/>
              </a:rPr>
              <a:t> in</a:t>
            </a:r>
            <a:r>
              <a:rPr dirty="0" sz="1200" spc="-25">
                <a:latin typeface="Franklin Gothic Book"/>
                <a:cs typeface="Franklin Gothic Book"/>
              </a:rPr>
              <a:t>f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 spc="-15">
                <a:latin typeface="Franklin Gothic Book"/>
                <a:cs typeface="Franklin Gothic Book"/>
              </a:rPr>
              <a:t>z</a:t>
            </a:r>
            <a:r>
              <a:rPr dirty="0" sz="1200" spc="-5">
                <a:latin typeface="Franklin Gothic Book"/>
                <a:cs typeface="Franklin Gothic Book"/>
              </a:rPr>
              <a:t>ioni.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2315" y="3309975"/>
            <a:ext cx="2012950" cy="462280"/>
          </a:xfrm>
          <a:prstGeom prst="rect">
            <a:avLst/>
          </a:prstGeom>
          <a:solidFill>
            <a:srgbClr val="CCCCCC"/>
          </a:solidFill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8105">
              <a:lnSpc>
                <a:spcPct val="100000"/>
              </a:lnSpc>
            </a:pPr>
            <a:r>
              <a:rPr dirty="0" sz="1200">
                <a:latin typeface="Franklin Gothic Book"/>
                <a:cs typeface="Franklin Gothic Book"/>
              </a:rPr>
              <a:t>•</a:t>
            </a:r>
            <a:r>
              <a:rPr dirty="0" sz="1200" spc="-10">
                <a:latin typeface="Franklin Gothic Book"/>
                <a:cs typeface="Franklin Gothic Book"/>
              </a:rPr>
              <a:t>D</a:t>
            </a:r>
            <a:r>
              <a:rPr dirty="0" sz="1200" spc="-25">
                <a:latin typeface="Franklin Gothic Book"/>
                <a:cs typeface="Franklin Gothic Book"/>
              </a:rPr>
              <a:t>o</a:t>
            </a:r>
            <a:r>
              <a:rPr dirty="0" sz="1200" spc="-5">
                <a:latin typeface="Franklin Gothic Book"/>
                <a:cs typeface="Franklin Gothic Book"/>
              </a:rPr>
              <a:t>tt</a:t>
            </a:r>
            <a:r>
              <a:rPr dirty="0" sz="1200">
                <a:latin typeface="Franklin Gothic Book"/>
                <a:cs typeface="Franklin Gothic Book"/>
              </a:rPr>
              <a:t>i</a:t>
            </a:r>
            <a:r>
              <a:rPr dirty="0" sz="1200" spc="-15">
                <a:latin typeface="Franklin Gothic Book"/>
                <a:cs typeface="Franklin Gothic Book"/>
              </a:rPr>
              <a:t> </a:t>
            </a:r>
            <a:r>
              <a:rPr dirty="0" sz="1200" spc="-15">
                <a:latin typeface="Franklin Gothic Book"/>
                <a:cs typeface="Franklin Gothic Book"/>
              </a:rPr>
              <a:t>ghiandol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 spc="10">
                <a:latin typeface="Franklin Gothic Book"/>
                <a:cs typeface="Franklin Gothic Book"/>
              </a:rPr>
              <a:t> </a:t>
            </a:r>
            <a:r>
              <a:rPr dirty="0" sz="1200" spc="-15">
                <a:latin typeface="Franklin Gothic Book"/>
                <a:cs typeface="Franklin Gothic Book"/>
              </a:rPr>
              <a:t>s</a:t>
            </a:r>
            <a:r>
              <a:rPr dirty="0" sz="1200" spc="-10">
                <a:latin typeface="Franklin Gothic Book"/>
                <a:cs typeface="Franklin Gothic Book"/>
              </a:rPr>
              <a:t>udori</a:t>
            </a:r>
            <a:r>
              <a:rPr dirty="0" sz="1200" spc="-20">
                <a:latin typeface="Franklin Gothic Book"/>
                <a:cs typeface="Franklin Gothic Book"/>
              </a:rPr>
              <a:t>p</a:t>
            </a:r>
            <a:r>
              <a:rPr dirty="0" sz="1200" spc="-10">
                <a:latin typeface="Franklin Gothic Book"/>
                <a:cs typeface="Franklin Gothic Book"/>
              </a:rPr>
              <a:t>are</a:t>
            </a:r>
            <a:endParaRPr sz="1200">
              <a:latin typeface="Franklin Gothic Book"/>
              <a:cs typeface="Franklin Gothic Book"/>
            </a:endParaRPr>
          </a:p>
          <a:p>
            <a:pPr marL="78105">
              <a:lnSpc>
                <a:spcPct val="100000"/>
              </a:lnSpc>
            </a:pPr>
            <a:r>
              <a:rPr dirty="0" sz="1200">
                <a:latin typeface="Franklin Gothic Book"/>
                <a:cs typeface="Franklin Gothic Book"/>
              </a:rPr>
              <a:t>•</a:t>
            </a:r>
            <a:r>
              <a:rPr dirty="0" sz="1200" spc="-15">
                <a:latin typeface="Franklin Gothic Book"/>
                <a:cs typeface="Franklin Gothic Book"/>
              </a:rPr>
              <a:t>Se</a:t>
            </a:r>
            <a:r>
              <a:rPr dirty="0" sz="1200" spc="-10">
                <a:latin typeface="Franklin Gothic Book"/>
                <a:cs typeface="Franklin Gothic Book"/>
              </a:rPr>
              <a:t>cre</a:t>
            </a:r>
            <a:r>
              <a:rPr dirty="0" sz="1200" spc="-15">
                <a:latin typeface="Franklin Gothic Book"/>
                <a:cs typeface="Franklin Gothic Book"/>
              </a:rPr>
              <a:t>z</a:t>
            </a:r>
            <a:r>
              <a:rPr dirty="0" sz="1200" spc="-15">
                <a:latin typeface="Franklin Gothic Book"/>
                <a:cs typeface="Franklin Gothic Book"/>
              </a:rPr>
              <a:t>ion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 spc="10">
                <a:latin typeface="Franklin Gothic Book"/>
                <a:cs typeface="Franklin Gothic Book"/>
              </a:rPr>
              <a:t> </a:t>
            </a:r>
            <a:r>
              <a:rPr dirty="0" sz="1200">
                <a:latin typeface="Franklin Gothic Book"/>
                <a:cs typeface="Franklin Gothic Book"/>
              </a:rPr>
              <a:t>di</a:t>
            </a:r>
            <a:r>
              <a:rPr dirty="0" sz="1200" spc="-5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ac</a:t>
            </a:r>
            <a:r>
              <a:rPr dirty="0" sz="1200" spc="-20">
                <a:latin typeface="Franklin Gothic Book"/>
                <a:cs typeface="Franklin Gothic Book"/>
              </a:rPr>
              <a:t>q</a:t>
            </a:r>
            <a:r>
              <a:rPr dirty="0" sz="1200" spc="-10">
                <a:latin typeface="Franklin Gothic Book"/>
                <a:cs typeface="Franklin Gothic Book"/>
              </a:rPr>
              <a:t>ua</a:t>
            </a:r>
            <a:r>
              <a:rPr dirty="0" sz="1200" spc="-15">
                <a:latin typeface="Franklin Gothic Book"/>
                <a:cs typeface="Franklin Gothic Book"/>
              </a:rPr>
              <a:t> 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>
                <a:latin typeface="Franklin Gothic Book"/>
                <a:cs typeface="Franklin Gothic Book"/>
              </a:rPr>
              <a:t> </a:t>
            </a:r>
            <a:r>
              <a:rPr dirty="0" sz="1200" spc="-5">
                <a:latin typeface="Franklin Gothic Book"/>
                <a:cs typeface="Franklin Gothic Book"/>
              </a:rPr>
              <a:t>ioni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04279" y="5214937"/>
            <a:ext cx="2216150" cy="462280"/>
          </a:xfrm>
          <a:prstGeom prst="rect">
            <a:avLst/>
          </a:prstGeom>
          <a:solidFill>
            <a:srgbClr val="CCCCCC"/>
          </a:solidFill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8105">
              <a:lnSpc>
                <a:spcPct val="100000"/>
              </a:lnSpc>
            </a:pPr>
            <a:r>
              <a:rPr dirty="0" sz="1200">
                <a:latin typeface="Franklin Gothic Book"/>
                <a:cs typeface="Franklin Gothic Book"/>
              </a:rPr>
              <a:t>•</a:t>
            </a:r>
            <a:r>
              <a:rPr dirty="0" sz="1200" spc="-10">
                <a:latin typeface="Franklin Gothic Book"/>
                <a:cs typeface="Franklin Gothic Book"/>
              </a:rPr>
              <a:t>Ghiandola</a:t>
            </a:r>
            <a:r>
              <a:rPr dirty="0" sz="1200" spc="-10">
                <a:latin typeface="Franklin Gothic Book"/>
                <a:cs typeface="Franklin Gothic Book"/>
              </a:rPr>
              <a:t> </a:t>
            </a:r>
            <a:r>
              <a:rPr dirty="0" sz="1200" spc="-15">
                <a:latin typeface="Franklin Gothic Book"/>
                <a:cs typeface="Franklin Gothic Book"/>
              </a:rPr>
              <a:t>m</a:t>
            </a:r>
            <a:r>
              <a:rPr dirty="0" sz="1200" spc="-10">
                <a:latin typeface="Franklin Gothic Book"/>
                <a:cs typeface="Franklin Gothic Book"/>
              </a:rPr>
              <a:t>am</a:t>
            </a:r>
            <a:r>
              <a:rPr dirty="0" sz="1200" spc="-20">
                <a:latin typeface="Franklin Gothic Book"/>
                <a:cs typeface="Franklin Gothic Book"/>
              </a:rPr>
              <a:t>m</a:t>
            </a:r>
            <a:r>
              <a:rPr dirty="0" sz="1200" spc="-5">
                <a:latin typeface="Franklin Gothic Book"/>
                <a:cs typeface="Franklin Gothic Book"/>
              </a:rPr>
              <a:t>aria</a:t>
            </a:r>
            <a:r>
              <a:rPr dirty="0" sz="1200">
                <a:latin typeface="Franklin Gothic Book"/>
                <a:cs typeface="Franklin Gothic Book"/>
              </a:rPr>
              <a:t>,</a:t>
            </a:r>
            <a:r>
              <a:rPr dirty="0" sz="1200" spc="20">
                <a:latin typeface="Franklin Gothic Book"/>
                <a:cs typeface="Franklin Gothic Book"/>
              </a:rPr>
              <a:t> </a:t>
            </a:r>
            <a:r>
              <a:rPr dirty="0" sz="1200" spc="-5">
                <a:latin typeface="Franklin Gothic Book"/>
                <a:cs typeface="Franklin Gothic Book"/>
              </a:rPr>
              <a:t>laringe</a:t>
            </a:r>
            <a:endParaRPr sz="1200">
              <a:latin typeface="Franklin Gothic Book"/>
              <a:cs typeface="Franklin Gothic Book"/>
            </a:endParaRPr>
          </a:p>
          <a:p>
            <a:pPr marL="78105">
              <a:lnSpc>
                <a:spcPct val="100000"/>
              </a:lnSpc>
            </a:pPr>
            <a:r>
              <a:rPr dirty="0" sz="1200">
                <a:latin typeface="Franklin Gothic Book"/>
                <a:cs typeface="Franklin Gothic Book"/>
              </a:rPr>
              <a:t>•</a:t>
            </a:r>
            <a:r>
              <a:rPr dirty="0" sz="1200" spc="-15">
                <a:latin typeface="Franklin Gothic Book"/>
                <a:cs typeface="Franklin Gothic Book"/>
              </a:rPr>
              <a:t>Se</a:t>
            </a:r>
            <a:r>
              <a:rPr dirty="0" sz="1200" spc="-10">
                <a:latin typeface="Franklin Gothic Book"/>
                <a:cs typeface="Franklin Gothic Book"/>
              </a:rPr>
              <a:t>cre</a:t>
            </a:r>
            <a:r>
              <a:rPr dirty="0" sz="1200" spc="-15">
                <a:latin typeface="Franklin Gothic Book"/>
                <a:cs typeface="Franklin Gothic Book"/>
              </a:rPr>
              <a:t>z</a:t>
            </a:r>
            <a:r>
              <a:rPr dirty="0" sz="1200" spc="-15">
                <a:latin typeface="Franklin Gothic Book"/>
                <a:cs typeface="Franklin Gothic Book"/>
              </a:rPr>
              <a:t>ion</a:t>
            </a:r>
            <a:r>
              <a:rPr dirty="0" sz="1200" spc="-10">
                <a:latin typeface="Franklin Gothic Book"/>
                <a:cs typeface="Franklin Gothic Book"/>
              </a:rPr>
              <a:t>e</a:t>
            </a:r>
            <a:r>
              <a:rPr dirty="0" sz="1200" spc="10">
                <a:latin typeface="Franklin Gothic Book"/>
                <a:cs typeface="Franklin Gothic Book"/>
              </a:rPr>
              <a:t> </a:t>
            </a:r>
            <a:r>
              <a:rPr dirty="0" sz="1200" spc="-15">
                <a:latin typeface="Franklin Gothic Book"/>
                <a:cs typeface="Franklin Gothic Book"/>
              </a:rPr>
              <a:t>m</a:t>
            </a:r>
            <a:r>
              <a:rPr dirty="0" sz="1200" spc="-10">
                <a:latin typeface="Franklin Gothic Book"/>
                <a:cs typeface="Franklin Gothic Book"/>
              </a:rPr>
              <a:t>uco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842125" y="5943600"/>
            <a:ext cx="1369695" cy="277495"/>
          </a:xfrm>
          <a:prstGeom prst="rect">
            <a:avLst/>
          </a:prstGeom>
          <a:solidFill>
            <a:srgbClr val="CCCCCC"/>
          </a:solidFill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8105">
              <a:lnSpc>
                <a:spcPct val="100000"/>
              </a:lnSpc>
            </a:pPr>
            <a:r>
              <a:rPr dirty="0" sz="1200" spc="-10">
                <a:latin typeface="Franklin Gothic Book"/>
                <a:cs typeface="Franklin Gothic Book"/>
              </a:rPr>
              <a:t>Me</a:t>
            </a:r>
            <a:r>
              <a:rPr dirty="0" sz="1200" spc="-20">
                <a:latin typeface="Franklin Gothic Book"/>
                <a:cs typeface="Franklin Gothic Book"/>
              </a:rPr>
              <a:t>m</a:t>
            </a:r>
            <a:r>
              <a:rPr dirty="0" sz="1200">
                <a:latin typeface="Franklin Gothic Book"/>
                <a:cs typeface="Franklin Gothic Book"/>
              </a:rPr>
              <a:t>b</a:t>
            </a:r>
            <a:r>
              <a:rPr dirty="0" sz="1200" spc="-10">
                <a:latin typeface="Franklin Gothic Book"/>
                <a:cs typeface="Franklin Gothic Book"/>
              </a:rPr>
              <a:t>rana</a:t>
            </a:r>
            <a:r>
              <a:rPr dirty="0" sz="1200" spc="-5">
                <a:latin typeface="Franklin Gothic Book"/>
                <a:cs typeface="Franklin Gothic Book"/>
              </a:rPr>
              <a:t> </a:t>
            </a:r>
            <a:r>
              <a:rPr dirty="0" sz="1200" spc="-15">
                <a:latin typeface="Franklin Gothic Book"/>
                <a:cs typeface="Franklin Gothic Book"/>
              </a:rPr>
              <a:t>b</a:t>
            </a:r>
            <a:r>
              <a:rPr dirty="0" sz="1200" spc="-10">
                <a:latin typeface="Franklin Gothic Book"/>
                <a:cs typeface="Franklin Gothic Book"/>
              </a:rPr>
              <a:t>a</a:t>
            </a:r>
            <a:r>
              <a:rPr dirty="0" sz="1200" spc="-15">
                <a:latin typeface="Franklin Gothic Book"/>
                <a:cs typeface="Franklin Gothic Book"/>
              </a:rPr>
              <a:t>s</a:t>
            </a:r>
            <a:r>
              <a:rPr dirty="0" sz="1200" spc="-10">
                <a:latin typeface="Franklin Gothic Book"/>
                <a:cs typeface="Franklin Gothic Book"/>
              </a:rPr>
              <a:t>ale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248400" y="6053137"/>
            <a:ext cx="609600" cy="85725"/>
          </a:xfrm>
          <a:custGeom>
            <a:avLst/>
            <a:gdLst/>
            <a:ahLst/>
            <a:cxnLst/>
            <a:rect l="l" t="t" r="r" b="b"/>
            <a:pathLst>
              <a:path w="609600" h="85725">
                <a:moveTo>
                  <a:pt x="523875" y="0"/>
                </a:moveTo>
                <a:lnTo>
                  <a:pt x="523875" y="85725"/>
                </a:lnTo>
                <a:lnTo>
                  <a:pt x="581025" y="57150"/>
                </a:lnTo>
                <a:lnTo>
                  <a:pt x="538099" y="57150"/>
                </a:lnTo>
                <a:lnTo>
                  <a:pt x="538099" y="28575"/>
                </a:lnTo>
                <a:lnTo>
                  <a:pt x="581025" y="28575"/>
                </a:lnTo>
                <a:lnTo>
                  <a:pt x="523875" y="0"/>
                </a:lnTo>
                <a:close/>
              </a:path>
              <a:path w="609600" h="85725">
                <a:moveTo>
                  <a:pt x="523875" y="28575"/>
                </a:moveTo>
                <a:lnTo>
                  <a:pt x="0" y="28575"/>
                </a:lnTo>
                <a:lnTo>
                  <a:pt x="0" y="57150"/>
                </a:lnTo>
                <a:lnTo>
                  <a:pt x="523875" y="57150"/>
                </a:lnTo>
                <a:lnTo>
                  <a:pt x="523875" y="28575"/>
                </a:lnTo>
                <a:close/>
              </a:path>
              <a:path w="609600" h="85725">
                <a:moveTo>
                  <a:pt x="581025" y="28575"/>
                </a:moveTo>
                <a:lnTo>
                  <a:pt x="538099" y="28575"/>
                </a:lnTo>
                <a:lnTo>
                  <a:pt x="538099" y="57150"/>
                </a:lnTo>
                <a:lnTo>
                  <a:pt x="581025" y="57150"/>
                </a:lnTo>
                <a:lnTo>
                  <a:pt x="609600" y="42862"/>
                </a:lnTo>
                <a:lnTo>
                  <a:pt x="581025" y="28575"/>
                </a:lnTo>
                <a:close/>
              </a:path>
            </a:pathLst>
          </a:custGeom>
          <a:solidFill>
            <a:srgbClr val="822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66800" y="1828800"/>
            <a:ext cx="0" cy="76200"/>
          </a:xfrm>
          <a:custGeom>
            <a:avLst/>
            <a:gdLst/>
            <a:ahLst/>
            <a:cxnLst/>
            <a:rect l="l" t="t" r="r" b="b"/>
            <a:pathLst>
              <a:path w="0"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2857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66800" y="4114800"/>
            <a:ext cx="0" cy="76200"/>
          </a:xfrm>
          <a:custGeom>
            <a:avLst/>
            <a:gdLst/>
            <a:ahLst/>
            <a:cxnLst/>
            <a:rect l="l" t="t" r="r" b="b"/>
            <a:pathLst>
              <a:path w="0"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2857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66800" y="5334000"/>
            <a:ext cx="0" cy="76200"/>
          </a:xfrm>
          <a:custGeom>
            <a:avLst/>
            <a:gdLst/>
            <a:ahLst/>
            <a:cxnLst/>
            <a:rect l="l" t="t" r="r" b="b"/>
            <a:pathLst>
              <a:path w="0"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2857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077200" y="1371600"/>
            <a:ext cx="0" cy="76200"/>
          </a:xfrm>
          <a:custGeom>
            <a:avLst/>
            <a:gdLst/>
            <a:ahLst/>
            <a:cxnLst/>
            <a:rect l="l" t="t" r="r" b="b"/>
            <a:pathLst>
              <a:path w="0"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2857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077200" y="3124200"/>
            <a:ext cx="0" cy="152400"/>
          </a:xfrm>
          <a:custGeom>
            <a:avLst/>
            <a:gdLst/>
            <a:ahLst/>
            <a:cxnLst/>
            <a:rect l="l" t="t" r="r" b="b"/>
            <a:pathLst>
              <a:path w="0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924800" y="5029200"/>
            <a:ext cx="0" cy="152400"/>
          </a:xfrm>
          <a:custGeom>
            <a:avLst/>
            <a:gdLst/>
            <a:ahLst/>
            <a:cxnLst/>
            <a:rect l="l" t="t" r="r" b="b"/>
            <a:pathLst>
              <a:path w="0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2857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9667" rIns="0" bIns="0" rtlCol="0" vert="horz">
            <a:spAutoFit/>
          </a:bodyPr>
          <a:lstStyle/>
          <a:p>
            <a:pPr marL="3149600">
              <a:lnSpc>
                <a:spcPct val="100000"/>
              </a:lnSpc>
            </a:pPr>
            <a:r>
              <a:rPr dirty="0" sz="3200" spc="-30">
                <a:latin typeface="Franklin Gothic Medium"/>
                <a:cs typeface="Franklin Gothic Medium"/>
              </a:rPr>
              <a:t>G</a:t>
            </a:r>
            <a:r>
              <a:rPr dirty="0" sz="3200" spc="-15">
                <a:latin typeface="Franklin Gothic Medium"/>
                <a:cs typeface="Franklin Gothic Medium"/>
              </a:rPr>
              <a:t>H</a:t>
            </a:r>
            <a:r>
              <a:rPr dirty="0" sz="3200" spc="-10">
                <a:latin typeface="Franklin Gothic Medium"/>
                <a:cs typeface="Franklin Gothic Medium"/>
              </a:rPr>
              <a:t>I</a:t>
            </a:r>
            <a:r>
              <a:rPr dirty="0" sz="3200" spc="-5">
                <a:latin typeface="Franklin Gothic Medium"/>
                <a:cs typeface="Franklin Gothic Medium"/>
              </a:rPr>
              <a:t>A</a:t>
            </a:r>
            <a:r>
              <a:rPr dirty="0" sz="3200">
                <a:latin typeface="Franklin Gothic Medium"/>
                <a:cs typeface="Franklin Gothic Medium"/>
              </a:rPr>
              <a:t>NDOLE</a:t>
            </a:r>
            <a:endParaRPr sz="32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9343" y="867794"/>
            <a:ext cx="1830705" cy="432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2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32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32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CRINE</a:t>
            </a:r>
            <a:endParaRPr sz="32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11648" y="867794"/>
            <a:ext cx="2130425" cy="432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2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32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3200" b="1">
                <a:solidFill>
                  <a:srgbClr val="871E33"/>
                </a:solidFill>
                <a:latin typeface="Franklin Gothic Medium"/>
                <a:cs typeface="Franklin Gothic Medium"/>
              </a:rPr>
              <a:t>OCRINE</a:t>
            </a:r>
            <a:endParaRPr sz="32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1523" y="1700783"/>
            <a:ext cx="4038600" cy="2332990"/>
          </a:xfrm>
          <a:custGeom>
            <a:avLst/>
            <a:gdLst/>
            <a:ahLst/>
            <a:cxnLst/>
            <a:rect l="l" t="t" r="r" b="b"/>
            <a:pathLst>
              <a:path w="4038600" h="2332990">
                <a:moveTo>
                  <a:pt x="0" y="2332863"/>
                </a:moveTo>
                <a:lnTo>
                  <a:pt x="4038600" y="2332863"/>
                </a:lnTo>
                <a:lnTo>
                  <a:pt x="4038600" y="0"/>
                </a:lnTo>
                <a:lnTo>
                  <a:pt x="0" y="0"/>
                </a:lnTo>
                <a:lnTo>
                  <a:pt x="0" y="2332863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1523" y="1700783"/>
            <a:ext cx="4038600" cy="2332990"/>
          </a:xfrm>
          <a:custGeom>
            <a:avLst/>
            <a:gdLst/>
            <a:ahLst/>
            <a:cxnLst/>
            <a:rect l="l" t="t" r="r" b="b"/>
            <a:pathLst>
              <a:path w="4038600" h="2332990">
                <a:moveTo>
                  <a:pt x="0" y="2332863"/>
                </a:moveTo>
                <a:lnTo>
                  <a:pt x="4038600" y="2332863"/>
                </a:lnTo>
                <a:lnTo>
                  <a:pt x="4038600" y="0"/>
                </a:lnTo>
                <a:lnTo>
                  <a:pt x="0" y="0"/>
                </a:lnTo>
                <a:lnTo>
                  <a:pt x="0" y="2332863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07516" y="1976226"/>
            <a:ext cx="292735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>
                <a:latin typeface="Franklin Gothic Book"/>
                <a:cs typeface="Franklin Gothic Book"/>
              </a:rPr>
              <a:t>secrezio</a:t>
            </a:r>
            <a:r>
              <a:rPr dirty="0" sz="2800" spc="-30">
                <a:latin typeface="Franklin Gothic Book"/>
                <a:cs typeface="Franklin Gothic Book"/>
              </a:rPr>
              <a:t>n</a:t>
            </a:r>
            <a:r>
              <a:rPr dirty="0" sz="2800">
                <a:latin typeface="Franklin Gothic Book"/>
                <a:cs typeface="Franklin Gothic Book"/>
              </a:rPr>
              <a:t>i </a:t>
            </a:r>
            <a:r>
              <a:rPr dirty="0" sz="2800" spc="-15">
                <a:latin typeface="Franklin Gothic Book"/>
                <a:cs typeface="Franklin Gothic Book"/>
              </a:rPr>
              <a:t>rivers</a:t>
            </a:r>
            <a:r>
              <a:rPr dirty="0" sz="2800" spc="-30">
                <a:latin typeface="Franklin Gothic Book"/>
                <a:cs typeface="Franklin Gothic Book"/>
              </a:rPr>
              <a:t>a</a:t>
            </a:r>
            <a:r>
              <a:rPr dirty="0" sz="2800" spc="-15">
                <a:latin typeface="Franklin Gothic Book"/>
                <a:cs typeface="Franklin Gothic Book"/>
              </a:rPr>
              <a:t>te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6264" y="2255118"/>
            <a:ext cx="349186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>
                <a:latin typeface="Franklin Gothic Book"/>
                <a:cs typeface="Franklin Gothic Book"/>
              </a:rPr>
              <a:t>all’interno</a:t>
            </a:r>
            <a:r>
              <a:rPr dirty="0" sz="2800" spc="-5">
                <a:latin typeface="Franklin Gothic Book"/>
                <a:cs typeface="Franklin Gothic Book"/>
              </a:rPr>
              <a:t> </a:t>
            </a:r>
            <a:r>
              <a:rPr dirty="0" sz="2800" spc="-25">
                <a:latin typeface="Franklin Gothic Book"/>
                <a:cs typeface="Franklin Gothic Book"/>
              </a:rPr>
              <a:t>d</a:t>
            </a:r>
            <a:r>
              <a:rPr dirty="0" sz="2800" spc="-10">
                <a:latin typeface="Franklin Gothic Book"/>
                <a:cs typeface="Franklin Gothic Book"/>
              </a:rPr>
              <a:t>i</a:t>
            </a:r>
            <a:r>
              <a:rPr dirty="0" sz="2800" spc="5">
                <a:latin typeface="Franklin Gothic Book"/>
                <a:cs typeface="Franklin Gothic Book"/>
              </a:rPr>
              <a:t> </a:t>
            </a:r>
            <a:r>
              <a:rPr dirty="0" sz="2800" spc="-25">
                <a:latin typeface="Franklin Gothic Book"/>
                <a:cs typeface="Franklin Gothic Book"/>
              </a:rPr>
              <a:t>u</a:t>
            </a:r>
            <a:r>
              <a:rPr dirty="0" sz="2800" spc="-20">
                <a:latin typeface="Franklin Gothic Book"/>
                <a:cs typeface="Franklin Gothic Book"/>
              </a:rPr>
              <a:t>n</a:t>
            </a:r>
            <a:r>
              <a:rPr dirty="0" sz="2800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org</a:t>
            </a:r>
            <a:r>
              <a:rPr dirty="0" sz="2800" spc="-25">
                <a:latin typeface="Franklin Gothic Book"/>
                <a:cs typeface="Franklin Gothic Book"/>
              </a:rPr>
              <a:t>a</a:t>
            </a:r>
            <a:r>
              <a:rPr dirty="0" sz="2800" spc="-15">
                <a:latin typeface="Franklin Gothic Book"/>
                <a:cs typeface="Franklin Gothic Book"/>
              </a:rPr>
              <a:t>no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2316" y="2535534"/>
            <a:ext cx="2661920" cy="6597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8600" marR="5080" indent="-216535">
              <a:lnSpc>
                <a:spcPct val="65400"/>
              </a:lnSpc>
            </a:pPr>
            <a:r>
              <a:rPr dirty="0" sz="2800" spc="-15">
                <a:latin typeface="Franklin Gothic Book"/>
                <a:cs typeface="Franklin Gothic Book"/>
              </a:rPr>
              <a:t>cavo</a:t>
            </a:r>
            <a:r>
              <a:rPr dirty="0" sz="2800" spc="-1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o</a:t>
            </a:r>
            <a:r>
              <a:rPr dirty="0" sz="2800" spc="-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all’esterno d</a:t>
            </a:r>
            <a:r>
              <a:rPr dirty="0" sz="2800" spc="-30">
                <a:latin typeface="Franklin Gothic Book"/>
                <a:cs typeface="Franklin Gothic Book"/>
              </a:rPr>
              <a:t>e</a:t>
            </a:r>
            <a:r>
              <a:rPr dirty="0" sz="2800" spc="-10">
                <a:latin typeface="Franklin Gothic Book"/>
                <a:cs typeface="Franklin Gothic Book"/>
              </a:rPr>
              <a:t>l</a:t>
            </a:r>
            <a:r>
              <a:rPr dirty="0" sz="2800" spc="-5">
                <a:latin typeface="Franklin Gothic Book"/>
                <a:cs typeface="Franklin Gothic Book"/>
              </a:rPr>
              <a:t>l</a:t>
            </a:r>
            <a:r>
              <a:rPr dirty="0" sz="2800" spc="-15">
                <a:latin typeface="Franklin Gothic Book"/>
                <a:cs typeface="Franklin Gothic Book"/>
              </a:rPr>
              <a:t>’or</a:t>
            </a:r>
            <a:r>
              <a:rPr dirty="0" sz="2800" spc="-25">
                <a:latin typeface="Franklin Gothic Book"/>
                <a:cs typeface="Franklin Gothic Book"/>
              </a:rPr>
              <a:t>g</a:t>
            </a:r>
            <a:r>
              <a:rPr dirty="0" sz="2800" spc="-15">
                <a:latin typeface="Franklin Gothic Book"/>
                <a:cs typeface="Franklin Gothic Book"/>
              </a:rPr>
              <a:t>an</a:t>
            </a:r>
            <a:r>
              <a:rPr dirty="0" sz="2800" spc="-25">
                <a:latin typeface="Franklin Gothic Book"/>
                <a:cs typeface="Franklin Gothic Book"/>
              </a:rPr>
              <a:t>i</a:t>
            </a:r>
            <a:r>
              <a:rPr dirty="0" sz="2800" spc="-20">
                <a:latin typeface="Franklin Gothic Book"/>
                <a:cs typeface="Franklin Gothic Book"/>
              </a:rPr>
              <a:t>smo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6076" y="3544676"/>
            <a:ext cx="310896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>
                <a:latin typeface="Franklin Gothic Book"/>
                <a:cs typeface="Franklin Gothic Book"/>
              </a:rPr>
              <a:t>ag</a:t>
            </a:r>
            <a:r>
              <a:rPr dirty="0" sz="2800" spc="-25">
                <a:latin typeface="Franklin Gothic Book"/>
                <a:cs typeface="Franklin Gothic Book"/>
              </a:rPr>
              <a:t>i</a:t>
            </a:r>
            <a:r>
              <a:rPr dirty="0" sz="2800" spc="-15">
                <a:latin typeface="Franklin Gothic Book"/>
                <a:cs typeface="Franklin Gothic Book"/>
              </a:rPr>
              <a:t>scono</a:t>
            </a:r>
            <a:r>
              <a:rPr dirty="0" sz="2800" spc="-20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loca</a:t>
            </a:r>
            <a:r>
              <a:rPr dirty="0" sz="2800">
                <a:latin typeface="Franklin Gothic Book"/>
                <a:cs typeface="Franklin Gothic Book"/>
              </a:rPr>
              <a:t>l</a:t>
            </a:r>
            <a:r>
              <a:rPr dirty="0" sz="2800" spc="-20">
                <a:latin typeface="Franklin Gothic Book"/>
                <a:cs typeface="Franklin Gothic Book"/>
              </a:rPr>
              <a:t>mente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32045" y="1628775"/>
            <a:ext cx="3733800" cy="2405380"/>
          </a:xfrm>
          <a:prstGeom prst="rect">
            <a:avLst/>
          </a:prstGeom>
          <a:solidFill>
            <a:srgbClr val="CCCCCC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80"/>
              </a:lnSpc>
            </a:pPr>
            <a:r>
              <a:rPr dirty="0" sz="2800" spc="-15">
                <a:latin typeface="Franklin Gothic Book"/>
                <a:cs typeface="Franklin Gothic Book"/>
              </a:rPr>
              <a:t>secrezio</a:t>
            </a:r>
            <a:r>
              <a:rPr dirty="0" sz="2800" spc="-30">
                <a:latin typeface="Franklin Gothic Book"/>
                <a:cs typeface="Franklin Gothic Book"/>
              </a:rPr>
              <a:t>n</a:t>
            </a:r>
            <a:r>
              <a:rPr dirty="0" sz="2800">
                <a:latin typeface="Franklin Gothic Book"/>
                <a:cs typeface="Franklin Gothic Book"/>
              </a:rPr>
              <a:t>i </a:t>
            </a:r>
            <a:r>
              <a:rPr dirty="0" sz="2800" spc="-15">
                <a:latin typeface="Franklin Gothic Book"/>
                <a:cs typeface="Franklin Gothic Book"/>
              </a:rPr>
              <a:t>rivers</a:t>
            </a:r>
            <a:r>
              <a:rPr dirty="0" sz="2800" spc="-30">
                <a:latin typeface="Franklin Gothic Book"/>
                <a:cs typeface="Franklin Gothic Book"/>
              </a:rPr>
              <a:t>a</a:t>
            </a:r>
            <a:r>
              <a:rPr dirty="0" sz="2800" spc="-15">
                <a:latin typeface="Franklin Gothic Book"/>
                <a:cs typeface="Franklin Gothic Book"/>
              </a:rPr>
              <a:t>te</a:t>
            </a:r>
            <a:r>
              <a:rPr dirty="0" sz="2800" spc="30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nel</a:t>
            </a:r>
            <a:endParaRPr sz="2800">
              <a:latin typeface="Franklin Gothic Book"/>
              <a:cs typeface="Franklin Gothic Book"/>
            </a:endParaRPr>
          </a:p>
          <a:p>
            <a:pPr indent="342900">
              <a:lnSpc>
                <a:spcPts val="2780"/>
              </a:lnSpc>
            </a:pPr>
            <a:r>
              <a:rPr dirty="0" sz="2800" spc="-15">
                <a:latin typeface="Franklin Gothic Book"/>
                <a:cs typeface="Franklin Gothic Book"/>
              </a:rPr>
              <a:t>flusso</a:t>
            </a:r>
            <a:r>
              <a:rPr dirty="0" sz="2800" spc="-1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sa</a:t>
            </a:r>
            <a:r>
              <a:rPr dirty="0" sz="2800" spc="-35">
                <a:latin typeface="Franklin Gothic Book"/>
                <a:cs typeface="Franklin Gothic Book"/>
              </a:rPr>
              <a:t>n</a:t>
            </a:r>
            <a:r>
              <a:rPr dirty="0" sz="2800" spc="-20">
                <a:latin typeface="Franklin Gothic Book"/>
                <a:cs typeface="Franklin Gothic Book"/>
              </a:rPr>
              <a:t>g</a:t>
            </a:r>
            <a:r>
              <a:rPr dirty="0" sz="2800" spc="-30">
                <a:latin typeface="Franklin Gothic Book"/>
                <a:cs typeface="Franklin Gothic Book"/>
              </a:rPr>
              <a:t>u</a:t>
            </a:r>
            <a:r>
              <a:rPr dirty="0" sz="2800" spc="-5">
                <a:latin typeface="Franklin Gothic Book"/>
                <a:cs typeface="Franklin Gothic Book"/>
              </a:rPr>
              <a:t>i</a:t>
            </a:r>
            <a:r>
              <a:rPr dirty="0" sz="2800" spc="-15">
                <a:latin typeface="Franklin Gothic Book"/>
                <a:cs typeface="Franklin Gothic Book"/>
              </a:rPr>
              <a:t>g</a:t>
            </a:r>
            <a:r>
              <a:rPr dirty="0" sz="2800" spc="-15">
                <a:latin typeface="Franklin Gothic Book"/>
                <a:cs typeface="Franklin Gothic Book"/>
              </a:rPr>
              <a:t>no</a:t>
            </a:r>
            <a:endParaRPr sz="2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3050">
              <a:latin typeface="Times New Roman"/>
              <a:cs typeface="Times New Roman"/>
            </a:endParaRPr>
          </a:p>
          <a:p>
            <a:pPr marL="338455" marR="95250" indent="-342900">
              <a:lnSpc>
                <a:spcPct val="65400"/>
              </a:lnSpc>
            </a:pPr>
            <a:r>
              <a:rPr dirty="0" sz="2800" spc="-15">
                <a:latin typeface="Franklin Gothic Book"/>
                <a:cs typeface="Franklin Gothic Book"/>
              </a:rPr>
              <a:t>ag</a:t>
            </a:r>
            <a:r>
              <a:rPr dirty="0" sz="2800" spc="-25">
                <a:latin typeface="Franklin Gothic Book"/>
                <a:cs typeface="Franklin Gothic Book"/>
              </a:rPr>
              <a:t>i</a:t>
            </a:r>
            <a:r>
              <a:rPr dirty="0" sz="2800" spc="-15">
                <a:latin typeface="Franklin Gothic Book"/>
                <a:cs typeface="Franklin Gothic Book"/>
              </a:rPr>
              <a:t>scono</a:t>
            </a:r>
            <a:r>
              <a:rPr dirty="0" sz="2800" spc="-20">
                <a:latin typeface="Franklin Gothic Book"/>
                <a:cs typeface="Franklin Gothic Book"/>
              </a:rPr>
              <a:t> </a:t>
            </a:r>
            <a:r>
              <a:rPr dirty="0" sz="2800" spc="-20">
                <a:latin typeface="Franklin Gothic Book"/>
                <a:cs typeface="Franklin Gothic Book"/>
              </a:rPr>
              <a:t>s</a:t>
            </a:r>
            <a:r>
              <a:rPr dirty="0" sz="2800" spc="-20">
                <a:latin typeface="Franklin Gothic Book"/>
                <a:cs typeface="Franklin Gothic Book"/>
              </a:rPr>
              <a:t>u</a:t>
            </a:r>
            <a:r>
              <a:rPr dirty="0" sz="2800" spc="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org</a:t>
            </a:r>
            <a:r>
              <a:rPr dirty="0" sz="2800" spc="-25">
                <a:latin typeface="Franklin Gothic Book"/>
                <a:cs typeface="Franklin Gothic Book"/>
              </a:rPr>
              <a:t>a</a:t>
            </a:r>
            <a:r>
              <a:rPr dirty="0" sz="2800" spc="-15">
                <a:latin typeface="Franklin Gothic Book"/>
                <a:cs typeface="Franklin Gothic Book"/>
              </a:rPr>
              <a:t>ni</a:t>
            </a:r>
            <a:r>
              <a:rPr dirty="0" sz="2800" spc="-10">
                <a:latin typeface="Franklin Gothic Book"/>
                <a:cs typeface="Franklin Gothic Book"/>
              </a:rPr>
              <a:t> </a:t>
            </a:r>
            <a:r>
              <a:rPr dirty="0" sz="2800" spc="-25">
                <a:latin typeface="Franklin Gothic Book"/>
                <a:cs typeface="Franklin Gothic Book"/>
              </a:rPr>
              <a:t>“</a:t>
            </a:r>
            <a:r>
              <a:rPr dirty="0" sz="2800" spc="-20">
                <a:latin typeface="Franklin Gothic Book"/>
                <a:cs typeface="Franklin Gothic Book"/>
              </a:rPr>
              <a:t>bersaglio</a:t>
            </a:r>
            <a:r>
              <a:rPr dirty="0" sz="2800" spc="-15">
                <a:latin typeface="Franklin Gothic Book"/>
                <a:cs typeface="Franklin Gothic Book"/>
              </a:rPr>
              <a:t>”</a:t>
            </a:r>
            <a:r>
              <a:rPr dirty="0" sz="2800" spc="20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a</a:t>
            </a:r>
            <a:r>
              <a:rPr dirty="0" sz="2800" spc="-5">
                <a:latin typeface="Franklin Gothic Book"/>
                <a:cs typeface="Franklin Gothic Book"/>
              </a:rPr>
              <a:t> </a:t>
            </a:r>
            <a:r>
              <a:rPr dirty="0" sz="2800" spc="-15">
                <a:latin typeface="Franklin Gothic Book"/>
                <a:cs typeface="Franklin Gothic Book"/>
              </a:rPr>
              <a:t>d</a:t>
            </a:r>
            <a:r>
              <a:rPr dirty="0" sz="2800" spc="-25">
                <a:latin typeface="Franklin Gothic Book"/>
                <a:cs typeface="Franklin Gothic Book"/>
              </a:rPr>
              <a:t>i</a:t>
            </a:r>
            <a:r>
              <a:rPr dirty="0" sz="2800" spc="-15">
                <a:latin typeface="Franklin Gothic Book"/>
                <a:cs typeface="Franklin Gothic Book"/>
              </a:rPr>
              <a:t>stanza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72000" y="762000"/>
            <a:ext cx="0" cy="5715000"/>
          </a:xfrm>
          <a:custGeom>
            <a:avLst/>
            <a:gdLst/>
            <a:ahLst/>
            <a:cxnLst/>
            <a:rect l="l" t="t" r="r" b="b"/>
            <a:pathLst>
              <a:path w="0"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ln w="571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156197" y="188683"/>
            <a:ext cx="2453894" cy="5105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9700" y="432817"/>
            <a:ext cx="588391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CANISM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4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SE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REZIONE</a:t>
            </a:r>
            <a:r>
              <a:rPr dirty="0" sz="2400" spc="-5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5" b="1">
                <a:solidFill>
                  <a:srgbClr val="822333"/>
                </a:solidFill>
                <a:latin typeface="Franklin Gothic Medium"/>
                <a:cs typeface="Franklin Gothic Medium"/>
              </a:rPr>
              <a:t>G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H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NDOLARE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0025" y="1156944"/>
            <a:ext cx="6418580" cy="5257800"/>
          </a:xfrm>
          <a:custGeom>
            <a:avLst/>
            <a:gdLst/>
            <a:ahLst/>
            <a:cxnLst/>
            <a:rect l="l" t="t" r="r" b="b"/>
            <a:pathLst>
              <a:path w="6418580" h="5257800">
                <a:moveTo>
                  <a:pt x="0" y="5257800"/>
                </a:moveTo>
                <a:lnTo>
                  <a:pt x="6418326" y="5257800"/>
                </a:lnTo>
                <a:lnTo>
                  <a:pt x="6418326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solidFill>
            <a:srgbClr val="FDFF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00025" y="1156944"/>
            <a:ext cx="6418580" cy="5257800"/>
          </a:xfrm>
          <a:custGeom>
            <a:avLst/>
            <a:gdLst/>
            <a:ahLst/>
            <a:cxnLst/>
            <a:rect l="l" t="t" r="r" b="b"/>
            <a:pathLst>
              <a:path w="6418580" h="5257800">
                <a:moveTo>
                  <a:pt x="0" y="5257800"/>
                </a:moveTo>
                <a:lnTo>
                  <a:pt x="6418326" y="5257800"/>
                </a:lnTo>
                <a:lnTo>
                  <a:pt x="6418326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877050" y="5887694"/>
            <a:ext cx="2066925" cy="621030"/>
          </a:xfrm>
          <a:custGeom>
            <a:avLst/>
            <a:gdLst/>
            <a:ahLst/>
            <a:cxnLst/>
            <a:rect l="l" t="t" r="r" b="b"/>
            <a:pathLst>
              <a:path w="2066925" h="621029">
                <a:moveTo>
                  <a:pt x="1714627" y="0"/>
                </a:moveTo>
                <a:lnTo>
                  <a:pt x="1714627" y="93687"/>
                </a:lnTo>
                <a:lnTo>
                  <a:pt x="0" y="93687"/>
                </a:lnTo>
                <a:lnTo>
                  <a:pt x="0" y="527011"/>
                </a:lnTo>
                <a:lnTo>
                  <a:pt x="1714627" y="527011"/>
                </a:lnTo>
                <a:lnTo>
                  <a:pt x="1714627" y="620712"/>
                </a:lnTo>
                <a:lnTo>
                  <a:pt x="2066925" y="316204"/>
                </a:lnTo>
                <a:lnTo>
                  <a:pt x="1714627" y="0"/>
                </a:lnTo>
                <a:close/>
              </a:path>
            </a:pathLst>
          </a:custGeom>
          <a:solidFill>
            <a:srgbClr val="EB3C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66001" y="5862294"/>
            <a:ext cx="2089150" cy="669925"/>
          </a:xfrm>
          <a:custGeom>
            <a:avLst/>
            <a:gdLst/>
            <a:ahLst/>
            <a:cxnLst/>
            <a:rect l="l" t="t" r="r" b="b"/>
            <a:pathLst>
              <a:path w="2089150" h="669925">
                <a:moveTo>
                  <a:pt x="1713483" y="634657"/>
                </a:moveTo>
                <a:lnTo>
                  <a:pt x="1713483" y="669924"/>
                </a:lnTo>
                <a:lnTo>
                  <a:pt x="1725295" y="658164"/>
                </a:lnTo>
                <a:lnTo>
                  <a:pt x="1713483" y="634657"/>
                </a:lnTo>
                <a:close/>
              </a:path>
              <a:path w="2089150" h="669925">
                <a:moveTo>
                  <a:pt x="2058885" y="334956"/>
                </a:moveTo>
                <a:lnTo>
                  <a:pt x="1736978" y="614270"/>
                </a:lnTo>
                <a:lnTo>
                  <a:pt x="1736978" y="646417"/>
                </a:lnTo>
                <a:lnTo>
                  <a:pt x="1725295" y="646417"/>
                </a:lnTo>
                <a:lnTo>
                  <a:pt x="1725295" y="658164"/>
                </a:lnTo>
                <a:lnTo>
                  <a:pt x="2077339" y="340829"/>
                </a:lnTo>
                <a:lnTo>
                  <a:pt x="2065654" y="340829"/>
                </a:lnTo>
                <a:lnTo>
                  <a:pt x="2058885" y="334956"/>
                </a:lnTo>
                <a:close/>
              </a:path>
              <a:path w="2089150" h="669925">
                <a:moveTo>
                  <a:pt x="1736978" y="540638"/>
                </a:moveTo>
                <a:lnTo>
                  <a:pt x="1725295" y="540638"/>
                </a:lnTo>
                <a:lnTo>
                  <a:pt x="1725295" y="564146"/>
                </a:lnTo>
                <a:lnTo>
                  <a:pt x="1713483" y="564146"/>
                </a:lnTo>
                <a:lnTo>
                  <a:pt x="1713483" y="634657"/>
                </a:lnTo>
                <a:lnTo>
                  <a:pt x="1736978" y="614270"/>
                </a:lnTo>
                <a:lnTo>
                  <a:pt x="1736978" y="540638"/>
                </a:lnTo>
                <a:close/>
              </a:path>
              <a:path w="2089150" h="669925">
                <a:moveTo>
                  <a:pt x="11683" y="105778"/>
                </a:moveTo>
                <a:lnTo>
                  <a:pt x="0" y="105778"/>
                </a:lnTo>
                <a:lnTo>
                  <a:pt x="0" y="564146"/>
                </a:lnTo>
                <a:lnTo>
                  <a:pt x="11683" y="564146"/>
                </a:lnTo>
                <a:lnTo>
                  <a:pt x="11683" y="540638"/>
                </a:lnTo>
                <a:lnTo>
                  <a:pt x="23368" y="540638"/>
                </a:lnTo>
                <a:lnTo>
                  <a:pt x="23368" y="129285"/>
                </a:lnTo>
                <a:lnTo>
                  <a:pt x="11683" y="129285"/>
                </a:lnTo>
                <a:lnTo>
                  <a:pt x="11683" y="105778"/>
                </a:lnTo>
                <a:close/>
              </a:path>
              <a:path w="2089150" h="669925">
                <a:moveTo>
                  <a:pt x="1713483" y="552386"/>
                </a:moveTo>
                <a:lnTo>
                  <a:pt x="11683" y="552386"/>
                </a:lnTo>
                <a:lnTo>
                  <a:pt x="11683" y="564146"/>
                </a:lnTo>
                <a:lnTo>
                  <a:pt x="1713483" y="564146"/>
                </a:lnTo>
                <a:lnTo>
                  <a:pt x="1713483" y="552386"/>
                </a:lnTo>
                <a:close/>
              </a:path>
              <a:path w="2089150" h="669925">
                <a:moveTo>
                  <a:pt x="1725295" y="540638"/>
                </a:moveTo>
                <a:lnTo>
                  <a:pt x="23368" y="540638"/>
                </a:lnTo>
                <a:lnTo>
                  <a:pt x="23368" y="552386"/>
                </a:lnTo>
                <a:lnTo>
                  <a:pt x="1725295" y="552386"/>
                </a:lnTo>
                <a:lnTo>
                  <a:pt x="1725295" y="540638"/>
                </a:lnTo>
                <a:close/>
              </a:path>
              <a:path w="2089150" h="669925">
                <a:moveTo>
                  <a:pt x="2071497" y="334956"/>
                </a:moveTo>
                <a:lnTo>
                  <a:pt x="2065654" y="340829"/>
                </a:lnTo>
                <a:lnTo>
                  <a:pt x="2077339" y="340829"/>
                </a:lnTo>
                <a:lnTo>
                  <a:pt x="2071497" y="334956"/>
                </a:lnTo>
                <a:close/>
              </a:path>
              <a:path w="2089150" h="669925">
                <a:moveTo>
                  <a:pt x="2077339" y="329082"/>
                </a:moveTo>
                <a:lnTo>
                  <a:pt x="2077339" y="340829"/>
                </a:lnTo>
                <a:lnTo>
                  <a:pt x="2089150" y="340829"/>
                </a:lnTo>
                <a:lnTo>
                  <a:pt x="2077339" y="329082"/>
                </a:lnTo>
                <a:close/>
              </a:path>
              <a:path w="2089150" h="669925">
                <a:moveTo>
                  <a:pt x="1725295" y="11747"/>
                </a:moveTo>
                <a:lnTo>
                  <a:pt x="1725295" y="23507"/>
                </a:lnTo>
                <a:lnTo>
                  <a:pt x="1736978" y="23507"/>
                </a:lnTo>
                <a:lnTo>
                  <a:pt x="1736978" y="55641"/>
                </a:lnTo>
                <a:lnTo>
                  <a:pt x="2058885" y="334956"/>
                </a:lnTo>
                <a:lnTo>
                  <a:pt x="2065654" y="329082"/>
                </a:lnTo>
                <a:lnTo>
                  <a:pt x="2077339" y="329082"/>
                </a:lnTo>
                <a:lnTo>
                  <a:pt x="1725295" y="11747"/>
                </a:lnTo>
                <a:close/>
              </a:path>
              <a:path w="2089150" h="669925">
                <a:moveTo>
                  <a:pt x="2077339" y="329082"/>
                </a:moveTo>
                <a:lnTo>
                  <a:pt x="2065654" y="329082"/>
                </a:lnTo>
                <a:lnTo>
                  <a:pt x="2071497" y="334956"/>
                </a:lnTo>
                <a:lnTo>
                  <a:pt x="2077339" y="329082"/>
                </a:lnTo>
                <a:close/>
              </a:path>
              <a:path w="2089150" h="669925">
                <a:moveTo>
                  <a:pt x="1725295" y="117525"/>
                </a:moveTo>
                <a:lnTo>
                  <a:pt x="23368" y="117525"/>
                </a:lnTo>
                <a:lnTo>
                  <a:pt x="23368" y="129285"/>
                </a:lnTo>
                <a:lnTo>
                  <a:pt x="1725295" y="129285"/>
                </a:lnTo>
                <a:lnTo>
                  <a:pt x="1725295" y="117525"/>
                </a:lnTo>
                <a:close/>
              </a:path>
              <a:path w="2089150" h="669925">
                <a:moveTo>
                  <a:pt x="1713483" y="35255"/>
                </a:moveTo>
                <a:lnTo>
                  <a:pt x="1713483" y="105778"/>
                </a:lnTo>
                <a:lnTo>
                  <a:pt x="1725295" y="105778"/>
                </a:lnTo>
                <a:lnTo>
                  <a:pt x="1725295" y="129285"/>
                </a:lnTo>
                <a:lnTo>
                  <a:pt x="1736978" y="129285"/>
                </a:lnTo>
                <a:lnTo>
                  <a:pt x="1736978" y="55641"/>
                </a:lnTo>
                <a:lnTo>
                  <a:pt x="1713483" y="35255"/>
                </a:lnTo>
                <a:close/>
              </a:path>
              <a:path w="2089150" h="669925">
                <a:moveTo>
                  <a:pt x="1713483" y="105778"/>
                </a:moveTo>
                <a:lnTo>
                  <a:pt x="11683" y="105778"/>
                </a:lnTo>
                <a:lnTo>
                  <a:pt x="11683" y="117525"/>
                </a:lnTo>
                <a:lnTo>
                  <a:pt x="1713483" y="117525"/>
                </a:lnTo>
                <a:lnTo>
                  <a:pt x="1713483" y="105778"/>
                </a:lnTo>
                <a:close/>
              </a:path>
              <a:path w="2089150" h="669925">
                <a:moveTo>
                  <a:pt x="1713483" y="0"/>
                </a:moveTo>
                <a:lnTo>
                  <a:pt x="1713483" y="35255"/>
                </a:lnTo>
                <a:lnTo>
                  <a:pt x="1725295" y="11747"/>
                </a:lnTo>
                <a:lnTo>
                  <a:pt x="1713483" y="0"/>
                </a:lnTo>
                <a:close/>
              </a:path>
            </a:pathLst>
          </a:custGeom>
          <a:solidFill>
            <a:srgbClr val="2320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22601" y="2214245"/>
            <a:ext cx="1824355" cy="3225800"/>
          </a:xfrm>
          <a:custGeom>
            <a:avLst/>
            <a:gdLst/>
            <a:ahLst/>
            <a:cxnLst/>
            <a:rect l="l" t="t" r="r" b="b"/>
            <a:pathLst>
              <a:path w="1824354" h="3225800">
                <a:moveTo>
                  <a:pt x="1613733" y="3200399"/>
                </a:moveTo>
                <a:lnTo>
                  <a:pt x="122991" y="3200399"/>
                </a:lnTo>
                <a:lnTo>
                  <a:pt x="138553" y="3213099"/>
                </a:lnTo>
                <a:lnTo>
                  <a:pt x="154643" y="3225799"/>
                </a:lnTo>
                <a:lnTo>
                  <a:pt x="1582081" y="3225799"/>
                </a:lnTo>
                <a:lnTo>
                  <a:pt x="1598171" y="3213099"/>
                </a:lnTo>
                <a:lnTo>
                  <a:pt x="1613733" y="3200399"/>
                </a:lnTo>
                <a:close/>
              </a:path>
              <a:path w="1824354" h="3225800">
                <a:moveTo>
                  <a:pt x="1625621" y="1523999"/>
                </a:moveTo>
                <a:lnTo>
                  <a:pt x="108028" y="1523999"/>
                </a:lnTo>
                <a:lnTo>
                  <a:pt x="93735" y="1536699"/>
                </a:lnTo>
                <a:lnTo>
                  <a:pt x="55572" y="1574799"/>
                </a:lnTo>
                <a:lnTo>
                  <a:pt x="25964" y="1612899"/>
                </a:lnTo>
                <a:lnTo>
                  <a:pt x="11914" y="1650999"/>
                </a:lnTo>
                <a:lnTo>
                  <a:pt x="6807" y="1663699"/>
                </a:lnTo>
                <a:lnTo>
                  <a:pt x="3072" y="1676399"/>
                </a:lnTo>
                <a:lnTo>
                  <a:pt x="779" y="1701799"/>
                </a:lnTo>
                <a:lnTo>
                  <a:pt x="0" y="1714499"/>
                </a:lnTo>
                <a:lnTo>
                  <a:pt x="0" y="3009899"/>
                </a:lnTo>
                <a:lnTo>
                  <a:pt x="779" y="3022599"/>
                </a:lnTo>
                <a:lnTo>
                  <a:pt x="3072" y="3047999"/>
                </a:lnTo>
                <a:lnTo>
                  <a:pt x="6807" y="3060699"/>
                </a:lnTo>
                <a:lnTo>
                  <a:pt x="11914" y="3073399"/>
                </a:lnTo>
                <a:lnTo>
                  <a:pt x="18323" y="3098799"/>
                </a:lnTo>
                <a:lnTo>
                  <a:pt x="44659" y="3136899"/>
                </a:lnTo>
                <a:lnTo>
                  <a:pt x="80181" y="3174999"/>
                </a:lnTo>
                <a:lnTo>
                  <a:pt x="108028" y="3200399"/>
                </a:lnTo>
                <a:lnTo>
                  <a:pt x="1628696" y="3200399"/>
                </a:lnTo>
                <a:lnTo>
                  <a:pt x="1669288" y="3162299"/>
                </a:lnTo>
                <a:lnTo>
                  <a:pt x="1701958" y="3124199"/>
                </a:lnTo>
                <a:lnTo>
                  <a:pt x="1724810" y="3073399"/>
                </a:lnTo>
                <a:lnTo>
                  <a:pt x="1729917" y="3060699"/>
                </a:lnTo>
                <a:lnTo>
                  <a:pt x="1733652" y="3047999"/>
                </a:lnTo>
                <a:lnTo>
                  <a:pt x="1735945" y="3022599"/>
                </a:lnTo>
                <a:lnTo>
                  <a:pt x="1736725" y="3009899"/>
                </a:lnTo>
                <a:lnTo>
                  <a:pt x="1736725" y="1714499"/>
                </a:lnTo>
                <a:lnTo>
                  <a:pt x="1735943" y="1701799"/>
                </a:lnTo>
                <a:lnTo>
                  <a:pt x="1733641" y="1676399"/>
                </a:lnTo>
                <a:lnTo>
                  <a:pt x="1729879" y="1663699"/>
                </a:lnTo>
                <a:lnTo>
                  <a:pt x="1724720" y="1650999"/>
                </a:lnTo>
                <a:lnTo>
                  <a:pt x="1718226" y="1625599"/>
                </a:lnTo>
                <a:lnTo>
                  <a:pt x="1691349" y="1587499"/>
                </a:lnTo>
                <a:lnTo>
                  <a:pt x="1654681" y="1549399"/>
                </a:lnTo>
                <a:lnTo>
                  <a:pt x="1640571" y="1536699"/>
                </a:lnTo>
                <a:lnTo>
                  <a:pt x="1625621" y="1523999"/>
                </a:lnTo>
                <a:close/>
              </a:path>
              <a:path w="1824354" h="3225800">
                <a:moveTo>
                  <a:pt x="1593448" y="1511299"/>
                </a:moveTo>
                <a:lnTo>
                  <a:pt x="138553" y="1511299"/>
                </a:lnTo>
                <a:lnTo>
                  <a:pt x="122991" y="1523999"/>
                </a:lnTo>
                <a:lnTo>
                  <a:pt x="1609893" y="1523999"/>
                </a:lnTo>
                <a:lnTo>
                  <a:pt x="1593448" y="1511299"/>
                </a:lnTo>
                <a:close/>
              </a:path>
              <a:path w="1824354" h="3225800">
                <a:moveTo>
                  <a:pt x="1558657" y="1498599"/>
                </a:moveTo>
                <a:lnTo>
                  <a:pt x="171191" y="1498599"/>
                </a:lnTo>
                <a:lnTo>
                  <a:pt x="154643" y="1511299"/>
                </a:lnTo>
                <a:lnTo>
                  <a:pt x="1576349" y="1511299"/>
                </a:lnTo>
                <a:lnTo>
                  <a:pt x="1558657" y="1498599"/>
                </a:lnTo>
                <a:close/>
              </a:path>
              <a:path w="1824354" h="3225800">
                <a:moveTo>
                  <a:pt x="1287588" y="38100"/>
                </a:moveTo>
                <a:lnTo>
                  <a:pt x="640031" y="38100"/>
                </a:lnTo>
                <a:lnTo>
                  <a:pt x="606216" y="50800"/>
                </a:lnTo>
                <a:lnTo>
                  <a:pt x="455506" y="114300"/>
                </a:lnTo>
                <a:lnTo>
                  <a:pt x="397911" y="139700"/>
                </a:lnTo>
                <a:lnTo>
                  <a:pt x="343417" y="177800"/>
                </a:lnTo>
                <a:lnTo>
                  <a:pt x="317728" y="190500"/>
                </a:lnTo>
                <a:lnTo>
                  <a:pt x="270261" y="241300"/>
                </a:lnTo>
                <a:lnTo>
                  <a:pt x="229062" y="292100"/>
                </a:lnTo>
                <a:lnTo>
                  <a:pt x="195399" y="355600"/>
                </a:lnTo>
                <a:lnTo>
                  <a:pt x="181789" y="381000"/>
                </a:lnTo>
                <a:lnTo>
                  <a:pt x="170539" y="419100"/>
                </a:lnTo>
                <a:lnTo>
                  <a:pt x="161806" y="469900"/>
                </a:lnTo>
                <a:lnTo>
                  <a:pt x="155749" y="508000"/>
                </a:lnTo>
                <a:lnTo>
                  <a:pt x="152526" y="558800"/>
                </a:lnTo>
                <a:lnTo>
                  <a:pt x="149971" y="596900"/>
                </a:lnTo>
                <a:lnTo>
                  <a:pt x="149353" y="647700"/>
                </a:lnTo>
                <a:lnTo>
                  <a:pt x="150672" y="685800"/>
                </a:lnTo>
                <a:lnTo>
                  <a:pt x="153928" y="723900"/>
                </a:lnTo>
                <a:lnTo>
                  <a:pt x="159121" y="762000"/>
                </a:lnTo>
                <a:lnTo>
                  <a:pt x="166251" y="800100"/>
                </a:lnTo>
                <a:lnTo>
                  <a:pt x="175317" y="825500"/>
                </a:lnTo>
                <a:lnTo>
                  <a:pt x="186321" y="863600"/>
                </a:lnTo>
                <a:lnTo>
                  <a:pt x="214137" y="914400"/>
                </a:lnTo>
                <a:lnTo>
                  <a:pt x="249700" y="965200"/>
                </a:lnTo>
                <a:lnTo>
                  <a:pt x="293007" y="1016000"/>
                </a:lnTo>
                <a:lnTo>
                  <a:pt x="317565" y="1028700"/>
                </a:lnTo>
                <a:lnTo>
                  <a:pt x="344059" y="1054100"/>
                </a:lnTo>
                <a:lnTo>
                  <a:pt x="372488" y="1066800"/>
                </a:lnTo>
                <a:lnTo>
                  <a:pt x="402854" y="1092200"/>
                </a:lnTo>
                <a:lnTo>
                  <a:pt x="435155" y="1104900"/>
                </a:lnTo>
                <a:lnTo>
                  <a:pt x="469392" y="1117600"/>
                </a:lnTo>
                <a:lnTo>
                  <a:pt x="489324" y="1130300"/>
                </a:lnTo>
                <a:lnTo>
                  <a:pt x="510261" y="1130300"/>
                </a:lnTo>
                <a:lnTo>
                  <a:pt x="531973" y="1143000"/>
                </a:lnTo>
                <a:lnTo>
                  <a:pt x="576805" y="1143000"/>
                </a:lnTo>
                <a:lnTo>
                  <a:pt x="621990" y="1155700"/>
                </a:lnTo>
                <a:lnTo>
                  <a:pt x="644143" y="1155700"/>
                </a:lnTo>
                <a:lnTo>
                  <a:pt x="665698" y="1168400"/>
                </a:lnTo>
                <a:lnTo>
                  <a:pt x="706097" y="1168400"/>
                </a:lnTo>
                <a:lnTo>
                  <a:pt x="741358" y="1193800"/>
                </a:lnTo>
                <a:lnTo>
                  <a:pt x="780608" y="1231900"/>
                </a:lnTo>
                <a:lnTo>
                  <a:pt x="795012" y="1270000"/>
                </a:lnTo>
                <a:lnTo>
                  <a:pt x="797998" y="1295400"/>
                </a:lnTo>
                <a:lnTo>
                  <a:pt x="797869" y="1320800"/>
                </a:lnTo>
                <a:lnTo>
                  <a:pt x="794627" y="1358900"/>
                </a:lnTo>
                <a:lnTo>
                  <a:pt x="781493" y="1396999"/>
                </a:lnTo>
                <a:lnTo>
                  <a:pt x="759800" y="1435099"/>
                </a:lnTo>
                <a:lnTo>
                  <a:pt x="750932" y="1435099"/>
                </a:lnTo>
                <a:lnTo>
                  <a:pt x="741342" y="1447799"/>
                </a:lnTo>
                <a:lnTo>
                  <a:pt x="731085" y="1460499"/>
                </a:lnTo>
                <a:lnTo>
                  <a:pt x="720218" y="1460499"/>
                </a:lnTo>
                <a:lnTo>
                  <a:pt x="708800" y="1473199"/>
                </a:lnTo>
                <a:lnTo>
                  <a:pt x="696886" y="1473199"/>
                </a:lnTo>
                <a:lnTo>
                  <a:pt x="684533" y="1485899"/>
                </a:lnTo>
                <a:lnTo>
                  <a:pt x="658740" y="1485899"/>
                </a:lnTo>
                <a:lnTo>
                  <a:pt x="645413" y="1498599"/>
                </a:lnTo>
                <a:lnTo>
                  <a:pt x="1326007" y="1498599"/>
                </a:lnTo>
                <a:lnTo>
                  <a:pt x="1308509" y="1485899"/>
                </a:lnTo>
                <a:lnTo>
                  <a:pt x="1291285" y="1473199"/>
                </a:lnTo>
                <a:lnTo>
                  <a:pt x="1258046" y="1447799"/>
                </a:lnTo>
                <a:lnTo>
                  <a:pt x="1227063" y="1422399"/>
                </a:lnTo>
                <a:lnTo>
                  <a:pt x="1199108" y="1384300"/>
                </a:lnTo>
                <a:lnTo>
                  <a:pt x="1186508" y="1371600"/>
                </a:lnTo>
                <a:lnTo>
                  <a:pt x="1174956" y="1358900"/>
                </a:lnTo>
                <a:lnTo>
                  <a:pt x="1164547" y="1333500"/>
                </a:lnTo>
                <a:lnTo>
                  <a:pt x="1155379" y="1320800"/>
                </a:lnTo>
                <a:lnTo>
                  <a:pt x="1147549" y="1295400"/>
                </a:lnTo>
                <a:lnTo>
                  <a:pt x="1141152" y="1282700"/>
                </a:lnTo>
                <a:lnTo>
                  <a:pt x="1136286" y="1257300"/>
                </a:lnTo>
                <a:lnTo>
                  <a:pt x="1133048" y="1244600"/>
                </a:lnTo>
                <a:lnTo>
                  <a:pt x="1131533" y="1219200"/>
                </a:lnTo>
                <a:lnTo>
                  <a:pt x="1131839" y="1206500"/>
                </a:lnTo>
                <a:lnTo>
                  <a:pt x="1138301" y="1168400"/>
                </a:lnTo>
                <a:lnTo>
                  <a:pt x="1158406" y="1130300"/>
                </a:lnTo>
                <a:lnTo>
                  <a:pt x="1189430" y="1104900"/>
                </a:lnTo>
                <a:lnTo>
                  <a:pt x="1208486" y="1092200"/>
                </a:lnTo>
                <a:lnTo>
                  <a:pt x="1229611" y="1092200"/>
                </a:lnTo>
                <a:lnTo>
                  <a:pt x="1252586" y="1079500"/>
                </a:lnTo>
                <a:lnTo>
                  <a:pt x="1387493" y="1079500"/>
                </a:lnTo>
                <a:lnTo>
                  <a:pt x="1416940" y="1066800"/>
                </a:lnTo>
                <a:lnTo>
                  <a:pt x="1476539" y="1066800"/>
                </a:lnTo>
                <a:lnTo>
                  <a:pt x="1506251" y="1054100"/>
                </a:lnTo>
                <a:lnTo>
                  <a:pt x="1535611" y="1054100"/>
                </a:lnTo>
                <a:lnTo>
                  <a:pt x="1564398" y="1041400"/>
                </a:lnTo>
                <a:lnTo>
                  <a:pt x="1592394" y="1028700"/>
                </a:lnTo>
                <a:lnTo>
                  <a:pt x="1619377" y="1016000"/>
                </a:lnTo>
                <a:lnTo>
                  <a:pt x="1646501" y="990600"/>
                </a:lnTo>
                <a:lnTo>
                  <a:pt x="1671548" y="977900"/>
                </a:lnTo>
                <a:lnTo>
                  <a:pt x="1694553" y="965200"/>
                </a:lnTo>
                <a:lnTo>
                  <a:pt x="1715550" y="939800"/>
                </a:lnTo>
                <a:lnTo>
                  <a:pt x="1734575" y="914400"/>
                </a:lnTo>
                <a:lnTo>
                  <a:pt x="1751664" y="901700"/>
                </a:lnTo>
                <a:lnTo>
                  <a:pt x="1766851" y="876300"/>
                </a:lnTo>
                <a:lnTo>
                  <a:pt x="1780171" y="850900"/>
                </a:lnTo>
                <a:lnTo>
                  <a:pt x="1791659" y="838200"/>
                </a:lnTo>
                <a:lnTo>
                  <a:pt x="1809283" y="787400"/>
                </a:lnTo>
                <a:lnTo>
                  <a:pt x="1820002" y="736600"/>
                </a:lnTo>
                <a:lnTo>
                  <a:pt x="1824099" y="685800"/>
                </a:lnTo>
                <a:lnTo>
                  <a:pt x="1823751" y="647700"/>
                </a:lnTo>
                <a:lnTo>
                  <a:pt x="1821853" y="622300"/>
                </a:lnTo>
                <a:lnTo>
                  <a:pt x="1818440" y="584200"/>
                </a:lnTo>
                <a:lnTo>
                  <a:pt x="1813547" y="558800"/>
                </a:lnTo>
                <a:lnTo>
                  <a:pt x="1807210" y="520700"/>
                </a:lnTo>
                <a:lnTo>
                  <a:pt x="1797370" y="482600"/>
                </a:lnTo>
                <a:lnTo>
                  <a:pt x="1785523" y="457200"/>
                </a:lnTo>
                <a:lnTo>
                  <a:pt x="1771775" y="419100"/>
                </a:lnTo>
                <a:lnTo>
                  <a:pt x="1756231" y="393700"/>
                </a:lnTo>
                <a:lnTo>
                  <a:pt x="1738997" y="355600"/>
                </a:lnTo>
                <a:lnTo>
                  <a:pt x="1720178" y="330200"/>
                </a:lnTo>
                <a:lnTo>
                  <a:pt x="1678210" y="279400"/>
                </a:lnTo>
                <a:lnTo>
                  <a:pt x="1631172" y="228600"/>
                </a:lnTo>
                <a:lnTo>
                  <a:pt x="1579908" y="177800"/>
                </a:lnTo>
                <a:lnTo>
                  <a:pt x="1552956" y="165100"/>
                </a:lnTo>
                <a:lnTo>
                  <a:pt x="1525264" y="139700"/>
                </a:lnTo>
                <a:lnTo>
                  <a:pt x="1468085" y="114300"/>
                </a:lnTo>
                <a:lnTo>
                  <a:pt x="1319897" y="50800"/>
                </a:lnTo>
                <a:lnTo>
                  <a:pt x="1287588" y="38100"/>
                </a:lnTo>
                <a:close/>
              </a:path>
              <a:path w="1824354" h="3225800">
                <a:moveTo>
                  <a:pt x="1137124" y="12700"/>
                </a:moveTo>
                <a:lnTo>
                  <a:pt x="753731" y="12700"/>
                </a:lnTo>
                <a:lnTo>
                  <a:pt x="714079" y="25400"/>
                </a:lnTo>
                <a:lnTo>
                  <a:pt x="676082" y="38100"/>
                </a:lnTo>
                <a:lnTo>
                  <a:pt x="1252866" y="38100"/>
                </a:lnTo>
                <a:lnTo>
                  <a:pt x="1216020" y="25400"/>
                </a:lnTo>
                <a:lnTo>
                  <a:pt x="1177343" y="25400"/>
                </a:lnTo>
                <a:lnTo>
                  <a:pt x="1137124" y="12700"/>
                </a:lnTo>
                <a:close/>
              </a:path>
              <a:path w="1824354" h="3225800">
                <a:moveTo>
                  <a:pt x="966644" y="0"/>
                </a:moveTo>
                <a:lnTo>
                  <a:pt x="923076" y="0"/>
                </a:lnTo>
                <a:lnTo>
                  <a:pt x="879710" y="12700"/>
                </a:lnTo>
                <a:lnTo>
                  <a:pt x="1010124" y="12700"/>
                </a:lnTo>
                <a:lnTo>
                  <a:pt x="966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22601" y="2213768"/>
            <a:ext cx="1824355" cy="3226435"/>
          </a:xfrm>
          <a:custGeom>
            <a:avLst/>
            <a:gdLst/>
            <a:ahLst/>
            <a:cxnLst/>
            <a:rect l="l" t="t" r="r" b="b"/>
            <a:pathLst>
              <a:path w="1824354" h="3226435">
                <a:moveTo>
                  <a:pt x="222885" y="1489170"/>
                </a:moveTo>
                <a:lnTo>
                  <a:pt x="244011" y="1489170"/>
                </a:lnTo>
                <a:lnTo>
                  <a:pt x="265137" y="1489170"/>
                </a:lnTo>
                <a:lnTo>
                  <a:pt x="286264" y="1489170"/>
                </a:lnTo>
                <a:lnTo>
                  <a:pt x="307390" y="1489170"/>
                </a:lnTo>
                <a:lnTo>
                  <a:pt x="328517" y="1489170"/>
                </a:lnTo>
                <a:lnTo>
                  <a:pt x="349643" y="1489170"/>
                </a:lnTo>
                <a:lnTo>
                  <a:pt x="370770" y="1489170"/>
                </a:lnTo>
                <a:lnTo>
                  <a:pt x="391896" y="1489170"/>
                </a:lnTo>
                <a:lnTo>
                  <a:pt x="413023" y="1489170"/>
                </a:lnTo>
                <a:lnTo>
                  <a:pt x="434149" y="1489170"/>
                </a:lnTo>
                <a:lnTo>
                  <a:pt x="455275" y="1489170"/>
                </a:lnTo>
                <a:lnTo>
                  <a:pt x="476402" y="1489170"/>
                </a:lnTo>
                <a:lnTo>
                  <a:pt x="603161" y="1489170"/>
                </a:lnTo>
                <a:lnTo>
                  <a:pt x="624287" y="1489170"/>
                </a:lnTo>
                <a:lnTo>
                  <a:pt x="671799" y="1480599"/>
                </a:lnTo>
                <a:lnTo>
                  <a:pt x="708800" y="1464004"/>
                </a:lnTo>
                <a:lnTo>
                  <a:pt x="741342" y="1442101"/>
                </a:lnTo>
                <a:lnTo>
                  <a:pt x="767887" y="1413972"/>
                </a:lnTo>
                <a:lnTo>
                  <a:pt x="786898" y="1378695"/>
                </a:lnTo>
                <a:lnTo>
                  <a:pt x="796837" y="1335350"/>
                </a:lnTo>
                <a:lnTo>
                  <a:pt x="797998" y="1290066"/>
                </a:lnTo>
                <a:lnTo>
                  <a:pt x="795012" y="1264858"/>
                </a:lnTo>
                <a:lnTo>
                  <a:pt x="780608" y="1224325"/>
                </a:lnTo>
                <a:lnTo>
                  <a:pt x="741358" y="1183940"/>
                </a:lnTo>
                <a:lnTo>
                  <a:pt x="706097" y="1167289"/>
                </a:lnTo>
                <a:lnTo>
                  <a:pt x="665698" y="1156186"/>
                </a:lnTo>
                <a:lnTo>
                  <a:pt x="621990" y="1148342"/>
                </a:lnTo>
                <a:lnTo>
                  <a:pt x="599468" y="1144926"/>
                </a:lnTo>
                <a:lnTo>
                  <a:pt x="576805" y="1141467"/>
                </a:lnTo>
                <a:lnTo>
                  <a:pt x="531973" y="1133274"/>
                </a:lnTo>
                <a:lnTo>
                  <a:pt x="489324" y="1121472"/>
                </a:lnTo>
                <a:lnTo>
                  <a:pt x="435155" y="1097391"/>
                </a:lnTo>
                <a:lnTo>
                  <a:pt x="372488" y="1063154"/>
                </a:lnTo>
                <a:lnTo>
                  <a:pt x="317565" y="1025530"/>
                </a:lnTo>
                <a:lnTo>
                  <a:pt x="270385" y="983676"/>
                </a:lnTo>
                <a:lnTo>
                  <a:pt x="230950" y="936746"/>
                </a:lnTo>
                <a:lnTo>
                  <a:pt x="199261" y="883895"/>
                </a:lnTo>
                <a:lnTo>
                  <a:pt x="175317" y="824277"/>
                </a:lnTo>
                <a:lnTo>
                  <a:pt x="159121" y="757048"/>
                </a:lnTo>
                <a:lnTo>
                  <a:pt x="150672" y="681363"/>
                </a:lnTo>
                <a:lnTo>
                  <a:pt x="149353" y="640086"/>
                </a:lnTo>
                <a:lnTo>
                  <a:pt x="149971" y="596377"/>
                </a:lnTo>
                <a:lnTo>
                  <a:pt x="152526" y="550132"/>
                </a:lnTo>
                <a:lnTo>
                  <a:pt x="155749" y="502582"/>
                </a:lnTo>
                <a:lnTo>
                  <a:pt x="161806" y="458393"/>
                </a:lnTo>
                <a:lnTo>
                  <a:pt x="170539" y="417406"/>
                </a:lnTo>
                <a:lnTo>
                  <a:pt x="181789" y="379463"/>
                </a:lnTo>
                <a:lnTo>
                  <a:pt x="211209" y="312076"/>
                </a:lnTo>
                <a:lnTo>
                  <a:pt x="248799" y="254965"/>
                </a:lnTo>
                <a:lnTo>
                  <a:pt x="293290" y="206867"/>
                </a:lnTo>
                <a:lnTo>
                  <a:pt x="343417" y="166514"/>
                </a:lnTo>
                <a:lnTo>
                  <a:pt x="397911" y="132640"/>
                </a:lnTo>
                <a:lnTo>
                  <a:pt x="455506" y="103982"/>
                </a:lnTo>
                <a:lnTo>
                  <a:pt x="514934" y="79272"/>
                </a:lnTo>
                <a:lnTo>
                  <a:pt x="574929" y="57245"/>
                </a:lnTo>
                <a:lnTo>
                  <a:pt x="606216" y="45619"/>
                </a:lnTo>
                <a:lnTo>
                  <a:pt x="676082" y="26485"/>
                </a:lnTo>
                <a:lnTo>
                  <a:pt x="714079" y="18925"/>
                </a:lnTo>
                <a:lnTo>
                  <a:pt x="753731" y="12668"/>
                </a:lnTo>
                <a:lnTo>
                  <a:pt x="794747" y="7687"/>
                </a:lnTo>
                <a:lnTo>
                  <a:pt x="836837" y="3955"/>
                </a:lnTo>
                <a:lnTo>
                  <a:pt x="879710" y="1448"/>
                </a:lnTo>
                <a:lnTo>
                  <a:pt x="923076" y="138"/>
                </a:lnTo>
                <a:lnTo>
                  <a:pt x="966644" y="0"/>
                </a:lnTo>
                <a:lnTo>
                  <a:pt x="1010124" y="1006"/>
                </a:lnTo>
                <a:lnTo>
                  <a:pt x="1053224" y="3131"/>
                </a:lnTo>
                <a:lnTo>
                  <a:pt x="1095654" y="6348"/>
                </a:lnTo>
                <a:lnTo>
                  <a:pt x="1137124" y="10631"/>
                </a:lnTo>
                <a:lnTo>
                  <a:pt x="1177343" y="15954"/>
                </a:lnTo>
                <a:lnTo>
                  <a:pt x="1216020" y="22290"/>
                </a:lnTo>
                <a:lnTo>
                  <a:pt x="1287588" y="37898"/>
                </a:lnTo>
                <a:lnTo>
                  <a:pt x="1349502" y="57245"/>
                </a:lnTo>
                <a:lnTo>
                  <a:pt x="1379411" y="66834"/>
                </a:lnTo>
                <a:lnTo>
                  <a:pt x="1438809" y="90661"/>
                </a:lnTo>
                <a:lnTo>
                  <a:pt x="1496939" y="120511"/>
                </a:lnTo>
                <a:lnTo>
                  <a:pt x="1552956" y="156170"/>
                </a:lnTo>
                <a:lnTo>
                  <a:pt x="1606015" y="197428"/>
                </a:lnTo>
                <a:lnTo>
                  <a:pt x="1655272" y="244073"/>
                </a:lnTo>
                <a:lnTo>
                  <a:pt x="1699881" y="295892"/>
                </a:lnTo>
                <a:lnTo>
                  <a:pt x="1738997" y="352675"/>
                </a:lnTo>
                <a:lnTo>
                  <a:pt x="1771775" y="414208"/>
                </a:lnTo>
                <a:lnTo>
                  <a:pt x="1797370" y="480280"/>
                </a:lnTo>
                <a:lnTo>
                  <a:pt x="1813547" y="549462"/>
                </a:lnTo>
                <a:lnTo>
                  <a:pt x="1821853" y="614469"/>
                </a:lnTo>
                <a:lnTo>
                  <a:pt x="1824099" y="674479"/>
                </a:lnTo>
                <a:lnTo>
                  <a:pt x="1822861" y="702742"/>
                </a:lnTo>
                <a:lnTo>
                  <a:pt x="1815488" y="756050"/>
                </a:lnTo>
                <a:lnTo>
                  <a:pt x="1801352" y="805418"/>
                </a:lnTo>
                <a:lnTo>
                  <a:pt x="1780171" y="851269"/>
                </a:lnTo>
                <a:lnTo>
                  <a:pt x="1751664" y="894027"/>
                </a:lnTo>
                <a:lnTo>
                  <a:pt x="1715550" y="934114"/>
                </a:lnTo>
                <a:lnTo>
                  <a:pt x="1671548" y="971953"/>
                </a:lnTo>
                <a:lnTo>
                  <a:pt x="1619377" y="1007967"/>
                </a:lnTo>
                <a:lnTo>
                  <a:pt x="1564398" y="1036635"/>
                </a:lnTo>
                <a:lnTo>
                  <a:pt x="1506251" y="1054249"/>
                </a:lnTo>
                <a:lnTo>
                  <a:pt x="1446695" y="1063835"/>
                </a:lnTo>
                <a:lnTo>
                  <a:pt x="1387493" y="1068423"/>
                </a:lnTo>
                <a:lnTo>
                  <a:pt x="1330404" y="1071038"/>
                </a:lnTo>
                <a:lnTo>
                  <a:pt x="1303202" y="1072552"/>
                </a:lnTo>
                <a:lnTo>
                  <a:pt x="1252586" y="1077886"/>
                </a:lnTo>
                <a:lnTo>
                  <a:pt x="1208486" y="1088816"/>
                </a:lnTo>
                <a:lnTo>
                  <a:pt x="1172663" y="1108370"/>
                </a:lnTo>
                <a:lnTo>
                  <a:pt x="1146878" y="1139576"/>
                </a:lnTo>
                <a:lnTo>
                  <a:pt x="1134063" y="1178345"/>
                </a:lnTo>
                <a:lnTo>
                  <a:pt x="1131533" y="1215247"/>
                </a:lnTo>
                <a:lnTo>
                  <a:pt x="1133048" y="1234105"/>
                </a:lnTo>
                <a:lnTo>
                  <a:pt x="1141152" y="1272149"/>
                </a:lnTo>
                <a:lnTo>
                  <a:pt x="1155379" y="1309984"/>
                </a:lnTo>
                <a:lnTo>
                  <a:pt x="1174956" y="1346834"/>
                </a:lnTo>
                <a:lnTo>
                  <a:pt x="1199108" y="1381925"/>
                </a:lnTo>
                <a:lnTo>
                  <a:pt x="1227063" y="1414479"/>
                </a:lnTo>
                <a:lnTo>
                  <a:pt x="1258046" y="1443722"/>
                </a:lnTo>
                <a:lnTo>
                  <a:pt x="1291285" y="1468877"/>
                </a:lnTo>
                <a:lnTo>
                  <a:pt x="1326007" y="1489170"/>
                </a:lnTo>
                <a:lnTo>
                  <a:pt x="1337912" y="1489170"/>
                </a:lnTo>
                <a:lnTo>
                  <a:pt x="1349839" y="1489170"/>
                </a:lnTo>
                <a:lnTo>
                  <a:pt x="1361809" y="1489170"/>
                </a:lnTo>
                <a:lnTo>
                  <a:pt x="1373846" y="1489170"/>
                </a:lnTo>
                <a:lnTo>
                  <a:pt x="1385970" y="1489170"/>
                </a:lnTo>
                <a:lnTo>
                  <a:pt x="1398204" y="1489170"/>
                </a:lnTo>
                <a:lnTo>
                  <a:pt x="1410569" y="1489170"/>
                </a:lnTo>
                <a:lnTo>
                  <a:pt x="1423087" y="1489170"/>
                </a:lnTo>
                <a:lnTo>
                  <a:pt x="1502644" y="1489170"/>
                </a:lnTo>
                <a:lnTo>
                  <a:pt x="1521743" y="1489866"/>
                </a:lnTo>
                <a:lnTo>
                  <a:pt x="1576349" y="1499964"/>
                </a:lnTo>
                <a:lnTo>
                  <a:pt x="1625621" y="1521151"/>
                </a:lnTo>
                <a:lnTo>
                  <a:pt x="1667888" y="1552241"/>
                </a:lnTo>
                <a:lnTo>
                  <a:pt x="1701478" y="1592050"/>
                </a:lnTo>
                <a:lnTo>
                  <a:pt x="1724720" y="1639391"/>
                </a:lnTo>
                <a:lnTo>
                  <a:pt x="1735943" y="1693080"/>
                </a:lnTo>
                <a:lnTo>
                  <a:pt x="1736725" y="1712182"/>
                </a:lnTo>
                <a:lnTo>
                  <a:pt x="1736725" y="3003264"/>
                </a:lnTo>
                <a:lnTo>
                  <a:pt x="1729917" y="3054964"/>
                </a:lnTo>
                <a:lnTo>
                  <a:pt x="1710760" y="3103185"/>
                </a:lnTo>
                <a:lnTo>
                  <a:pt x="1681152" y="3146022"/>
                </a:lnTo>
                <a:lnTo>
                  <a:pt x="1642989" y="3181572"/>
                </a:lnTo>
                <a:lnTo>
                  <a:pt x="1598171" y="3207932"/>
                </a:lnTo>
                <a:lnTo>
                  <a:pt x="1548596" y="3223200"/>
                </a:lnTo>
                <a:lnTo>
                  <a:pt x="1513839" y="3226276"/>
                </a:lnTo>
                <a:lnTo>
                  <a:pt x="222885" y="3226276"/>
                </a:lnTo>
                <a:lnTo>
                  <a:pt x="171191" y="3219461"/>
                </a:lnTo>
                <a:lnTo>
                  <a:pt x="122991" y="3200284"/>
                </a:lnTo>
                <a:lnTo>
                  <a:pt x="80181" y="3170649"/>
                </a:lnTo>
                <a:lnTo>
                  <a:pt x="44659" y="3132458"/>
                </a:lnTo>
                <a:lnTo>
                  <a:pt x="18323" y="3087616"/>
                </a:lnTo>
                <a:lnTo>
                  <a:pt x="3072" y="3038024"/>
                </a:lnTo>
                <a:lnTo>
                  <a:pt x="0" y="3003264"/>
                </a:lnTo>
                <a:lnTo>
                  <a:pt x="0" y="1712182"/>
                </a:lnTo>
                <a:lnTo>
                  <a:pt x="6807" y="1656641"/>
                </a:lnTo>
                <a:lnTo>
                  <a:pt x="25964" y="1607052"/>
                </a:lnTo>
                <a:lnTo>
                  <a:pt x="55572" y="1564601"/>
                </a:lnTo>
                <a:lnTo>
                  <a:pt x="93735" y="1530472"/>
                </a:lnTo>
                <a:lnTo>
                  <a:pt x="138553" y="1505852"/>
                </a:lnTo>
                <a:lnTo>
                  <a:pt x="188128" y="1491927"/>
                </a:lnTo>
                <a:lnTo>
                  <a:pt x="205383" y="1489866"/>
                </a:lnTo>
                <a:lnTo>
                  <a:pt x="222885" y="1489170"/>
                </a:lnTo>
                <a:close/>
              </a:path>
            </a:pathLst>
          </a:custGeom>
          <a:ln w="285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03275" y="5900991"/>
            <a:ext cx="138176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merocrina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50007" y="5900991"/>
            <a:ext cx="119380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a</a:t>
            </a:r>
            <a:r>
              <a:rPr dirty="0" sz="2400" spc="-10">
                <a:solidFill>
                  <a:srgbClr val="23201D"/>
                </a:solidFill>
                <a:latin typeface="Arial"/>
                <a:cs typeface="Arial"/>
              </a:rPr>
              <a:t>p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ocri</a:t>
            </a:r>
            <a:r>
              <a:rPr dirty="0" sz="2400" spc="-10">
                <a:solidFill>
                  <a:srgbClr val="23201D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93589" y="5900991"/>
            <a:ext cx="1091565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o</a:t>
            </a:r>
            <a:r>
              <a:rPr dirty="0" sz="2400" spc="-10">
                <a:solidFill>
                  <a:srgbClr val="23201D"/>
                </a:solidFill>
                <a:latin typeface="Arial"/>
                <a:cs typeface="Arial"/>
              </a:rPr>
              <a:t>l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ocri</a:t>
            </a:r>
            <a:r>
              <a:rPr dirty="0" sz="2400" spc="-10">
                <a:solidFill>
                  <a:srgbClr val="23201D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32395" y="1367701"/>
            <a:ext cx="1498600" cy="696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secrez</a:t>
            </a:r>
            <a:r>
              <a:rPr dirty="0" sz="2400" spc="-15">
                <a:solidFill>
                  <a:srgbClr val="23201D"/>
                </a:solidFill>
                <a:latin typeface="Arial"/>
                <a:cs typeface="Arial"/>
              </a:rPr>
              <a:t>i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o</a:t>
            </a:r>
            <a:r>
              <a:rPr dirty="0" sz="2400" spc="-10">
                <a:solidFill>
                  <a:srgbClr val="23201D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</a:pP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en</a:t>
            </a:r>
            <a:r>
              <a:rPr dirty="0" sz="2400" spc="-10">
                <a:solidFill>
                  <a:srgbClr val="23201D"/>
                </a:solidFill>
                <a:latin typeface="Arial"/>
                <a:cs typeface="Arial"/>
              </a:rPr>
              <a:t>d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ocrina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5730" y="1367701"/>
            <a:ext cx="475361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mecca</a:t>
            </a:r>
            <a:r>
              <a:rPr dirty="0" sz="2400" spc="-10">
                <a:solidFill>
                  <a:srgbClr val="23201D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ismi</a:t>
            </a:r>
            <a:r>
              <a:rPr dirty="0" sz="2400" spc="5">
                <a:solidFill>
                  <a:srgbClr val="23201D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di</a:t>
            </a:r>
            <a:r>
              <a:rPr dirty="0" sz="2400" spc="-10">
                <a:solidFill>
                  <a:srgbClr val="23201D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secrez</a:t>
            </a:r>
            <a:r>
              <a:rPr dirty="0" sz="2400" spc="-10">
                <a:solidFill>
                  <a:srgbClr val="23201D"/>
                </a:solidFill>
                <a:latin typeface="Arial"/>
                <a:cs typeface="Arial"/>
              </a:rPr>
              <a:t>i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o</a:t>
            </a:r>
            <a:r>
              <a:rPr dirty="0" sz="2400" spc="-10">
                <a:solidFill>
                  <a:srgbClr val="23201D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e</a:t>
            </a:r>
            <a:r>
              <a:rPr dirty="0" sz="2400" spc="20">
                <a:solidFill>
                  <a:srgbClr val="23201D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es</a:t>
            </a:r>
            <a:r>
              <a:rPr dirty="0" sz="2400" spc="-10">
                <a:solidFill>
                  <a:srgbClr val="23201D"/>
                </a:solidFill>
                <a:latin typeface="Arial"/>
                <a:cs typeface="Arial"/>
              </a:rPr>
              <a:t>o</a:t>
            </a:r>
            <a:r>
              <a:rPr dirty="0" sz="2400">
                <a:solidFill>
                  <a:srgbClr val="23201D"/>
                </a:solidFill>
                <a:latin typeface="Arial"/>
                <a:cs typeface="Arial"/>
              </a:rPr>
              <a:t>crina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15028" y="5029200"/>
            <a:ext cx="293370" cy="328930"/>
          </a:xfrm>
          <a:custGeom>
            <a:avLst/>
            <a:gdLst/>
            <a:ahLst/>
            <a:cxnLst/>
            <a:rect l="l" t="t" r="r" b="b"/>
            <a:pathLst>
              <a:path w="293370" h="328929">
                <a:moveTo>
                  <a:pt x="140810" y="0"/>
                </a:moveTo>
                <a:lnTo>
                  <a:pt x="181387" y="5865"/>
                </a:lnTo>
                <a:lnTo>
                  <a:pt x="218195" y="22544"/>
                </a:lnTo>
                <a:lnTo>
                  <a:pt x="249510" y="48661"/>
                </a:lnTo>
                <a:lnTo>
                  <a:pt x="273607" y="82841"/>
                </a:lnTo>
                <a:lnTo>
                  <a:pt x="288763" y="123706"/>
                </a:lnTo>
                <a:lnTo>
                  <a:pt x="293049" y="153984"/>
                </a:lnTo>
                <a:lnTo>
                  <a:pt x="292472" y="170781"/>
                </a:lnTo>
                <a:lnTo>
                  <a:pt x="283702" y="217176"/>
                </a:lnTo>
                <a:lnTo>
                  <a:pt x="265592" y="256818"/>
                </a:lnTo>
                <a:lnTo>
                  <a:pt x="239704" y="288732"/>
                </a:lnTo>
                <a:lnTo>
                  <a:pt x="207599" y="311940"/>
                </a:lnTo>
                <a:lnTo>
                  <a:pt x="170838" y="325469"/>
                </a:lnTo>
                <a:lnTo>
                  <a:pt x="144516" y="328628"/>
                </a:lnTo>
                <a:lnTo>
                  <a:pt x="129850" y="327933"/>
                </a:lnTo>
                <a:lnTo>
                  <a:pt x="89517" y="317855"/>
                </a:lnTo>
                <a:lnTo>
                  <a:pt x="55456" y="296945"/>
                </a:lnTo>
                <a:lnTo>
                  <a:pt x="28662" y="266697"/>
                </a:lnTo>
                <a:lnTo>
                  <a:pt x="10132" y="228603"/>
                </a:lnTo>
                <a:lnTo>
                  <a:pt x="860" y="184154"/>
                </a:lnTo>
                <a:lnTo>
                  <a:pt x="0" y="168183"/>
                </a:lnTo>
                <a:lnTo>
                  <a:pt x="577" y="151479"/>
                </a:lnTo>
                <a:lnTo>
                  <a:pt x="8982" y="105179"/>
                </a:lnTo>
                <a:lnTo>
                  <a:pt x="26535" y="65646"/>
                </a:lnTo>
                <a:lnTo>
                  <a:pt x="52130" y="34229"/>
                </a:lnTo>
                <a:lnTo>
                  <a:pt x="84659" y="12275"/>
                </a:lnTo>
                <a:lnTo>
                  <a:pt x="123017" y="1132"/>
                </a:lnTo>
                <a:lnTo>
                  <a:pt x="140810" y="0"/>
                </a:lnTo>
                <a:close/>
              </a:path>
            </a:pathLst>
          </a:custGeom>
          <a:ln w="285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252943" y="4653534"/>
            <a:ext cx="292735" cy="316865"/>
          </a:xfrm>
          <a:custGeom>
            <a:avLst/>
            <a:gdLst/>
            <a:ahLst/>
            <a:cxnLst/>
            <a:rect l="l" t="t" r="r" b="b"/>
            <a:pathLst>
              <a:path w="292734" h="316864">
                <a:moveTo>
                  <a:pt x="140742" y="0"/>
                </a:moveTo>
                <a:lnTo>
                  <a:pt x="182792" y="6267"/>
                </a:lnTo>
                <a:lnTo>
                  <a:pt x="220735" y="23776"/>
                </a:lnTo>
                <a:lnTo>
                  <a:pt x="252624" y="50585"/>
                </a:lnTo>
                <a:lnTo>
                  <a:pt x="276514" y="84752"/>
                </a:lnTo>
                <a:lnTo>
                  <a:pt x="290459" y="124334"/>
                </a:lnTo>
                <a:lnTo>
                  <a:pt x="292561" y="138396"/>
                </a:lnTo>
                <a:lnTo>
                  <a:pt x="292063" y="155566"/>
                </a:lnTo>
                <a:lnTo>
                  <a:pt x="283667" y="202820"/>
                </a:lnTo>
                <a:lnTo>
                  <a:pt x="266098" y="243040"/>
                </a:lnTo>
                <a:lnTo>
                  <a:pt x="240875" y="275391"/>
                </a:lnTo>
                <a:lnTo>
                  <a:pt x="209518" y="299034"/>
                </a:lnTo>
                <a:lnTo>
                  <a:pt x="173543" y="313135"/>
                </a:lnTo>
                <a:lnTo>
                  <a:pt x="147745" y="316820"/>
                </a:lnTo>
                <a:lnTo>
                  <a:pt x="132692" y="316159"/>
                </a:lnTo>
                <a:lnTo>
                  <a:pt x="91472" y="306329"/>
                </a:lnTo>
                <a:lnTo>
                  <a:pt x="56833" y="285854"/>
                </a:lnTo>
                <a:lnTo>
                  <a:pt x="29640" y="256183"/>
                </a:lnTo>
                <a:lnTo>
                  <a:pt x="10757" y="218767"/>
                </a:lnTo>
                <a:lnTo>
                  <a:pt x="1048" y="175056"/>
                </a:lnTo>
                <a:lnTo>
                  <a:pt x="0" y="159338"/>
                </a:lnTo>
                <a:lnTo>
                  <a:pt x="603" y="143632"/>
                </a:lnTo>
                <a:lnTo>
                  <a:pt x="9502" y="99535"/>
                </a:lnTo>
                <a:lnTo>
                  <a:pt x="28093" y="61369"/>
                </a:lnTo>
                <a:lnTo>
                  <a:pt x="55157" y="30930"/>
                </a:lnTo>
                <a:lnTo>
                  <a:pt x="89480" y="10015"/>
                </a:lnTo>
                <a:lnTo>
                  <a:pt x="129845" y="419"/>
                </a:lnTo>
                <a:lnTo>
                  <a:pt x="140742" y="0"/>
                </a:lnTo>
                <a:close/>
              </a:path>
            </a:pathLst>
          </a:custGeom>
          <a:ln w="28574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112000" y="2611120"/>
            <a:ext cx="1736725" cy="2828925"/>
          </a:xfrm>
          <a:custGeom>
            <a:avLst/>
            <a:gdLst/>
            <a:ahLst/>
            <a:cxnLst/>
            <a:rect l="l" t="t" r="r" b="b"/>
            <a:pathLst>
              <a:path w="1736725" h="2828925">
                <a:moveTo>
                  <a:pt x="223011" y="0"/>
                </a:moveTo>
                <a:lnTo>
                  <a:pt x="288039" y="0"/>
                </a:lnTo>
                <a:lnTo>
                  <a:pt x="352902" y="0"/>
                </a:lnTo>
                <a:lnTo>
                  <a:pt x="417609" y="0"/>
                </a:lnTo>
                <a:lnTo>
                  <a:pt x="482168" y="0"/>
                </a:lnTo>
                <a:lnTo>
                  <a:pt x="546588" y="0"/>
                </a:lnTo>
                <a:lnTo>
                  <a:pt x="610877" y="0"/>
                </a:lnTo>
                <a:lnTo>
                  <a:pt x="675045" y="0"/>
                </a:lnTo>
                <a:lnTo>
                  <a:pt x="739099" y="0"/>
                </a:lnTo>
                <a:lnTo>
                  <a:pt x="803048" y="0"/>
                </a:lnTo>
                <a:lnTo>
                  <a:pt x="866901" y="0"/>
                </a:lnTo>
                <a:lnTo>
                  <a:pt x="1513713" y="0"/>
                </a:lnTo>
                <a:lnTo>
                  <a:pt x="1531215" y="696"/>
                </a:lnTo>
                <a:lnTo>
                  <a:pt x="1581967" y="10793"/>
                </a:lnTo>
                <a:lnTo>
                  <a:pt x="1628605" y="31980"/>
                </a:lnTo>
                <a:lnTo>
                  <a:pt x="1669224" y="63071"/>
                </a:lnTo>
                <a:lnTo>
                  <a:pt x="1701922" y="102880"/>
                </a:lnTo>
                <a:lnTo>
                  <a:pt x="1724797" y="150221"/>
                </a:lnTo>
                <a:lnTo>
                  <a:pt x="1735944" y="203910"/>
                </a:lnTo>
                <a:lnTo>
                  <a:pt x="1736725" y="223012"/>
                </a:lnTo>
                <a:lnTo>
                  <a:pt x="1736725" y="2605913"/>
                </a:lnTo>
                <a:lnTo>
                  <a:pt x="1729870" y="2657613"/>
                </a:lnTo>
                <a:lnTo>
                  <a:pt x="1710417" y="2705834"/>
                </a:lnTo>
                <a:lnTo>
                  <a:pt x="1680033" y="2748670"/>
                </a:lnTo>
                <a:lnTo>
                  <a:pt x="1640383" y="2784221"/>
                </a:lnTo>
                <a:lnTo>
                  <a:pt x="1593135" y="2810581"/>
                </a:lnTo>
                <a:lnTo>
                  <a:pt x="1539955" y="2825849"/>
                </a:lnTo>
                <a:lnTo>
                  <a:pt x="1502028" y="2828925"/>
                </a:lnTo>
                <a:lnTo>
                  <a:pt x="657098" y="2828925"/>
                </a:lnTo>
                <a:lnTo>
                  <a:pt x="666996" y="2818673"/>
                </a:lnTo>
                <a:lnTo>
                  <a:pt x="676163" y="2808364"/>
                </a:lnTo>
                <a:lnTo>
                  <a:pt x="698650" y="2776444"/>
                </a:lnTo>
                <a:lnTo>
                  <a:pt x="714620" y="2729145"/>
                </a:lnTo>
                <a:lnTo>
                  <a:pt x="715696" y="2716042"/>
                </a:lnTo>
                <a:lnTo>
                  <a:pt x="715005" y="2700370"/>
                </a:lnTo>
                <a:lnTo>
                  <a:pt x="705109" y="2656691"/>
                </a:lnTo>
                <a:lnTo>
                  <a:pt x="685099" y="2618853"/>
                </a:lnTo>
                <a:lnTo>
                  <a:pt x="657055" y="2587928"/>
                </a:lnTo>
                <a:lnTo>
                  <a:pt x="623061" y="2564989"/>
                </a:lnTo>
                <a:lnTo>
                  <a:pt x="585197" y="2551110"/>
                </a:lnTo>
                <a:lnTo>
                  <a:pt x="558833" y="2547421"/>
                </a:lnTo>
                <a:lnTo>
                  <a:pt x="543344" y="2547950"/>
                </a:lnTo>
                <a:lnTo>
                  <a:pt x="499215" y="2555904"/>
                </a:lnTo>
                <a:lnTo>
                  <a:pt x="459684" y="2572598"/>
                </a:lnTo>
                <a:lnTo>
                  <a:pt x="426154" y="2596986"/>
                </a:lnTo>
                <a:lnTo>
                  <a:pt x="400033" y="2628023"/>
                </a:lnTo>
                <a:lnTo>
                  <a:pt x="382725" y="2664662"/>
                </a:lnTo>
                <a:lnTo>
                  <a:pt x="375636" y="2705857"/>
                </a:lnTo>
                <a:lnTo>
                  <a:pt x="376213" y="2720108"/>
                </a:lnTo>
                <a:lnTo>
                  <a:pt x="384732" y="2758278"/>
                </a:lnTo>
                <a:lnTo>
                  <a:pt x="409775" y="2801646"/>
                </a:lnTo>
                <a:lnTo>
                  <a:pt x="427123" y="2821635"/>
                </a:lnTo>
                <a:lnTo>
                  <a:pt x="223011" y="2828925"/>
                </a:lnTo>
                <a:lnTo>
                  <a:pt x="171311" y="2822109"/>
                </a:lnTo>
                <a:lnTo>
                  <a:pt x="123090" y="2802933"/>
                </a:lnTo>
                <a:lnTo>
                  <a:pt x="80254" y="2773298"/>
                </a:lnTo>
                <a:lnTo>
                  <a:pt x="44703" y="2735107"/>
                </a:lnTo>
                <a:lnTo>
                  <a:pt x="18343" y="2690264"/>
                </a:lnTo>
                <a:lnTo>
                  <a:pt x="3075" y="2640672"/>
                </a:lnTo>
                <a:lnTo>
                  <a:pt x="0" y="2605913"/>
                </a:lnTo>
                <a:lnTo>
                  <a:pt x="0" y="223012"/>
                </a:lnTo>
                <a:lnTo>
                  <a:pt x="6815" y="167471"/>
                </a:lnTo>
                <a:lnTo>
                  <a:pt x="25991" y="117882"/>
                </a:lnTo>
                <a:lnTo>
                  <a:pt x="55626" y="75430"/>
                </a:lnTo>
                <a:lnTo>
                  <a:pt x="93817" y="41302"/>
                </a:lnTo>
                <a:lnTo>
                  <a:pt x="138660" y="16682"/>
                </a:lnTo>
                <a:lnTo>
                  <a:pt x="188252" y="2757"/>
                </a:lnTo>
                <a:lnTo>
                  <a:pt x="205509" y="696"/>
                </a:lnTo>
                <a:lnTo>
                  <a:pt x="223011" y="0"/>
                </a:lnTo>
                <a:close/>
              </a:path>
            </a:pathLst>
          </a:custGeom>
          <a:ln w="285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2275" y="2620645"/>
            <a:ext cx="1736725" cy="2819400"/>
          </a:xfrm>
          <a:custGeom>
            <a:avLst/>
            <a:gdLst/>
            <a:ahLst/>
            <a:cxnLst/>
            <a:rect l="l" t="t" r="r" b="b"/>
            <a:pathLst>
              <a:path w="1736725" h="2819400">
                <a:moveTo>
                  <a:pt x="1613634" y="2793999"/>
                </a:moveTo>
                <a:lnTo>
                  <a:pt x="123051" y="2793999"/>
                </a:lnTo>
                <a:lnTo>
                  <a:pt x="138617" y="2806699"/>
                </a:lnTo>
                <a:lnTo>
                  <a:pt x="154711" y="2819399"/>
                </a:lnTo>
                <a:lnTo>
                  <a:pt x="1581967" y="2819399"/>
                </a:lnTo>
                <a:lnTo>
                  <a:pt x="1598064" y="2806699"/>
                </a:lnTo>
                <a:lnTo>
                  <a:pt x="1613634" y="2793999"/>
                </a:lnTo>
                <a:close/>
              </a:path>
              <a:path w="1736725" h="2819400">
                <a:moveTo>
                  <a:pt x="1023624" y="12700"/>
                </a:moveTo>
                <a:lnTo>
                  <a:pt x="138617" y="12700"/>
                </a:lnTo>
                <a:lnTo>
                  <a:pt x="123051" y="25400"/>
                </a:lnTo>
                <a:lnTo>
                  <a:pt x="108083" y="25400"/>
                </a:lnTo>
                <a:lnTo>
                  <a:pt x="67475" y="63500"/>
                </a:lnTo>
                <a:lnTo>
                  <a:pt x="34787" y="101600"/>
                </a:lnTo>
                <a:lnTo>
                  <a:pt x="11922" y="152400"/>
                </a:lnTo>
                <a:lnTo>
                  <a:pt x="6812" y="165100"/>
                </a:lnTo>
                <a:lnTo>
                  <a:pt x="3074" y="177800"/>
                </a:lnTo>
                <a:lnTo>
                  <a:pt x="780" y="203200"/>
                </a:lnTo>
                <a:lnTo>
                  <a:pt x="0" y="215900"/>
                </a:lnTo>
                <a:lnTo>
                  <a:pt x="0" y="2603499"/>
                </a:lnTo>
                <a:lnTo>
                  <a:pt x="780" y="2616199"/>
                </a:lnTo>
                <a:lnTo>
                  <a:pt x="3074" y="2641599"/>
                </a:lnTo>
                <a:lnTo>
                  <a:pt x="6812" y="2654299"/>
                </a:lnTo>
                <a:lnTo>
                  <a:pt x="11922" y="2666999"/>
                </a:lnTo>
                <a:lnTo>
                  <a:pt x="18335" y="2692399"/>
                </a:lnTo>
                <a:lnTo>
                  <a:pt x="44686" y="2730499"/>
                </a:lnTo>
                <a:lnTo>
                  <a:pt x="80224" y="2768599"/>
                </a:lnTo>
                <a:lnTo>
                  <a:pt x="108083" y="2793999"/>
                </a:lnTo>
                <a:lnTo>
                  <a:pt x="1628605" y="2793999"/>
                </a:lnTo>
                <a:lnTo>
                  <a:pt x="1669224" y="2755899"/>
                </a:lnTo>
                <a:lnTo>
                  <a:pt x="1701922" y="2717799"/>
                </a:lnTo>
                <a:lnTo>
                  <a:pt x="1724797" y="2666999"/>
                </a:lnTo>
                <a:lnTo>
                  <a:pt x="1729909" y="2654299"/>
                </a:lnTo>
                <a:lnTo>
                  <a:pt x="1733649" y="2641599"/>
                </a:lnTo>
                <a:lnTo>
                  <a:pt x="1735944" y="2616199"/>
                </a:lnTo>
                <a:lnTo>
                  <a:pt x="1736725" y="2603499"/>
                </a:lnTo>
                <a:lnTo>
                  <a:pt x="1736725" y="723900"/>
                </a:lnTo>
                <a:lnTo>
                  <a:pt x="852020" y="723900"/>
                </a:lnTo>
                <a:lnTo>
                  <a:pt x="839166" y="711200"/>
                </a:lnTo>
                <a:lnTo>
                  <a:pt x="826805" y="711200"/>
                </a:lnTo>
                <a:lnTo>
                  <a:pt x="815000" y="698500"/>
                </a:lnTo>
                <a:lnTo>
                  <a:pt x="803814" y="698500"/>
                </a:lnTo>
                <a:lnTo>
                  <a:pt x="793308" y="685800"/>
                </a:lnTo>
                <a:lnTo>
                  <a:pt x="783544" y="673100"/>
                </a:lnTo>
                <a:lnTo>
                  <a:pt x="774585" y="660400"/>
                </a:lnTo>
                <a:lnTo>
                  <a:pt x="766492" y="660400"/>
                </a:lnTo>
                <a:lnTo>
                  <a:pt x="759329" y="647700"/>
                </a:lnTo>
                <a:lnTo>
                  <a:pt x="753156" y="635000"/>
                </a:lnTo>
                <a:lnTo>
                  <a:pt x="748037" y="609600"/>
                </a:lnTo>
                <a:lnTo>
                  <a:pt x="744033" y="596900"/>
                </a:lnTo>
                <a:lnTo>
                  <a:pt x="741206" y="584200"/>
                </a:lnTo>
                <a:lnTo>
                  <a:pt x="739619" y="571500"/>
                </a:lnTo>
                <a:lnTo>
                  <a:pt x="740186" y="558800"/>
                </a:lnTo>
                <a:lnTo>
                  <a:pt x="741958" y="546100"/>
                </a:lnTo>
                <a:lnTo>
                  <a:pt x="744878" y="520700"/>
                </a:lnTo>
                <a:lnTo>
                  <a:pt x="759953" y="482600"/>
                </a:lnTo>
                <a:lnTo>
                  <a:pt x="783291" y="444500"/>
                </a:lnTo>
                <a:lnTo>
                  <a:pt x="409162" y="444500"/>
                </a:lnTo>
                <a:lnTo>
                  <a:pt x="395706" y="431800"/>
                </a:lnTo>
                <a:lnTo>
                  <a:pt x="370812" y="431800"/>
                </a:lnTo>
                <a:lnTo>
                  <a:pt x="359447" y="419100"/>
                </a:lnTo>
                <a:lnTo>
                  <a:pt x="348853" y="406400"/>
                </a:lnTo>
                <a:lnTo>
                  <a:pt x="339065" y="406400"/>
                </a:lnTo>
                <a:lnTo>
                  <a:pt x="330123" y="393700"/>
                </a:lnTo>
                <a:lnTo>
                  <a:pt x="308729" y="355600"/>
                </a:lnTo>
                <a:lnTo>
                  <a:pt x="296262" y="317500"/>
                </a:lnTo>
                <a:lnTo>
                  <a:pt x="293402" y="279400"/>
                </a:lnTo>
                <a:lnTo>
                  <a:pt x="293980" y="266700"/>
                </a:lnTo>
                <a:lnTo>
                  <a:pt x="295698" y="254000"/>
                </a:lnTo>
                <a:lnTo>
                  <a:pt x="298514" y="228600"/>
                </a:lnTo>
                <a:lnTo>
                  <a:pt x="313144" y="190500"/>
                </a:lnTo>
                <a:lnTo>
                  <a:pt x="336183" y="152400"/>
                </a:lnTo>
                <a:lnTo>
                  <a:pt x="345541" y="152400"/>
                </a:lnTo>
                <a:lnTo>
                  <a:pt x="355668" y="139700"/>
                </a:lnTo>
                <a:lnTo>
                  <a:pt x="366525" y="127000"/>
                </a:lnTo>
                <a:lnTo>
                  <a:pt x="390262" y="127000"/>
                </a:lnTo>
                <a:lnTo>
                  <a:pt x="403060" y="114300"/>
                </a:lnTo>
                <a:lnTo>
                  <a:pt x="1011358" y="114300"/>
                </a:lnTo>
                <a:lnTo>
                  <a:pt x="1009853" y="101600"/>
                </a:lnTo>
                <a:lnTo>
                  <a:pt x="1009368" y="76200"/>
                </a:lnTo>
                <a:lnTo>
                  <a:pt x="1010626" y="63500"/>
                </a:lnTo>
                <a:lnTo>
                  <a:pt x="1012842" y="50800"/>
                </a:lnTo>
                <a:lnTo>
                  <a:pt x="1015855" y="38100"/>
                </a:lnTo>
                <a:lnTo>
                  <a:pt x="1019503" y="25400"/>
                </a:lnTo>
                <a:lnTo>
                  <a:pt x="1023624" y="12700"/>
                </a:lnTo>
                <a:close/>
              </a:path>
              <a:path w="1736725" h="2819400">
                <a:moveTo>
                  <a:pt x="1736725" y="393700"/>
                </a:moveTo>
                <a:lnTo>
                  <a:pt x="919695" y="393700"/>
                </a:lnTo>
                <a:lnTo>
                  <a:pt x="932811" y="406400"/>
                </a:lnTo>
                <a:lnTo>
                  <a:pt x="945314" y="406400"/>
                </a:lnTo>
                <a:lnTo>
                  <a:pt x="957161" y="419100"/>
                </a:lnTo>
                <a:lnTo>
                  <a:pt x="968309" y="419100"/>
                </a:lnTo>
                <a:lnTo>
                  <a:pt x="978716" y="431800"/>
                </a:lnTo>
                <a:lnTo>
                  <a:pt x="1005063" y="469900"/>
                </a:lnTo>
                <a:lnTo>
                  <a:pt x="1023204" y="508000"/>
                </a:lnTo>
                <a:lnTo>
                  <a:pt x="1031986" y="546100"/>
                </a:lnTo>
                <a:lnTo>
                  <a:pt x="1032635" y="558800"/>
                </a:lnTo>
                <a:lnTo>
                  <a:pt x="1032039" y="571500"/>
                </a:lnTo>
                <a:lnTo>
                  <a:pt x="1027395" y="609600"/>
                </a:lnTo>
                <a:lnTo>
                  <a:pt x="1012436" y="647700"/>
                </a:lnTo>
                <a:lnTo>
                  <a:pt x="988902" y="685800"/>
                </a:lnTo>
                <a:lnTo>
                  <a:pt x="979350" y="685800"/>
                </a:lnTo>
                <a:lnTo>
                  <a:pt x="969014" y="698500"/>
                </a:lnTo>
                <a:lnTo>
                  <a:pt x="957938" y="711200"/>
                </a:lnTo>
                <a:lnTo>
                  <a:pt x="946163" y="711200"/>
                </a:lnTo>
                <a:lnTo>
                  <a:pt x="933732" y="723900"/>
                </a:lnTo>
                <a:lnTo>
                  <a:pt x="1736725" y="723900"/>
                </a:lnTo>
                <a:lnTo>
                  <a:pt x="1736725" y="393700"/>
                </a:lnTo>
                <a:close/>
              </a:path>
              <a:path w="1736725" h="2819400">
                <a:moveTo>
                  <a:pt x="836333" y="406400"/>
                </a:moveTo>
                <a:lnTo>
                  <a:pt x="522990" y="406400"/>
                </a:lnTo>
                <a:lnTo>
                  <a:pt x="512269" y="419100"/>
                </a:lnTo>
                <a:lnTo>
                  <a:pt x="500973" y="431800"/>
                </a:lnTo>
                <a:lnTo>
                  <a:pt x="476889" y="431800"/>
                </a:lnTo>
                <a:lnTo>
                  <a:pt x="464218" y="444500"/>
                </a:lnTo>
                <a:lnTo>
                  <a:pt x="792639" y="444500"/>
                </a:lnTo>
                <a:lnTo>
                  <a:pt x="802674" y="431800"/>
                </a:lnTo>
                <a:lnTo>
                  <a:pt x="813340" y="419100"/>
                </a:lnTo>
                <a:lnTo>
                  <a:pt x="824578" y="419100"/>
                </a:lnTo>
                <a:lnTo>
                  <a:pt x="836333" y="406400"/>
                </a:lnTo>
                <a:close/>
              </a:path>
              <a:path w="1736725" h="2819400">
                <a:moveTo>
                  <a:pt x="1011358" y="114300"/>
                </a:moveTo>
                <a:lnTo>
                  <a:pt x="474742" y="114300"/>
                </a:lnTo>
                <a:lnTo>
                  <a:pt x="487515" y="127000"/>
                </a:lnTo>
                <a:lnTo>
                  <a:pt x="499806" y="127000"/>
                </a:lnTo>
                <a:lnTo>
                  <a:pt x="511551" y="139700"/>
                </a:lnTo>
                <a:lnTo>
                  <a:pt x="522686" y="139700"/>
                </a:lnTo>
                <a:lnTo>
                  <a:pt x="533148" y="152400"/>
                </a:lnTo>
                <a:lnTo>
                  <a:pt x="559852" y="190500"/>
                </a:lnTo>
                <a:lnTo>
                  <a:pt x="578191" y="228600"/>
                </a:lnTo>
                <a:lnTo>
                  <a:pt x="586438" y="266700"/>
                </a:lnTo>
                <a:lnTo>
                  <a:pt x="585860" y="279400"/>
                </a:lnTo>
                <a:lnTo>
                  <a:pt x="581127" y="317500"/>
                </a:lnTo>
                <a:lnTo>
                  <a:pt x="565952" y="355600"/>
                </a:lnTo>
                <a:lnTo>
                  <a:pt x="542478" y="393700"/>
                </a:lnTo>
                <a:lnTo>
                  <a:pt x="533079" y="406400"/>
                </a:lnTo>
                <a:lnTo>
                  <a:pt x="848545" y="406400"/>
                </a:lnTo>
                <a:lnTo>
                  <a:pt x="861158" y="393700"/>
                </a:lnTo>
                <a:lnTo>
                  <a:pt x="1736725" y="393700"/>
                </a:lnTo>
                <a:lnTo>
                  <a:pt x="1736725" y="266700"/>
                </a:lnTo>
                <a:lnTo>
                  <a:pt x="1120182" y="266700"/>
                </a:lnTo>
                <a:lnTo>
                  <a:pt x="1108028" y="254000"/>
                </a:lnTo>
                <a:lnTo>
                  <a:pt x="1096410" y="254000"/>
                </a:lnTo>
                <a:lnTo>
                  <a:pt x="1085361" y="241300"/>
                </a:lnTo>
                <a:lnTo>
                  <a:pt x="1074917" y="241300"/>
                </a:lnTo>
                <a:lnTo>
                  <a:pt x="1065113" y="228600"/>
                </a:lnTo>
                <a:lnTo>
                  <a:pt x="1055982" y="215900"/>
                </a:lnTo>
                <a:lnTo>
                  <a:pt x="1047560" y="215900"/>
                </a:lnTo>
                <a:lnTo>
                  <a:pt x="1039881" y="203200"/>
                </a:lnTo>
                <a:lnTo>
                  <a:pt x="1032980" y="190500"/>
                </a:lnTo>
                <a:lnTo>
                  <a:pt x="1026892" y="177800"/>
                </a:lnTo>
                <a:lnTo>
                  <a:pt x="1021651" y="165100"/>
                </a:lnTo>
                <a:lnTo>
                  <a:pt x="1017292" y="139700"/>
                </a:lnTo>
                <a:lnTo>
                  <a:pt x="1013849" y="127000"/>
                </a:lnTo>
                <a:lnTo>
                  <a:pt x="1011358" y="114300"/>
                </a:lnTo>
                <a:close/>
              </a:path>
              <a:path w="1736725" h="2819400">
                <a:moveTo>
                  <a:pt x="1565413" y="0"/>
                </a:moveTo>
                <a:lnTo>
                  <a:pt x="1270427" y="0"/>
                </a:lnTo>
                <a:lnTo>
                  <a:pt x="1274339" y="12700"/>
                </a:lnTo>
                <a:lnTo>
                  <a:pt x="1278065" y="25400"/>
                </a:lnTo>
                <a:lnTo>
                  <a:pt x="1287021" y="63500"/>
                </a:lnTo>
                <a:lnTo>
                  <a:pt x="1290327" y="101600"/>
                </a:lnTo>
                <a:lnTo>
                  <a:pt x="1288767" y="127000"/>
                </a:lnTo>
                <a:lnTo>
                  <a:pt x="1278050" y="165100"/>
                </a:lnTo>
                <a:lnTo>
                  <a:pt x="1258954" y="203200"/>
                </a:lnTo>
                <a:lnTo>
                  <a:pt x="1241997" y="228600"/>
                </a:lnTo>
                <a:lnTo>
                  <a:pt x="1232348" y="228600"/>
                </a:lnTo>
                <a:lnTo>
                  <a:pt x="1221961" y="241300"/>
                </a:lnTo>
                <a:lnTo>
                  <a:pt x="1210869" y="254000"/>
                </a:lnTo>
                <a:lnTo>
                  <a:pt x="1186698" y="254000"/>
                </a:lnTo>
                <a:lnTo>
                  <a:pt x="1173683" y="266700"/>
                </a:lnTo>
                <a:lnTo>
                  <a:pt x="1736725" y="266700"/>
                </a:lnTo>
                <a:lnTo>
                  <a:pt x="1736725" y="215900"/>
                </a:lnTo>
                <a:lnTo>
                  <a:pt x="1735944" y="203200"/>
                </a:lnTo>
                <a:lnTo>
                  <a:pt x="1733649" y="177800"/>
                </a:lnTo>
                <a:lnTo>
                  <a:pt x="1729909" y="165100"/>
                </a:lnTo>
                <a:lnTo>
                  <a:pt x="1724797" y="152400"/>
                </a:lnTo>
                <a:lnTo>
                  <a:pt x="1718381" y="127000"/>
                </a:lnTo>
                <a:lnTo>
                  <a:pt x="1692021" y="88900"/>
                </a:lnTo>
                <a:lnTo>
                  <a:pt x="1656470" y="50800"/>
                </a:lnTo>
                <a:lnTo>
                  <a:pt x="1628605" y="25400"/>
                </a:lnTo>
                <a:lnTo>
                  <a:pt x="1613634" y="25400"/>
                </a:lnTo>
                <a:lnTo>
                  <a:pt x="1598064" y="12700"/>
                </a:lnTo>
                <a:lnTo>
                  <a:pt x="1581967" y="12700"/>
                </a:lnTo>
                <a:lnTo>
                  <a:pt x="1565413" y="0"/>
                </a:lnTo>
                <a:close/>
              </a:path>
              <a:path w="1736725" h="2819400">
                <a:moveTo>
                  <a:pt x="1032637" y="0"/>
                </a:moveTo>
                <a:lnTo>
                  <a:pt x="171263" y="0"/>
                </a:lnTo>
                <a:lnTo>
                  <a:pt x="154711" y="12700"/>
                </a:lnTo>
                <a:lnTo>
                  <a:pt x="1028056" y="12700"/>
                </a:lnTo>
                <a:lnTo>
                  <a:pt x="1032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2275" y="2611120"/>
            <a:ext cx="1736725" cy="2828925"/>
          </a:xfrm>
          <a:custGeom>
            <a:avLst/>
            <a:gdLst/>
            <a:ahLst/>
            <a:cxnLst/>
            <a:rect l="l" t="t" r="r" b="b"/>
            <a:pathLst>
              <a:path w="1736725" h="2828925">
                <a:moveTo>
                  <a:pt x="222961" y="0"/>
                </a:moveTo>
                <a:lnTo>
                  <a:pt x="1032637" y="0"/>
                </a:lnTo>
                <a:lnTo>
                  <a:pt x="1028056" y="9829"/>
                </a:lnTo>
                <a:lnTo>
                  <a:pt x="1023624" y="20709"/>
                </a:lnTo>
                <a:lnTo>
                  <a:pt x="1012842" y="58058"/>
                </a:lnTo>
                <a:lnTo>
                  <a:pt x="1009368" y="85297"/>
                </a:lnTo>
                <a:lnTo>
                  <a:pt x="1009853" y="101913"/>
                </a:lnTo>
                <a:lnTo>
                  <a:pt x="1017292" y="148967"/>
                </a:lnTo>
                <a:lnTo>
                  <a:pt x="1032980" y="190560"/>
                </a:lnTo>
                <a:lnTo>
                  <a:pt x="1055982" y="225057"/>
                </a:lnTo>
                <a:lnTo>
                  <a:pt x="1085361" y="250824"/>
                </a:lnTo>
                <a:lnTo>
                  <a:pt x="1132837" y="268779"/>
                </a:lnTo>
                <a:lnTo>
                  <a:pt x="1145958" y="269935"/>
                </a:lnTo>
                <a:lnTo>
                  <a:pt x="1160093" y="269194"/>
                </a:lnTo>
                <a:lnTo>
                  <a:pt x="1199104" y="258523"/>
                </a:lnTo>
                <a:lnTo>
                  <a:pt x="1232348" y="236713"/>
                </a:lnTo>
                <a:lnTo>
                  <a:pt x="1258954" y="205734"/>
                </a:lnTo>
                <a:lnTo>
                  <a:pt x="1278050" y="167552"/>
                </a:lnTo>
                <a:lnTo>
                  <a:pt x="1288767" y="124138"/>
                </a:lnTo>
                <a:lnTo>
                  <a:pt x="1290327" y="108844"/>
                </a:lnTo>
                <a:lnTo>
                  <a:pt x="1290037" y="92273"/>
                </a:lnTo>
                <a:lnTo>
                  <a:pt x="1284517" y="49274"/>
                </a:lnTo>
                <a:lnTo>
                  <a:pt x="1270427" y="6510"/>
                </a:lnTo>
                <a:lnTo>
                  <a:pt x="1513713" y="0"/>
                </a:lnTo>
                <a:lnTo>
                  <a:pt x="1565413" y="6137"/>
                </a:lnTo>
                <a:lnTo>
                  <a:pt x="1613634" y="23759"/>
                </a:lnTo>
                <a:lnTo>
                  <a:pt x="1656470" y="51680"/>
                </a:lnTo>
                <a:lnTo>
                  <a:pt x="1692021" y="88715"/>
                </a:lnTo>
                <a:lnTo>
                  <a:pt x="1718381" y="133677"/>
                </a:lnTo>
                <a:lnTo>
                  <a:pt x="1733649" y="185382"/>
                </a:lnTo>
                <a:lnTo>
                  <a:pt x="1736725" y="223012"/>
                </a:lnTo>
                <a:lnTo>
                  <a:pt x="1736725" y="2605912"/>
                </a:lnTo>
                <a:lnTo>
                  <a:pt x="1729909" y="2657613"/>
                </a:lnTo>
                <a:lnTo>
                  <a:pt x="1710733" y="2705834"/>
                </a:lnTo>
                <a:lnTo>
                  <a:pt x="1681098" y="2748670"/>
                </a:lnTo>
                <a:lnTo>
                  <a:pt x="1642907" y="2784220"/>
                </a:lnTo>
                <a:lnTo>
                  <a:pt x="1598064" y="2810581"/>
                </a:lnTo>
                <a:lnTo>
                  <a:pt x="1548472" y="2825849"/>
                </a:lnTo>
                <a:lnTo>
                  <a:pt x="1513713" y="2828924"/>
                </a:lnTo>
                <a:lnTo>
                  <a:pt x="222961" y="2828924"/>
                </a:lnTo>
                <a:lnTo>
                  <a:pt x="171263" y="2822109"/>
                </a:lnTo>
                <a:lnTo>
                  <a:pt x="123051" y="2802933"/>
                </a:lnTo>
                <a:lnTo>
                  <a:pt x="80224" y="2773298"/>
                </a:lnTo>
                <a:lnTo>
                  <a:pt x="44686" y="2735107"/>
                </a:lnTo>
                <a:lnTo>
                  <a:pt x="18335" y="2690264"/>
                </a:lnTo>
                <a:lnTo>
                  <a:pt x="3074" y="2640672"/>
                </a:lnTo>
                <a:lnTo>
                  <a:pt x="0" y="2605912"/>
                </a:lnTo>
                <a:lnTo>
                  <a:pt x="0" y="223012"/>
                </a:lnTo>
                <a:lnTo>
                  <a:pt x="6812" y="167471"/>
                </a:lnTo>
                <a:lnTo>
                  <a:pt x="25980" y="117882"/>
                </a:lnTo>
                <a:lnTo>
                  <a:pt x="55605" y="75430"/>
                </a:lnTo>
                <a:lnTo>
                  <a:pt x="93784" y="41302"/>
                </a:lnTo>
                <a:lnTo>
                  <a:pt x="138617" y="16682"/>
                </a:lnTo>
                <a:lnTo>
                  <a:pt x="188202" y="2757"/>
                </a:lnTo>
                <a:lnTo>
                  <a:pt x="222961" y="0"/>
                </a:lnTo>
                <a:close/>
              </a:path>
            </a:pathLst>
          </a:custGeom>
          <a:ln w="285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61894" y="3010154"/>
            <a:ext cx="293370" cy="328930"/>
          </a:xfrm>
          <a:custGeom>
            <a:avLst/>
            <a:gdLst/>
            <a:ahLst/>
            <a:cxnLst/>
            <a:rect l="l" t="t" r="r" b="b"/>
            <a:pathLst>
              <a:path w="293369" h="328929">
                <a:moveTo>
                  <a:pt x="152174" y="0"/>
                </a:moveTo>
                <a:lnTo>
                  <a:pt x="193191" y="7190"/>
                </a:lnTo>
                <a:lnTo>
                  <a:pt x="228689" y="26969"/>
                </a:lnTo>
                <a:lnTo>
                  <a:pt x="257516" y="56647"/>
                </a:lnTo>
                <a:lnTo>
                  <a:pt x="278520" y="93534"/>
                </a:lnTo>
                <a:lnTo>
                  <a:pt x="290550" y="134941"/>
                </a:lnTo>
                <a:lnTo>
                  <a:pt x="293016" y="163729"/>
                </a:lnTo>
                <a:lnTo>
                  <a:pt x="292419" y="180086"/>
                </a:lnTo>
                <a:lnTo>
                  <a:pt x="283812" y="225610"/>
                </a:lnTo>
                <a:lnTo>
                  <a:pt x="265868" y="264649"/>
                </a:lnTo>
                <a:lnTo>
                  <a:pt x="239730" y="295701"/>
                </a:lnTo>
                <a:lnTo>
                  <a:pt x="206543" y="317266"/>
                </a:lnTo>
                <a:lnTo>
                  <a:pt x="167451" y="327845"/>
                </a:lnTo>
                <a:lnTo>
                  <a:pt x="153305" y="328671"/>
                </a:lnTo>
                <a:lnTo>
                  <a:pt x="139342" y="328008"/>
                </a:lnTo>
                <a:lnTo>
                  <a:pt x="99546" y="318450"/>
                </a:lnTo>
                <a:lnTo>
                  <a:pt x="64194" y="298601"/>
                </a:lnTo>
                <a:lnTo>
                  <a:pt x="34965" y="269822"/>
                </a:lnTo>
                <a:lnTo>
                  <a:pt x="13537" y="233476"/>
                </a:lnTo>
                <a:lnTo>
                  <a:pt x="1586" y="190924"/>
                </a:lnTo>
                <a:lnTo>
                  <a:pt x="0" y="175597"/>
                </a:lnTo>
                <a:lnTo>
                  <a:pt x="566" y="160419"/>
                </a:lnTo>
                <a:lnTo>
                  <a:pt x="9269" y="116782"/>
                </a:lnTo>
                <a:lnTo>
                  <a:pt x="27271" y="77440"/>
                </a:lnTo>
                <a:lnTo>
                  <a:pt x="53019" y="44260"/>
                </a:lnTo>
                <a:lnTo>
                  <a:pt x="84959" y="19105"/>
                </a:lnTo>
                <a:lnTo>
                  <a:pt x="121538" y="3840"/>
                </a:lnTo>
                <a:lnTo>
                  <a:pt x="152174" y="0"/>
                </a:lnTo>
                <a:close/>
              </a:path>
            </a:pathLst>
          </a:custGeom>
          <a:ln w="285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15677" y="2728467"/>
            <a:ext cx="293370" cy="328930"/>
          </a:xfrm>
          <a:custGeom>
            <a:avLst/>
            <a:gdLst/>
            <a:ahLst/>
            <a:cxnLst/>
            <a:rect l="l" t="t" r="r" b="b"/>
            <a:pathLst>
              <a:path w="293369" h="328930">
                <a:moveTo>
                  <a:pt x="140772" y="0"/>
                </a:moveTo>
                <a:lnTo>
                  <a:pt x="181340" y="5873"/>
                </a:lnTo>
                <a:lnTo>
                  <a:pt x="218148" y="22570"/>
                </a:lnTo>
                <a:lnTo>
                  <a:pt x="249469" y="48703"/>
                </a:lnTo>
                <a:lnTo>
                  <a:pt x="273577" y="82885"/>
                </a:lnTo>
                <a:lnTo>
                  <a:pt x="288744" y="123730"/>
                </a:lnTo>
                <a:lnTo>
                  <a:pt x="293036" y="153977"/>
                </a:lnTo>
                <a:lnTo>
                  <a:pt x="292458" y="170773"/>
                </a:lnTo>
                <a:lnTo>
                  <a:pt x="283685" y="217167"/>
                </a:lnTo>
                <a:lnTo>
                  <a:pt x="265569" y="256808"/>
                </a:lnTo>
                <a:lnTo>
                  <a:pt x="239676" y="288722"/>
                </a:lnTo>
                <a:lnTo>
                  <a:pt x="207570" y="311932"/>
                </a:lnTo>
                <a:lnTo>
                  <a:pt x="170815" y="325464"/>
                </a:lnTo>
                <a:lnTo>
                  <a:pt x="144501" y="328627"/>
                </a:lnTo>
                <a:lnTo>
                  <a:pt x="129837" y="327932"/>
                </a:lnTo>
                <a:lnTo>
                  <a:pt x="89508" y="317853"/>
                </a:lnTo>
                <a:lnTo>
                  <a:pt x="55450" y="296943"/>
                </a:lnTo>
                <a:lnTo>
                  <a:pt x="28658" y="266692"/>
                </a:lnTo>
                <a:lnTo>
                  <a:pt x="10129" y="228595"/>
                </a:lnTo>
                <a:lnTo>
                  <a:pt x="860" y="184143"/>
                </a:lnTo>
                <a:lnTo>
                  <a:pt x="0" y="168171"/>
                </a:lnTo>
                <a:lnTo>
                  <a:pt x="577" y="151486"/>
                </a:lnTo>
                <a:lnTo>
                  <a:pt x="8985" y="105217"/>
                </a:lnTo>
                <a:lnTo>
                  <a:pt x="26541" y="65685"/>
                </a:lnTo>
                <a:lnTo>
                  <a:pt x="52138" y="34253"/>
                </a:lnTo>
                <a:lnTo>
                  <a:pt x="84667" y="12281"/>
                </a:lnTo>
                <a:lnTo>
                  <a:pt x="123020" y="1129"/>
                </a:lnTo>
                <a:lnTo>
                  <a:pt x="140772" y="0"/>
                </a:lnTo>
                <a:close/>
              </a:path>
            </a:pathLst>
          </a:custGeom>
          <a:ln w="285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261350" y="5087620"/>
            <a:ext cx="176530" cy="176530"/>
          </a:xfrm>
          <a:custGeom>
            <a:avLst/>
            <a:gdLst/>
            <a:ahLst/>
            <a:cxnLst/>
            <a:rect l="l" t="t" r="r" b="b"/>
            <a:pathLst>
              <a:path w="176529" h="176529">
                <a:moveTo>
                  <a:pt x="129158" y="0"/>
                </a:moveTo>
                <a:lnTo>
                  <a:pt x="0" y="129158"/>
                </a:lnTo>
                <a:lnTo>
                  <a:pt x="82169" y="152653"/>
                </a:lnTo>
                <a:lnTo>
                  <a:pt x="176275" y="176148"/>
                </a:lnTo>
                <a:lnTo>
                  <a:pt x="152653" y="93979"/>
                </a:lnTo>
                <a:lnTo>
                  <a:pt x="129158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261350" y="5087620"/>
            <a:ext cx="176530" cy="176530"/>
          </a:xfrm>
          <a:custGeom>
            <a:avLst/>
            <a:gdLst/>
            <a:ahLst/>
            <a:cxnLst/>
            <a:rect l="l" t="t" r="r" b="b"/>
            <a:pathLst>
              <a:path w="176529" h="176529">
                <a:moveTo>
                  <a:pt x="129158" y="0"/>
                </a:moveTo>
                <a:lnTo>
                  <a:pt x="152653" y="93979"/>
                </a:lnTo>
                <a:lnTo>
                  <a:pt x="176275" y="176148"/>
                </a:lnTo>
                <a:lnTo>
                  <a:pt x="82169" y="152653"/>
                </a:lnTo>
                <a:lnTo>
                  <a:pt x="0" y="129158"/>
                </a:lnTo>
                <a:lnTo>
                  <a:pt x="58674" y="70484"/>
                </a:lnTo>
                <a:lnTo>
                  <a:pt x="129158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300976" y="4711319"/>
            <a:ext cx="163830" cy="167005"/>
          </a:xfrm>
          <a:custGeom>
            <a:avLst/>
            <a:gdLst/>
            <a:ahLst/>
            <a:cxnLst/>
            <a:rect l="l" t="t" r="r" b="b"/>
            <a:pathLst>
              <a:path w="163829" h="167004">
                <a:moveTo>
                  <a:pt x="116713" y="0"/>
                </a:moveTo>
                <a:lnTo>
                  <a:pt x="58293" y="59562"/>
                </a:lnTo>
                <a:lnTo>
                  <a:pt x="0" y="131063"/>
                </a:lnTo>
                <a:lnTo>
                  <a:pt x="81660" y="142874"/>
                </a:lnTo>
                <a:lnTo>
                  <a:pt x="163449" y="166750"/>
                </a:lnTo>
                <a:lnTo>
                  <a:pt x="116713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300976" y="4711319"/>
            <a:ext cx="163830" cy="167005"/>
          </a:xfrm>
          <a:custGeom>
            <a:avLst/>
            <a:gdLst/>
            <a:ahLst/>
            <a:cxnLst/>
            <a:rect l="l" t="t" r="r" b="b"/>
            <a:pathLst>
              <a:path w="163829" h="167004">
                <a:moveTo>
                  <a:pt x="116713" y="0"/>
                </a:moveTo>
                <a:lnTo>
                  <a:pt x="140080" y="83438"/>
                </a:lnTo>
                <a:lnTo>
                  <a:pt x="163449" y="166750"/>
                </a:lnTo>
                <a:lnTo>
                  <a:pt x="81660" y="142874"/>
                </a:lnTo>
                <a:lnTo>
                  <a:pt x="0" y="131063"/>
                </a:lnTo>
                <a:lnTo>
                  <a:pt x="58293" y="59562"/>
                </a:lnTo>
                <a:lnTo>
                  <a:pt x="116713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556500" y="5309870"/>
            <a:ext cx="176530" cy="165100"/>
          </a:xfrm>
          <a:custGeom>
            <a:avLst/>
            <a:gdLst/>
            <a:ahLst/>
            <a:cxnLst/>
            <a:rect l="l" t="t" r="r" b="b"/>
            <a:pathLst>
              <a:path w="176529" h="165100">
                <a:moveTo>
                  <a:pt x="176275" y="0"/>
                </a:moveTo>
                <a:lnTo>
                  <a:pt x="82169" y="23494"/>
                </a:lnTo>
                <a:lnTo>
                  <a:pt x="0" y="35305"/>
                </a:lnTo>
                <a:lnTo>
                  <a:pt x="58674" y="106044"/>
                </a:lnTo>
                <a:lnTo>
                  <a:pt x="117475" y="165099"/>
                </a:lnTo>
                <a:lnTo>
                  <a:pt x="140970" y="82549"/>
                </a:lnTo>
                <a:lnTo>
                  <a:pt x="176275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556500" y="5309870"/>
            <a:ext cx="176530" cy="165100"/>
          </a:xfrm>
          <a:custGeom>
            <a:avLst/>
            <a:gdLst/>
            <a:ahLst/>
            <a:cxnLst/>
            <a:rect l="l" t="t" r="r" b="b"/>
            <a:pathLst>
              <a:path w="176529" h="165100">
                <a:moveTo>
                  <a:pt x="176275" y="0"/>
                </a:moveTo>
                <a:lnTo>
                  <a:pt x="140970" y="82549"/>
                </a:lnTo>
                <a:lnTo>
                  <a:pt x="117475" y="165099"/>
                </a:lnTo>
                <a:lnTo>
                  <a:pt x="58674" y="106044"/>
                </a:lnTo>
                <a:lnTo>
                  <a:pt x="0" y="35305"/>
                </a:lnTo>
                <a:lnTo>
                  <a:pt x="82169" y="23494"/>
                </a:lnTo>
                <a:lnTo>
                  <a:pt x="176275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01775" y="2482469"/>
            <a:ext cx="176530" cy="165100"/>
          </a:xfrm>
          <a:custGeom>
            <a:avLst/>
            <a:gdLst/>
            <a:ahLst/>
            <a:cxnLst/>
            <a:rect l="l" t="t" r="r" b="b"/>
            <a:pathLst>
              <a:path w="176530" h="165100">
                <a:moveTo>
                  <a:pt x="0" y="0"/>
                </a:moveTo>
                <a:lnTo>
                  <a:pt x="23494" y="82550"/>
                </a:lnTo>
                <a:lnTo>
                  <a:pt x="58674" y="165100"/>
                </a:lnTo>
                <a:lnTo>
                  <a:pt x="117475" y="94360"/>
                </a:lnTo>
                <a:lnTo>
                  <a:pt x="176275" y="35432"/>
                </a:lnTo>
                <a:lnTo>
                  <a:pt x="93980" y="11810"/>
                </a:lnTo>
                <a:lnTo>
                  <a:pt x="0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01775" y="2482469"/>
            <a:ext cx="176530" cy="165100"/>
          </a:xfrm>
          <a:custGeom>
            <a:avLst/>
            <a:gdLst/>
            <a:ahLst/>
            <a:cxnLst/>
            <a:rect l="l" t="t" r="r" b="b"/>
            <a:pathLst>
              <a:path w="176530" h="165100">
                <a:moveTo>
                  <a:pt x="0" y="0"/>
                </a:moveTo>
                <a:lnTo>
                  <a:pt x="93980" y="11810"/>
                </a:lnTo>
                <a:lnTo>
                  <a:pt x="176275" y="35432"/>
                </a:lnTo>
                <a:lnTo>
                  <a:pt x="117475" y="94360"/>
                </a:lnTo>
                <a:lnTo>
                  <a:pt x="58674" y="165100"/>
                </a:lnTo>
                <a:lnTo>
                  <a:pt x="23494" y="8255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85837" y="2296795"/>
            <a:ext cx="176530" cy="163830"/>
          </a:xfrm>
          <a:custGeom>
            <a:avLst/>
            <a:gdLst/>
            <a:ahLst/>
            <a:cxnLst/>
            <a:rect l="l" t="t" r="r" b="b"/>
            <a:pathLst>
              <a:path w="176530" h="163830">
                <a:moveTo>
                  <a:pt x="58737" y="0"/>
                </a:moveTo>
                <a:lnTo>
                  <a:pt x="35242" y="81787"/>
                </a:lnTo>
                <a:lnTo>
                  <a:pt x="0" y="163449"/>
                </a:lnTo>
                <a:lnTo>
                  <a:pt x="82232" y="151764"/>
                </a:lnTo>
                <a:lnTo>
                  <a:pt x="176212" y="128396"/>
                </a:lnTo>
                <a:lnTo>
                  <a:pt x="117475" y="70103"/>
                </a:lnTo>
                <a:lnTo>
                  <a:pt x="58737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85837" y="2296795"/>
            <a:ext cx="176530" cy="163830"/>
          </a:xfrm>
          <a:custGeom>
            <a:avLst/>
            <a:gdLst/>
            <a:ahLst/>
            <a:cxnLst/>
            <a:rect l="l" t="t" r="r" b="b"/>
            <a:pathLst>
              <a:path w="176530" h="163830">
                <a:moveTo>
                  <a:pt x="58737" y="0"/>
                </a:moveTo>
                <a:lnTo>
                  <a:pt x="117475" y="70103"/>
                </a:lnTo>
                <a:lnTo>
                  <a:pt x="176212" y="128396"/>
                </a:lnTo>
                <a:lnTo>
                  <a:pt x="82232" y="151764"/>
                </a:lnTo>
                <a:lnTo>
                  <a:pt x="0" y="163449"/>
                </a:lnTo>
                <a:lnTo>
                  <a:pt x="35242" y="81787"/>
                </a:lnTo>
                <a:lnTo>
                  <a:pt x="58737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208087" y="2120519"/>
            <a:ext cx="154305" cy="176530"/>
          </a:xfrm>
          <a:custGeom>
            <a:avLst/>
            <a:gdLst/>
            <a:ahLst/>
            <a:cxnLst/>
            <a:rect l="l" t="t" r="r" b="b"/>
            <a:pathLst>
              <a:path w="154305" h="176530">
                <a:moveTo>
                  <a:pt x="153987" y="0"/>
                </a:moveTo>
                <a:lnTo>
                  <a:pt x="71056" y="46989"/>
                </a:lnTo>
                <a:lnTo>
                  <a:pt x="0" y="93979"/>
                </a:lnTo>
                <a:lnTo>
                  <a:pt x="82867" y="140969"/>
                </a:lnTo>
                <a:lnTo>
                  <a:pt x="153987" y="176275"/>
                </a:lnTo>
                <a:lnTo>
                  <a:pt x="153987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08087" y="2120519"/>
            <a:ext cx="154305" cy="176530"/>
          </a:xfrm>
          <a:custGeom>
            <a:avLst/>
            <a:gdLst/>
            <a:ahLst/>
            <a:cxnLst/>
            <a:rect l="l" t="t" r="r" b="b"/>
            <a:pathLst>
              <a:path w="154305" h="176530">
                <a:moveTo>
                  <a:pt x="153987" y="0"/>
                </a:moveTo>
                <a:lnTo>
                  <a:pt x="153987" y="93979"/>
                </a:lnTo>
                <a:lnTo>
                  <a:pt x="153987" y="176275"/>
                </a:lnTo>
                <a:lnTo>
                  <a:pt x="82867" y="140969"/>
                </a:lnTo>
                <a:lnTo>
                  <a:pt x="0" y="93979"/>
                </a:lnTo>
                <a:lnTo>
                  <a:pt x="71056" y="46989"/>
                </a:lnTo>
                <a:lnTo>
                  <a:pt x="153987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38187" y="2036445"/>
            <a:ext cx="167005" cy="176530"/>
          </a:xfrm>
          <a:custGeom>
            <a:avLst/>
            <a:gdLst/>
            <a:ahLst/>
            <a:cxnLst/>
            <a:rect l="l" t="t" r="r" b="b"/>
            <a:pathLst>
              <a:path w="167005" h="176530">
                <a:moveTo>
                  <a:pt x="23812" y="0"/>
                </a:moveTo>
                <a:lnTo>
                  <a:pt x="11912" y="93979"/>
                </a:lnTo>
                <a:lnTo>
                  <a:pt x="0" y="176149"/>
                </a:lnTo>
                <a:lnTo>
                  <a:pt x="166687" y="105663"/>
                </a:lnTo>
                <a:lnTo>
                  <a:pt x="95250" y="58674"/>
                </a:lnTo>
                <a:lnTo>
                  <a:pt x="23812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38187" y="2036445"/>
            <a:ext cx="167005" cy="176530"/>
          </a:xfrm>
          <a:custGeom>
            <a:avLst/>
            <a:gdLst/>
            <a:ahLst/>
            <a:cxnLst/>
            <a:rect l="l" t="t" r="r" b="b"/>
            <a:pathLst>
              <a:path w="167005" h="176530">
                <a:moveTo>
                  <a:pt x="166687" y="105663"/>
                </a:moveTo>
                <a:lnTo>
                  <a:pt x="83350" y="140969"/>
                </a:lnTo>
                <a:lnTo>
                  <a:pt x="0" y="176149"/>
                </a:lnTo>
                <a:lnTo>
                  <a:pt x="11912" y="93979"/>
                </a:lnTo>
                <a:lnTo>
                  <a:pt x="23812" y="0"/>
                </a:lnTo>
                <a:lnTo>
                  <a:pt x="95250" y="58674"/>
                </a:lnTo>
                <a:lnTo>
                  <a:pt x="166687" y="105663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92175" y="4008120"/>
            <a:ext cx="881380" cy="1068705"/>
          </a:xfrm>
          <a:custGeom>
            <a:avLst/>
            <a:gdLst/>
            <a:ahLst/>
            <a:cxnLst/>
            <a:rect l="l" t="t" r="r" b="b"/>
            <a:pathLst>
              <a:path w="881380" h="1068704">
                <a:moveTo>
                  <a:pt x="440563" y="0"/>
                </a:moveTo>
                <a:lnTo>
                  <a:pt x="369097" y="6990"/>
                </a:lnTo>
                <a:lnTo>
                  <a:pt x="301304" y="27230"/>
                </a:lnTo>
                <a:lnTo>
                  <a:pt x="238091" y="59620"/>
                </a:lnTo>
                <a:lnTo>
                  <a:pt x="180365" y="103058"/>
                </a:lnTo>
                <a:lnTo>
                  <a:pt x="129031" y="156448"/>
                </a:lnTo>
                <a:lnTo>
                  <a:pt x="84998" y="218687"/>
                </a:lnTo>
                <a:lnTo>
                  <a:pt x="66002" y="252783"/>
                </a:lnTo>
                <a:lnTo>
                  <a:pt x="49171" y="288678"/>
                </a:lnTo>
                <a:lnTo>
                  <a:pt x="34619" y="326237"/>
                </a:lnTo>
                <a:lnTo>
                  <a:pt x="22458" y="365321"/>
                </a:lnTo>
                <a:lnTo>
                  <a:pt x="12803" y="405792"/>
                </a:lnTo>
                <a:lnTo>
                  <a:pt x="5765" y="447515"/>
                </a:lnTo>
                <a:lnTo>
                  <a:pt x="1460" y="490350"/>
                </a:lnTo>
                <a:lnTo>
                  <a:pt x="0" y="534161"/>
                </a:lnTo>
                <a:lnTo>
                  <a:pt x="1460" y="577973"/>
                </a:lnTo>
                <a:lnTo>
                  <a:pt x="5765" y="620808"/>
                </a:lnTo>
                <a:lnTo>
                  <a:pt x="12803" y="662531"/>
                </a:lnTo>
                <a:lnTo>
                  <a:pt x="22458" y="703002"/>
                </a:lnTo>
                <a:lnTo>
                  <a:pt x="34619" y="742086"/>
                </a:lnTo>
                <a:lnTo>
                  <a:pt x="49171" y="779645"/>
                </a:lnTo>
                <a:lnTo>
                  <a:pt x="66002" y="815540"/>
                </a:lnTo>
                <a:lnTo>
                  <a:pt x="84998" y="849636"/>
                </a:lnTo>
                <a:lnTo>
                  <a:pt x="106046" y="881793"/>
                </a:lnTo>
                <a:lnTo>
                  <a:pt x="153842" y="939745"/>
                </a:lnTo>
                <a:lnTo>
                  <a:pt x="208486" y="988296"/>
                </a:lnTo>
                <a:lnTo>
                  <a:pt x="269069" y="1026348"/>
                </a:lnTo>
                <a:lnTo>
                  <a:pt x="334685" y="1052800"/>
                </a:lnTo>
                <a:lnTo>
                  <a:pt x="404427" y="1066553"/>
                </a:lnTo>
                <a:lnTo>
                  <a:pt x="440563" y="1068323"/>
                </a:lnTo>
                <a:lnTo>
                  <a:pt x="476680" y="1066553"/>
                </a:lnTo>
                <a:lnTo>
                  <a:pt x="546399" y="1052800"/>
                </a:lnTo>
                <a:lnTo>
                  <a:pt x="612003" y="1026348"/>
                </a:lnTo>
                <a:lnTo>
                  <a:pt x="672583" y="988296"/>
                </a:lnTo>
                <a:lnTo>
                  <a:pt x="727231" y="939745"/>
                </a:lnTo>
                <a:lnTo>
                  <a:pt x="775037" y="881793"/>
                </a:lnTo>
                <a:lnTo>
                  <a:pt x="796090" y="849636"/>
                </a:lnTo>
                <a:lnTo>
                  <a:pt x="815092" y="815540"/>
                </a:lnTo>
                <a:lnTo>
                  <a:pt x="831930" y="779645"/>
                </a:lnTo>
                <a:lnTo>
                  <a:pt x="846488" y="742086"/>
                </a:lnTo>
                <a:lnTo>
                  <a:pt x="858655" y="703002"/>
                </a:lnTo>
                <a:lnTo>
                  <a:pt x="868315" y="662531"/>
                </a:lnTo>
                <a:lnTo>
                  <a:pt x="875356" y="620808"/>
                </a:lnTo>
                <a:lnTo>
                  <a:pt x="879664" y="577973"/>
                </a:lnTo>
                <a:lnTo>
                  <a:pt x="881126" y="534161"/>
                </a:lnTo>
                <a:lnTo>
                  <a:pt x="879665" y="490350"/>
                </a:lnTo>
                <a:lnTo>
                  <a:pt x="875360" y="447515"/>
                </a:lnTo>
                <a:lnTo>
                  <a:pt x="868322" y="405792"/>
                </a:lnTo>
                <a:lnTo>
                  <a:pt x="858667" y="365321"/>
                </a:lnTo>
                <a:lnTo>
                  <a:pt x="846506" y="326237"/>
                </a:lnTo>
                <a:lnTo>
                  <a:pt x="831954" y="288678"/>
                </a:lnTo>
                <a:lnTo>
                  <a:pt x="815123" y="252783"/>
                </a:lnTo>
                <a:lnTo>
                  <a:pt x="796127" y="218687"/>
                </a:lnTo>
                <a:lnTo>
                  <a:pt x="775079" y="186530"/>
                </a:lnTo>
                <a:lnTo>
                  <a:pt x="727283" y="128578"/>
                </a:lnTo>
                <a:lnTo>
                  <a:pt x="672639" y="80027"/>
                </a:lnTo>
                <a:lnTo>
                  <a:pt x="612056" y="41975"/>
                </a:lnTo>
                <a:lnTo>
                  <a:pt x="546440" y="15523"/>
                </a:lnTo>
                <a:lnTo>
                  <a:pt x="476698" y="1770"/>
                </a:lnTo>
                <a:lnTo>
                  <a:pt x="440563" y="0"/>
                </a:lnTo>
                <a:close/>
              </a:path>
            </a:pathLst>
          </a:custGeom>
          <a:solidFill>
            <a:srgbClr val="F99D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92175" y="4008120"/>
            <a:ext cx="881380" cy="1068705"/>
          </a:xfrm>
          <a:custGeom>
            <a:avLst/>
            <a:gdLst/>
            <a:ahLst/>
            <a:cxnLst/>
            <a:rect l="l" t="t" r="r" b="b"/>
            <a:pathLst>
              <a:path w="881380" h="1068704">
                <a:moveTo>
                  <a:pt x="0" y="534161"/>
                </a:moveTo>
                <a:lnTo>
                  <a:pt x="1460" y="490350"/>
                </a:lnTo>
                <a:lnTo>
                  <a:pt x="5765" y="447515"/>
                </a:lnTo>
                <a:lnTo>
                  <a:pt x="12803" y="405792"/>
                </a:lnTo>
                <a:lnTo>
                  <a:pt x="22458" y="365321"/>
                </a:lnTo>
                <a:lnTo>
                  <a:pt x="34619" y="326237"/>
                </a:lnTo>
                <a:lnTo>
                  <a:pt x="49171" y="288678"/>
                </a:lnTo>
                <a:lnTo>
                  <a:pt x="66002" y="252783"/>
                </a:lnTo>
                <a:lnTo>
                  <a:pt x="84998" y="218687"/>
                </a:lnTo>
                <a:lnTo>
                  <a:pt x="106046" y="186530"/>
                </a:lnTo>
                <a:lnTo>
                  <a:pt x="153842" y="128578"/>
                </a:lnTo>
                <a:lnTo>
                  <a:pt x="208486" y="80027"/>
                </a:lnTo>
                <a:lnTo>
                  <a:pt x="269069" y="41975"/>
                </a:lnTo>
                <a:lnTo>
                  <a:pt x="334685" y="15523"/>
                </a:lnTo>
                <a:lnTo>
                  <a:pt x="404427" y="1770"/>
                </a:lnTo>
                <a:lnTo>
                  <a:pt x="440563" y="0"/>
                </a:lnTo>
                <a:lnTo>
                  <a:pt x="476698" y="1770"/>
                </a:lnTo>
                <a:lnTo>
                  <a:pt x="512028" y="6990"/>
                </a:lnTo>
                <a:lnTo>
                  <a:pt x="579821" y="27230"/>
                </a:lnTo>
                <a:lnTo>
                  <a:pt x="643034" y="59620"/>
                </a:lnTo>
                <a:lnTo>
                  <a:pt x="700760" y="103058"/>
                </a:lnTo>
                <a:lnTo>
                  <a:pt x="752093" y="156448"/>
                </a:lnTo>
                <a:lnTo>
                  <a:pt x="796127" y="218687"/>
                </a:lnTo>
                <a:lnTo>
                  <a:pt x="815123" y="252783"/>
                </a:lnTo>
                <a:lnTo>
                  <a:pt x="831954" y="288678"/>
                </a:lnTo>
                <a:lnTo>
                  <a:pt x="846506" y="326237"/>
                </a:lnTo>
                <a:lnTo>
                  <a:pt x="858667" y="365321"/>
                </a:lnTo>
                <a:lnTo>
                  <a:pt x="868322" y="405792"/>
                </a:lnTo>
                <a:lnTo>
                  <a:pt x="875360" y="447515"/>
                </a:lnTo>
                <a:lnTo>
                  <a:pt x="879665" y="490350"/>
                </a:lnTo>
                <a:lnTo>
                  <a:pt x="881126" y="534161"/>
                </a:lnTo>
                <a:lnTo>
                  <a:pt x="879664" y="577973"/>
                </a:lnTo>
                <a:lnTo>
                  <a:pt x="875356" y="620808"/>
                </a:lnTo>
                <a:lnTo>
                  <a:pt x="868315" y="662531"/>
                </a:lnTo>
                <a:lnTo>
                  <a:pt x="858655" y="703002"/>
                </a:lnTo>
                <a:lnTo>
                  <a:pt x="846488" y="742086"/>
                </a:lnTo>
                <a:lnTo>
                  <a:pt x="831930" y="779645"/>
                </a:lnTo>
                <a:lnTo>
                  <a:pt x="815092" y="815540"/>
                </a:lnTo>
                <a:lnTo>
                  <a:pt x="796090" y="849636"/>
                </a:lnTo>
                <a:lnTo>
                  <a:pt x="775037" y="881793"/>
                </a:lnTo>
                <a:lnTo>
                  <a:pt x="727231" y="939745"/>
                </a:lnTo>
                <a:lnTo>
                  <a:pt x="672583" y="988296"/>
                </a:lnTo>
                <a:lnTo>
                  <a:pt x="612003" y="1026348"/>
                </a:lnTo>
                <a:lnTo>
                  <a:pt x="546399" y="1052800"/>
                </a:lnTo>
                <a:lnTo>
                  <a:pt x="476680" y="1066553"/>
                </a:lnTo>
                <a:lnTo>
                  <a:pt x="440563" y="1068323"/>
                </a:lnTo>
                <a:lnTo>
                  <a:pt x="404427" y="1066553"/>
                </a:lnTo>
                <a:lnTo>
                  <a:pt x="369097" y="1061333"/>
                </a:lnTo>
                <a:lnTo>
                  <a:pt x="301304" y="1041093"/>
                </a:lnTo>
                <a:lnTo>
                  <a:pt x="238091" y="1008703"/>
                </a:lnTo>
                <a:lnTo>
                  <a:pt x="180365" y="965265"/>
                </a:lnTo>
                <a:lnTo>
                  <a:pt x="129031" y="911875"/>
                </a:lnTo>
                <a:lnTo>
                  <a:pt x="84998" y="849636"/>
                </a:lnTo>
                <a:lnTo>
                  <a:pt x="66002" y="815540"/>
                </a:lnTo>
                <a:lnTo>
                  <a:pt x="49171" y="779645"/>
                </a:lnTo>
                <a:lnTo>
                  <a:pt x="34619" y="742086"/>
                </a:lnTo>
                <a:lnTo>
                  <a:pt x="22458" y="703002"/>
                </a:lnTo>
                <a:lnTo>
                  <a:pt x="12803" y="662531"/>
                </a:lnTo>
                <a:lnTo>
                  <a:pt x="5765" y="620808"/>
                </a:lnTo>
                <a:lnTo>
                  <a:pt x="1460" y="577973"/>
                </a:lnTo>
                <a:lnTo>
                  <a:pt x="0" y="534161"/>
                </a:lnTo>
                <a:close/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810271" y="4066199"/>
            <a:ext cx="1056640" cy="1000125"/>
          </a:xfrm>
          <a:custGeom>
            <a:avLst/>
            <a:gdLst/>
            <a:ahLst/>
            <a:cxnLst/>
            <a:rect l="l" t="t" r="r" b="b"/>
            <a:pathLst>
              <a:path w="1056639" h="1000125">
                <a:moveTo>
                  <a:pt x="569880" y="0"/>
                </a:moveTo>
                <a:lnTo>
                  <a:pt x="527286" y="717"/>
                </a:lnTo>
                <a:lnTo>
                  <a:pt x="484041" y="4611"/>
                </a:lnTo>
                <a:lnTo>
                  <a:pt x="440293" y="11770"/>
                </a:lnTo>
                <a:lnTo>
                  <a:pt x="398752" y="23750"/>
                </a:lnTo>
                <a:lnTo>
                  <a:pt x="358565" y="38420"/>
                </a:lnTo>
                <a:lnTo>
                  <a:pt x="319854" y="55646"/>
                </a:lnTo>
                <a:lnTo>
                  <a:pt x="282743" y="75297"/>
                </a:lnTo>
                <a:lnTo>
                  <a:pt x="247355" y="97241"/>
                </a:lnTo>
                <a:lnTo>
                  <a:pt x="213811" y="121345"/>
                </a:lnTo>
                <a:lnTo>
                  <a:pt x="182237" y="147476"/>
                </a:lnTo>
                <a:lnTo>
                  <a:pt x="152753" y="175504"/>
                </a:lnTo>
                <a:lnTo>
                  <a:pt x="125484" y="205296"/>
                </a:lnTo>
                <a:lnTo>
                  <a:pt x="100553" y="236718"/>
                </a:lnTo>
                <a:lnTo>
                  <a:pt x="78081" y="269641"/>
                </a:lnTo>
                <a:lnTo>
                  <a:pt x="58193" y="303930"/>
                </a:lnTo>
                <a:lnTo>
                  <a:pt x="41011" y="339454"/>
                </a:lnTo>
                <a:lnTo>
                  <a:pt x="26659" y="376080"/>
                </a:lnTo>
                <a:lnTo>
                  <a:pt x="15258" y="413677"/>
                </a:lnTo>
                <a:lnTo>
                  <a:pt x="6933" y="452112"/>
                </a:lnTo>
                <a:lnTo>
                  <a:pt x="1806" y="491253"/>
                </a:lnTo>
                <a:lnTo>
                  <a:pt x="0" y="530968"/>
                </a:lnTo>
                <a:lnTo>
                  <a:pt x="1637" y="571125"/>
                </a:lnTo>
                <a:lnTo>
                  <a:pt x="6842" y="611591"/>
                </a:lnTo>
                <a:lnTo>
                  <a:pt x="15517" y="651359"/>
                </a:lnTo>
                <a:lnTo>
                  <a:pt x="27381" y="689452"/>
                </a:lnTo>
                <a:lnTo>
                  <a:pt x="42286" y="725782"/>
                </a:lnTo>
                <a:lnTo>
                  <a:pt x="60083" y="760260"/>
                </a:lnTo>
                <a:lnTo>
                  <a:pt x="80621" y="792798"/>
                </a:lnTo>
                <a:lnTo>
                  <a:pt x="103753" y="823307"/>
                </a:lnTo>
                <a:lnTo>
                  <a:pt x="129327" y="851700"/>
                </a:lnTo>
                <a:lnTo>
                  <a:pt x="157196" y="877888"/>
                </a:lnTo>
                <a:lnTo>
                  <a:pt x="187210" y="901783"/>
                </a:lnTo>
                <a:lnTo>
                  <a:pt x="219218" y="923296"/>
                </a:lnTo>
                <a:lnTo>
                  <a:pt x="253073" y="942340"/>
                </a:lnTo>
                <a:lnTo>
                  <a:pt x="288624" y="958825"/>
                </a:lnTo>
                <a:lnTo>
                  <a:pt x="325722" y="972664"/>
                </a:lnTo>
                <a:lnTo>
                  <a:pt x="364219" y="983768"/>
                </a:lnTo>
                <a:lnTo>
                  <a:pt x="403963" y="992049"/>
                </a:lnTo>
                <a:lnTo>
                  <a:pt x="444807" y="997419"/>
                </a:lnTo>
                <a:lnTo>
                  <a:pt x="486601" y="999789"/>
                </a:lnTo>
                <a:lnTo>
                  <a:pt x="529196" y="999071"/>
                </a:lnTo>
                <a:lnTo>
                  <a:pt x="572441" y="995177"/>
                </a:lnTo>
                <a:lnTo>
                  <a:pt x="616188" y="988019"/>
                </a:lnTo>
                <a:lnTo>
                  <a:pt x="657730" y="976038"/>
                </a:lnTo>
                <a:lnTo>
                  <a:pt x="697920" y="961369"/>
                </a:lnTo>
                <a:lnTo>
                  <a:pt x="736635" y="944142"/>
                </a:lnTo>
                <a:lnTo>
                  <a:pt x="773751" y="924491"/>
                </a:lnTo>
                <a:lnTo>
                  <a:pt x="809145" y="902548"/>
                </a:lnTo>
                <a:lnTo>
                  <a:pt x="842694" y="878444"/>
                </a:lnTo>
                <a:lnTo>
                  <a:pt x="874276" y="852312"/>
                </a:lnTo>
                <a:lnTo>
                  <a:pt x="903765" y="824284"/>
                </a:lnTo>
                <a:lnTo>
                  <a:pt x="931040" y="794493"/>
                </a:lnTo>
                <a:lnTo>
                  <a:pt x="955977" y="763070"/>
                </a:lnTo>
                <a:lnTo>
                  <a:pt x="978452" y="730148"/>
                </a:lnTo>
                <a:lnTo>
                  <a:pt x="998344" y="695859"/>
                </a:lnTo>
                <a:lnTo>
                  <a:pt x="1015527" y="660335"/>
                </a:lnTo>
                <a:lnTo>
                  <a:pt x="1029879" y="623708"/>
                </a:lnTo>
                <a:lnTo>
                  <a:pt x="1041277" y="586111"/>
                </a:lnTo>
                <a:lnTo>
                  <a:pt x="1049598" y="547676"/>
                </a:lnTo>
                <a:lnTo>
                  <a:pt x="1054717" y="508535"/>
                </a:lnTo>
                <a:lnTo>
                  <a:pt x="1056513" y="468820"/>
                </a:lnTo>
                <a:lnTo>
                  <a:pt x="1054862" y="428664"/>
                </a:lnTo>
                <a:lnTo>
                  <a:pt x="1049639" y="388198"/>
                </a:lnTo>
                <a:lnTo>
                  <a:pt x="1040965" y="348429"/>
                </a:lnTo>
                <a:lnTo>
                  <a:pt x="1029101" y="310336"/>
                </a:lnTo>
                <a:lnTo>
                  <a:pt x="1014196" y="274006"/>
                </a:lnTo>
                <a:lnTo>
                  <a:pt x="996399" y="239528"/>
                </a:lnTo>
                <a:lnTo>
                  <a:pt x="975860" y="206991"/>
                </a:lnTo>
                <a:lnTo>
                  <a:pt x="952729" y="176481"/>
                </a:lnTo>
                <a:lnTo>
                  <a:pt x="927154" y="148088"/>
                </a:lnTo>
                <a:lnTo>
                  <a:pt x="899286" y="121900"/>
                </a:lnTo>
                <a:lnTo>
                  <a:pt x="869272" y="98005"/>
                </a:lnTo>
                <a:lnTo>
                  <a:pt x="837264" y="76492"/>
                </a:lnTo>
                <a:lnTo>
                  <a:pt x="803409" y="57449"/>
                </a:lnTo>
                <a:lnTo>
                  <a:pt x="767858" y="40963"/>
                </a:lnTo>
                <a:lnTo>
                  <a:pt x="730759" y="27125"/>
                </a:lnTo>
                <a:lnTo>
                  <a:pt x="692263" y="16021"/>
                </a:lnTo>
                <a:lnTo>
                  <a:pt x="652518" y="7739"/>
                </a:lnTo>
                <a:lnTo>
                  <a:pt x="611674" y="2370"/>
                </a:lnTo>
                <a:lnTo>
                  <a:pt x="569880" y="0"/>
                </a:lnTo>
                <a:close/>
              </a:path>
            </a:pathLst>
          </a:custGeom>
          <a:solidFill>
            <a:srgbClr val="F99D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810271" y="4066199"/>
            <a:ext cx="1056640" cy="1000125"/>
          </a:xfrm>
          <a:custGeom>
            <a:avLst/>
            <a:gdLst/>
            <a:ahLst/>
            <a:cxnLst/>
            <a:rect l="l" t="t" r="r" b="b"/>
            <a:pathLst>
              <a:path w="1056639" h="1000125">
                <a:moveTo>
                  <a:pt x="1049639" y="388198"/>
                </a:moveTo>
                <a:lnTo>
                  <a:pt x="1054862" y="428664"/>
                </a:lnTo>
                <a:lnTo>
                  <a:pt x="1056513" y="468820"/>
                </a:lnTo>
                <a:lnTo>
                  <a:pt x="1054717" y="508535"/>
                </a:lnTo>
                <a:lnTo>
                  <a:pt x="1049598" y="547676"/>
                </a:lnTo>
                <a:lnTo>
                  <a:pt x="1041277" y="586111"/>
                </a:lnTo>
                <a:lnTo>
                  <a:pt x="1029879" y="623708"/>
                </a:lnTo>
                <a:lnTo>
                  <a:pt x="1015527" y="660335"/>
                </a:lnTo>
                <a:lnTo>
                  <a:pt x="998344" y="695859"/>
                </a:lnTo>
                <a:lnTo>
                  <a:pt x="978452" y="730148"/>
                </a:lnTo>
                <a:lnTo>
                  <a:pt x="955977" y="763070"/>
                </a:lnTo>
                <a:lnTo>
                  <a:pt x="931040" y="794493"/>
                </a:lnTo>
                <a:lnTo>
                  <a:pt x="903765" y="824284"/>
                </a:lnTo>
                <a:lnTo>
                  <a:pt x="874276" y="852312"/>
                </a:lnTo>
                <a:lnTo>
                  <a:pt x="842694" y="878444"/>
                </a:lnTo>
                <a:lnTo>
                  <a:pt x="809145" y="902548"/>
                </a:lnTo>
                <a:lnTo>
                  <a:pt x="773751" y="924491"/>
                </a:lnTo>
                <a:lnTo>
                  <a:pt x="736635" y="944142"/>
                </a:lnTo>
                <a:lnTo>
                  <a:pt x="697920" y="961369"/>
                </a:lnTo>
                <a:lnTo>
                  <a:pt x="657730" y="976038"/>
                </a:lnTo>
                <a:lnTo>
                  <a:pt x="616188" y="988019"/>
                </a:lnTo>
                <a:lnTo>
                  <a:pt x="572441" y="995177"/>
                </a:lnTo>
                <a:lnTo>
                  <a:pt x="529196" y="999071"/>
                </a:lnTo>
                <a:lnTo>
                  <a:pt x="486601" y="999789"/>
                </a:lnTo>
                <a:lnTo>
                  <a:pt x="444807" y="997419"/>
                </a:lnTo>
                <a:lnTo>
                  <a:pt x="403963" y="992049"/>
                </a:lnTo>
                <a:lnTo>
                  <a:pt x="364219" y="983768"/>
                </a:lnTo>
                <a:lnTo>
                  <a:pt x="325722" y="972664"/>
                </a:lnTo>
                <a:lnTo>
                  <a:pt x="288624" y="958825"/>
                </a:lnTo>
                <a:lnTo>
                  <a:pt x="253073" y="942340"/>
                </a:lnTo>
                <a:lnTo>
                  <a:pt x="219218" y="923296"/>
                </a:lnTo>
                <a:lnTo>
                  <a:pt x="187210" y="901783"/>
                </a:lnTo>
                <a:lnTo>
                  <a:pt x="157196" y="877888"/>
                </a:lnTo>
                <a:lnTo>
                  <a:pt x="129327" y="851700"/>
                </a:lnTo>
                <a:lnTo>
                  <a:pt x="103753" y="823307"/>
                </a:lnTo>
                <a:lnTo>
                  <a:pt x="80621" y="792798"/>
                </a:lnTo>
                <a:lnTo>
                  <a:pt x="60083" y="760260"/>
                </a:lnTo>
                <a:lnTo>
                  <a:pt x="42286" y="725782"/>
                </a:lnTo>
                <a:lnTo>
                  <a:pt x="27381" y="689452"/>
                </a:lnTo>
                <a:lnTo>
                  <a:pt x="15517" y="651359"/>
                </a:lnTo>
                <a:lnTo>
                  <a:pt x="6842" y="611591"/>
                </a:lnTo>
                <a:lnTo>
                  <a:pt x="1637" y="571125"/>
                </a:lnTo>
                <a:lnTo>
                  <a:pt x="0" y="530968"/>
                </a:lnTo>
                <a:lnTo>
                  <a:pt x="1806" y="491253"/>
                </a:lnTo>
                <a:lnTo>
                  <a:pt x="6933" y="452112"/>
                </a:lnTo>
                <a:lnTo>
                  <a:pt x="15258" y="413677"/>
                </a:lnTo>
                <a:lnTo>
                  <a:pt x="26659" y="376080"/>
                </a:lnTo>
                <a:lnTo>
                  <a:pt x="41011" y="339454"/>
                </a:lnTo>
                <a:lnTo>
                  <a:pt x="58193" y="303930"/>
                </a:lnTo>
                <a:lnTo>
                  <a:pt x="78081" y="269641"/>
                </a:lnTo>
                <a:lnTo>
                  <a:pt x="100553" y="236718"/>
                </a:lnTo>
                <a:lnTo>
                  <a:pt x="125484" y="205296"/>
                </a:lnTo>
                <a:lnTo>
                  <a:pt x="152753" y="175504"/>
                </a:lnTo>
                <a:lnTo>
                  <a:pt x="182237" y="147476"/>
                </a:lnTo>
                <a:lnTo>
                  <a:pt x="213811" y="121345"/>
                </a:lnTo>
                <a:lnTo>
                  <a:pt x="247355" y="97241"/>
                </a:lnTo>
                <a:lnTo>
                  <a:pt x="282743" y="75297"/>
                </a:lnTo>
                <a:lnTo>
                  <a:pt x="319854" y="55646"/>
                </a:lnTo>
                <a:lnTo>
                  <a:pt x="358565" y="38420"/>
                </a:lnTo>
                <a:lnTo>
                  <a:pt x="398752" y="23750"/>
                </a:lnTo>
                <a:lnTo>
                  <a:pt x="440293" y="11770"/>
                </a:lnTo>
                <a:lnTo>
                  <a:pt x="484041" y="4611"/>
                </a:lnTo>
                <a:lnTo>
                  <a:pt x="527286" y="717"/>
                </a:lnTo>
                <a:lnTo>
                  <a:pt x="569880" y="0"/>
                </a:lnTo>
                <a:lnTo>
                  <a:pt x="611674" y="2370"/>
                </a:lnTo>
                <a:lnTo>
                  <a:pt x="652518" y="7739"/>
                </a:lnTo>
                <a:lnTo>
                  <a:pt x="692263" y="16021"/>
                </a:lnTo>
                <a:lnTo>
                  <a:pt x="730759" y="27125"/>
                </a:lnTo>
                <a:lnTo>
                  <a:pt x="767858" y="40963"/>
                </a:lnTo>
                <a:lnTo>
                  <a:pt x="803409" y="57449"/>
                </a:lnTo>
                <a:lnTo>
                  <a:pt x="837264" y="76492"/>
                </a:lnTo>
                <a:lnTo>
                  <a:pt x="869272" y="98005"/>
                </a:lnTo>
                <a:lnTo>
                  <a:pt x="899286" y="121900"/>
                </a:lnTo>
                <a:lnTo>
                  <a:pt x="927154" y="148088"/>
                </a:lnTo>
                <a:lnTo>
                  <a:pt x="952729" y="176481"/>
                </a:lnTo>
                <a:lnTo>
                  <a:pt x="975860" y="206991"/>
                </a:lnTo>
                <a:lnTo>
                  <a:pt x="996399" y="239528"/>
                </a:lnTo>
                <a:lnTo>
                  <a:pt x="1014196" y="274006"/>
                </a:lnTo>
                <a:lnTo>
                  <a:pt x="1029101" y="310336"/>
                </a:lnTo>
                <a:lnTo>
                  <a:pt x="1040965" y="348429"/>
                </a:lnTo>
                <a:lnTo>
                  <a:pt x="1049639" y="388198"/>
                </a:lnTo>
                <a:close/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80987" y="5557494"/>
            <a:ext cx="8743950" cy="117475"/>
          </a:xfrm>
          <a:custGeom>
            <a:avLst/>
            <a:gdLst/>
            <a:ahLst/>
            <a:cxnLst/>
            <a:rect l="l" t="t" r="r" b="b"/>
            <a:pathLst>
              <a:path w="8743950" h="117475">
                <a:moveTo>
                  <a:pt x="0" y="117474"/>
                </a:moveTo>
                <a:lnTo>
                  <a:pt x="8743950" y="117474"/>
                </a:lnTo>
                <a:lnTo>
                  <a:pt x="8743950" y="0"/>
                </a:lnTo>
                <a:lnTo>
                  <a:pt x="0" y="0"/>
                </a:lnTo>
                <a:lnTo>
                  <a:pt x="0" y="117474"/>
                </a:lnTo>
                <a:close/>
              </a:path>
            </a:pathLst>
          </a:custGeom>
          <a:solidFill>
            <a:srgbClr val="008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80987" y="5557494"/>
            <a:ext cx="8743950" cy="117475"/>
          </a:xfrm>
          <a:custGeom>
            <a:avLst/>
            <a:gdLst/>
            <a:ahLst/>
            <a:cxnLst/>
            <a:rect l="l" t="t" r="r" b="b"/>
            <a:pathLst>
              <a:path w="8743950" h="117475">
                <a:moveTo>
                  <a:pt x="0" y="117474"/>
                </a:moveTo>
                <a:lnTo>
                  <a:pt x="8743950" y="117474"/>
                </a:lnTo>
                <a:lnTo>
                  <a:pt x="8743950" y="0"/>
                </a:lnTo>
                <a:lnTo>
                  <a:pt x="0" y="0"/>
                </a:lnTo>
                <a:lnTo>
                  <a:pt x="0" y="117474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899400" y="5581269"/>
            <a:ext cx="176530" cy="176530"/>
          </a:xfrm>
          <a:custGeom>
            <a:avLst/>
            <a:gdLst/>
            <a:ahLst/>
            <a:cxnLst/>
            <a:rect l="l" t="t" r="r" b="b"/>
            <a:pathLst>
              <a:path w="176529" h="176529">
                <a:moveTo>
                  <a:pt x="117475" y="0"/>
                </a:moveTo>
                <a:lnTo>
                  <a:pt x="58674" y="70523"/>
                </a:lnTo>
                <a:lnTo>
                  <a:pt x="0" y="129260"/>
                </a:lnTo>
                <a:lnTo>
                  <a:pt x="82169" y="152755"/>
                </a:lnTo>
                <a:lnTo>
                  <a:pt x="176275" y="176250"/>
                </a:lnTo>
                <a:lnTo>
                  <a:pt x="140970" y="94018"/>
                </a:lnTo>
                <a:lnTo>
                  <a:pt x="117475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899400" y="5581269"/>
            <a:ext cx="176530" cy="176530"/>
          </a:xfrm>
          <a:custGeom>
            <a:avLst/>
            <a:gdLst/>
            <a:ahLst/>
            <a:cxnLst/>
            <a:rect l="l" t="t" r="r" b="b"/>
            <a:pathLst>
              <a:path w="176529" h="176529">
                <a:moveTo>
                  <a:pt x="117475" y="0"/>
                </a:moveTo>
                <a:lnTo>
                  <a:pt x="140970" y="94018"/>
                </a:lnTo>
                <a:lnTo>
                  <a:pt x="176275" y="176250"/>
                </a:lnTo>
                <a:lnTo>
                  <a:pt x="82169" y="152755"/>
                </a:lnTo>
                <a:lnTo>
                  <a:pt x="0" y="129260"/>
                </a:lnTo>
                <a:lnTo>
                  <a:pt x="58674" y="70523"/>
                </a:lnTo>
                <a:lnTo>
                  <a:pt x="117475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523226" y="5744819"/>
            <a:ext cx="176530" cy="176530"/>
          </a:xfrm>
          <a:custGeom>
            <a:avLst/>
            <a:gdLst/>
            <a:ahLst/>
            <a:cxnLst/>
            <a:rect l="l" t="t" r="r" b="b"/>
            <a:pathLst>
              <a:path w="176529" h="176529">
                <a:moveTo>
                  <a:pt x="129158" y="0"/>
                </a:moveTo>
                <a:lnTo>
                  <a:pt x="70357" y="70484"/>
                </a:lnTo>
                <a:lnTo>
                  <a:pt x="0" y="129222"/>
                </a:lnTo>
                <a:lnTo>
                  <a:pt x="93852" y="152717"/>
                </a:lnTo>
                <a:lnTo>
                  <a:pt x="176149" y="176212"/>
                </a:lnTo>
                <a:lnTo>
                  <a:pt x="152653" y="93979"/>
                </a:lnTo>
                <a:lnTo>
                  <a:pt x="129158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523226" y="5744819"/>
            <a:ext cx="176530" cy="176530"/>
          </a:xfrm>
          <a:custGeom>
            <a:avLst/>
            <a:gdLst/>
            <a:ahLst/>
            <a:cxnLst/>
            <a:rect l="l" t="t" r="r" b="b"/>
            <a:pathLst>
              <a:path w="176529" h="176529">
                <a:moveTo>
                  <a:pt x="129158" y="0"/>
                </a:moveTo>
                <a:lnTo>
                  <a:pt x="152653" y="93979"/>
                </a:lnTo>
                <a:lnTo>
                  <a:pt x="176149" y="176212"/>
                </a:lnTo>
                <a:lnTo>
                  <a:pt x="93852" y="152717"/>
                </a:lnTo>
                <a:lnTo>
                  <a:pt x="0" y="129222"/>
                </a:lnTo>
                <a:lnTo>
                  <a:pt x="70357" y="70484"/>
                </a:lnTo>
                <a:lnTo>
                  <a:pt x="129158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391769" y="3518180"/>
            <a:ext cx="1164590" cy="1066800"/>
          </a:xfrm>
          <a:custGeom>
            <a:avLst/>
            <a:gdLst/>
            <a:ahLst/>
            <a:cxnLst/>
            <a:rect l="l" t="t" r="r" b="b"/>
            <a:pathLst>
              <a:path w="1164590" h="1066800">
                <a:moveTo>
                  <a:pt x="483234" y="0"/>
                </a:moveTo>
                <a:lnTo>
                  <a:pt x="439033" y="1925"/>
                </a:lnTo>
                <a:lnTo>
                  <a:pt x="395775" y="6974"/>
                </a:lnTo>
                <a:lnTo>
                  <a:pt x="353661" y="15102"/>
                </a:lnTo>
                <a:lnTo>
                  <a:pt x="312895" y="26266"/>
                </a:lnTo>
                <a:lnTo>
                  <a:pt x="273679" y="40421"/>
                </a:lnTo>
                <a:lnTo>
                  <a:pt x="236215" y="57523"/>
                </a:lnTo>
                <a:lnTo>
                  <a:pt x="200707" y="77528"/>
                </a:lnTo>
                <a:lnTo>
                  <a:pt x="167355" y="100392"/>
                </a:lnTo>
                <a:lnTo>
                  <a:pt x="136364" y="126071"/>
                </a:lnTo>
                <a:lnTo>
                  <a:pt x="107935" y="154521"/>
                </a:lnTo>
                <a:lnTo>
                  <a:pt x="82271" y="185697"/>
                </a:lnTo>
                <a:lnTo>
                  <a:pt x="59574" y="219556"/>
                </a:lnTo>
                <a:lnTo>
                  <a:pt x="40372" y="255499"/>
                </a:lnTo>
                <a:lnTo>
                  <a:pt x="24973" y="292823"/>
                </a:lnTo>
                <a:lnTo>
                  <a:pt x="13306" y="331326"/>
                </a:lnTo>
                <a:lnTo>
                  <a:pt x="5297" y="370854"/>
                </a:lnTo>
                <a:lnTo>
                  <a:pt x="890" y="411058"/>
                </a:lnTo>
                <a:lnTo>
                  <a:pt x="0" y="451883"/>
                </a:lnTo>
                <a:lnTo>
                  <a:pt x="2561" y="493078"/>
                </a:lnTo>
                <a:lnTo>
                  <a:pt x="8504" y="534441"/>
                </a:lnTo>
                <a:lnTo>
                  <a:pt x="17758" y="575769"/>
                </a:lnTo>
                <a:lnTo>
                  <a:pt x="30253" y="616860"/>
                </a:lnTo>
                <a:lnTo>
                  <a:pt x="45919" y="657512"/>
                </a:lnTo>
                <a:lnTo>
                  <a:pt x="64685" y="697522"/>
                </a:lnTo>
                <a:lnTo>
                  <a:pt x="86482" y="736689"/>
                </a:lnTo>
                <a:lnTo>
                  <a:pt x="111240" y="774810"/>
                </a:lnTo>
                <a:lnTo>
                  <a:pt x="138887" y="811684"/>
                </a:lnTo>
                <a:lnTo>
                  <a:pt x="169355" y="847107"/>
                </a:lnTo>
                <a:lnTo>
                  <a:pt x="202572" y="880877"/>
                </a:lnTo>
                <a:lnTo>
                  <a:pt x="238468" y="912794"/>
                </a:lnTo>
                <a:lnTo>
                  <a:pt x="276974" y="942653"/>
                </a:lnTo>
                <a:lnTo>
                  <a:pt x="318019" y="970253"/>
                </a:lnTo>
                <a:lnTo>
                  <a:pt x="362385" y="993302"/>
                </a:lnTo>
                <a:lnTo>
                  <a:pt x="407281" y="1013192"/>
                </a:lnTo>
                <a:lnTo>
                  <a:pt x="452528" y="1029932"/>
                </a:lnTo>
                <a:lnTo>
                  <a:pt x="497952" y="1043531"/>
                </a:lnTo>
                <a:lnTo>
                  <a:pt x="543376" y="1053998"/>
                </a:lnTo>
                <a:lnTo>
                  <a:pt x="588624" y="1061341"/>
                </a:lnTo>
                <a:lnTo>
                  <a:pt x="633519" y="1065570"/>
                </a:lnTo>
                <a:lnTo>
                  <a:pt x="677886" y="1066694"/>
                </a:lnTo>
                <a:lnTo>
                  <a:pt x="721548" y="1064721"/>
                </a:lnTo>
                <a:lnTo>
                  <a:pt x="764329" y="1059661"/>
                </a:lnTo>
                <a:lnTo>
                  <a:pt x="806052" y="1051523"/>
                </a:lnTo>
                <a:lnTo>
                  <a:pt x="846542" y="1040314"/>
                </a:lnTo>
                <a:lnTo>
                  <a:pt x="885622" y="1026046"/>
                </a:lnTo>
                <a:lnTo>
                  <a:pt x="923117" y="1008725"/>
                </a:lnTo>
                <a:lnTo>
                  <a:pt x="958849" y="988362"/>
                </a:lnTo>
                <a:lnTo>
                  <a:pt x="992643" y="964966"/>
                </a:lnTo>
                <a:lnTo>
                  <a:pt x="1024322" y="938544"/>
                </a:lnTo>
                <a:lnTo>
                  <a:pt x="1053711" y="909107"/>
                </a:lnTo>
                <a:lnTo>
                  <a:pt x="1080632" y="876663"/>
                </a:lnTo>
                <a:lnTo>
                  <a:pt x="1104911" y="841221"/>
                </a:lnTo>
                <a:lnTo>
                  <a:pt x="1124130" y="805363"/>
                </a:lnTo>
                <a:lnTo>
                  <a:pt x="1139542" y="768281"/>
                </a:lnTo>
                <a:lnTo>
                  <a:pt x="1151219" y="730161"/>
                </a:lnTo>
                <a:lnTo>
                  <a:pt x="1159231" y="691188"/>
                </a:lnTo>
                <a:lnTo>
                  <a:pt x="1163648" y="651547"/>
                </a:lnTo>
                <a:lnTo>
                  <a:pt x="1164541" y="611421"/>
                </a:lnTo>
                <a:lnTo>
                  <a:pt x="1161980" y="570996"/>
                </a:lnTo>
                <a:lnTo>
                  <a:pt x="1156036" y="530457"/>
                </a:lnTo>
                <a:lnTo>
                  <a:pt x="1146779" y="489989"/>
                </a:lnTo>
                <a:lnTo>
                  <a:pt x="1134280" y="449775"/>
                </a:lnTo>
                <a:lnTo>
                  <a:pt x="1118608" y="410002"/>
                </a:lnTo>
                <a:lnTo>
                  <a:pt x="1099808" y="370805"/>
                </a:lnTo>
                <a:lnTo>
                  <a:pt x="1078033" y="332515"/>
                </a:lnTo>
                <a:lnTo>
                  <a:pt x="1053269" y="295171"/>
                </a:lnTo>
                <a:lnTo>
                  <a:pt x="1025615" y="259005"/>
                </a:lnTo>
                <a:lnTo>
                  <a:pt x="995142" y="224204"/>
                </a:lnTo>
                <a:lnTo>
                  <a:pt x="961920" y="190952"/>
                </a:lnTo>
                <a:lnTo>
                  <a:pt x="926020" y="159433"/>
                </a:lnTo>
                <a:lnTo>
                  <a:pt x="887512" y="129832"/>
                </a:lnTo>
                <a:lnTo>
                  <a:pt x="846466" y="102335"/>
                </a:lnTo>
                <a:lnTo>
                  <a:pt x="802016" y="77685"/>
                </a:lnTo>
                <a:lnTo>
                  <a:pt x="756888" y="56511"/>
                </a:lnTo>
                <a:lnTo>
                  <a:pt x="711286" y="38769"/>
                </a:lnTo>
                <a:lnTo>
                  <a:pt x="665411" y="24415"/>
                </a:lnTo>
                <a:lnTo>
                  <a:pt x="619465" y="13405"/>
                </a:lnTo>
                <a:lnTo>
                  <a:pt x="573652" y="5696"/>
                </a:lnTo>
                <a:lnTo>
                  <a:pt x="528174" y="1242"/>
                </a:lnTo>
                <a:lnTo>
                  <a:pt x="483234" y="0"/>
                </a:lnTo>
                <a:close/>
              </a:path>
            </a:pathLst>
          </a:custGeom>
          <a:solidFill>
            <a:srgbClr val="F99D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391769" y="3518180"/>
            <a:ext cx="1164590" cy="1066800"/>
          </a:xfrm>
          <a:custGeom>
            <a:avLst/>
            <a:gdLst/>
            <a:ahLst/>
            <a:cxnLst/>
            <a:rect l="l" t="t" r="r" b="b"/>
            <a:pathLst>
              <a:path w="1164590" h="1066800">
                <a:moveTo>
                  <a:pt x="59574" y="219556"/>
                </a:moveTo>
                <a:lnTo>
                  <a:pt x="82271" y="185697"/>
                </a:lnTo>
                <a:lnTo>
                  <a:pt x="107935" y="154521"/>
                </a:lnTo>
                <a:lnTo>
                  <a:pt x="136364" y="126071"/>
                </a:lnTo>
                <a:lnTo>
                  <a:pt x="167355" y="100392"/>
                </a:lnTo>
                <a:lnTo>
                  <a:pt x="200707" y="77528"/>
                </a:lnTo>
                <a:lnTo>
                  <a:pt x="236215" y="57523"/>
                </a:lnTo>
                <a:lnTo>
                  <a:pt x="273679" y="40421"/>
                </a:lnTo>
                <a:lnTo>
                  <a:pt x="312895" y="26266"/>
                </a:lnTo>
                <a:lnTo>
                  <a:pt x="353661" y="15102"/>
                </a:lnTo>
                <a:lnTo>
                  <a:pt x="395775" y="6974"/>
                </a:lnTo>
                <a:lnTo>
                  <a:pt x="439033" y="1925"/>
                </a:lnTo>
                <a:lnTo>
                  <a:pt x="483234" y="0"/>
                </a:lnTo>
                <a:lnTo>
                  <a:pt x="528174" y="1242"/>
                </a:lnTo>
                <a:lnTo>
                  <a:pt x="573652" y="5696"/>
                </a:lnTo>
                <a:lnTo>
                  <a:pt x="619465" y="13405"/>
                </a:lnTo>
                <a:lnTo>
                  <a:pt x="665411" y="24415"/>
                </a:lnTo>
                <a:lnTo>
                  <a:pt x="711286" y="38769"/>
                </a:lnTo>
                <a:lnTo>
                  <a:pt x="756888" y="56511"/>
                </a:lnTo>
                <a:lnTo>
                  <a:pt x="802016" y="77685"/>
                </a:lnTo>
                <a:lnTo>
                  <a:pt x="846466" y="102335"/>
                </a:lnTo>
                <a:lnTo>
                  <a:pt x="887512" y="129832"/>
                </a:lnTo>
                <a:lnTo>
                  <a:pt x="926020" y="159433"/>
                </a:lnTo>
                <a:lnTo>
                  <a:pt x="961920" y="190952"/>
                </a:lnTo>
                <a:lnTo>
                  <a:pt x="995142" y="224204"/>
                </a:lnTo>
                <a:lnTo>
                  <a:pt x="1025615" y="259005"/>
                </a:lnTo>
                <a:lnTo>
                  <a:pt x="1053269" y="295171"/>
                </a:lnTo>
                <a:lnTo>
                  <a:pt x="1078033" y="332515"/>
                </a:lnTo>
                <a:lnTo>
                  <a:pt x="1099836" y="370854"/>
                </a:lnTo>
                <a:lnTo>
                  <a:pt x="1118608" y="410002"/>
                </a:lnTo>
                <a:lnTo>
                  <a:pt x="1134280" y="449775"/>
                </a:lnTo>
                <a:lnTo>
                  <a:pt x="1146779" y="489989"/>
                </a:lnTo>
                <a:lnTo>
                  <a:pt x="1156036" y="530457"/>
                </a:lnTo>
                <a:lnTo>
                  <a:pt x="1161980" y="570996"/>
                </a:lnTo>
                <a:lnTo>
                  <a:pt x="1164541" y="611421"/>
                </a:lnTo>
                <a:lnTo>
                  <a:pt x="1163648" y="651547"/>
                </a:lnTo>
                <a:lnTo>
                  <a:pt x="1159231" y="691188"/>
                </a:lnTo>
                <a:lnTo>
                  <a:pt x="1151219" y="730161"/>
                </a:lnTo>
                <a:lnTo>
                  <a:pt x="1139542" y="768281"/>
                </a:lnTo>
                <a:lnTo>
                  <a:pt x="1124130" y="805363"/>
                </a:lnTo>
                <a:lnTo>
                  <a:pt x="1104911" y="841221"/>
                </a:lnTo>
                <a:lnTo>
                  <a:pt x="1080632" y="876663"/>
                </a:lnTo>
                <a:lnTo>
                  <a:pt x="1053711" y="909107"/>
                </a:lnTo>
                <a:lnTo>
                  <a:pt x="1024322" y="938544"/>
                </a:lnTo>
                <a:lnTo>
                  <a:pt x="992643" y="964966"/>
                </a:lnTo>
                <a:lnTo>
                  <a:pt x="958849" y="988362"/>
                </a:lnTo>
                <a:lnTo>
                  <a:pt x="923117" y="1008725"/>
                </a:lnTo>
                <a:lnTo>
                  <a:pt x="885622" y="1026046"/>
                </a:lnTo>
                <a:lnTo>
                  <a:pt x="846542" y="1040314"/>
                </a:lnTo>
                <a:lnTo>
                  <a:pt x="806052" y="1051523"/>
                </a:lnTo>
                <a:lnTo>
                  <a:pt x="764329" y="1059661"/>
                </a:lnTo>
                <a:lnTo>
                  <a:pt x="721548" y="1064721"/>
                </a:lnTo>
                <a:lnTo>
                  <a:pt x="677886" y="1066694"/>
                </a:lnTo>
                <a:lnTo>
                  <a:pt x="633519" y="1065570"/>
                </a:lnTo>
                <a:lnTo>
                  <a:pt x="588624" y="1061341"/>
                </a:lnTo>
                <a:lnTo>
                  <a:pt x="543376" y="1053998"/>
                </a:lnTo>
                <a:lnTo>
                  <a:pt x="497952" y="1043531"/>
                </a:lnTo>
                <a:lnTo>
                  <a:pt x="452528" y="1029932"/>
                </a:lnTo>
                <a:lnTo>
                  <a:pt x="407281" y="1013192"/>
                </a:lnTo>
                <a:lnTo>
                  <a:pt x="362385" y="993302"/>
                </a:lnTo>
                <a:lnTo>
                  <a:pt x="318019" y="970253"/>
                </a:lnTo>
                <a:lnTo>
                  <a:pt x="276974" y="942653"/>
                </a:lnTo>
                <a:lnTo>
                  <a:pt x="238468" y="912794"/>
                </a:lnTo>
                <a:lnTo>
                  <a:pt x="202572" y="880877"/>
                </a:lnTo>
                <a:lnTo>
                  <a:pt x="169355" y="847107"/>
                </a:lnTo>
                <a:lnTo>
                  <a:pt x="138887" y="811684"/>
                </a:lnTo>
                <a:lnTo>
                  <a:pt x="111240" y="774810"/>
                </a:lnTo>
                <a:lnTo>
                  <a:pt x="86482" y="736689"/>
                </a:lnTo>
                <a:lnTo>
                  <a:pt x="64685" y="697522"/>
                </a:lnTo>
                <a:lnTo>
                  <a:pt x="45919" y="657512"/>
                </a:lnTo>
                <a:lnTo>
                  <a:pt x="30253" y="616860"/>
                </a:lnTo>
                <a:lnTo>
                  <a:pt x="17758" y="575769"/>
                </a:lnTo>
                <a:lnTo>
                  <a:pt x="8504" y="534441"/>
                </a:lnTo>
                <a:lnTo>
                  <a:pt x="2561" y="493078"/>
                </a:lnTo>
                <a:lnTo>
                  <a:pt x="0" y="451883"/>
                </a:lnTo>
                <a:lnTo>
                  <a:pt x="890" y="411058"/>
                </a:lnTo>
                <a:lnTo>
                  <a:pt x="5302" y="370805"/>
                </a:lnTo>
                <a:lnTo>
                  <a:pt x="13306" y="331326"/>
                </a:lnTo>
                <a:lnTo>
                  <a:pt x="24973" y="292823"/>
                </a:lnTo>
                <a:lnTo>
                  <a:pt x="40372" y="255499"/>
                </a:lnTo>
                <a:lnTo>
                  <a:pt x="59574" y="219556"/>
                </a:lnTo>
                <a:close/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728578" y="1894189"/>
            <a:ext cx="1665605" cy="3289300"/>
          </a:xfrm>
          <a:custGeom>
            <a:avLst/>
            <a:gdLst/>
            <a:ahLst/>
            <a:cxnLst/>
            <a:rect l="l" t="t" r="r" b="b"/>
            <a:pathLst>
              <a:path w="1665604" h="3289300">
                <a:moveTo>
                  <a:pt x="1310257" y="0"/>
                </a:moveTo>
                <a:lnTo>
                  <a:pt x="1174348" y="0"/>
                </a:lnTo>
                <a:lnTo>
                  <a:pt x="1125226" y="12700"/>
                </a:lnTo>
                <a:lnTo>
                  <a:pt x="1074503" y="38100"/>
                </a:lnTo>
                <a:lnTo>
                  <a:pt x="1022362" y="50800"/>
                </a:lnTo>
                <a:lnTo>
                  <a:pt x="918688" y="101600"/>
                </a:lnTo>
                <a:lnTo>
                  <a:pt x="819379" y="127000"/>
                </a:lnTo>
                <a:lnTo>
                  <a:pt x="725278" y="127000"/>
                </a:lnTo>
                <a:lnTo>
                  <a:pt x="680445" y="139700"/>
                </a:lnTo>
                <a:lnTo>
                  <a:pt x="556082" y="139700"/>
                </a:lnTo>
                <a:lnTo>
                  <a:pt x="518358" y="152400"/>
                </a:lnTo>
                <a:lnTo>
                  <a:pt x="449138" y="177800"/>
                </a:lnTo>
                <a:lnTo>
                  <a:pt x="388926" y="215900"/>
                </a:lnTo>
                <a:lnTo>
                  <a:pt x="362462" y="254000"/>
                </a:lnTo>
                <a:lnTo>
                  <a:pt x="338567" y="292100"/>
                </a:lnTo>
                <a:lnTo>
                  <a:pt x="317346" y="342900"/>
                </a:lnTo>
                <a:lnTo>
                  <a:pt x="298905" y="406400"/>
                </a:lnTo>
                <a:lnTo>
                  <a:pt x="283349" y="482600"/>
                </a:lnTo>
                <a:lnTo>
                  <a:pt x="268436" y="546100"/>
                </a:lnTo>
                <a:lnTo>
                  <a:pt x="252028" y="622300"/>
                </a:lnTo>
                <a:lnTo>
                  <a:pt x="234390" y="673100"/>
                </a:lnTo>
                <a:lnTo>
                  <a:pt x="215784" y="723900"/>
                </a:lnTo>
                <a:lnTo>
                  <a:pt x="196475" y="774700"/>
                </a:lnTo>
                <a:lnTo>
                  <a:pt x="176727" y="812800"/>
                </a:lnTo>
                <a:lnTo>
                  <a:pt x="156803" y="850900"/>
                </a:lnTo>
                <a:lnTo>
                  <a:pt x="136966" y="876300"/>
                </a:lnTo>
                <a:lnTo>
                  <a:pt x="117481" y="914400"/>
                </a:lnTo>
                <a:lnTo>
                  <a:pt x="98612" y="939800"/>
                </a:lnTo>
                <a:lnTo>
                  <a:pt x="80622" y="965200"/>
                </a:lnTo>
                <a:lnTo>
                  <a:pt x="63774" y="1003300"/>
                </a:lnTo>
                <a:lnTo>
                  <a:pt x="48334" y="1028700"/>
                </a:lnTo>
                <a:lnTo>
                  <a:pt x="22727" y="1092200"/>
                </a:lnTo>
                <a:lnTo>
                  <a:pt x="13089" y="1130300"/>
                </a:lnTo>
                <a:lnTo>
                  <a:pt x="5913" y="1181100"/>
                </a:lnTo>
                <a:lnTo>
                  <a:pt x="1462" y="1231900"/>
                </a:lnTo>
                <a:lnTo>
                  <a:pt x="0" y="1282700"/>
                </a:lnTo>
                <a:lnTo>
                  <a:pt x="1790" y="1346200"/>
                </a:lnTo>
                <a:lnTo>
                  <a:pt x="6502" y="1409700"/>
                </a:lnTo>
                <a:lnTo>
                  <a:pt x="10281" y="1473200"/>
                </a:lnTo>
                <a:lnTo>
                  <a:pt x="13429" y="1524000"/>
                </a:lnTo>
                <a:lnTo>
                  <a:pt x="16242" y="1574800"/>
                </a:lnTo>
                <a:lnTo>
                  <a:pt x="19021" y="1625600"/>
                </a:lnTo>
                <a:lnTo>
                  <a:pt x="22064" y="1663700"/>
                </a:lnTo>
                <a:lnTo>
                  <a:pt x="25670" y="1714500"/>
                </a:lnTo>
                <a:lnTo>
                  <a:pt x="30139" y="1752600"/>
                </a:lnTo>
                <a:lnTo>
                  <a:pt x="35769" y="1790700"/>
                </a:lnTo>
                <a:lnTo>
                  <a:pt x="42859" y="1828800"/>
                </a:lnTo>
                <a:lnTo>
                  <a:pt x="51708" y="1866900"/>
                </a:lnTo>
                <a:lnTo>
                  <a:pt x="62616" y="1905000"/>
                </a:lnTo>
                <a:lnTo>
                  <a:pt x="75881" y="1943100"/>
                </a:lnTo>
                <a:lnTo>
                  <a:pt x="91802" y="1981200"/>
                </a:lnTo>
                <a:lnTo>
                  <a:pt x="110679" y="2019300"/>
                </a:lnTo>
                <a:lnTo>
                  <a:pt x="132810" y="2070100"/>
                </a:lnTo>
                <a:lnTo>
                  <a:pt x="158494" y="2108200"/>
                </a:lnTo>
                <a:lnTo>
                  <a:pt x="188030" y="2159000"/>
                </a:lnTo>
                <a:lnTo>
                  <a:pt x="221717" y="2209800"/>
                </a:lnTo>
                <a:lnTo>
                  <a:pt x="298208" y="2311400"/>
                </a:lnTo>
                <a:lnTo>
                  <a:pt x="335832" y="2362200"/>
                </a:lnTo>
                <a:lnTo>
                  <a:pt x="372701" y="2400300"/>
                </a:lnTo>
                <a:lnTo>
                  <a:pt x="408787" y="2425700"/>
                </a:lnTo>
                <a:lnTo>
                  <a:pt x="444064" y="2451100"/>
                </a:lnTo>
                <a:lnTo>
                  <a:pt x="512086" y="2476500"/>
                </a:lnTo>
                <a:lnTo>
                  <a:pt x="544777" y="2489200"/>
                </a:lnTo>
                <a:lnTo>
                  <a:pt x="693984" y="2489200"/>
                </a:lnTo>
                <a:lnTo>
                  <a:pt x="720790" y="2501900"/>
                </a:lnTo>
                <a:lnTo>
                  <a:pt x="771154" y="2501900"/>
                </a:lnTo>
                <a:lnTo>
                  <a:pt x="794660" y="2514600"/>
                </a:lnTo>
                <a:lnTo>
                  <a:pt x="838185" y="2540000"/>
                </a:lnTo>
                <a:lnTo>
                  <a:pt x="876186" y="2590800"/>
                </a:lnTo>
                <a:lnTo>
                  <a:pt x="904335" y="2641600"/>
                </a:lnTo>
                <a:lnTo>
                  <a:pt x="921925" y="2692400"/>
                </a:lnTo>
                <a:lnTo>
                  <a:pt x="928958" y="2743200"/>
                </a:lnTo>
                <a:lnTo>
                  <a:pt x="928515" y="2755900"/>
                </a:lnTo>
                <a:lnTo>
                  <a:pt x="925434" y="2781300"/>
                </a:lnTo>
                <a:lnTo>
                  <a:pt x="919715" y="2794000"/>
                </a:lnTo>
                <a:lnTo>
                  <a:pt x="911356" y="2819400"/>
                </a:lnTo>
                <a:lnTo>
                  <a:pt x="900360" y="2844800"/>
                </a:lnTo>
                <a:lnTo>
                  <a:pt x="886726" y="2857500"/>
                </a:lnTo>
                <a:lnTo>
                  <a:pt x="870453" y="2870200"/>
                </a:lnTo>
                <a:lnTo>
                  <a:pt x="851543" y="2895600"/>
                </a:lnTo>
                <a:lnTo>
                  <a:pt x="829996" y="2908300"/>
                </a:lnTo>
                <a:lnTo>
                  <a:pt x="805811" y="2933700"/>
                </a:lnTo>
                <a:lnTo>
                  <a:pt x="778989" y="2946400"/>
                </a:lnTo>
                <a:lnTo>
                  <a:pt x="749531" y="2971800"/>
                </a:lnTo>
                <a:lnTo>
                  <a:pt x="717435" y="2984500"/>
                </a:lnTo>
                <a:lnTo>
                  <a:pt x="686598" y="3009900"/>
                </a:lnTo>
                <a:lnTo>
                  <a:pt x="660775" y="3035300"/>
                </a:lnTo>
                <a:lnTo>
                  <a:pt x="639704" y="3048000"/>
                </a:lnTo>
                <a:lnTo>
                  <a:pt x="623119" y="3073400"/>
                </a:lnTo>
                <a:lnTo>
                  <a:pt x="610757" y="3098800"/>
                </a:lnTo>
                <a:lnTo>
                  <a:pt x="602355" y="3111500"/>
                </a:lnTo>
                <a:lnTo>
                  <a:pt x="597647" y="3136900"/>
                </a:lnTo>
                <a:lnTo>
                  <a:pt x="596371" y="3162300"/>
                </a:lnTo>
                <a:lnTo>
                  <a:pt x="598262" y="3175000"/>
                </a:lnTo>
                <a:lnTo>
                  <a:pt x="603056" y="3200400"/>
                </a:lnTo>
                <a:lnTo>
                  <a:pt x="610490" y="3213100"/>
                </a:lnTo>
                <a:lnTo>
                  <a:pt x="620299" y="3238500"/>
                </a:lnTo>
                <a:lnTo>
                  <a:pt x="632219" y="3251200"/>
                </a:lnTo>
                <a:lnTo>
                  <a:pt x="645987" y="3263900"/>
                </a:lnTo>
                <a:lnTo>
                  <a:pt x="661339" y="3276600"/>
                </a:lnTo>
                <a:lnTo>
                  <a:pt x="678010" y="3289300"/>
                </a:lnTo>
                <a:lnTo>
                  <a:pt x="823642" y="3289300"/>
                </a:lnTo>
                <a:lnTo>
                  <a:pt x="840209" y="3276600"/>
                </a:lnTo>
                <a:lnTo>
                  <a:pt x="873270" y="3276600"/>
                </a:lnTo>
                <a:lnTo>
                  <a:pt x="890152" y="3263900"/>
                </a:lnTo>
                <a:lnTo>
                  <a:pt x="907527" y="3263900"/>
                </a:lnTo>
                <a:lnTo>
                  <a:pt x="925588" y="3251200"/>
                </a:lnTo>
                <a:lnTo>
                  <a:pt x="944530" y="3251200"/>
                </a:lnTo>
                <a:lnTo>
                  <a:pt x="964545" y="3238500"/>
                </a:lnTo>
                <a:lnTo>
                  <a:pt x="985828" y="3225800"/>
                </a:lnTo>
                <a:lnTo>
                  <a:pt x="1008572" y="3213100"/>
                </a:lnTo>
                <a:lnTo>
                  <a:pt x="1032971" y="3213100"/>
                </a:lnTo>
                <a:lnTo>
                  <a:pt x="1118036" y="3175000"/>
                </a:lnTo>
                <a:lnTo>
                  <a:pt x="1150993" y="3162300"/>
                </a:lnTo>
                <a:lnTo>
                  <a:pt x="1186573" y="3136900"/>
                </a:lnTo>
                <a:lnTo>
                  <a:pt x="1222487" y="3124200"/>
                </a:lnTo>
                <a:lnTo>
                  <a:pt x="1256368" y="3098800"/>
                </a:lnTo>
                <a:lnTo>
                  <a:pt x="1288294" y="3073400"/>
                </a:lnTo>
                <a:lnTo>
                  <a:pt x="1318345" y="3035300"/>
                </a:lnTo>
                <a:lnTo>
                  <a:pt x="1346601" y="2997200"/>
                </a:lnTo>
                <a:lnTo>
                  <a:pt x="1373141" y="2959100"/>
                </a:lnTo>
                <a:lnTo>
                  <a:pt x="1398043" y="2921000"/>
                </a:lnTo>
                <a:lnTo>
                  <a:pt x="1421387" y="2882900"/>
                </a:lnTo>
                <a:lnTo>
                  <a:pt x="1443253" y="2832100"/>
                </a:lnTo>
                <a:lnTo>
                  <a:pt x="1463719" y="2794000"/>
                </a:lnTo>
                <a:lnTo>
                  <a:pt x="1482865" y="2743200"/>
                </a:lnTo>
                <a:lnTo>
                  <a:pt x="1500770" y="2692400"/>
                </a:lnTo>
                <a:lnTo>
                  <a:pt x="1517514" y="2641600"/>
                </a:lnTo>
                <a:lnTo>
                  <a:pt x="1533175" y="2603500"/>
                </a:lnTo>
                <a:lnTo>
                  <a:pt x="1547833" y="2552700"/>
                </a:lnTo>
                <a:lnTo>
                  <a:pt x="1561567" y="2514600"/>
                </a:lnTo>
                <a:lnTo>
                  <a:pt x="1574456" y="2463800"/>
                </a:lnTo>
                <a:lnTo>
                  <a:pt x="1586580" y="2425700"/>
                </a:lnTo>
                <a:lnTo>
                  <a:pt x="1598018" y="2387600"/>
                </a:lnTo>
                <a:lnTo>
                  <a:pt x="1608848" y="2349500"/>
                </a:lnTo>
                <a:lnTo>
                  <a:pt x="1620783" y="2324100"/>
                </a:lnTo>
                <a:lnTo>
                  <a:pt x="1631784" y="2273300"/>
                </a:lnTo>
                <a:lnTo>
                  <a:pt x="1641623" y="2222500"/>
                </a:lnTo>
                <a:lnTo>
                  <a:pt x="1650072" y="2171700"/>
                </a:lnTo>
                <a:lnTo>
                  <a:pt x="1656900" y="2108200"/>
                </a:lnTo>
                <a:lnTo>
                  <a:pt x="1661880" y="2044700"/>
                </a:lnTo>
                <a:lnTo>
                  <a:pt x="1664783" y="1981200"/>
                </a:lnTo>
                <a:lnTo>
                  <a:pt x="1665381" y="1917700"/>
                </a:lnTo>
                <a:lnTo>
                  <a:pt x="1663444" y="1854200"/>
                </a:lnTo>
                <a:lnTo>
                  <a:pt x="1658743" y="1778000"/>
                </a:lnTo>
                <a:lnTo>
                  <a:pt x="1651052" y="1714500"/>
                </a:lnTo>
                <a:lnTo>
                  <a:pt x="1640139" y="1651000"/>
                </a:lnTo>
                <a:lnTo>
                  <a:pt x="1625777" y="1587500"/>
                </a:lnTo>
                <a:lnTo>
                  <a:pt x="1607738" y="1524000"/>
                </a:lnTo>
                <a:lnTo>
                  <a:pt x="1585792" y="1473200"/>
                </a:lnTo>
                <a:lnTo>
                  <a:pt x="1559711" y="1422400"/>
                </a:lnTo>
                <a:lnTo>
                  <a:pt x="1529265" y="1384300"/>
                </a:lnTo>
                <a:lnTo>
                  <a:pt x="1494227" y="1346200"/>
                </a:lnTo>
                <a:lnTo>
                  <a:pt x="1454368" y="1308100"/>
                </a:lnTo>
                <a:lnTo>
                  <a:pt x="1409458" y="1282700"/>
                </a:lnTo>
                <a:lnTo>
                  <a:pt x="1367438" y="1270000"/>
                </a:lnTo>
                <a:lnTo>
                  <a:pt x="1335835" y="1244600"/>
                </a:lnTo>
                <a:lnTo>
                  <a:pt x="1313806" y="1219200"/>
                </a:lnTo>
                <a:lnTo>
                  <a:pt x="1300505" y="1193800"/>
                </a:lnTo>
                <a:lnTo>
                  <a:pt x="1295087" y="1155700"/>
                </a:lnTo>
                <a:lnTo>
                  <a:pt x="974744" y="1155700"/>
                </a:lnTo>
                <a:lnTo>
                  <a:pt x="961476" y="1143000"/>
                </a:lnTo>
                <a:lnTo>
                  <a:pt x="936656" y="1143000"/>
                </a:lnTo>
                <a:lnTo>
                  <a:pt x="925211" y="1130300"/>
                </a:lnTo>
                <a:lnTo>
                  <a:pt x="914480" y="1117600"/>
                </a:lnTo>
                <a:lnTo>
                  <a:pt x="904516" y="1117600"/>
                </a:lnTo>
                <a:lnTo>
                  <a:pt x="895373" y="1104900"/>
                </a:lnTo>
                <a:lnTo>
                  <a:pt x="873398" y="1066800"/>
                </a:lnTo>
                <a:lnTo>
                  <a:pt x="860724" y="1028700"/>
                </a:lnTo>
                <a:lnTo>
                  <a:pt x="858815" y="1016000"/>
                </a:lnTo>
                <a:lnTo>
                  <a:pt x="445679" y="1016000"/>
                </a:lnTo>
                <a:lnTo>
                  <a:pt x="432544" y="1003300"/>
                </a:lnTo>
                <a:lnTo>
                  <a:pt x="419943" y="1003300"/>
                </a:lnTo>
                <a:lnTo>
                  <a:pt x="407931" y="990600"/>
                </a:lnTo>
                <a:lnTo>
                  <a:pt x="396565" y="990600"/>
                </a:lnTo>
                <a:lnTo>
                  <a:pt x="385900" y="977900"/>
                </a:lnTo>
                <a:lnTo>
                  <a:pt x="375994" y="965200"/>
                </a:lnTo>
                <a:lnTo>
                  <a:pt x="366902" y="965200"/>
                </a:lnTo>
                <a:lnTo>
                  <a:pt x="345072" y="927100"/>
                </a:lnTo>
                <a:lnTo>
                  <a:pt x="332592" y="889000"/>
                </a:lnTo>
                <a:lnTo>
                  <a:pt x="330772" y="863600"/>
                </a:lnTo>
                <a:lnTo>
                  <a:pt x="331338" y="850900"/>
                </a:lnTo>
                <a:lnTo>
                  <a:pt x="340454" y="812800"/>
                </a:lnTo>
                <a:lnTo>
                  <a:pt x="359375" y="774700"/>
                </a:lnTo>
                <a:lnTo>
                  <a:pt x="386399" y="736600"/>
                </a:lnTo>
                <a:lnTo>
                  <a:pt x="396913" y="723900"/>
                </a:lnTo>
                <a:lnTo>
                  <a:pt x="408076" y="723900"/>
                </a:lnTo>
                <a:lnTo>
                  <a:pt x="419824" y="711200"/>
                </a:lnTo>
                <a:lnTo>
                  <a:pt x="444824" y="711200"/>
                </a:lnTo>
                <a:lnTo>
                  <a:pt x="457950" y="698500"/>
                </a:lnTo>
                <a:lnTo>
                  <a:pt x="1518897" y="698500"/>
                </a:lnTo>
                <a:lnTo>
                  <a:pt x="1537538" y="647700"/>
                </a:lnTo>
                <a:lnTo>
                  <a:pt x="1557742" y="596900"/>
                </a:lnTo>
                <a:lnTo>
                  <a:pt x="1561808" y="584200"/>
                </a:lnTo>
                <a:lnTo>
                  <a:pt x="542147" y="584200"/>
                </a:lnTo>
                <a:lnTo>
                  <a:pt x="530006" y="571500"/>
                </a:lnTo>
                <a:lnTo>
                  <a:pt x="518251" y="571500"/>
                </a:lnTo>
                <a:lnTo>
                  <a:pt x="506960" y="558800"/>
                </a:lnTo>
                <a:lnTo>
                  <a:pt x="496212" y="546100"/>
                </a:lnTo>
                <a:lnTo>
                  <a:pt x="486086" y="546100"/>
                </a:lnTo>
                <a:lnTo>
                  <a:pt x="460224" y="508000"/>
                </a:lnTo>
                <a:lnTo>
                  <a:pt x="442790" y="469900"/>
                </a:lnTo>
                <a:lnTo>
                  <a:pt x="435908" y="419100"/>
                </a:lnTo>
                <a:lnTo>
                  <a:pt x="436600" y="406400"/>
                </a:lnTo>
                <a:lnTo>
                  <a:pt x="438630" y="393700"/>
                </a:lnTo>
                <a:lnTo>
                  <a:pt x="441917" y="381000"/>
                </a:lnTo>
                <a:lnTo>
                  <a:pt x="446379" y="355600"/>
                </a:lnTo>
                <a:lnTo>
                  <a:pt x="451932" y="342900"/>
                </a:lnTo>
                <a:lnTo>
                  <a:pt x="458494" y="330200"/>
                </a:lnTo>
                <a:lnTo>
                  <a:pt x="465982" y="317500"/>
                </a:lnTo>
                <a:lnTo>
                  <a:pt x="474316" y="304800"/>
                </a:lnTo>
                <a:lnTo>
                  <a:pt x="483410" y="304800"/>
                </a:lnTo>
                <a:lnTo>
                  <a:pt x="493184" y="292100"/>
                </a:lnTo>
                <a:lnTo>
                  <a:pt x="503555" y="279400"/>
                </a:lnTo>
                <a:lnTo>
                  <a:pt x="514441" y="279400"/>
                </a:lnTo>
                <a:lnTo>
                  <a:pt x="525758" y="266700"/>
                </a:lnTo>
                <a:lnTo>
                  <a:pt x="537424" y="266700"/>
                </a:lnTo>
                <a:lnTo>
                  <a:pt x="549358" y="254000"/>
                </a:lnTo>
                <a:lnTo>
                  <a:pt x="1574556" y="254000"/>
                </a:lnTo>
                <a:lnTo>
                  <a:pt x="1556178" y="203200"/>
                </a:lnTo>
                <a:lnTo>
                  <a:pt x="1536859" y="165100"/>
                </a:lnTo>
                <a:lnTo>
                  <a:pt x="1513907" y="127000"/>
                </a:lnTo>
                <a:lnTo>
                  <a:pt x="1457845" y="76200"/>
                </a:lnTo>
                <a:lnTo>
                  <a:pt x="1425104" y="50800"/>
                </a:lnTo>
                <a:lnTo>
                  <a:pt x="1389470" y="25400"/>
                </a:lnTo>
                <a:lnTo>
                  <a:pt x="1351125" y="12700"/>
                </a:lnTo>
                <a:lnTo>
                  <a:pt x="1310257" y="0"/>
                </a:lnTo>
                <a:close/>
              </a:path>
              <a:path w="1665604" h="3289300">
                <a:moveTo>
                  <a:pt x="1441077" y="838200"/>
                </a:moveTo>
                <a:lnTo>
                  <a:pt x="1025042" y="838200"/>
                </a:lnTo>
                <a:lnTo>
                  <a:pt x="1039090" y="850900"/>
                </a:lnTo>
                <a:lnTo>
                  <a:pt x="1065954" y="850900"/>
                </a:lnTo>
                <a:lnTo>
                  <a:pt x="1078625" y="863600"/>
                </a:lnTo>
                <a:lnTo>
                  <a:pt x="1090693" y="863600"/>
                </a:lnTo>
                <a:lnTo>
                  <a:pt x="1102087" y="876300"/>
                </a:lnTo>
                <a:lnTo>
                  <a:pt x="1112733" y="889000"/>
                </a:lnTo>
                <a:lnTo>
                  <a:pt x="1122561" y="889000"/>
                </a:lnTo>
                <a:lnTo>
                  <a:pt x="1146413" y="927100"/>
                </a:lnTo>
                <a:lnTo>
                  <a:pt x="1160307" y="965200"/>
                </a:lnTo>
                <a:lnTo>
                  <a:pt x="1162390" y="977900"/>
                </a:lnTo>
                <a:lnTo>
                  <a:pt x="1161888" y="1003300"/>
                </a:lnTo>
                <a:lnTo>
                  <a:pt x="1153475" y="1041400"/>
                </a:lnTo>
                <a:lnTo>
                  <a:pt x="1135880" y="1079500"/>
                </a:lnTo>
                <a:lnTo>
                  <a:pt x="1110621" y="1117600"/>
                </a:lnTo>
                <a:lnTo>
                  <a:pt x="1100761" y="1130300"/>
                </a:lnTo>
                <a:lnTo>
                  <a:pt x="1090274" y="1130300"/>
                </a:lnTo>
                <a:lnTo>
                  <a:pt x="1079216" y="1143000"/>
                </a:lnTo>
                <a:lnTo>
                  <a:pt x="1067645" y="1143000"/>
                </a:lnTo>
                <a:lnTo>
                  <a:pt x="1055615" y="1155700"/>
                </a:lnTo>
                <a:lnTo>
                  <a:pt x="1295087" y="1155700"/>
                </a:lnTo>
                <a:lnTo>
                  <a:pt x="1296708" y="1130300"/>
                </a:lnTo>
                <a:lnTo>
                  <a:pt x="1304524" y="1092200"/>
                </a:lnTo>
                <a:lnTo>
                  <a:pt x="1317689" y="1054100"/>
                </a:lnTo>
                <a:lnTo>
                  <a:pt x="1335359" y="1016000"/>
                </a:lnTo>
                <a:lnTo>
                  <a:pt x="1356690" y="977900"/>
                </a:lnTo>
                <a:lnTo>
                  <a:pt x="1380836" y="939800"/>
                </a:lnTo>
                <a:lnTo>
                  <a:pt x="1406953" y="901700"/>
                </a:lnTo>
                <a:lnTo>
                  <a:pt x="1434196" y="850900"/>
                </a:lnTo>
                <a:lnTo>
                  <a:pt x="1441077" y="838200"/>
                </a:lnTo>
                <a:close/>
              </a:path>
              <a:path w="1665604" h="3289300">
                <a:moveTo>
                  <a:pt x="1518897" y="698500"/>
                </a:moveTo>
                <a:lnTo>
                  <a:pt x="511791" y="698500"/>
                </a:lnTo>
                <a:lnTo>
                  <a:pt x="525405" y="711200"/>
                </a:lnTo>
                <a:lnTo>
                  <a:pt x="538345" y="711200"/>
                </a:lnTo>
                <a:lnTo>
                  <a:pt x="550563" y="723900"/>
                </a:lnTo>
                <a:lnTo>
                  <a:pt x="562011" y="723900"/>
                </a:lnTo>
                <a:lnTo>
                  <a:pt x="572642" y="736600"/>
                </a:lnTo>
                <a:lnTo>
                  <a:pt x="582405" y="749300"/>
                </a:lnTo>
                <a:lnTo>
                  <a:pt x="591254" y="762000"/>
                </a:lnTo>
                <a:lnTo>
                  <a:pt x="599139" y="762000"/>
                </a:lnTo>
                <a:lnTo>
                  <a:pt x="606012" y="774700"/>
                </a:lnTo>
                <a:lnTo>
                  <a:pt x="611825" y="787400"/>
                </a:lnTo>
                <a:lnTo>
                  <a:pt x="616529" y="800100"/>
                </a:lnTo>
                <a:lnTo>
                  <a:pt x="620076" y="825500"/>
                </a:lnTo>
                <a:lnTo>
                  <a:pt x="622418" y="838200"/>
                </a:lnTo>
                <a:lnTo>
                  <a:pt x="623507" y="850900"/>
                </a:lnTo>
                <a:lnTo>
                  <a:pt x="622941" y="863600"/>
                </a:lnTo>
                <a:lnTo>
                  <a:pt x="621246" y="876300"/>
                </a:lnTo>
                <a:lnTo>
                  <a:pt x="618460" y="901700"/>
                </a:lnTo>
                <a:lnTo>
                  <a:pt x="603971" y="939800"/>
                </a:lnTo>
                <a:lnTo>
                  <a:pt x="581133" y="977900"/>
                </a:lnTo>
                <a:lnTo>
                  <a:pt x="571854" y="977900"/>
                </a:lnTo>
                <a:lnTo>
                  <a:pt x="561809" y="990600"/>
                </a:lnTo>
                <a:lnTo>
                  <a:pt x="551038" y="1003300"/>
                </a:lnTo>
                <a:lnTo>
                  <a:pt x="539583" y="1003300"/>
                </a:lnTo>
                <a:lnTo>
                  <a:pt x="527483" y="1016000"/>
                </a:lnTo>
                <a:lnTo>
                  <a:pt x="858815" y="1016000"/>
                </a:lnTo>
                <a:lnTo>
                  <a:pt x="858152" y="990600"/>
                </a:lnTo>
                <a:lnTo>
                  <a:pt x="858870" y="977900"/>
                </a:lnTo>
                <a:lnTo>
                  <a:pt x="869075" y="939800"/>
                </a:lnTo>
                <a:lnTo>
                  <a:pt x="889853" y="901700"/>
                </a:lnTo>
                <a:lnTo>
                  <a:pt x="898795" y="889000"/>
                </a:lnTo>
                <a:lnTo>
                  <a:pt x="908625" y="889000"/>
                </a:lnTo>
                <a:lnTo>
                  <a:pt x="919273" y="876300"/>
                </a:lnTo>
                <a:lnTo>
                  <a:pt x="930666" y="863600"/>
                </a:lnTo>
                <a:lnTo>
                  <a:pt x="942734" y="863600"/>
                </a:lnTo>
                <a:lnTo>
                  <a:pt x="955405" y="850900"/>
                </a:lnTo>
                <a:lnTo>
                  <a:pt x="982268" y="850900"/>
                </a:lnTo>
                <a:lnTo>
                  <a:pt x="996317" y="838200"/>
                </a:lnTo>
                <a:lnTo>
                  <a:pt x="1441077" y="838200"/>
                </a:lnTo>
                <a:lnTo>
                  <a:pt x="1461721" y="800100"/>
                </a:lnTo>
                <a:lnTo>
                  <a:pt x="1488683" y="749300"/>
                </a:lnTo>
                <a:lnTo>
                  <a:pt x="1514236" y="711200"/>
                </a:lnTo>
                <a:lnTo>
                  <a:pt x="1518897" y="698500"/>
                </a:lnTo>
                <a:close/>
              </a:path>
              <a:path w="1665604" h="3289300">
                <a:moveTo>
                  <a:pt x="1574556" y="254000"/>
                </a:moveTo>
                <a:lnTo>
                  <a:pt x="603989" y="254000"/>
                </a:lnTo>
                <a:lnTo>
                  <a:pt x="617186" y="266700"/>
                </a:lnTo>
                <a:lnTo>
                  <a:pt x="642259" y="266700"/>
                </a:lnTo>
                <a:lnTo>
                  <a:pt x="654007" y="279400"/>
                </a:lnTo>
                <a:lnTo>
                  <a:pt x="665143" y="292100"/>
                </a:lnTo>
                <a:lnTo>
                  <a:pt x="675605" y="292100"/>
                </a:lnTo>
                <a:lnTo>
                  <a:pt x="685328" y="304800"/>
                </a:lnTo>
                <a:lnTo>
                  <a:pt x="709423" y="342900"/>
                </a:lnTo>
                <a:lnTo>
                  <a:pt x="724567" y="381000"/>
                </a:lnTo>
                <a:lnTo>
                  <a:pt x="728838" y="406400"/>
                </a:lnTo>
                <a:lnTo>
                  <a:pt x="728259" y="431800"/>
                </a:lnTo>
                <a:lnTo>
                  <a:pt x="719472" y="469900"/>
                </a:lnTo>
                <a:lnTo>
                  <a:pt x="701333" y="508000"/>
                </a:lnTo>
                <a:lnTo>
                  <a:pt x="675406" y="546100"/>
                </a:lnTo>
                <a:lnTo>
                  <a:pt x="665304" y="558800"/>
                </a:lnTo>
                <a:lnTo>
                  <a:pt x="654568" y="558800"/>
                </a:lnTo>
                <a:lnTo>
                  <a:pt x="643257" y="571500"/>
                </a:lnTo>
                <a:lnTo>
                  <a:pt x="619140" y="571500"/>
                </a:lnTo>
                <a:lnTo>
                  <a:pt x="606450" y="584200"/>
                </a:lnTo>
                <a:lnTo>
                  <a:pt x="1561808" y="584200"/>
                </a:lnTo>
                <a:lnTo>
                  <a:pt x="1574004" y="546100"/>
                </a:lnTo>
                <a:lnTo>
                  <a:pt x="1585480" y="495300"/>
                </a:lnTo>
                <a:lnTo>
                  <a:pt x="1591831" y="431800"/>
                </a:lnTo>
                <a:lnTo>
                  <a:pt x="1593442" y="381000"/>
                </a:lnTo>
                <a:lnTo>
                  <a:pt x="1590497" y="330200"/>
                </a:lnTo>
                <a:lnTo>
                  <a:pt x="1583182" y="292100"/>
                </a:lnTo>
                <a:lnTo>
                  <a:pt x="1574556" y="254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586730" y="2729992"/>
            <a:ext cx="304800" cy="316865"/>
          </a:xfrm>
          <a:custGeom>
            <a:avLst/>
            <a:gdLst/>
            <a:ahLst/>
            <a:cxnLst/>
            <a:rect l="l" t="t" r="r" b="b"/>
            <a:pathLst>
              <a:path w="304800" h="316864">
                <a:moveTo>
                  <a:pt x="152526" y="0"/>
                </a:moveTo>
                <a:lnTo>
                  <a:pt x="194599" y="6267"/>
                </a:lnTo>
                <a:lnTo>
                  <a:pt x="232541" y="23778"/>
                </a:lnTo>
                <a:lnTo>
                  <a:pt x="264409" y="50593"/>
                </a:lnTo>
                <a:lnTo>
                  <a:pt x="288261" y="84775"/>
                </a:lnTo>
                <a:lnTo>
                  <a:pt x="302155" y="124386"/>
                </a:lnTo>
                <a:lnTo>
                  <a:pt x="304238" y="138460"/>
                </a:lnTo>
                <a:lnTo>
                  <a:pt x="303736" y="155624"/>
                </a:lnTo>
                <a:lnTo>
                  <a:pt x="295323" y="202853"/>
                </a:lnTo>
                <a:lnTo>
                  <a:pt x="277728" y="243040"/>
                </a:lnTo>
                <a:lnTo>
                  <a:pt x="252469" y="275345"/>
                </a:lnTo>
                <a:lnTo>
                  <a:pt x="221064" y="298930"/>
                </a:lnTo>
                <a:lnTo>
                  <a:pt x="185032" y="312956"/>
                </a:lnTo>
                <a:lnTo>
                  <a:pt x="159189" y="316582"/>
                </a:lnTo>
                <a:lnTo>
                  <a:pt x="144577" y="315964"/>
                </a:lnTo>
                <a:lnTo>
                  <a:pt x="103324" y="306774"/>
                </a:lnTo>
                <a:lnTo>
                  <a:pt x="67059" y="287589"/>
                </a:lnTo>
                <a:lnTo>
                  <a:pt x="37221" y="259714"/>
                </a:lnTo>
                <a:lnTo>
                  <a:pt x="15246" y="224450"/>
                </a:lnTo>
                <a:lnTo>
                  <a:pt x="2572" y="183100"/>
                </a:lnTo>
                <a:lnTo>
                  <a:pt x="0" y="152795"/>
                </a:lnTo>
                <a:lnTo>
                  <a:pt x="718" y="138384"/>
                </a:lnTo>
                <a:lnTo>
                  <a:pt x="10923" y="97368"/>
                </a:lnTo>
                <a:lnTo>
                  <a:pt x="31701" y="61172"/>
                </a:lnTo>
                <a:lnTo>
                  <a:pt x="61121" y="31717"/>
                </a:lnTo>
                <a:lnTo>
                  <a:pt x="97253" y="10925"/>
                </a:lnTo>
                <a:lnTo>
                  <a:pt x="138165" y="718"/>
                </a:lnTo>
                <a:lnTo>
                  <a:pt x="152526" y="0"/>
                </a:lnTo>
                <a:close/>
              </a:path>
            </a:pathLst>
          </a:custGeom>
          <a:ln w="285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164486" y="2143505"/>
            <a:ext cx="293370" cy="328930"/>
          </a:xfrm>
          <a:custGeom>
            <a:avLst/>
            <a:gdLst/>
            <a:ahLst/>
            <a:cxnLst/>
            <a:rect l="l" t="t" r="r" b="b"/>
            <a:pathLst>
              <a:path w="293370" h="328930">
                <a:moveTo>
                  <a:pt x="140684" y="0"/>
                </a:moveTo>
                <a:lnTo>
                  <a:pt x="181278" y="5869"/>
                </a:lnTo>
                <a:lnTo>
                  <a:pt x="218098" y="22557"/>
                </a:lnTo>
                <a:lnTo>
                  <a:pt x="249419" y="48682"/>
                </a:lnTo>
                <a:lnTo>
                  <a:pt x="273514" y="82863"/>
                </a:lnTo>
                <a:lnTo>
                  <a:pt x="288659" y="123719"/>
                </a:lnTo>
                <a:lnTo>
                  <a:pt x="292930" y="153981"/>
                </a:lnTo>
                <a:lnTo>
                  <a:pt x="292350" y="170771"/>
                </a:lnTo>
                <a:lnTo>
                  <a:pt x="283564" y="217141"/>
                </a:lnTo>
                <a:lnTo>
                  <a:pt x="265425" y="256749"/>
                </a:lnTo>
                <a:lnTo>
                  <a:pt x="239498" y="288620"/>
                </a:lnTo>
                <a:lnTo>
                  <a:pt x="207348" y="311781"/>
                </a:lnTo>
                <a:lnTo>
                  <a:pt x="170541" y="325257"/>
                </a:lnTo>
                <a:lnTo>
                  <a:pt x="144189" y="328379"/>
                </a:lnTo>
                <a:lnTo>
                  <a:pt x="131363" y="327682"/>
                </a:lnTo>
                <a:lnTo>
                  <a:pt x="94098" y="317590"/>
                </a:lnTo>
                <a:lnTo>
                  <a:pt x="60304" y="296651"/>
                </a:lnTo>
                <a:lnTo>
                  <a:pt x="32105" y="266357"/>
                </a:lnTo>
                <a:lnTo>
                  <a:pt x="11626" y="228197"/>
                </a:lnTo>
                <a:lnTo>
                  <a:pt x="990" y="183662"/>
                </a:lnTo>
                <a:lnTo>
                  <a:pt x="0" y="167657"/>
                </a:lnTo>
                <a:lnTo>
                  <a:pt x="691" y="151003"/>
                </a:lnTo>
                <a:lnTo>
                  <a:pt x="10470" y="104813"/>
                </a:lnTo>
                <a:lnTo>
                  <a:pt x="30074" y="65351"/>
                </a:lnTo>
                <a:lnTo>
                  <a:pt x="57276" y="33991"/>
                </a:lnTo>
                <a:lnTo>
                  <a:pt x="89849" y="12106"/>
                </a:lnTo>
                <a:lnTo>
                  <a:pt x="137787" y="39"/>
                </a:lnTo>
                <a:lnTo>
                  <a:pt x="140684" y="0"/>
                </a:lnTo>
                <a:close/>
              </a:path>
            </a:pathLst>
          </a:custGeom>
          <a:ln w="285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059350" y="2589276"/>
            <a:ext cx="292735" cy="316865"/>
          </a:xfrm>
          <a:custGeom>
            <a:avLst/>
            <a:gdLst/>
            <a:ahLst/>
            <a:cxnLst/>
            <a:rect l="l" t="t" r="r" b="b"/>
            <a:pathLst>
              <a:path w="292735" h="316864">
                <a:moveTo>
                  <a:pt x="151967" y="0"/>
                </a:moveTo>
                <a:lnTo>
                  <a:pt x="194632" y="6752"/>
                </a:lnTo>
                <a:lnTo>
                  <a:pt x="231239" y="25555"/>
                </a:lnTo>
                <a:lnTo>
                  <a:pt x="260481" y="54231"/>
                </a:lnTo>
                <a:lnTo>
                  <a:pt x="281052" y="90601"/>
                </a:lnTo>
                <a:lnTo>
                  <a:pt x="291646" y="132487"/>
                </a:lnTo>
                <a:lnTo>
                  <a:pt x="292734" y="147297"/>
                </a:lnTo>
                <a:lnTo>
                  <a:pt x="292168" y="164113"/>
                </a:lnTo>
                <a:lnTo>
                  <a:pt x="283853" y="210675"/>
                </a:lnTo>
                <a:lnTo>
                  <a:pt x="266460" y="250394"/>
                </a:lnTo>
                <a:lnTo>
                  <a:pt x="241081" y="281968"/>
                </a:lnTo>
                <a:lnTo>
                  <a:pt x="208810" y="304095"/>
                </a:lnTo>
                <a:lnTo>
                  <a:pt x="170740" y="315472"/>
                </a:lnTo>
                <a:lnTo>
                  <a:pt x="156950" y="316650"/>
                </a:lnTo>
                <a:lnTo>
                  <a:pt x="142552" y="316015"/>
                </a:lnTo>
                <a:lnTo>
                  <a:pt x="101772" y="306695"/>
                </a:lnTo>
                <a:lnTo>
                  <a:pt x="65792" y="287288"/>
                </a:lnTo>
                <a:lnTo>
                  <a:pt x="36129" y="259122"/>
                </a:lnTo>
                <a:lnTo>
                  <a:pt x="14299" y="223524"/>
                </a:lnTo>
                <a:lnTo>
                  <a:pt x="1820" y="181819"/>
                </a:lnTo>
                <a:lnTo>
                  <a:pt x="0" y="166791"/>
                </a:lnTo>
                <a:lnTo>
                  <a:pt x="565" y="150816"/>
                </a:lnTo>
                <a:lnTo>
                  <a:pt x="9682" y="106315"/>
                </a:lnTo>
                <a:lnTo>
                  <a:pt x="28602" y="67933"/>
                </a:lnTo>
                <a:lnTo>
                  <a:pt x="55626" y="36937"/>
                </a:lnTo>
                <a:lnTo>
                  <a:pt x="89051" y="14593"/>
                </a:lnTo>
                <a:lnTo>
                  <a:pt x="127178" y="2168"/>
                </a:lnTo>
                <a:lnTo>
                  <a:pt x="151967" y="0"/>
                </a:lnTo>
                <a:close/>
              </a:path>
            </a:pathLst>
          </a:custGeom>
          <a:ln w="285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728578" y="1886531"/>
            <a:ext cx="1665605" cy="3297554"/>
          </a:xfrm>
          <a:custGeom>
            <a:avLst/>
            <a:gdLst/>
            <a:ahLst/>
            <a:cxnLst/>
            <a:rect l="l" t="t" r="r" b="b"/>
            <a:pathLst>
              <a:path w="1665604" h="3297554">
                <a:moveTo>
                  <a:pt x="752614" y="3295068"/>
                </a:moveTo>
                <a:lnTo>
                  <a:pt x="806793" y="3288066"/>
                </a:lnTo>
                <a:lnTo>
                  <a:pt x="856687" y="3276940"/>
                </a:lnTo>
                <a:lnTo>
                  <a:pt x="907527" y="3260740"/>
                </a:lnTo>
                <a:lnTo>
                  <a:pt x="944530" y="3246650"/>
                </a:lnTo>
                <a:lnTo>
                  <a:pt x="985828" y="3229600"/>
                </a:lnTo>
                <a:lnTo>
                  <a:pt x="1032971" y="3209307"/>
                </a:lnTo>
                <a:lnTo>
                  <a:pt x="1087509" y="3185491"/>
                </a:lnTo>
                <a:lnTo>
                  <a:pt x="1118036" y="3172173"/>
                </a:lnTo>
                <a:lnTo>
                  <a:pt x="1150993" y="3157868"/>
                </a:lnTo>
                <a:lnTo>
                  <a:pt x="1186573" y="3142541"/>
                </a:lnTo>
                <a:lnTo>
                  <a:pt x="1222487" y="3122563"/>
                </a:lnTo>
                <a:lnTo>
                  <a:pt x="1256368" y="3098070"/>
                </a:lnTo>
                <a:lnTo>
                  <a:pt x="1288294" y="3069476"/>
                </a:lnTo>
                <a:lnTo>
                  <a:pt x="1318345" y="3037194"/>
                </a:lnTo>
                <a:lnTo>
                  <a:pt x="1346601" y="3001639"/>
                </a:lnTo>
                <a:lnTo>
                  <a:pt x="1373141" y="2963223"/>
                </a:lnTo>
                <a:lnTo>
                  <a:pt x="1398043" y="2922360"/>
                </a:lnTo>
                <a:lnTo>
                  <a:pt x="1421387" y="2879464"/>
                </a:lnTo>
                <a:lnTo>
                  <a:pt x="1443253" y="2834949"/>
                </a:lnTo>
                <a:lnTo>
                  <a:pt x="1463719" y="2789227"/>
                </a:lnTo>
                <a:lnTo>
                  <a:pt x="1482865" y="2742713"/>
                </a:lnTo>
                <a:lnTo>
                  <a:pt x="1500770" y="2695820"/>
                </a:lnTo>
                <a:lnTo>
                  <a:pt x="1517514" y="2648962"/>
                </a:lnTo>
                <a:lnTo>
                  <a:pt x="1533175" y="2602552"/>
                </a:lnTo>
                <a:lnTo>
                  <a:pt x="1547833" y="2557004"/>
                </a:lnTo>
                <a:lnTo>
                  <a:pt x="1561567" y="2512731"/>
                </a:lnTo>
                <a:lnTo>
                  <a:pt x="1574456" y="2470147"/>
                </a:lnTo>
                <a:lnTo>
                  <a:pt x="1586580" y="2429666"/>
                </a:lnTo>
                <a:lnTo>
                  <a:pt x="1598018" y="2391701"/>
                </a:lnTo>
                <a:lnTo>
                  <a:pt x="1608848" y="2356665"/>
                </a:lnTo>
                <a:lnTo>
                  <a:pt x="1620783" y="2319589"/>
                </a:lnTo>
                <a:lnTo>
                  <a:pt x="1631784" y="2275784"/>
                </a:lnTo>
                <a:lnTo>
                  <a:pt x="1641623" y="2226086"/>
                </a:lnTo>
                <a:lnTo>
                  <a:pt x="1650072" y="2171329"/>
                </a:lnTo>
                <a:lnTo>
                  <a:pt x="1656900" y="2112351"/>
                </a:lnTo>
                <a:lnTo>
                  <a:pt x="1661880" y="2049986"/>
                </a:lnTo>
                <a:lnTo>
                  <a:pt x="1664783" y="1985069"/>
                </a:lnTo>
                <a:lnTo>
                  <a:pt x="1665381" y="1918438"/>
                </a:lnTo>
                <a:lnTo>
                  <a:pt x="1663444" y="1850927"/>
                </a:lnTo>
                <a:lnTo>
                  <a:pt x="1658743" y="1783371"/>
                </a:lnTo>
                <a:lnTo>
                  <a:pt x="1651052" y="1716607"/>
                </a:lnTo>
                <a:lnTo>
                  <a:pt x="1640139" y="1651471"/>
                </a:lnTo>
                <a:lnTo>
                  <a:pt x="1625777" y="1588797"/>
                </a:lnTo>
                <a:lnTo>
                  <a:pt x="1607738" y="1529421"/>
                </a:lnTo>
                <a:lnTo>
                  <a:pt x="1585792" y="1474180"/>
                </a:lnTo>
                <a:lnTo>
                  <a:pt x="1559711" y="1423908"/>
                </a:lnTo>
                <a:lnTo>
                  <a:pt x="1529265" y="1379441"/>
                </a:lnTo>
                <a:lnTo>
                  <a:pt x="1494227" y="1341616"/>
                </a:lnTo>
                <a:lnTo>
                  <a:pt x="1454368" y="1311267"/>
                </a:lnTo>
                <a:lnTo>
                  <a:pt x="1409458" y="1289230"/>
                </a:lnTo>
                <a:lnTo>
                  <a:pt x="1367438" y="1268654"/>
                </a:lnTo>
                <a:lnTo>
                  <a:pt x="1335835" y="1245676"/>
                </a:lnTo>
                <a:lnTo>
                  <a:pt x="1313806" y="1220358"/>
                </a:lnTo>
                <a:lnTo>
                  <a:pt x="1300505" y="1192762"/>
                </a:lnTo>
                <a:lnTo>
                  <a:pt x="1295087" y="1162948"/>
                </a:lnTo>
                <a:lnTo>
                  <a:pt x="1296708" y="1130979"/>
                </a:lnTo>
                <a:lnTo>
                  <a:pt x="1317689" y="1060821"/>
                </a:lnTo>
                <a:lnTo>
                  <a:pt x="1335359" y="1022755"/>
                </a:lnTo>
                <a:lnTo>
                  <a:pt x="1356690" y="982779"/>
                </a:lnTo>
                <a:lnTo>
                  <a:pt x="1380836" y="940956"/>
                </a:lnTo>
                <a:lnTo>
                  <a:pt x="1406953" y="897346"/>
                </a:lnTo>
                <a:lnTo>
                  <a:pt x="1434196" y="852011"/>
                </a:lnTo>
                <a:lnTo>
                  <a:pt x="1461721" y="805013"/>
                </a:lnTo>
                <a:lnTo>
                  <a:pt x="1488683" y="756413"/>
                </a:lnTo>
                <a:lnTo>
                  <a:pt x="1514236" y="706274"/>
                </a:lnTo>
                <a:lnTo>
                  <a:pt x="1537538" y="654655"/>
                </a:lnTo>
                <a:lnTo>
                  <a:pt x="1557742" y="601620"/>
                </a:lnTo>
                <a:lnTo>
                  <a:pt x="1574004" y="547228"/>
                </a:lnTo>
                <a:lnTo>
                  <a:pt x="1585480" y="491543"/>
                </a:lnTo>
                <a:lnTo>
                  <a:pt x="1591831" y="437920"/>
                </a:lnTo>
                <a:lnTo>
                  <a:pt x="1593442" y="386285"/>
                </a:lnTo>
                <a:lnTo>
                  <a:pt x="1590497" y="336865"/>
                </a:lnTo>
                <a:lnTo>
                  <a:pt x="1583182" y="289890"/>
                </a:lnTo>
                <a:lnTo>
                  <a:pt x="1571681" y="245590"/>
                </a:lnTo>
                <a:lnTo>
                  <a:pt x="1556178" y="204192"/>
                </a:lnTo>
                <a:lnTo>
                  <a:pt x="1536859" y="165925"/>
                </a:lnTo>
                <a:lnTo>
                  <a:pt x="1513907" y="131020"/>
                </a:lnTo>
                <a:lnTo>
                  <a:pt x="1487508" y="99703"/>
                </a:lnTo>
                <a:lnTo>
                  <a:pt x="1457845" y="72205"/>
                </a:lnTo>
                <a:lnTo>
                  <a:pt x="1425104" y="48754"/>
                </a:lnTo>
                <a:lnTo>
                  <a:pt x="1389470" y="29579"/>
                </a:lnTo>
                <a:lnTo>
                  <a:pt x="1351125" y="14909"/>
                </a:lnTo>
                <a:lnTo>
                  <a:pt x="1310257" y="4973"/>
                </a:lnTo>
                <a:lnTo>
                  <a:pt x="1267048" y="0"/>
                </a:lnTo>
                <a:lnTo>
                  <a:pt x="1221683" y="218"/>
                </a:lnTo>
                <a:lnTo>
                  <a:pt x="1174348" y="5856"/>
                </a:lnTo>
                <a:lnTo>
                  <a:pt x="1125226" y="17144"/>
                </a:lnTo>
                <a:lnTo>
                  <a:pt x="1074503" y="34311"/>
                </a:lnTo>
                <a:lnTo>
                  <a:pt x="1022362" y="57584"/>
                </a:lnTo>
                <a:lnTo>
                  <a:pt x="970032" y="82379"/>
                </a:lnTo>
                <a:lnTo>
                  <a:pt x="918688" y="101085"/>
                </a:lnTo>
                <a:lnTo>
                  <a:pt x="868435" y="114652"/>
                </a:lnTo>
                <a:lnTo>
                  <a:pt x="819379" y="124031"/>
                </a:lnTo>
                <a:lnTo>
                  <a:pt x="771625" y="130173"/>
                </a:lnTo>
                <a:lnTo>
                  <a:pt x="725278" y="134026"/>
                </a:lnTo>
                <a:lnTo>
                  <a:pt x="680445" y="136541"/>
                </a:lnTo>
                <a:lnTo>
                  <a:pt x="637231" y="138669"/>
                </a:lnTo>
                <a:lnTo>
                  <a:pt x="595742" y="141360"/>
                </a:lnTo>
                <a:lnTo>
                  <a:pt x="556082" y="145563"/>
                </a:lnTo>
                <a:lnTo>
                  <a:pt x="518358" y="152230"/>
                </a:lnTo>
                <a:lnTo>
                  <a:pt x="449138" y="176754"/>
                </a:lnTo>
                <a:lnTo>
                  <a:pt x="388926" y="222533"/>
                </a:lnTo>
                <a:lnTo>
                  <a:pt x="362462" y="255769"/>
                </a:lnTo>
                <a:lnTo>
                  <a:pt x="338567" y="297169"/>
                </a:lnTo>
                <a:lnTo>
                  <a:pt x="317346" y="347684"/>
                </a:lnTo>
                <a:lnTo>
                  <a:pt x="298905" y="408264"/>
                </a:lnTo>
                <a:lnTo>
                  <a:pt x="283349" y="479859"/>
                </a:lnTo>
                <a:lnTo>
                  <a:pt x="268436" y="552847"/>
                </a:lnTo>
                <a:lnTo>
                  <a:pt x="252028" y="617548"/>
                </a:lnTo>
                <a:lnTo>
                  <a:pt x="234390" y="674823"/>
                </a:lnTo>
                <a:lnTo>
                  <a:pt x="215784" y="725535"/>
                </a:lnTo>
                <a:lnTo>
                  <a:pt x="196475" y="770546"/>
                </a:lnTo>
                <a:lnTo>
                  <a:pt x="176727" y="810719"/>
                </a:lnTo>
                <a:lnTo>
                  <a:pt x="156803" y="846915"/>
                </a:lnTo>
                <a:lnTo>
                  <a:pt x="136966" y="879996"/>
                </a:lnTo>
                <a:lnTo>
                  <a:pt x="98612" y="940266"/>
                </a:lnTo>
                <a:lnTo>
                  <a:pt x="80622" y="969178"/>
                </a:lnTo>
                <a:lnTo>
                  <a:pt x="48334" y="1028868"/>
                </a:lnTo>
                <a:lnTo>
                  <a:pt x="22727" y="1096793"/>
                </a:lnTo>
                <a:lnTo>
                  <a:pt x="13089" y="1136000"/>
                </a:lnTo>
                <a:lnTo>
                  <a:pt x="5913" y="1179852"/>
                </a:lnTo>
                <a:lnTo>
                  <a:pt x="1462" y="1229212"/>
                </a:lnTo>
                <a:lnTo>
                  <a:pt x="0" y="1284942"/>
                </a:lnTo>
                <a:lnTo>
                  <a:pt x="1790" y="1347904"/>
                </a:lnTo>
                <a:lnTo>
                  <a:pt x="6502" y="1412208"/>
                </a:lnTo>
                <a:lnTo>
                  <a:pt x="10281" y="1471707"/>
                </a:lnTo>
                <a:lnTo>
                  <a:pt x="13429" y="1526876"/>
                </a:lnTo>
                <a:lnTo>
                  <a:pt x="16242" y="1578191"/>
                </a:lnTo>
                <a:lnTo>
                  <a:pt x="19021" y="1626125"/>
                </a:lnTo>
                <a:lnTo>
                  <a:pt x="22064" y="1671156"/>
                </a:lnTo>
                <a:lnTo>
                  <a:pt x="25670" y="1713758"/>
                </a:lnTo>
                <a:lnTo>
                  <a:pt x="30139" y="1754406"/>
                </a:lnTo>
                <a:lnTo>
                  <a:pt x="35769" y="1793575"/>
                </a:lnTo>
                <a:lnTo>
                  <a:pt x="42859" y="1831742"/>
                </a:lnTo>
                <a:lnTo>
                  <a:pt x="51708" y="1869381"/>
                </a:lnTo>
                <a:lnTo>
                  <a:pt x="62616" y="1906968"/>
                </a:lnTo>
                <a:lnTo>
                  <a:pt x="75881" y="1944978"/>
                </a:lnTo>
                <a:lnTo>
                  <a:pt x="91802" y="1983886"/>
                </a:lnTo>
                <a:lnTo>
                  <a:pt x="110679" y="2024167"/>
                </a:lnTo>
                <a:lnTo>
                  <a:pt x="132810" y="2066297"/>
                </a:lnTo>
                <a:lnTo>
                  <a:pt x="158494" y="2110752"/>
                </a:lnTo>
                <a:lnTo>
                  <a:pt x="188030" y="2158005"/>
                </a:lnTo>
                <a:lnTo>
                  <a:pt x="221717" y="2208534"/>
                </a:lnTo>
                <a:lnTo>
                  <a:pt x="259854" y="2262812"/>
                </a:lnTo>
                <a:lnTo>
                  <a:pt x="298208" y="2316173"/>
                </a:lnTo>
                <a:lnTo>
                  <a:pt x="335832" y="2360665"/>
                </a:lnTo>
                <a:lnTo>
                  <a:pt x="372701" y="2397099"/>
                </a:lnTo>
                <a:lnTo>
                  <a:pt x="408787" y="2426284"/>
                </a:lnTo>
                <a:lnTo>
                  <a:pt x="444064" y="2449030"/>
                </a:lnTo>
                <a:lnTo>
                  <a:pt x="478506" y="2466145"/>
                </a:lnTo>
                <a:lnTo>
                  <a:pt x="544777" y="2486722"/>
                </a:lnTo>
                <a:lnTo>
                  <a:pt x="607390" y="2494492"/>
                </a:lnTo>
                <a:lnTo>
                  <a:pt x="666131" y="2495929"/>
                </a:lnTo>
                <a:lnTo>
                  <a:pt x="693984" y="2496297"/>
                </a:lnTo>
                <a:lnTo>
                  <a:pt x="746522" y="2500377"/>
                </a:lnTo>
                <a:lnTo>
                  <a:pt x="794660" y="2514315"/>
                </a:lnTo>
                <a:lnTo>
                  <a:pt x="838185" y="2544584"/>
                </a:lnTo>
                <a:lnTo>
                  <a:pt x="876186" y="2595402"/>
                </a:lnTo>
                <a:lnTo>
                  <a:pt x="904335" y="2647103"/>
                </a:lnTo>
                <a:lnTo>
                  <a:pt x="921925" y="2694836"/>
                </a:lnTo>
                <a:lnTo>
                  <a:pt x="928958" y="2739234"/>
                </a:lnTo>
                <a:lnTo>
                  <a:pt x="928515" y="2760380"/>
                </a:lnTo>
                <a:lnTo>
                  <a:pt x="919715" y="2800959"/>
                </a:lnTo>
                <a:lnTo>
                  <a:pt x="900360" y="2839781"/>
                </a:lnTo>
                <a:lnTo>
                  <a:pt x="870453" y="2877479"/>
                </a:lnTo>
                <a:lnTo>
                  <a:pt x="829996" y="2914684"/>
                </a:lnTo>
                <a:lnTo>
                  <a:pt x="778989" y="2952027"/>
                </a:lnTo>
                <a:lnTo>
                  <a:pt x="717435" y="2990141"/>
                </a:lnTo>
                <a:lnTo>
                  <a:pt x="686598" y="3009987"/>
                </a:lnTo>
                <a:lnTo>
                  <a:pt x="639704" y="3051965"/>
                </a:lnTo>
                <a:lnTo>
                  <a:pt x="610757" y="3095525"/>
                </a:lnTo>
                <a:lnTo>
                  <a:pt x="597647" y="3138908"/>
                </a:lnTo>
                <a:lnTo>
                  <a:pt x="596371" y="3159984"/>
                </a:lnTo>
                <a:lnTo>
                  <a:pt x="598262" y="3180355"/>
                </a:lnTo>
                <a:lnTo>
                  <a:pt x="610490" y="3218105"/>
                </a:lnTo>
                <a:lnTo>
                  <a:pt x="632219" y="3250400"/>
                </a:lnTo>
                <a:lnTo>
                  <a:pt x="661339" y="3275480"/>
                </a:lnTo>
                <a:lnTo>
                  <a:pt x="714257" y="3295723"/>
                </a:lnTo>
                <a:lnTo>
                  <a:pt x="733304" y="3296957"/>
                </a:lnTo>
                <a:lnTo>
                  <a:pt x="752614" y="3295068"/>
                </a:lnTo>
                <a:close/>
              </a:path>
            </a:pathLst>
          </a:custGeom>
          <a:ln w="285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197475" y="2225294"/>
            <a:ext cx="167005" cy="176530"/>
          </a:xfrm>
          <a:custGeom>
            <a:avLst/>
            <a:gdLst/>
            <a:ahLst/>
            <a:cxnLst/>
            <a:rect l="l" t="t" r="r" b="b"/>
            <a:pathLst>
              <a:path w="167004" h="176530">
                <a:moveTo>
                  <a:pt x="166750" y="0"/>
                </a:moveTo>
                <a:lnTo>
                  <a:pt x="0" y="70484"/>
                </a:lnTo>
                <a:lnTo>
                  <a:pt x="71374" y="129285"/>
                </a:lnTo>
                <a:lnTo>
                  <a:pt x="142875" y="176275"/>
                </a:lnTo>
                <a:lnTo>
                  <a:pt x="154812" y="93979"/>
                </a:lnTo>
                <a:lnTo>
                  <a:pt x="166750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197475" y="2225294"/>
            <a:ext cx="167005" cy="176530"/>
          </a:xfrm>
          <a:custGeom>
            <a:avLst/>
            <a:gdLst/>
            <a:ahLst/>
            <a:cxnLst/>
            <a:rect l="l" t="t" r="r" b="b"/>
            <a:pathLst>
              <a:path w="167004" h="176530">
                <a:moveTo>
                  <a:pt x="166750" y="0"/>
                </a:moveTo>
                <a:lnTo>
                  <a:pt x="154812" y="93979"/>
                </a:lnTo>
                <a:lnTo>
                  <a:pt x="142875" y="176275"/>
                </a:lnTo>
                <a:lnTo>
                  <a:pt x="71374" y="129285"/>
                </a:lnTo>
                <a:lnTo>
                  <a:pt x="0" y="70484"/>
                </a:lnTo>
                <a:lnTo>
                  <a:pt x="83312" y="35305"/>
                </a:lnTo>
                <a:lnTo>
                  <a:pt x="166750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105400" y="2647569"/>
            <a:ext cx="176530" cy="163830"/>
          </a:xfrm>
          <a:custGeom>
            <a:avLst/>
            <a:gdLst/>
            <a:ahLst/>
            <a:cxnLst/>
            <a:rect l="l" t="t" r="r" b="b"/>
            <a:pathLst>
              <a:path w="176529" h="163830">
                <a:moveTo>
                  <a:pt x="129286" y="0"/>
                </a:moveTo>
                <a:lnTo>
                  <a:pt x="0" y="128523"/>
                </a:lnTo>
                <a:lnTo>
                  <a:pt x="93979" y="140207"/>
                </a:lnTo>
                <a:lnTo>
                  <a:pt x="176275" y="163575"/>
                </a:lnTo>
                <a:lnTo>
                  <a:pt x="152653" y="81787"/>
                </a:lnTo>
                <a:lnTo>
                  <a:pt x="129286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105400" y="2647569"/>
            <a:ext cx="176530" cy="163830"/>
          </a:xfrm>
          <a:custGeom>
            <a:avLst/>
            <a:gdLst/>
            <a:ahLst/>
            <a:cxnLst/>
            <a:rect l="l" t="t" r="r" b="b"/>
            <a:pathLst>
              <a:path w="176529" h="163830">
                <a:moveTo>
                  <a:pt x="129286" y="0"/>
                </a:moveTo>
                <a:lnTo>
                  <a:pt x="152653" y="81787"/>
                </a:lnTo>
                <a:lnTo>
                  <a:pt x="176275" y="163575"/>
                </a:lnTo>
                <a:lnTo>
                  <a:pt x="93979" y="140207"/>
                </a:lnTo>
                <a:lnTo>
                  <a:pt x="0" y="128523"/>
                </a:lnTo>
                <a:lnTo>
                  <a:pt x="70485" y="58419"/>
                </a:lnTo>
                <a:lnTo>
                  <a:pt x="129286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632450" y="2833370"/>
            <a:ext cx="176530" cy="154305"/>
          </a:xfrm>
          <a:custGeom>
            <a:avLst/>
            <a:gdLst/>
            <a:ahLst/>
            <a:cxnLst/>
            <a:rect l="l" t="t" r="r" b="b"/>
            <a:pathLst>
              <a:path w="176529" h="154305">
                <a:moveTo>
                  <a:pt x="176275" y="0"/>
                </a:moveTo>
                <a:lnTo>
                  <a:pt x="93979" y="0"/>
                </a:lnTo>
                <a:lnTo>
                  <a:pt x="0" y="11810"/>
                </a:lnTo>
                <a:lnTo>
                  <a:pt x="46989" y="82930"/>
                </a:lnTo>
                <a:lnTo>
                  <a:pt x="105790" y="153924"/>
                </a:lnTo>
                <a:lnTo>
                  <a:pt x="140970" y="70992"/>
                </a:lnTo>
                <a:lnTo>
                  <a:pt x="176275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632450" y="2833370"/>
            <a:ext cx="176530" cy="154305"/>
          </a:xfrm>
          <a:custGeom>
            <a:avLst/>
            <a:gdLst/>
            <a:ahLst/>
            <a:cxnLst/>
            <a:rect l="l" t="t" r="r" b="b"/>
            <a:pathLst>
              <a:path w="176529" h="154305">
                <a:moveTo>
                  <a:pt x="176275" y="0"/>
                </a:moveTo>
                <a:lnTo>
                  <a:pt x="140970" y="70992"/>
                </a:lnTo>
                <a:lnTo>
                  <a:pt x="105790" y="153924"/>
                </a:lnTo>
                <a:lnTo>
                  <a:pt x="46989" y="82930"/>
                </a:lnTo>
                <a:lnTo>
                  <a:pt x="0" y="11810"/>
                </a:lnTo>
                <a:lnTo>
                  <a:pt x="93979" y="0"/>
                </a:lnTo>
                <a:lnTo>
                  <a:pt x="176275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6983094" y="6143697"/>
            <a:ext cx="611505" cy="204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23201D"/>
                </a:solidFill>
                <a:latin typeface="Arial"/>
                <a:cs typeface="Arial"/>
              </a:rPr>
              <a:t>san</a:t>
            </a:r>
            <a:r>
              <a:rPr dirty="0" sz="1400" spc="-10">
                <a:solidFill>
                  <a:srgbClr val="23201D"/>
                </a:solidFill>
                <a:latin typeface="Arial"/>
                <a:cs typeface="Arial"/>
              </a:rPr>
              <a:t>g</a:t>
            </a:r>
            <a:r>
              <a:rPr dirty="0" sz="1400">
                <a:solidFill>
                  <a:srgbClr val="23201D"/>
                </a:solidFill>
                <a:latin typeface="Arial"/>
                <a:cs typeface="Arial"/>
              </a:rPr>
              <a:t>ue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769225" y="6063906"/>
            <a:ext cx="176530" cy="163830"/>
          </a:xfrm>
          <a:custGeom>
            <a:avLst/>
            <a:gdLst/>
            <a:ahLst/>
            <a:cxnLst/>
            <a:rect l="l" t="t" r="r" b="b"/>
            <a:pathLst>
              <a:path w="176529" h="163829">
                <a:moveTo>
                  <a:pt x="176275" y="0"/>
                </a:moveTo>
                <a:lnTo>
                  <a:pt x="82169" y="23355"/>
                </a:lnTo>
                <a:lnTo>
                  <a:pt x="0" y="35039"/>
                </a:lnTo>
                <a:lnTo>
                  <a:pt x="58674" y="105105"/>
                </a:lnTo>
                <a:lnTo>
                  <a:pt x="129158" y="163512"/>
                </a:lnTo>
                <a:lnTo>
                  <a:pt x="152653" y="81749"/>
                </a:lnTo>
                <a:lnTo>
                  <a:pt x="176275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7769225" y="6063906"/>
            <a:ext cx="176530" cy="163830"/>
          </a:xfrm>
          <a:custGeom>
            <a:avLst/>
            <a:gdLst/>
            <a:ahLst/>
            <a:cxnLst/>
            <a:rect l="l" t="t" r="r" b="b"/>
            <a:pathLst>
              <a:path w="176529" h="163829">
                <a:moveTo>
                  <a:pt x="176275" y="0"/>
                </a:moveTo>
                <a:lnTo>
                  <a:pt x="152653" y="81749"/>
                </a:lnTo>
                <a:lnTo>
                  <a:pt x="129158" y="163512"/>
                </a:lnTo>
                <a:lnTo>
                  <a:pt x="58674" y="105105"/>
                </a:lnTo>
                <a:lnTo>
                  <a:pt x="0" y="35039"/>
                </a:lnTo>
                <a:lnTo>
                  <a:pt x="82169" y="23355"/>
                </a:lnTo>
                <a:lnTo>
                  <a:pt x="176275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369300" y="6181381"/>
            <a:ext cx="176530" cy="151130"/>
          </a:xfrm>
          <a:custGeom>
            <a:avLst/>
            <a:gdLst/>
            <a:ahLst/>
            <a:cxnLst/>
            <a:rect l="l" t="t" r="r" b="b"/>
            <a:pathLst>
              <a:path w="176529" h="151129">
                <a:moveTo>
                  <a:pt x="176275" y="0"/>
                </a:moveTo>
                <a:lnTo>
                  <a:pt x="0" y="0"/>
                </a:lnTo>
                <a:lnTo>
                  <a:pt x="35178" y="81203"/>
                </a:lnTo>
                <a:lnTo>
                  <a:pt x="82169" y="150812"/>
                </a:lnTo>
                <a:lnTo>
                  <a:pt x="129158" y="81203"/>
                </a:lnTo>
                <a:lnTo>
                  <a:pt x="176275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369300" y="6181381"/>
            <a:ext cx="176530" cy="151130"/>
          </a:xfrm>
          <a:custGeom>
            <a:avLst/>
            <a:gdLst/>
            <a:ahLst/>
            <a:cxnLst/>
            <a:rect l="l" t="t" r="r" b="b"/>
            <a:pathLst>
              <a:path w="176529" h="151129">
                <a:moveTo>
                  <a:pt x="176275" y="0"/>
                </a:moveTo>
                <a:lnTo>
                  <a:pt x="129158" y="81203"/>
                </a:lnTo>
                <a:lnTo>
                  <a:pt x="82169" y="150812"/>
                </a:lnTo>
                <a:lnTo>
                  <a:pt x="35178" y="81203"/>
                </a:lnTo>
                <a:lnTo>
                  <a:pt x="0" y="0"/>
                </a:lnTo>
                <a:lnTo>
                  <a:pt x="82169" y="0"/>
                </a:lnTo>
                <a:lnTo>
                  <a:pt x="176275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8637651" y="6073431"/>
            <a:ext cx="152400" cy="176530"/>
          </a:xfrm>
          <a:custGeom>
            <a:avLst/>
            <a:gdLst/>
            <a:ahLst/>
            <a:cxnLst/>
            <a:rect l="l" t="t" r="r" b="b"/>
            <a:pathLst>
              <a:path w="152400" h="176529">
                <a:moveTo>
                  <a:pt x="11683" y="0"/>
                </a:moveTo>
                <a:lnTo>
                  <a:pt x="11683" y="82232"/>
                </a:lnTo>
                <a:lnTo>
                  <a:pt x="0" y="176212"/>
                </a:lnTo>
                <a:lnTo>
                  <a:pt x="82042" y="140969"/>
                </a:lnTo>
                <a:lnTo>
                  <a:pt x="152400" y="105727"/>
                </a:lnTo>
                <a:lnTo>
                  <a:pt x="82042" y="46989"/>
                </a:lnTo>
                <a:lnTo>
                  <a:pt x="11683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8637651" y="6073431"/>
            <a:ext cx="152400" cy="176530"/>
          </a:xfrm>
          <a:custGeom>
            <a:avLst/>
            <a:gdLst/>
            <a:ahLst/>
            <a:cxnLst/>
            <a:rect l="l" t="t" r="r" b="b"/>
            <a:pathLst>
              <a:path w="152400" h="176529">
                <a:moveTo>
                  <a:pt x="152400" y="105727"/>
                </a:moveTo>
                <a:lnTo>
                  <a:pt x="82042" y="140969"/>
                </a:lnTo>
                <a:lnTo>
                  <a:pt x="0" y="176212"/>
                </a:lnTo>
                <a:lnTo>
                  <a:pt x="11683" y="82232"/>
                </a:lnTo>
                <a:lnTo>
                  <a:pt x="11683" y="0"/>
                </a:lnTo>
                <a:lnTo>
                  <a:pt x="82042" y="46989"/>
                </a:lnTo>
                <a:lnTo>
                  <a:pt x="152400" y="105727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774700" y="2787269"/>
            <a:ext cx="176530" cy="154305"/>
          </a:xfrm>
          <a:custGeom>
            <a:avLst/>
            <a:gdLst/>
            <a:ahLst/>
            <a:cxnLst/>
            <a:rect l="l" t="t" r="r" b="b"/>
            <a:pathLst>
              <a:path w="176530" h="154305">
                <a:moveTo>
                  <a:pt x="82232" y="0"/>
                </a:moveTo>
                <a:lnTo>
                  <a:pt x="35242" y="71119"/>
                </a:lnTo>
                <a:lnTo>
                  <a:pt x="0" y="154050"/>
                </a:lnTo>
                <a:lnTo>
                  <a:pt x="176212" y="154050"/>
                </a:lnTo>
                <a:lnTo>
                  <a:pt x="129222" y="71119"/>
                </a:lnTo>
                <a:lnTo>
                  <a:pt x="82232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774700" y="2787269"/>
            <a:ext cx="176530" cy="154305"/>
          </a:xfrm>
          <a:custGeom>
            <a:avLst/>
            <a:gdLst/>
            <a:ahLst/>
            <a:cxnLst/>
            <a:rect l="l" t="t" r="r" b="b"/>
            <a:pathLst>
              <a:path w="176530" h="154305">
                <a:moveTo>
                  <a:pt x="82232" y="0"/>
                </a:moveTo>
                <a:lnTo>
                  <a:pt x="129222" y="71119"/>
                </a:lnTo>
                <a:lnTo>
                  <a:pt x="176212" y="154050"/>
                </a:lnTo>
                <a:lnTo>
                  <a:pt x="82232" y="154050"/>
                </a:lnTo>
                <a:lnTo>
                  <a:pt x="0" y="154050"/>
                </a:lnTo>
                <a:lnTo>
                  <a:pt x="35242" y="71119"/>
                </a:lnTo>
                <a:lnTo>
                  <a:pt x="82232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220787" y="3081020"/>
            <a:ext cx="163830" cy="163830"/>
          </a:xfrm>
          <a:custGeom>
            <a:avLst/>
            <a:gdLst/>
            <a:ahLst/>
            <a:cxnLst/>
            <a:rect l="l" t="t" r="r" b="b"/>
            <a:pathLst>
              <a:path w="163830" h="163830">
                <a:moveTo>
                  <a:pt x="116776" y="0"/>
                </a:moveTo>
                <a:lnTo>
                  <a:pt x="0" y="116712"/>
                </a:lnTo>
                <a:lnTo>
                  <a:pt x="163512" y="163449"/>
                </a:lnTo>
                <a:lnTo>
                  <a:pt x="116776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220787" y="3081020"/>
            <a:ext cx="163830" cy="163830"/>
          </a:xfrm>
          <a:custGeom>
            <a:avLst/>
            <a:gdLst/>
            <a:ahLst/>
            <a:cxnLst/>
            <a:rect l="l" t="t" r="r" b="b"/>
            <a:pathLst>
              <a:path w="163830" h="163830">
                <a:moveTo>
                  <a:pt x="116776" y="0"/>
                </a:moveTo>
                <a:lnTo>
                  <a:pt x="140144" y="81787"/>
                </a:lnTo>
                <a:lnTo>
                  <a:pt x="163512" y="163449"/>
                </a:lnTo>
                <a:lnTo>
                  <a:pt x="81724" y="140080"/>
                </a:lnTo>
                <a:lnTo>
                  <a:pt x="0" y="116712"/>
                </a:lnTo>
                <a:lnTo>
                  <a:pt x="58356" y="58419"/>
                </a:lnTo>
                <a:lnTo>
                  <a:pt x="116776" y="0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013188" y="3194280"/>
            <a:ext cx="867410" cy="971550"/>
          </a:xfrm>
          <a:custGeom>
            <a:avLst/>
            <a:gdLst/>
            <a:ahLst/>
            <a:cxnLst/>
            <a:rect l="l" t="t" r="r" b="b"/>
            <a:pathLst>
              <a:path w="867410" h="971550">
                <a:moveTo>
                  <a:pt x="188724" y="0"/>
                </a:moveTo>
                <a:lnTo>
                  <a:pt x="149027" y="2958"/>
                </a:lnTo>
                <a:lnTo>
                  <a:pt x="97091" y="20118"/>
                </a:lnTo>
                <a:lnTo>
                  <a:pt x="55928" y="54918"/>
                </a:lnTo>
                <a:lnTo>
                  <a:pt x="35564" y="89199"/>
                </a:lnTo>
                <a:lnTo>
                  <a:pt x="21599" y="133246"/>
                </a:lnTo>
                <a:lnTo>
                  <a:pt x="15104" y="157611"/>
                </a:lnTo>
                <a:lnTo>
                  <a:pt x="5457" y="205176"/>
                </a:lnTo>
                <a:lnTo>
                  <a:pt x="558" y="251890"/>
                </a:lnTo>
                <a:lnTo>
                  <a:pt x="0" y="275192"/>
                </a:lnTo>
                <a:lnTo>
                  <a:pt x="759" y="298598"/>
                </a:lnTo>
                <a:lnTo>
                  <a:pt x="6411" y="346145"/>
                </a:lnTo>
                <a:lnTo>
                  <a:pt x="17865" y="395377"/>
                </a:lnTo>
                <a:lnTo>
                  <a:pt x="35473" y="447138"/>
                </a:lnTo>
                <a:lnTo>
                  <a:pt x="59586" y="502274"/>
                </a:lnTo>
                <a:lnTo>
                  <a:pt x="90554" y="561630"/>
                </a:lnTo>
                <a:lnTo>
                  <a:pt x="128730" y="626050"/>
                </a:lnTo>
                <a:lnTo>
                  <a:pt x="171971" y="693933"/>
                </a:lnTo>
                <a:lnTo>
                  <a:pt x="215922" y="751707"/>
                </a:lnTo>
                <a:lnTo>
                  <a:pt x="261041" y="798444"/>
                </a:lnTo>
                <a:lnTo>
                  <a:pt x="306694" y="835690"/>
                </a:lnTo>
                <a:lnTo>
                  <a:pt x="352246" y="864993"/>
                </a:lnTo>
                <a:lnTo>
                  <a:pt x="397063" y="887898"/>
                </a:lnTo>
                <a:lnTo>
                  <a:pt x="440512" y="905953"/>
                </a:lnTo>
                <a:lnTo>
                  <a:pt x="481958" y="920705"/>
                </a:lnTo>
                <a:lnTo>
                  <a:pt x="520768" y="933701"/>
                </a:lnTo>
                <a:lnTo>
                  <a:pt x="538986" y="940024"/>
                </a:lnTo>
                <a:lnTo>
                  <a:pt x="556307" y="946487"/>
                </a:lnTo>
                <a:lnTo>
                  <a:pt x="572652" y="953285"/>
                </a:lnTo>
                <a:lnTo>
                  <a:pt x="588543" y="958204"/>
                </a:lnTo>
                <a:lnTo>
                  <a:pt x="636671" y="968393"/>
                </a:lnTo>
                <a:lnTo>
                  <a:pt x="668519" y="971024"/>
                </a:lnTo>
                <a:lnTo>
                  <a:pt x="684186" y="970986"/>
                </a:lnTo>
                <a:lnTo>
                  <a:pt x="729417" y="965032"/>
                </a:lnTo>
                <a:lnTo>
                  <a:pt x="770697" y="949580"/>
                </a:lnTo>
                <a:lnTo>
                  <a:pt x="806356" y="923679"/>
                </a:lnTo>
                <a:lnTo>
                  <a:pt x="834725" y="886375"/>
                </a:lnTo>
                <a:lnTo>
                  <a:pt x="852028" y="840180"/>
                </a:lnTo>
                <a:lnTo>
                  <a:pt x="862787" y="794372"/>
                </a:lnTo>
                <a:lnTo>
                  <a:pt x="867212" y="746978"/>
                </a:lnTo>
                <a:lnTo>
                  <a:pt x="866950" y="730336"/>
                </a:lnTo>
                <a:lnTo>
                  <a:pt x="859976" y="676403"/>
                </a:lnTo>
                <a:lnTo>
                  <a:pt x="849463" y="636054"/>
                </a:lnTo>
                <a:lnTo>
                  <a:pt x="833604" y="591209"/>
                </a:lnTo>
                <a:lnTo>
                  <a:pt x="811837" y="541023"/>
                </a:lnTo>
                <a:lnTo>
                  <a:pt x="783599" y="484655"/>
                </a:lnTo>
                <a:lnTo>
                  <a:pt x="769189" y="456570"/>
                </a:lnTo>
                <a:lnTo>
                  <a:pt x="738290" y="400746"/>
                </a:lnTo>
                <a:lnTo>
                  <a:pt x="704678" y="345969"/>
                </a:lnTo>
                <a:lnTo>
                  <a:pt x="668424" y="292943"/>
                </a:lnTo>
                <a:lnTo>
                  <a:pt x="629599" y="242371"/>
                </a:lnTo>
                <a:lnTo>
                  <a:pt x="588273" y="194956"/>
                </a:lnTo>
                <a:lnTo>
                  <a:pt x="544517" y="151402"/>
                </a:lnTo>
                <a:lnTo>
                  <a:pt x="498402" y="112412"/>
                </a:lnTo>
                <a:lnTo>
                  <a:pt x="450000" y="78689"/>
                </a:lnTo>
                <a:lnTo>
                  <a:pt x="399381" y="50937"/>
                </a:lnTo>
                <a:lnTo>
                  <a:pt x="348750" y="31105"/>
                </a:lnTo>
                <a:lnTo>
                  <a:pt x="300569" y="16772"/>
                </a:lnTo>
                <a:lnTo>
                  <a:pt x="254039" y="6409"/>
                </a:lnTo>
                <a:lnTo>
                  <a:pt x="209792" y="789"/>
                </a:lnTo>
                <a:lnTo>
                  <a:pt x="188724" y="0"/>
                </a:lnTo>
                <a:close/>
              </a:path>
            </a:pathLst>
          </a:custGeom>
          <a:solidFill>
            <a:srgbClr val="F99D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013188" y="3194280"/>
            <a:ext cx="867410" cy="971550"/>
          </a:xfrm>
          <a:custGeom>
            <a:avLst/>
            <a:gdLst/>
            <a:ahLst/>
            <a:cxnLst/>
            <a:rect l="l" t="t" r="r" b="b"/>
            <a:pathLst>
              <a:path w="867410" h="971550">
                <a:moveTo>
                  <a:pt x="150631" y="660423"/>
                </a:moveTo>
                <a:lnTo>
                  <a:pt x="171971" y="693933"/>
                </a:lnTo>
                <a:lnTo>
                  <a:pt x="215922" y="751707"/>
                </a:lnTo>
                <a:lnTo>
                  <a:pt x="261041" y="798444"/>
                </a:lnTo>
                <a:lnTo>
                  <a:pt x="306694" y="835690"/>
                </a:lnTo>
                <a:lnTo>
                  <a:pt x="352246" y="864993"/>
                </a:lnTo>
                <a:lnTo>
                  <a:pt x="397063" y="887898"/>
                </a:lnTo>
                <a:lnTo>
                  <a:pt x="440512" y="905953"/>
                </a:lnTo>
                <a:lnTo>
                  <a:pt x="481958" y="920705"/>
                </a:lnTo>
                <a:lnTo>
                  <a:pt x="501732" y="927326"/>
                </a:lnTo>
                <a:lnTo>
                  <a:pt x="520768" y="933701"/>
                </a:lnTo>
                <a:lnTo>
                  <a:pt x="538986" y="940024"/>
                </a:lnTo>
                <a:lnTo>
                  <a:pt x="556307" y="946487"/>
                </a:lnTo>
                <a:lnTo>
                  <a:pt x="572652" y="953285"/>
                </a:lnTo>
                <a:lnTo>
                  <a:pt x="588543" y="958204"/>
                </a:lnTo>
                <a:lnTo>
                  <a:pt x="636671" y="968393"/>
                </a:lnTo>
                <a:lnTo>
                  <a:pt x="668519" y="971024"/>
                </a:lnTo>
                <a:lnTo>
                  <a:pt x="684186" y="970986"/>
                </a:lnTo>
                <a:lnTo>
                  <a:pt x="729417" y="965032"/>
                </a:lnTo>
                <a:lnTo>
                  <a:pt x="770697" y="949580"/>
                </a:lnTo>
                <a:lnTo>
                  <a:pt x="806356" y="923679"/>
                </a:lnTo>
                <a:lnTo>
                  <a:pt x="834725" y="886375"/>
                </a:lnTo>
                <a:lnTo>
                  <a:pt x="852028" y="840180"/>
                </a:lnTo>
                <a:lnTo>
                  <a:pt x="862787" y="794372"/>
                </a:lnTo>
                <a:lnTo>
                  <a:pt x="867212" y="746978"/>
                </a:lnTo>
                <a:lnTo>
                  <a:pt x="866950" y="730336"/>
                </a:lnTo>
                <a:lnTo>
                  <a:pt x="859976" y="676403"/>
                </a:lnTo>
                <a:lnTo>
                  <a:pt x="849463" y="636054"/>
                </a:lnTo>
                <a:lnTo>
                  <a:pt x="833604" y="591209"/>
                </a:lnTo>
                <a:lnTo>
                  <a:pt x="811837" y="541023"/>
                </a:lnTo>
                <a:lnTo>
                  <a:pt x="783599" y="484655"/>
                </a:lnTo>
                <a:lnTo>
                  <a:pt x="769189" y="456570"/>
                </a:lnTo>
                <a:lnTo>
                  <a:pt x="738290" y="400746"/>
                </a:lnTo>
                <a:lnTo>
                  <a:pt x="704678" y="345969"/>
                </a:lnTo>
                <a:lnTo>
                  <a:pt x="668424" y="292943"/>
                </a:lnTo>
                <a:lnTo>
                  <a:pt x="629599" y="242371"/>
                </a:lnTo>
                <a:lnTo>
                  <a:pt x="588273" y="194956"/>
                </a:lnTo>
                <a:lnTo>
                  <a:pt x="544517" y="151402"/>
                </a:lnTo>
                <a:lnTo>
                  <a:pt x="498402" y="112412"/>
                </a:lnTo>
                <a:lnTo>
                  <a:pt x="450000" y="78689"/>
                </a:lnTo>
                <a:lnTo>
                  <a:pt x="399381" y="50937"/>
                </a:lnTo>
                <a:lnTo>
                  <a:pt x="348750" y="31105"/>
                </a:lnTo>
                <a:lnTo>
                  <a:pt x="300569" y="16772"/>
                </a:lnTo>
                <a:lnTo>
                  <a:pt x="254039" y="6409"/>
                </a:lnTo>
                <a:lnTo>
                  <a:pt x="209792" y="789"/>
                </a:lnTo>
                <a:lnTo>
                  <a:pt x="188724" y="0"/>
                </a:lnTo>
                <a:lnTo>
                  <a:pt x="168463" y="686"/>
                </a:lnTo>
                <a:lnTo>
                  <a:pt x="130685" y="6871"/>
                </a:lnTo>
                <a:lnTo>
                  <a:pt x="82060" y="29631"/>
                </a:lnTo>
                <a:lnTo>
                  <a:pt x="44986" y="70886"/>
                </a:lnTo>
                <a:lnTo>
                  <a:pt x="27742" y="109954"/>
                </a:lnTo>
                <a:lnTo>
                  <a:pt x="21599" y="133246"/>
                </a:lnTo>
                <a:lnTo>
                  <a:pt x="15104" y="157611"/>
                </a:lnTo>
                <a:lnTo>
                  <a:pt x="5457" y="205176"/>
                </a:lnTo>
                <a:lnTo>
                  <a:pt x="558" y="251890"/>
                </a:lnTo>
                <a:lnTo>
                  <a:pt x="0" y="275192"/>
                </a:lnTo>
                <a:lnTo>
                  <a:pt x="759" y="298598"/>
                </a:lnTo>
                <a:lnTo>
                  <a:pt x="6411" y="346145"/>
                </a:lnTo>
                <a:lnTo>
                  <a:pt x="17865" y="395377"/>
                </a:lnTo>
                <a:lnTo>
                  <a:pt x="35473" y="447138"/>
                </a:lnTo>
                <a:lnTo>
                  <a:pt x="59586" y="502274"/>
                </a:lnTo>
                <a:lnTo>
                  <a:pt x="90554" y="561630"/>
                </a:lnTo>
                <a:lnTo>
                  <a:pt x="128730" y="626050"/>
                </a:lnTo>
                <a:lnTo>
                  <a:pt x="150631" y="660423"/>
                </a:lnTo>
                <a:close/>
              </a:path>
            </a:pathLst>
          </a:custGeom>
          <a:ln w="38099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781642" y="2354034"/>
            <a:ext cx="1439545" cy="808355"/>
          </a:xfrm>
          <a:custGeom>
            <a:avLst/>
            <a:gdLst/>
            <a:ahLst/>
            <a:cxnLst/>
            <a:rect l="l" t="t" r="r" b="b"/>
            <a:pathLst>
              <a:path w="1439545" h="808355">
                <a:moveTo>
                  <a:pt x="643886" y="0"/>
                </a:moveTo>
                <a:lnTo>
                  <a:pt x="582649" y="877"/>
                </a:lnTo>
                <a:lnTo>
                  <a:pt x="522538" y="4529"/>
                </a:lnTo>
                <a:lnTo>
                  <a:pt x="464071" y="11070"/>
                </a:lnTo>
                <a:lnTo>
                  <a:pt x="407766" y="20615"/>
                </a:lnTo>
                <a:lnTo>
                  <a:pt x="354142" y="33278"/>
                </a:lnTo>
                <a:lnTo>
                  <a:pt x="303717" y="49172"/>
                </a:lnTo>
                <a:lnTo>
                  <a:pt x="257010" y="68412"/>
                </a:lnTo>
                <a:lnTo>
                  <a:pt x="214539" y="91112"/>
                </a:lnTo>
                <a:lnTo>
                  <a:pt x="176822" y="117385"/>
                </a:lnTo>
                <a:lnTo>
                  <a:pt x="135676" y="154757"/>
                </a:lnTo>
                <a:lnTo>
                  <a:pt x="100094" y="192965"/>
                </a:lnTo>
                <a:lnTo>
                  <a:pt x="70015" y="231788"/>
                </a:lnTo>
                <a:lnTo>
                  <a:pt x="45376" y="271009"/>
                </a:lnTo>
                <a:lnTo>
                  <a:pt x="26117" y="310405"/>
                </a:lnTo>
                <a:lnTo>
                  <a:pt x="12175" y="349760"/>
                </a:lnTo>
                <a:lnTo>
                  <a:pt x="3490" y="388851"/>
                </a:lnTo>
                <a:lnTo>
                  <a:pt x="0" y="427460"/>
                </a:lnTo>
                <a:lnTo>
                  <a:pt x="1642" y="465368"/>
                </a:lnTo>
                <a:lnTo>
                  <a:pt x="20081" y="538199"/>
                </a:lnTo>
                <a:lnTo>
                  <a:pt x="36754" y="572683"/>
                </a:lnTo>
                <a:lnTo>
                  <a:pt x="58315" y="605587"/>
                </a:lnTo>
                <a:lnTo>
                  <a:pt x="84700" y="636691"/>
                </a:lnTo>
                <a:lnTo>
                  <a:pt x="115850" y="665775"/>
                </a:lnTo>
                <a:lnTo>
                  <a:pt x="151703" y="692620"/>
                </a:lnTo>
                <a:lnTo>
                  <a:pt x="192196" y="717006"/>
                </a:lnTo>
                <a:lnTo>
                  <a:pt x="237269" y="738713"/>
                </a:lnTo>
                <a:lnTo>
                  <a:pt x="286859" y="757522"/>
                </a:lnTo>
                <a:lnTo>
                  <a:pt x="340906" y="773213"/>
                </a:lnTo>
                <a:lnTo>
                  <a:pt x="400470" y="785267"/>
                </a:lnTo>
                <a:lnTo>
                  <a:pt x="465725" y="793732"/>
                </a:lnTo>
                <a:lnTo>
                  <a:pt x="535335" y="799243"/>
                </a:lnTo>
                <a:lnTo>
                  <a:pt x="607966" y="802431"/>
                </a:lnTo>
                <a:lnTo>
                  <a:pt x="682282" y="803931"/>
                </a:lnTo>
                <a:lnTo>
                  <a:pt x="901994" y="804632"/>
                </a:lnTo>
                <a:lnTo>
                  <a:pt x="969702" y="805710"/>
                </a:lnTo>
                <a:lnTo>
                  <a:pt x="1001769" y="806763"/>
                </a:lnTo>
                <a:lnTo>
                  <a:pt x="1032421" y="808265"/>
                </a:lnTo>
                <a:lnTo>
                  <a:pt x="1092006" y="808109"/>
                </a:lnTo>
                <a:lnTo>
                  <a:pt x="1147538" y="800977"/>
                </a:lnTo>
                <a:lnTo>
                  <a:pt x="1198831" y="787449"/>
                </a:lnTo>
                <a:lnTo>
                  <a:pt x="1245702" y="768106"/>
                </a:lnTo>
                <a:lnTo>
                  <a:pt x="1287965" y="743527"/>
                </a:lnTo>
                <a:lnTo>
                  <a:pt x="1325436" y="714292"/>
                </a:lnTo>
                <a:lnTo>
                  <a:pt x="1357930" y="680982"/>
                </a:lnTo>
                <a:lnTo>
                  <a:pt x="1385264" y="644175"/>
                </a:lnTo>
                <a:lnTo>
                  <a:pt x="1407251" y="604452"/>
                </a:lnTo>
                <a:lnTo>
                  <a:pt x="1423708" y="562393"/>
                </a:lnTo>
                <a:lnTo>
                  <a:pt x="1434450" y="518578"/>
                </a:lnTo>
                <a:lnTo>
                  <a:pt x="1439293" y="473586"/>
                </a:lnTo>
                <a:lnTo>
                  <a:pt x="1438051" y="427997"/>
                </a:lnTo>
                <a:lnTo>
                  <a:pt x="1430540" y="382392"/>
                </a:lnTo>
                <a:lnTo>
                  <a:pt x="1416576" y="337349"/>
                </a:lnTo>
                <a:lnTo>
                  <a:pt x="1395974" y="293450"/>
                </a:lnTo>
                <a:lnTo>
                  <a:pt x="1368550" y="251274"/>
                </a:lnTo>
                <a:lnTo>
                  <a:pt x="1334118" y="211400"/>
                </a:lnTo>
                <a:lnTo>
                  <a:pt x="1292495" y="174409"/>
                </a:lnTo>
                <a:lnTo>
                  <a:pt x="1243495" y="140880"/>
                </a:lnTo>
                <a:lnTo>
                  <a:pt x="1204096" y="118761"/>
                </a:lnTo>
                <a:lnTo>
                  <a:pt x="1160119" y="98162"/>
                </a:lnTo>
                <a:lnTo>
                  <a:pt x="1112083" y="79197"/>
                </a:lnTo>
                <a:lnTo>
                  <a:pt x="1060506" y="61981"/>
                </a:lnTo>
                <a:lnTo>
                  <a:pt x="1005908" y="46626"/>
                </a:lnTo>
                <a:lnTo>
                  <a:pt x="948806" y="33249"/>
                </a:lnTo>
                <a:lnTo>
                  <a:pt x="889718" y="21961"/>
                </a:lnTo>
                <a:lnTo>
                  <a:pt x="829164" y="12879"/>
                </a:lnTo>
                <a:lnTo>
                  <a:pt x="767662" y="6115"/>
                </a:lnTo>
                <a:lnTo>
                  <a:pt x="705729" y="1784"/>
                </a:lnTo>
                <a:lnTo>
                  <a:pt x="643886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781642" y="2354034"/>
            <a:ext cx="1439545" cy="808355"/>
          </a:xfrm>
          <a:custGeom>
            <a:avLst/>
            <a:gdLst/>
            <a:ahLst/>
            <a:cxnLst/>
            <a:rect l="l" t="t" r="r" b="b"/>
            <a:pathLst>
              <a:path w="1439545" h="808355">
                <a:moveTo>
                  <a:pt x="176822" y="117385"/>
                </a:moveTo>
                <a:lnTo>
                  <a:pt x="135676" y="154757"/>
                </a:lnTo>
                <a:lnTo>
                  <a:pt x="100094" y="192965"/>
                </a:lnTo>
                <a:lnTo>
                  <a:pt x="70015" y="231788"/>
                </a:lnTo>
                <a:lnTo>
                  <a:pt x="45376" y="271009"/>
                </a:lnTo>
                <a:lnTo>
                  <a:pt x="26117" y="310405"/>
                </a:lnTo>
                <a:lnTo>
                  <a:pt x="12175" y="349760"/>
                </a:lnTo>
                <a:lnTo>
                  <a:pt x="3490" y="388851"/>
                </a:lnTo>
                <a:lnTo>
                  <a:pt x="0" y="427460"/>
                </a:lnTo>
                <a:lnTo>
                  <a:pt x="1642" y="465368"/>
                </a:lnTo>
                <a:lnTo>
                  <a:pt x="20081" y="538199"/>
                </a:lnTo>
                <a:lnTo>
                  <a:pt x="36754" y="572683"/>
                </a:lnTo>
                <a:lnTo>
                  <a:pt x="58315" y="605587"/>
                </a:lnTo>
                <a:lnTo>
                  <a:pt x="84700" y="636691"/>
                </a:lnTo>
                <a:lnTo>
                  <a:pt x="115850" y="665775"/>
                </a:lnTo>
                <a:lnTo>
                  <a:pt x="151703" y="692620"/>
                </a:lnTo>
                <a:lnTo>
                  <a:pt x="192196" y="717006"/>
                </a:lnTo>
                <a:lnTo>
                  <a:pt x="237269" y="738713"/>
                </a:lnTo>
                <a:lnTo>
                  <a:pt x="286859" y="757522"/>
                </a:lnTo>
                <a:lnTo>
                  <a:pt x="340906" y="773213"/>
                </a:lnTo>
                <a:lnTo>
                  <a:pt x="400470" y="785267"/>
                </a:lnTo>
                <a:lnTo>
                  <a:pt x="465725" y="793732"/>
                </a:lnTo>
                <a:lnTo>
                  <a:pt x="535335" y="799243"/>
                </a:lnTo>
                <a:lnTo>
                  <a:pt x="607966" y="802431"/>
                </a:lnTo>
                <a:lnTo>
                  <a:pt x="682282" y="803931"/>
                </a:lnTo>
                <a:lnTo>
                  <a:pt x="756949" y="804376"/>
                </a:lnTo>
                <a:lnTo>
                  <a:pt x="793997" y="804400"/>
                </a:lnTo>
                <a:lnTo>
                  <a:pt x="830631" y="804399"/>
                </a:lnTo>
                <a:lnTo>
                  <a:pt x="866686" y="804449"/>
                </a:lnTo>
                <a:lnTo>
                  <a:pt x="936389" y="805026"/>
                </a:lnTo>
                <a:lnTo>
                  <a:pt x="1001769" y="806763"/>
                </a:lnTo>
                <a:lnTo>
                  <a:pt x="1032421" y="808265"/>
                </a:lnTo>
                <a:lnTo>
                  <a:pt x="1092006" y="808109"/>
                </a:lnTo>
                <a:lnTo>
                  <a:pt x="1147538" y="800977"/>
                </a:lnTo>
                <a:lnTo>
                  <a:pt x="1198831" y="787449"/>
                </a:lnTo>
                <a:lnTo>
                  <a:pt x="1245702" y="768106"/>
                </a:lnTo>
                <a:lnTo>
                  <a:pt x="1287965" y="743527"/>
                </a:lnTo>
                <a:lnTo>
                  <a:pt x="1325436" y="714292"/>
                </a:lnTo>
                <a:lnTo>
                  <a:pt x="1357930" y="680982"/>
                </a:lnTo>
                <a:lnTo>
                  <a:pt x="1385264" y="644175"/>
                </a:lnTo>
                <a:lnTo>
                  <a:pt x="1407251" y="604452"/>
                </a:lnTo>
                <a:lnTo>
                  <a:pt x="1423708" y="562393"/>
                </a:lnTo>
                <a:lnTo>
                  <a:pt x="1434450" y="518578"/>
                </a:lnTo>
                <a:lnTo>
                  <a:pt x="1439293" y="473586"/>
                </a:lnTo>
                <a:lnTo>
                  <a:pt x="1438051" y="427997"/>
                </a:lnTo>
                <a:lnTo>
                  <a:pt x="1430540" y="382392"/>
                </a:lnTo>
                <a:lnTo>
                  <a:pt x="1416576" y="337349"/>
                </a:lnTo>
                <a:lnTo>
                  <a:pt x="1395974" y="293450"/>
                </a:lnTo>
                <a:lnTo>
                  <a:pt x="1368550" y="251274"/>
                </a:lnTo>
                <a:lnTo>
                  <a:pt x="1334118" y="211400"/>
                </a:lnTo>
                <a:lnTo>
                  <a:pt x="1292495" y="174409"/>
                </a:lnTo>
                <a:lnTo>
                  <a:pt x="1243495" y="140880"/>
                </a:lnTo>
                <a:lnTo>
                  <a:pt x="1204096" y="118761"/>
                </a:lnTo>
                <a:lnTo>
                  <a:pt x="1160119" y="98162"/>
                </a:lnTo>
                <a:lnTo>
                  <a:pt x="1112083" y="79197"/>
                </a:lnTo>
                <a:lnTo>
                  <a:pt x="1060506" y="61981"/>
                </a:lnTo>
                <a:lnTo>
                  <a:pt x="1005908" y="46626"/>
                </a:lnTo>
                <a:lnTo>
                  <a:pt x="948806" y="33249"/>
                </a:lnTo>
                <a:lnTo>
                  <a:pt x="889718" y="21961"/>
                </a:lnTo>
                <a:lnTo>
                  <a:pt x="829164" y="12879"/>
                </a:lnTo>
                <a:lnTo>
                  <a:pt x="767662" y="6115"/>
                </a:lnTo>
                <a:lnTo>
                  <a:pt x="705729" y="1784"/>
                </a:lnTo>
                <a:lnTo>
                  <a:pt x="643886" y="0"/>
                </a:lnTo>
                <a:lnTo>
                  <a:pt x="582649" y="877"/>
                </a:lnTo>
                <a:lnTo>
                  <a:pt x="522538" y="4529"/>
                </a:lnTo>
                <a:lnTo>
                  <a:pt x="464071" y="11070"/>
                </a:lnTo>
                <a:lnTo>
                  <a:pt x="407766" y="20615"/>
                </a:lnTo>
                <a:lnTo>
                  <a:pt x="354142" y="33278"/>
                </a:lnTo>
                <a:lnTo>
                  <a:pt x="303717" y="49172"/>
                </a:lnTo>
                <a:lnTo>
                  <a:pt x="257010" y="68412"/>
                </a:lnTo>
                <a:lnTo>
                  <a:pt x="214539" y="91112"/>
                </a:lnTo>
                <a:lnTo>
                  <a:pt x="176822" y="117385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726524" y="2016086"/>
            <a:ext cx="502284" cy="672465"/>
          </a:xfrm>
          <a:custGeom>
            <a:avLst/>
            <a:gdLst/>
            <a:ahLst/>
            <a:cxnLst/>
            <a:rect l="l" t="t" r="r" b="b"/>
            <a:pathLst>
              <a:path w="502285" h="672464">
                <a:moveTo>
                  <a:pt x="258604" y="0"/>
                </a:moveTo>
                <a:lnTo>
                  <a:pt x="212271" y="3114"/>
                </a:lnTo>
                <a:lnTo>
                  <a:pt x="168673" y="16919"/>
                </a:lnTo>
                <a:lnTo>
                  <a:pt x="129631" y="41977"/>
                </a:lnTo>
                <a:lnTo>
                  <a:pt x="96968" y="78850"/>
                </a:lnTo>
                <a:lnTo>
                  <a:pt x="76595" y="114559"/>
                </a:lnTo>
                <a:lnTo>
                  <a:pt x="56024" y="156241"/>
                </a:lnTo>
                <a:lnTo>
                  <a:pt x="37030" y="202339"/>
                </a:lnTo>
                <a:lnTo>
                  <a:pt x="20797" y="251434"/>
                </a:lnTo>
                <a:lnTo>
                  <a:pt x="8507" y="302107"/>
                </a:lnTo>
                <a:lnTo>
                  <a:pt x="1343" y="352937"/>
                </a:lnTo>
                <a:lnTo>
                  <a:pt x="0" y="386211"/>
                </a:lnTo>
                <a:lnTo>
                  <a:pt x="489" y="402506"/>
                </a:lnTo>
                <a:lnTo>
                  <a:pt x="5104" y="446344"/>
                </a:lnTo>
                <a:lnTo>
                  <a:pt x="20279" y="499668"/>
                </a:lnTo>
                <a:lnTo>
                  <a:pt x="45443" y="548561"/>
                </a:lnTo>
                <a:lnTo>
                  <a:pt x="78845" y="591473"/>
                </a:lnTo>
                <a:lnTo>
                  <a:pt x="118731" y="626859"/>
                </a:lnTo>
                <a:lnTo>
                  <a:pt x="163349" y="653169"/>
                </a:lnTo>
                <a:lnTo>
                  <a:pt x="210947" y="668857"/>
                </a:lnTo>
                <a:lnTo>
                  <a:pt x="259771" y="672374"/>
                </a:lnTo>
                <a:lnTo>
                  <a:pt x="284096" y="669085"/>
                </a:lnTo>
                <a:lnTo>
                  <a:pt x="331475" y="651445"/>
                </a:lnTo>
                <a:lnTo>
                  <a:pt x="375699" y="617766"/>
                </a:lnTo>
                <a:lnTo>
                  <a:pt x="402937" y="585027"/>
                </a:lnTo>
                <a:lnTo>
                  <a:pt x="428149" y="544264"/>
                </a:lnTo>
                <a:lnTo>
                  <a:pt x="450699" y="497308"/>
                </a:lnTo>
                <a:lnTo>
                  <a:pt x="469955" y="445989"/>
                </a:lnTo>
                <a:lnTo>
                  <a:pt x="485284" y="392134"/>
                </a:lnTo>
                <a:lnTo>
                  <a:pt x="496052" y="337575"/>
                </a:lnTo>
                <a:lnTo>
                  <a:pt x="501626" y="284141"/>
                </a:lnTo>
                <a:lnTo>
                  <a:pt x="502268" y="258417"/>
                </a:lnTo>
                <a:lnTo>
                  <a:pt x="501374" y="233661"/>
                </a:lnTo>
                <a:lnTo>
                  <a:pt x="494661" y="187965"/>
                </a:lnTo>
                <a:lnTo>
                  <a:pt x="480855" y="148882"/>
                </a:lnTo>
                <a:lnTo>
                  <a:pt x="452065" y="103233"/>
                </a:lnTo>
                <a:lnTo>
                  <a:pt x="415985" y="65186"/>
                </a:lnTo>
                <a:lnTo>
                  <a:pt x="374437" y="35303"/>
                </a:lnTo>
                <a:lnTo>
                  <a:pt x="329243" y="14146"/>
                </a:lnTo>
                <a:lnTo>
                  <a:pt x="282227" y="2276"/>
                </a:lnTo>
                <a:lnTo>
                  <a:pt x="258604" y="0"/>
                </a:lnTo>
                <a:close/>
              </a:path>
            </a:pathLst>
          </a:custGeom>
          <a:solidFill>
            <a:srgbClr val="ABD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726524" y="2016086"/>
            <a:ext cx="502284" cy="672465"/>
          </a:xfrm>
          <a:custGeom>
            <a:avLst/>
            <a:gdLst/>
            <a:ahLst/>
            <a:cxnLst/>
            <a:rect l="l" t="t" r="r" b="b"/>
            <a:pathLst>
              <a:path w="502285" h="672464">
                <a:moveTo>
                  <a:pt x="480855" y="148882"/>
                </a:moveTo>
                <a:lnTo>
                  <a:pt x="452065" y="103233"/>
                </a:lnTo>
                <a:lnTo>
                  <a:pt x="415985" y="65186"/>
                </a:lnTo>
                <a:lnTo>
                  <a:pt x="374437" y="35303"/>
                </a:lnTo>
                <a:lnTo>
                  <a:pt x="329243" y="14146"/>
                </a:lnTo>
                <a:lnTo>
                  <a:pt x="282227" y="2276"/>
                </a:lnTo>
                <a:lnTo>
                  <a:pt x="258604" y="0"/>
                </a:lnTo>
                <a:lnTo>
                  <a:pt x="235210" y="255"/>
                </a:lnTo>
                <a:lnTo>
                  <a:pt x="190016" y="8645"/>
                </a:lnTo>
                <a:lnTo>
                  <a:pt x="148468" y="28006"/>
                </a:lnTo>
                <a:lnTo>
                  <a:pt x="112388" y="58901"/>
                </a:lnTo>
                <a:lnTo>
                  <a:pt x="83599" y="101892"/>
                </a:lnTo>
                <a:lnTo>
                  <a:pt x="62764" y="141786"/>
                </a:lnTo>
                <a:lnTo>
                  <a:pt x="43113" y="186570"/>
                </a:lnTo>
                <a:lnTo>
                  <a:pt x="25828" y="234824"/>
                </a:lnTo>
                <a:lnTo>
                  <a:pt x="12092" y="285128"/>
                </a:lnTo>
                <a:lnTo>
                  <a:pt x="3088" y="336064"/>
                </a:lnTo>
                <a:lnTo>
                  <a:pt x="0" y="386211"/>
                </a:lnTo>
                <a:lnTo>
                  <a:pt x="489" y="402506"/>
                </a:lnTo>
                <a:lnTo>
                  <a:pt x="5104" y="446344"/>
                </a:lnTo>
                <a:lnTo>
                  <a:pt x="20279" y="499668"/>
                </a:lnTo>
                <a:lnTo>
                  <a:pt x="45443" y="548561"/>
                </a:lnTo>
                <a:lnTo>
                  <a:pt x="78845" y="591473"/>
                </a:lnTo>
                <a:lnTo>
                  <a:pt x="118731" y="626859"/>
                </a:lnTo>
                <a:lnTo>
                  <a:pt x="163349" y="653169"/>
                </a:lnTo>
                <a:lnTo>
                  <a:pt x="210947" y="668857"/>
                </a:lnTo>
                <a:lnTo>
                  <a:pt x="259771" y="672374"/>
                </a:lnTo>
                <a:lnTo>
                  <a:pt x="284096" y="669085"/>
                </a:lnTo>
                <a:lnTo>
                  <a:pt x="331475" y="651445"/>
                </a:lnTo>
                <a:lnTo>
                  <a:pt x="375699" y="617766"/>
                </a:lnTo>
                <a:lnTo>
                  <a:pt x="402937" y="585027"/>
                </a:lnTo>
                <a:lnTo>
                  <a:pt x="428149" y="544264"/>
                </a:lnTo>
                <a:lnTo>
                  <a:pt x="450699" y="497308"/>
                </a:lnTo>
                <a:lnTo>
                  <a:pt x="469955" y="445989"/>
                </a:lnTo>
                <a:lnTo>
                  <a:pt x="485284" y="392134"/>
                </a:lnTo>
                <a:lnTo>
                  <a:pt x="496052" y="337575"/>
                </a:lnTo>
                <a:lnTo>
                  <a:pt x="501626" y="284141"/>
                </a:lnTo>
                <a:lnTo>
                  <a:pt x="502268" y="258417"/>
                </a:lnTo>
                <a:lnTo>
                  <a:pt x="501374" y="233661"/>
                </a:lnTo>
                <a:lnTo>
                  <a:pt x="498864" y="210100"/>
                </a:lnTo>
                <a:lnTo>
                  <a:pt x="494661" y="187965"/>
                </a:lnTo>
                <a:lnTo>
                  <a:pt x="488684" y="167482"/>
                </a:lnTo>
                <a:lnTo>
                  <a:pt x="480855" y="148882"/>
                </a:lnTo>
                <a:close/>
              </a:path>
            </a:pathLst>
          </a:custGeom>
          <a:ln w="3175">
            <a:solidFill>
              <a:srgbClr val="232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6201536" y="260616"/>
            <a:ext cx="2768599" cy="576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6818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z="2800" spc="-10">
                <a:latin typeface="Franklin Gothic Medium"/>
                <a:cs typeface="Franklin Gothic Medium"/>
              </a:rPr>
              <a:t>M</a:t>
            </a:r>
            <a:r>
              <a:rPr dirty="0" sz="2800" spc="-10">
                <a:latin typeface="Franklin Gothic Medium"/>
                <a:cs typeface="Franklin Gothic Medium"/>
              </a:rPr>
              <a:t>O</a:t>
            </a:r>
            <a:r>
              <a:rPr dirty="0" sz="2800" spc="-20">
                <a:latin typeface="Franklin Gothic Medium"/>
                <a:cs typeface="Franklin Gothic Medium"/>
              </a:rPr>
              <a:t>D</a:t>
            </a:r>
            <a:r>
              <a:rPr dirty="0" sz="2800" spc="-10">
                <a:latin typeface="Franklin Gothic Medium"/>
                <a:cs typeface="Franklin Gothic Medium"/>
              </a:rPr>
              <a:t>A</a:t>
            </a:r>
            <a:r>
              <a:rPr dirty="0" sz="2800" spc="-10">
                <a:latin typeface="Franklin Gothic Medium"/>
                <a:cs typeface="Franklin Gothic Medium"/>
              </a:rPr>
              <a:t>L</a:t>
            </a:r>
            <a:r>
              <a:rPr dirty="0" sz="2800" spc="-15">
                <a:latin typeface="Franklin Gothic Medium"/>
                <a:cs typeface="Franklin Gothic Medium"/>
              </a:rPr>
              <a:t>ITÀ</a:t>
            </a:r>
            <a:r>
              <a:rPr dirty="0" sz="2800" spc="-45">
                <a:latin typeface="Franklin Gothic Medium"/>
                <a:cs typeface="Franklin Gothic Medium"/>
              </a:rPr>
              <a:t> </a:t>
            </a:r>
            <a:r>
              <a:rPr dirty="0" sz="2800" spc="-5">
                <a:latin typeface="Franklin Gothic Medium"/>
                <a:cs typeface="Franklin Gothic Medium"/>
              </a:rPr>
              <a:t>D</a:t>
            </a:r>
            <a:r>
              <a:rPr dirty="0" sz="2800" spc="-10">
                <a:latin typeface="Franklin Gothic Medium"/>
                <a:cs typeface="Franklin Gothic Medium"/>
              </a:rPr>
              <a:t>I</a:t>
            </a:r>
            <a:r>
              <a:rPr dirty="0" sz="2800" spc="-10">
                <a:latin typeface="Franklin Gothic Medium"/>
                <a:cs typeface="Franklin Gothic Medium"/>
              </a:rPr>
              <a:t> </a:t>
            </a:r>
            <a:r>
              <a:rPr dirty="0" sz="2800" spc="-10">
                <a:latin typeface="Franklin Gothic Medium"/>
                <a:cs typeface="Franklin Gothic Medium"/>
              </a:rPr>
              <a:t>SEC</a:t>
            </a:r>
            <a:r>
              <a:rPr dirty="0" sz="2800" spc="-5">
                <a:latin typeface="Franklin Gothic Medium"/>
                <a:cs typeface="Franklin Gothic Medium"/>
              </a:rPr>
              <a:t>R</a:t>
            </a:r>
            <a:r>
              <a:rPr dirty="0" sz="2800" spc="-5">
                <a:latin typeface="Franklin Gothic Medium"/>
                <a:cs typeface="Franklin Gothic Medium"/>
              </a:rPr>
              <a:t>E</a:t>
            </a:r>
            <a:r>
              <a:rPr dirty="0" sz="2800" spc="-15">
                <a:latin typeface="Franklin Gothic Medium"/>
                <a:cs typeface="Franklin Gothic Medium"/>
              </a:rPr>
              <a:t>ZIONE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1000" y="1142974"/>
            <a:ext cx="8077200" cy="4446270"/>
          </a:xfrm>
          <a:custGeom>
            <a:avLst/>
            <a:gdLst/>
            <a:ahLst/>
            <a:cxnLst/>
            <a:rect l="l" t="t" r="r" b="b"/>
            <a:pathLst>
              <a:path w="8077200" h="4446270">
                <a:moveTo>
                  <a:pt x="0" y="4446270"/>
                </a:moveTo>
                <a:lnTo>
                  <a:pt x="8077200" y="4446270"/>
                </a:lnTo>
                <a:lnTo>
                  <a:pt x="8077200" y="0"/>
                </a:lnTo>
                <a:lnTo>
                  <a:pt x="0" y="0"/>
                </a:lnTo>
                <a:lnTo>
                  <a:pt x="0" y="444627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1000" y="1142974"/>
            <a:ext cx="8077200" cy="4446270"/>
          </a:xfrm>
          <a:custGeom>
            <a:avLst/>
            <a:gdLst/>
            <a:ahLst/>
            <a:cxnLst/>
            <a:rect l="l" t="t" r="r" b="b"/>
            <a:pathLst>
              <a:path w="8077200" h="4446270">
                <a:moveTo>
                  <a:pt x="0" y="4446270"/>
                </a:moveTo>
                <a:lnTo>
                  <a:pt x="8077200" y="4446270"/>
                </a:lnTo>
                <a:lnTo>
                  <a:pt x="8077200" y="0"/>
                </a:lnTo>
                <a:lnTo>
                  <a:pt x="0" y="0"/>
                </a:lnTo>
                <a:lnTo>
                  <a:pt x="0" y="4446270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39572" y="1446523"/>
            <a:ext cx="7753350" cy="3990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85420">
              <a:lnSpc>
                <a:spcPts val="2825"/>
              </a:lnSpc>
            </a:pPr>
            <a:r>
              <a:rPr dirty="0" sz="2400" spc="-20">
                <a:latin typeface="Franklin Gothic Book"/>
                <a:cs typeface="Franklin Gothic Book"/>
              </a:rPr>
              <a:t>Merocrin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endParaRPr sz="2400">
              <a:latin typeface="Franklin Gothic Book"/>
              <a:cs typeface="Franklin Gothic Book"/>
            </a:endParaRPr>
          </a:p>
          <a:p>
            <a:pPr marL="1370330" indent="-286385">
              <a:lnSpc>
                <a:spcPts val="2825"/>
              </a:lnSpc>
              <a:buClr>
                <a:srgbClr val="822333"/>
              </a:buClr>
              <a:buFont typeface="Arial"/>
              <a:buChar char="•"/>
              <a:tabLst>
                <a:tab pos="1370965" algn="l"/>
              </a:tabLst>
            </a:pPr>
            <a:r>
              <a:rPr dirty="0" sz="2400" spc="-10">
                <a:latin typeface="Franklin Gothic Book"/>
                <a:cs typeface="Franklin Gothic Book"/>
              </a:rPr>
              <a:t>Il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prodo</a:t>
            </a:r>
            <a:r>
              <a:rPr dirty="0" sz="2400">
                <a:latin typeface="Franklin Gothic Book"/>
                <a:cs typeface="Franklin Gothic Book"/>
              </a:rPr>
              <a:t>t</a:t>
            </a:r>
            <a:r>
              <a:rPr dirty="0" sz="2400" spc="-10">
                <a:latin typeface="Franklin Gothic Book"/>
                <a:cs typeface="Franklin Gothic Book"/>
              </a:rPr>
              <a:t>to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è</a:t>
            </a:r>
            <a:r>
              <a:rPr dirty="0" sz="2400" spc="1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rilasciato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mediante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esocitosi</a:t>
            </a:r>
            <a:endParaRPr sz="24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2300">
              <a:latin typeface="Times New Roman"/>
              <a:cs typeface="Times New Roman"/>
            </a:endParaRPr>
          </a:p>
          <a:p>
            <a:pPr algn="ctr" marR="184150">
              <a:lnSpc>
                <a:spcPts val="2825"/>
              </a:lnSpc>
            </a:pPr>
            <a:r>
              <a:rPr dirty="0" sz="2400" spc="-15">
                <a:latin typeface="Franklin Gothic Book"/>
                <a:cs typeface="Franklin Gothic Book"/>
              </a:rPr>
              <a:t>Apocrina</a:t>
            </a:r>
            <a:endParaRPr sz="2400">
              <a:latin typeface="Franklin Gothic Book"/>
              <a:cs typeface="Franklin Gothic Book"/>
            </a:endParaRPr>
          </a:p>
          <a:p>
            <a:pPr marL="1730375" marR="245110" indent="-1475105">
              <a:lnSpc>
                <a:spcPct val="76700"/>
              </a:lnSpc>
              <a:spcBef>
                <a:spcPts val="615"/>
              </a:spcBef>
              <a:buClr>
                <a:srgbClr val="822333"/>
              </a:buClr>
              <a:buFont typeface="Arial"/>
              <a:buChar char="•"/>
              <a:tabLst>
                <a:tab pos="542290" algn="l"/>
              </a:tabLst>
            </a:pPr>
            <a:r>
              <a:rPr dirty="0" sz="2400" spc="-15">
                <a:latin typeface="Franklin Gothic Book"/>
                <a:cs typeface="Franklin Gothic Book"/>
              </a:rPr>
              <a:t>U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por</a:t>
            </a:r>
            <a:r>
              <a:rPr dirty="0" sz="2400" spc="-10">
                <a:latin typeface="Franklin Gothic Book"/>
                <a:cs typeface="Franklin Gothic Book"/>
              </a:rPr>
              <a:t>z</a:t>
            </a:r>
            <a:r>
              <a:rPr dirty="0" sz="2400" spc="-20">
                <a:latin typeface="Franklin Gothic Book"/>
                <a:cs typeface="Franklin Gothic Book"/>
              </a:rPr>
              <a:t>ion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 </a:t>
            </a:r>
            <a:r>
              <a:rPr dirty="0" sz="2400" spc="-15">
                <a:latin typeface="Franklin Gothic Book"/>
                <a:cs typeface="Franklin Gothic Book"/>
              </a:rPr>
              <a:t>citoplasma</a:t>
            </a:r>
            <a:r>
              <a:rPr dirty="0" sz="2400">
                <a:latin typeface="Franklin Gothic Book"/>
                <a:cs typeface="Franklin Gothic Book"/>
              </a:rPr>
              <a:t> si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separa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pe</a:t>
            </a:r>
            <a:r>
              <a:rPr dirty="0" sz="2400" spc="-10">
                <a:latin typeface="Franklin Gothic Book"/>
                <a:cs typeface="Franklin Gothic Book"/>
              </a:rPr>
              <a:t>r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gemmaz</a:t>
            </a:r>
            <a:r>
              <a:rPr dirty="0" sz="2400" spc="5">
                <a:latin typeface="Franklin Gothic Book"/>
                <a:cs typeface="Franklin Gothic Book"/>
              </a:rPr>
              <a:t>i</a:t>
            </a:r>
            <a:r>
              <a:rPr dirty="0" sz="2400" spc="-15">
                <a:latin typeface="Franklin Gothic Book"/>
                <a:cs typeface="Franklin Gothic Book"/>
              </a:rPr>
              <a:t>one</a:t>
            </a:r>
            <a:r>
              <a:rPr dirty="0" sz="2400" spc="-10">
                <a:latin typeface="Franklin Gothic Book"/>
                <a:cs typeface="Franklin Gothic Book"/>
              </a:rPr>
              <a:t> dalla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superficie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api</a:t>
            </a:r>
            <a:r>
              <a:rPr dirty="0" sz="2400" spc="-15">
                <a:latin typeface="Franklin Gothic Book"/>
                <a:cs typeface="Franklin Gothic Book"/>
              </a:rPr>
              <a:t>cale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della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cell</a:t>
            </a:r>
            <a:r>
              <a:rPr dirty="0" sz="2400" spc="-25">
                <a:latin typeface="Franklin Gothic Book"/>
                <a:cs typeface="Franklin Gothic Book"/>
              </a:rPr>
              <a:t>u</a:t>
            </a:r>
            <a:r>
              <a:rPr dirty="0" sz="2400" spc="-10">
                <a:latin typeface="Franklin Gothic Book"/>
                <a:cs typeface="Franklin Gothic Book"/>
              </a:rPr>
              <a:t>la</a:t>
            </a:r>
            <a:endParaRPr sz="24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21"/>
              </a:spcBef>
              <a:buClr>
                <a:srgbClr val="822333"/>
              </a:buClr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algn="ctr" marR="185420">
              <a:lnSpc>
                <a:spcPts val="2830"/>
              </a:lnSpc>
            </a:pPr>
            <a:r>
              <a:rPr dirty="0" sz="2400" spc="-10">
                <a:latin typeface="Franklin Gothic Book"/>
                <a:cs typeface="Franklin Gothic Book"/>
              </a:rPr>
              <a:t>Olocri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endParaRPr sz="2400">
              <a:latin typeface="Franklin Gothic Book"/>
              <a:cs typeface="Franklin Gothic Book"/>
            </a:endParaRPr>
          </a:p>
          <a:p>
            <a:pPr lvl="1" marL="661670" indent="-286385">
              <a:lnSpc>
                <a:spcPts val="2490"/>
              </a:lnSpc>
              <a:buClr>
                <a:srgbClr val="822333"/>
              </a:buClr>
              <a:buFont typeface="Arial"/>
              <a:buChar char="•"/>
              <a:tabLst>
                <a:tab pos="662305" algn="l"/>
              </a:tabLst>
            </a:pPr>
            <a:r>
              <a:rPr dirty="0" sz="2400">
                <a:latin typeface="Franklin Gothic Book"/>
                <a:cs typeface="Franklin Gothic Book"/>
              </a:rPr>
              <a:t>L’intera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cell</a:t>
            </a:r>
            <a:r>
              <a:rPr dirty="0" sz="2400" spc="-25">
                <a:latin typeface="Franklin Gothic Book"/>
                <a:cs typeface="Franklin Gothic Book"/>
              </a:rPr>
              <a:t>u</a:t>
            </a:r>
            <a:r>
              <a:rPr dirty="0" sz="2400" spc="-10">
                <a:latin typeface="Franklin Gothic Book"/>
                <a:cs typeface="Franklin Gothic Book"/>
              </a:rPr>
              <a:t>la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separa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dal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tessuto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vien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espulsa</a:t>
            </a:r>
            <a:endParaRPr sz="2400">
              <a:latin typeface="Franklin Gothic Book"/>
              <a:cs typeface="Franklin Gothic Book"/>
            </a:endParaRPr>
          </a:p>
          <a:p>
            <a:pPr algn="ctr" marL="287655">
              <a:lnSpc>
                <a:spcPts val="2485"/>
              </a:lnSpc>
            </a:pPr>
            <a:r>
              <a:rPr dirty="0" sz="2400">
                <a:latin typeface="Franklin Gothic Book"/>
                <a:cs typeface="Franklin Gothic Book"/>
              </a:rPr>
              <a:t>n</a:t>
            </a:r>
            <a:r>
              <a:rPr dirty="0" sz="2400" spc="-10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ll’ambiente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esterno</a:t>
            </a:r>
            <a:endParaRPr sz="2400">
              <a:latin typeface="Franklin Gothic Book"/>
              <a:cs typeface="Franklin Gothic Book"/>
            </a:endParaRPr>
          </a:p>
          <a:p>
            <a:pPr marL="299085" indent="-286385">
              <a:lnSpc>
                <a:spcPts val="2490"/>
              </a:lnSpc>
              <a:buClr>
                <a:srgbClr val="822333"/>
              </a:buClr>
              <a:buFont typeface="Arial"/>
              <a:buChar char="•"/>
              <a:tabLst>
                <a:tab pos="299720" algn="l"/>
              </a:tabLst>
            </a:pPr>
            <a:r>
              <a:rPr dirty="0" sz="2400">
                <a:latin typeface="Franklin Gothic Book"/>
                <a:cs typeface="Franklin Gothic Book"/>
              </a:rPr>
              <a:t>La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ce</a:t>
            </a:r>
            <a:r>
              <a:rPr dirty="0" sz="2400" spc="-10">
                <a:latin typeface="Franklin Gothic Book"/>
                <a:cs typeface="Franklin Gothic Book"/>
              </a:rPr>
              <a:t>l</a:t>
            </a:r>
            <a:r>
              <a:rPr dirty="0" sz="2400">
                <a:latin typeface="Franklin Gothic Book"/>
                <a:cs typeface="Franklin Gothic Book"/>
              </a:rPr>
              <a:t>lula</a:t>
            </a:r>
            <a:r>
              <a:rPr dirty="0" sz="2400" spc="-5">
                <a:latin typeface="Franklin Gothic Book"/>
                <a:cs typeface="Franklin Gothic Book"/>
              </a:rPr>
              <a:t> vie</a:t>
            </a:r>
            <a:r>
              <a:rPr dirty="0" sz="2400" spc="-1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e rimpia</a:t>
            </a:r>
            <a:r>
              <a:rPr dirty="0" sz="2400" spc="-5">
                <a:latin typeface="Franklin Gothic Book"/>
                <a:cs typeface="Franklin Gothic Book"/>
              </a:rPr>
              <a:t>zza</a:t>
            </a:r>
            <a:r>
              <a:rPr dirty="0" sz="2400" spc="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a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pe</a:t>
            </a:r>
            <a:r>
              <a:rPr dirty="0" sz="2400">
                <a:latin typeface="Franklin Gothic Book"/>
                <a:cs typeface="Franklin Gothic Book"/>
              </a:rPr>
              <a:t>r </a:t>
            </a:r>
            <a:r>
              <a:rPr dirty="0" sz="2400" spc="-5">
                <a:latin typeface="Franklin Gothic Book"/>
                <a:cs typeface="Franklin Gothic Book"/>
              </a:rPr>
              <a:t>proliferazion</a:t>
            </a:r>
            <a:r>
              <a:rPr dirty="0" sz="2400">
                <a:latin typeface="Franklin Gothic Book"/>
                <a:cs typeface="Franklin Gothic Book"/>
              </a:rPr>
              <a:t>e </a:t>
            </a:r>
            <a:r>
              <a:rPr dirty="0" sz="2400">
                <a:latin typeface="Franklin Gothic Book"/>
                <a:cs typeface="Franklin Gothic Book"/>
              </a:rPr>
              <a:t>dell’</a:t>
            </a:r>
            <a:r>
              <a:rPr dirty="0" sz="2400" spc="-10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pitelio</a:t>
            </a:r>
            <a:endParaRPr sz="2400">
              <a:latin typeface="Franklin Gothic Book"/>
              <a:cs typeface="Franklin Gothic Book"/>
            </a:endParaRPr>
          </a:p>
          <a:p>
            <a:pPr algn="ctr" marL="286385">
              <a:lnSpc>
                <a:spcPts val="2545"/>
              </a:lnSpc>
            </a:pPr>
            <a:r>
              <a:rPr dirty="0" sz="2400" spc="-15">
                <a:latin typeface="Franklin Gothic Book"/>
                <a:cs typeface="Franklin Gothic Book"/>
              </a:rPr>
              <a:t>secer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0">
                <a:latin typeface="Franklin Gothic Book"/>
                <a:cs typeface="Franklin Gothic Book"/>
              </a:rPr>
              <a:t>te</a:t>
            </a:r>
            <a:endParaRPr sz="24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54939" y="158489"/>
            <a:ext cx="5848350" cy="696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UTI</a:t>
            </a:r>
            <a:r>
              <a:rPr dirty="0" sz="24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ELIALI</a:t>
            </a:r>
            <a:r>
              <a:rPr dirty="0" sz="2400" spc="-3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5" b="1">
                <a:solidFill>
                  <a:srgbClr val="822333"/>
                </a:solidFill>
                <a:latin typeface="Franklin Gothic Medium"/>
                <a:cs typeface="Franklin Gothic Medium"/>
              </a:rPr>
              <a:t>G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H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NDOL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30" b="1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ES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OC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RI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endParaRPr sz="24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IF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30" b="1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2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ZIONE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939" y="1256950"/>
            <a:ext cx="10922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Criterio: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90903" y="1297702"/>
            <a:ext cx="5024120" cy="586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60" i="1" u="heavy">
                <a:latin typeface="Arial"/>
                <a:cs typeface="Arial"/>
              </a:rPr>
              <a:t> </a:t>
            </a:r>
            <a:r>
              <a:rPr dirty="0" sz="2000" i="1" u="heavy">
                <a:latin typeface="Arial"/>
                <a:cs typeface="Arial"/>
              </a:rPr>
              <a:t>for</a:t>
            </a:r>
            <a:r>
              <a:rPr dirty="0" sz="2000" spc="-15" i="1" u="heavy">
                <a:latin typeface="Arial"/>
                <a:cs typeface="Arial"/>
              </a:rPr>
              <a:t>m</a:t>
            </a:r>
            <a:r>
              <a:rPr dirty="0" sz="2000" i="1" u="heavy">
                <a:latin typeface="Arial"/>
                <a:cs typeface="Arial"/>
              </a:rPr>
              <a:t>a</a:t>
            </a:r>
            <a:r>
              <a:rPr dirty="0" sz="2000" spc="-30" i="1" u="heavy">
                <a:latin typeface="Arial"/>
                <a:cs typeface="Arial"/>
              </a:rPr>
              <a:t> </a:t>
            </a:r>
            <a:r>
              <a:rPr dirty="0" sz="2000" i="1" u="heavy">
                <a:latin typeface="Arial"/>
                <a:cs typeface="Arial"/>
              </a:rPr>
              <a:t>dell</a:t>
            </a:r>
            <a:r>
              <a:rPr dirty="0" sz="2000" spc="-35" i="1" u="heavy">
                <a:latin typeface="Arial"/>
                <a:cs typeface="Arial"/>
              </a:rPr>
              <a:t>’</a:t>
            </a:r>
            <a:r>
              <a:rPr dirty="0" sz="2000" i="1" u="heavy">
                <a:latin typeface="Arial"/>
                <a:cs typeface="Arial"/>
              </a:rPr>
              <a:t>ade</a:t>
            </a:r>
            <a:r>
              <a:rPr dirty="0" sz="2000" spc="5" i="1" u="heavy">
                <a:latin typeface="Arial"/>
                <a:cs typeface="Arial"/>
              </a:rPr>
              <a:t>n</a:t>
            </a:r>
            <a:r>
              <a:rPr dirty="0" sz="2000" i="1" u="heavy">
                <a:latin typeface="Arial"/>
                <a:cs typeface="Arial"/>
              </a:rPr>
              <a:t>o</a:t>
            </a:r>
            <a:r>
              <a:rPr dirty="0" sz="2000" spc="-15" i="1" u="heavy">
                <a:latin typeface="Arial"/>
                <a:cs typeface="Arial"/>
              </a:rPr>
              <a:t>m</a:t>
            </a:r>
            <a:r>
              <a:rPr dirty="0" sz="2000" i="1" u="heavy">
                <a:latin typeface="Arial"/>
                <a:cs typeface="Arial"/>
              </a:rPr>
              <a:t>ero</a:t>
            </a:r>
            <a:r>
              <a:rPr dirty="0" sz="2000" spc="25" i="1" u="heavy">
                <a:latin typeface="Arial"/>
                <a:cs typeface="Arial"/>
              </a:rPr>
              <a:t> </a:t>
            </a:r>
            <a:r>
              <a:rPr dirty="0" sz="2000" i="1" u="heavy">
                <a:latin typeface="Arial"/>
                <a:cs typeface="Arial"/>
              </a:rPr>
              <a:t>(porzione</a:t>
            </a:r>
            <a:r>
              <a:rPr dirty="0" sz="2000" spc="-50" i="1" u="heavy">
                <a:latin typeface="Arial"/>
                <a:cs typeface="Arial"/>
              </a:rPr>
              <a:t> </a:t>
            </a:r>
            <a:r>
              <a:rPr dirty="0" sz="2000" i="1" u="heavy">
                <a:latin typeface="Arial"/>
                <a:cs typeface="Arial"/>
              </a:rPr>
              <a:t>s</a:t>
            </a:r>
            <a:r>
              <a:rPr dirty="0" sz="2000" spc="5" i="1" u="heavy">
                <a:latin typeface="Arial"/>
                <a:cs typeface="Arial"/>
              </a:rPr>
              <a:t>e</a:t>
            </a:r>
            <a:r>
              <a:rPr dirty="0" sz="2000" i="1" u="heavy">
                <a:latin typeface="Arial"/>
                <a:cs typeface="Arial"/>
              </a:rPr>
              <a:t>c</a:t>
            </a:r>
            <a:r>
              <a:rPr dirty="0" sz="2000" spc="5" i="1" u="heavy">
                <a:latin typeface="Arial"/>
                <a:cs typeface="Arial"/>
              </a:rPr>
              <a:t>e</a:t>
            </a:r>
            <a:r>
              <a:rPr dirty="0" sz="2000" i="1" u="heavy">
                <a:latin typeface="Arial"/>
                <a:cs typeface="Arial"/>
              </a:rPr>
              <a:t>rnente)</a:t>
            </a:r>
            <a:endParaRPr sz="2000">
              <a:latin typeface="Arial"/>
              <a:cs typeface="Arial"/>
            </a:endParaRPr>
          </a:p>
          <a:p>
            <a:pPr marL="674370">
              <a:lnSpc>
                <a:spcPct val="100000"/>
              </a:lnSpc>
              <a:spcBef>
                <a:spcPts val="480"/>
              </a:spcBef>
              <a:tabLst>
                <a:tab pos="1852930" algn="l"/>
                <a:tab pos="3064510" algn="l"/>
              </a:tabLst>
            </a:pPr>
            <a:r>
              <a:rPr dirty="0" sz="1600" spc="-10">
                <a:latin typeface="Arial"/>
                <a:cs typeface="Arial"/>
              </a:rPr>
              <a:t>tubu</a:t>
            </a:r>
            <a:r>
              <a:rPr dirty="0" sz="1600">
                <a:latin typeface="Arial"/>
                <a:cs typeface="Arial"/>
              </a:rPr>
              <a:t>l</a:t>
            </a:r>
            <a:r>
              <a:rPr dirty="0" sz="1600" spc="-10">
                <a:latin typeface="Arial"/>
                <a:cs typeface="Arial"/>
              </a:rPr>
              <a:t>ari</a:t>
            </a:r>
            <a:r>
              <a:rPr dirty="0" sz="1600">
                <a:latin typeface="Arial"/>
                <a:cs typeface="Arial"/>
              </a:rPr>
              <a:t>	</a:t>
            </a:r>
            <a:r>
              <a:rPr dirty="0" sz="1600" spc="-10">
                <a:latin typeface="Arial"/>
                <a:cs typeface="Arial"/>
              </a:rPr>
              <a:t>acino</a:t>
            </a:r>
            <a:r>
              <a:rPr dirty="0" sz="1600" spc="-5">
                <a:latin typeface="Arial"/>
                <a:cs typeface="Arial"/>
              </a:rPr>
              <a:t>s</a:t>
            </a:r>
            <a:r>
              <a:rPr dirty="0" sz="1600" spc="-10">
                <a:latin typeface="Arial"/>
                <a:cs typeface="Arial"/>
              </a:rPr>
              <a:t>e</a:t>
            </a:r>
            <a:r>
              <a:rPr dirty="0" sz="1600">
                <a:latin typeface="Arial"/>
                <a:cs typeface="Arial"/>
              </a:rPr>
              <a:t>	</a:t>
            </a:r>
            <a:r>
              <a:rPr dirty="0" sz="1600" spc="-10">
                <a:latin typeface="Arial"/>
                <a:cs typeface="Arial"/>
              </a:rPr>
              <a:t>alveolari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29511" y="3692652"/>
            <a:ext cx="4831080" cy="0"/>
          </a:xfrm>
          <a:custGeom>
            <a:avLst/>
            <a:gdLst/>
            <a:ahLst/>
            <a:cxnLst/>
            <a:rect l="l" t="t" r="r" b="b"/>
            <a:pathLst>
              <a:path w="4831080" h="0">
                <a:moveTo>
                  <a:pt x="0" y="0"/>
                </a:moveTo>
                <a:lnTo>
                  <a:pt x="4831080" y="0"/>
                </a:lnTo>
              </a:path>
            </a:pathLst>
          </a:custGeom>
          <a:ln w="1346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410969" y="3442358"/>
            <a:ext cx="5158105" cy="2597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415">
              <a:lnSpc>
                <a:spcPct val="100000"/>
              </a:lnSpc>
            </a:pPr>
            <a:r>
              <a:rPr dirty="0" sz="2000" i="1">
                <a:latin typeface="Arial"/>
                <a:cs typeface="Arial"/>
              </a:rPr>
              <a:t>nu</a:t>
            </a:r>
            <a:r>
              <a:rPr dirty="0" sz="2000" spc="-15" i="1">
                <a:latin typeface="Arial"/>
                <a:cs typeface="Arial"/>
              </a:rPr>
              <a:t>m</a:t>
            </a:r>
            <a:r>
              <a:rPr dirty="0" sz="2000" i="1">
                <a:latin typeface="Arial"/>
                <a:cs typeface="Arial"/>
              </a:rPr>
              <a:t>ero</a:t>
            </a:r>
            <a:r>
              <a:rPr dirty="0" sz="2000" spc="-15" i="1">
                <a:latin typeface="Arial"/>
                <a:cs typeface="Arial"/>
              </a:rPr>
              <a:t> </a:t>
            </a:r>
            <a:r>
              <a:rPr dirty="0" sz="2000" i="1">
                <a:latin typeface="Arial"/>
                <a:cs typeface="Arial"/>
              </a:rPr>
              <a:t>delle</a:t>
            </a:r>
            <a:r>
              <a:rPr dirty="0" sz="2000" spc="-10" i="1">
                <a:latin typeface="Arial"/>
                <a:cs typeface="Arial"/>
              </a:rPr>
              <a:t> </a:t>
            </a:r>
            <a:r>
              <a:rPr dirty="0" sz="2000" i="1">
                <a:latin typeface="Arial"/>
                <a:cs typeface="Arial"/>
              </a:rPr>
              <a:t>ra</a:t>
            </a:r>
            <a:r>
              <a:rPr dirty="0" sz="2000" spc="-10" i="1">
                <a:latin typeface="Arial"/>
                <a:cs typeface="Arial"/>
              </a:rPr>
              <a:t>m</a:t>
            </a:r>
            <a:r>
              <a:rPr dirty="0" sz="2000" i="1">
                <a:latin typeface="Arial"/>
                <a:cs typeface="Arial"/>
              </a:rPr>
              <a:t>i</a:t>
            </a:r>
            <a:r>
              <a:rPr dirty="0" sz="2000" spc="-10" i="1">
                <a:latin typeface="Arial"/>
                <a:cs typeface="Arial"/>
              </a:rPr>
              <a:t>f</a:t>
            </a:r>
            <a:r>
              <a:rPr dirty="0" sz="2000" i="1">
                <a:latin typeface="Arial"/>
                <a:cs typeface="Arial"/>
              </a:rPr>
              <a:t>ica</a:t>
            </a:r>
            <a:r>
              <a:rPr dirty="0" sz="2000" spc="5" i="1">
                <a:latin typeface="Arial"/>
                <a:cs typeface="Arial"/>
              </a:rPr>
              <a:t>z</a:t>
            </a:r>
            <a:r>
              <a:rPr dirty="0" sz="2000" i="1">
                <a:latin typeface="Arial"/>
                <a:cs typeface="Arial"/>
              </a:rPr>
              <a:t>ioni</a:t>
            </a:r>
            <a:r>
              <a:rPr dirty="0" sz="2000" spc="-35" i="1">
                <a:latin typeface="Arial"/>
                <a:cs typeface="Arial"/>
              </a:rPr>
              <a:t> </a:t>
            </a:r>
            <a:r>
              <a:rPr dirty="0" sz="2000" i="1">
                <a:latin typeface="Arial"/>
                <a:cs typeface="Arial"/>
              </a:rPr>
              <a:t>degli adeno</a:t>
            </a:r>
            <a:r>
              <a:rPr dirty="0" sz="2000" spc="-15" i="1">
                <a:latin typeface="Arial"/>
                <a:cs typeface="Arial"/>
              </a:rPr>
              <a:t>m</a:t>
            </a:r>
            <a:r>
              <a:rPr dirty="0" sz="2000" i="1">
                <a:latin typeface="Arial"/>
                <a:cs typeface="Arial"/>
              </a:rPr>
              <a:t>eri</a:t>
            </a:r>
            <a:endParaRPr sz="2000">
              <a:latin typeface="Arial"/>
              <a:cs typeface="Arial"/>
            </a:endParaRPr>
          </a:p>
          <a:p>
            <a:pPr marL="585470" marR="346075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5">
                <a:latin typeface="Arial"/>
                <a:cs typeface="Arial"/>
              </a:rPr>
              <a:t>e</a:t>
            </a:r>
            <a:r>
              <a:rPr dirty="0" sz="2000">
                <a:latin typeface="Arial"/>
                <a:cs typeface="Arial"/>
              </a:rPr>
              <a:t>mplici</a:t>
            </a:r>
            <a:r>
              <a:rPr dirty="0" sz="2000">
                <a:latin typeface="Arial"/>
                <a:cs typeface="Arial"/>
              </a:rPr>
              <a:t> rami</a:t>
            </a:r>
            <a:r>
              <a:rPr dirty="0" sz="2000" spc="-10">
                <a:latin typeface="Arial"/>
                <a:cs typeface="Arial"/>
              </a:rPr>
              <a:t>f</a:t>
            </a:r>
            <a:r>
              <a:rPr dirty="0" sz="2000">
                <a:latin typeface="Arial"/>
                <a:cs typeface="Arial"/>
              </a:rPr>
              <a:t>icate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050">
              <a:latin typeface="Times New Roman"/>
              <a:cs typeface="Times New Roman"/>
            </a:endParaRPr>
          </a:p>
          <a:p>
            <a:pPr marL="18415">
              <a:lnSpc>
                <a:spcPct val="100000"/>
              </a:lnSpc>
            </a:pPr>
            <a:r>
              <a:rPr dirty="0" sz="2000" i="1" u="heavy">
                <a:latin typeface="Arial"/>
                <a:cs typeface="Arial"/>
              </a:rPr>
              <a:t>nu</a:t>
            </a:r>
            <a:r>
              <a:rPr dirty="0" sz="2000" spc="-10" i="1" u="heavy">
                <a:latin typeface="Arial"/>
                <a:cs typeface="Arial"/>
              </a:rPr>
              <a:t>m</a:t>
            </a:r>
            <a:r>
              <a:rPr dirty="0" sz="2000" i="1" u="heavy">
                <a:latin typeface="Arial"/>
                <a:cs typeface="Arial"/>
              </a:rPr>
              <a:t>ero</a:t>
            </a:r>
            <a:r>
              <a:rPr dirty="0" sz="2000" spc="-20" i="1" u="heavy">
                <a:latin typeface="Arial"/>
                <a:cs typeface="Arial"/>
              </a:rPr>
              <a:t> </a:t>
            </a:r>
            <a:r>
              <a:rPr dirty="0" sz="2000" i="1" u="heavy">
                <a:latin typeface="Arial"/>
                <a:cs typeface="Arial"/>
              </a:rPr>
              <a:t>delle ra</a:t>
            </a:r>
            <a:r>
              <a:rPr dirty="0" sz="2000" spc="-10" i="1" u="heavy">
                <a:latin typeface="Arial"/>
                <a:cs typeface="Arial"/>
              </a:rPr>
              <a:t>m</a:t>
            </a:r>
            <a:r>
              <a:rPr dirty="0" sz="2000" i="1" u="heavy">
                <a:latin typeface="Arial"/>
                <a:cs typeface="Arial"/>
              </a:rPr>
              <a:t>if</a:t>
            </a:r>
            <a:r>
              <a:rPr dirty="0" sz="2000" spc="-10" i="1" u="heavy">
                <a:latin typeface="Arial"/>
                <a:cs typeface="Arial"/>
              </a:rPr>
              <a:t>i</a:t>
            </a:r>
            <a:r>
              <a:rPr dirty="0" sz="2000" i="1" u="heavy">
                <a:latin typeface="Arial"/>
                <a:cs typeface="Arial"/>
              </a:rPr>
              <a:t>c</a:t>
            </a:r>
            <a:r>
              <a:rPr dirty="0" sz="2000" spc="5" i="1" u="heavy">
                <a:latin typeface="Arial"/>
                <a:cs typeface="Arial"/>
              </a:rPr>
              <a:t>a</a:t>
            </a:r>
            <a:r>
              <a:rPr dirty="0" sz="2000" i="1" u="heavy">
                <a:latin typeface="Arial"/>
                <a:cs typeface="Arial"/>
              </a:rPr>
              <a:t>zioni</a:t>
            </a:r>
            <a:r>
              <a:rPr dirty="0" sz="2000" spc="-30" i="1" u="heavy">
                <a:latin typeface="Arial"/>
                <a:cs typeface="Arial"/>
              </a:rPr>
              <a:t> </a:t>
            </a:r>
            <a:r>
              <a:rPr dirty="0" sz="2000" i="1" u="heavy">
                <a:latin typeface="Arial"/>
                <a:cs typeface="Arial"/>
              </a:rPr>
              <a:t>del dot</a:t>
            </a:r>
            <a:r>
              <a:rPr dirty="0" sz="2000" spc="-10" i="1" u="heavy">
                <a:latin typeface="Arial"/>
                <a:cs typeface="Arial"/>
              </a:rPr>
              <a:t>t</a:t>
            </a:r>
            <a:r>
              <a:rPr dirty="0" sz="2000" i="1" u="heavy">
                <a:latin typeface="Arial"/>
                <a:cs typeface="Arial"/>
              </a:rPr>
              <a:t>o</a:t>
            </a:r>
            <a:r>
              <a:rPr dirty="0" sz="2000" spc="-20" i="1" u="heavy">
                <a:latin typeface="Arial"/>
                <a:cs typeface="Arial"/>
              </a:rPr>
              <a:t> </a:t>
            </a:r>
            <a:r>
              <a:rPr dirty="0" sz="2000" i="1" u="heavy">
                <a:latin typeface="Arial"/>
                <a:cs typeface="Arial"/>
              </a:rPr>
              <a:t>e</a:t>
            </a:r>
            <a:r>
              <a:rPr dirty="0" sz="2000" spc="5" i="1" u="heavy">
                <a:latin typeface="Arial"/>
                <a:cs typeface="Arial"/>
              </a:rPr>
              <a:t>s</a:t>
            </a:r>
            <a:r>
              <a:rPr dirty="0" sz="2000" i="1" u="heavy">
                <a:latin typeface="Arial"/>
                <a:cs typeface="Arial"/>
              </a:rPr>
              <a:t>c</a:t>
            </a:r>
            <a:r>
              <a:rPr dirty="0" sz="2000" spc="5" i="1" u="heavy">
                <a:latin typeface="Arial"/>
                <a:cs typeface="Arial"/>
              </a:rPr>
              <a:t>r</a:t>
            </a:r>
            <a:r>
              <a:rPr dirty="0" sz="2000" i="1" u="heavy">
                <a:latin typeface="Arial"/>
                <a:cs typeface="Arial"/>
              </a:rPr>
              <a:t>etore</a:t>
            </a:r>
            <a:endParaRPr sz="2000">
              <a:latin typeface="Arial"/>
              <a:cs typeface="Arial"/>
            </a:endParaRPr>
          </a:p>
          <a:p>
            <a:pPr marL="68580" marR="599440" indent="-56515">
              <a:lnSpc>
                <a:spcPct val="100000"/>
              </a:lnSpc>
              <a:spcBef>
                <a:spcPts val="20"/>
              </a:spcBef>
            </a:pPr>
            <a:r>
              <a:rPr dirty="0" sz="1600" spc="-10">
                <a:latin typeface="Arial"/>
                <a:cs typeface="Arial"/>
              </a:rPr>
              <a:t>(cana</a:t>
            </a:r>
            <a:r>
              <a:rPr dirty="0" sz="1600">
                <a:latin typeface="Arial"/>
                <a:cs typeface="Arial"/>
              </a:rPr>
              <a:t>l</a:t>
            </a:r>
            <a:r>
              <a:rPr dirty="0" sz="1600" spc="-10">
                <a:latin typeface="Arial"/>
                <a:cs typeface="Arial"/>
              </a:rPr>
              <a:t>e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o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s</a:t>
            </a:r>
            <a:r>
              <a:rPr dirty="0" sz="1600" spc="-10">
                <a:latin typeface="Arial"/>
                <a:cs typeface="Arial"/>
              </a:rPr>
              <a:t>istema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di</a:t>
            </a:r>
            <a:r>
              <a:rPr dirty="0" sz="160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cana</a:t>
            </a:r>
            <a:r>
              <a:rPr dirty="0" sz="1600">
                <a:latin typeface="Arial"/>
                <a:cs typeface="Arial"/>
              </a:rPr>
              <a:t>l</a:t>
            </a:r>
            <a:r>
              <a:rPr dirty="0" sz="1600" spc="-5">
                <a:latin typeface="Arial"/>
                <a:cs typeface="Arial"/>
              </a:rPr>
              <a:t>i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attraverso</a:t>
            </a:r>
            <a:r>
              <a:rPr dirty="0" sz="1600" spc="3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cui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il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secreto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raggiunge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l’esterno)</a:t>
            </a:r>
            <a:endParaRPr sz="1600">
              <a:latin typeface="Arial"/>
              <a:cs typeface="Arial"/>
            </a:endParaRPr>
          </a:p>
          <a:p>
            <a:pPr marL="585470" marR="3458845">
              <a:lnSpc>
                <a:spcPts val="2400"/>
              </a:lnSpc>
              <a:spcBef>
                <a:spcPts val="60"/>
              </a:spcBef>
            </a:pP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5">
                <a:latin typeface="Arial"/>
                <a:cs typeface="Arial"/>
              </a:rPr>
              <a:t>e</a:t>
            </a:r>
            <a:r>
              <a:rPr dirty="0" sz="2000">
                <a:latin typeface="Arial"/>
                <a:cs typeface="Arial"/>
              </a:rPr>
              <a:t>mplici</a:t>
            </a:r>
            <a:r>
              <a:rPr dirty="0" sz="2000">
                <a:latin typeface="Arial"/>
                <a:cs typeface="Arial"/>
              </a:rPr>
              <a:t> c</a:t>
            </a:r>
            <a:r>
              <a:rPr dirty="0" sz="2000" spc="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mpo</a:t>
            </a:r>
            <a:r>
              <a:rPr dirty="0" sz="2000" spc="5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50126" y="1981200"/>
            <a:ext cx="1913001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965704" y="3124200"/>
            <a:ext cx="249554" cy="763905"/>
          </a:xfrm>
          <a:custGeom>
            <a:avLst/>
            <a:gdLst/>
            <a:ahLst/>
            <a:cxnLst/>
            <a:rect l="l" t="t" r="r" b="b"/>
            <a:pathLst>
              <a:path w="249555" h="763904">
                <a:moveTo>
                  <a:pt x="206691" y="71126"/>
                </a:moveTo>
                <a:lnTo>
                  <a:pt x="0" y="760222"/>
                </a:lnTo>
                <a:lnTo>
                  <a:pt x="12191" y="763777"/>
                </a:lnTo>
                <a:lnTo>
                  <a:pt x="218852" y="74785"/>
                </a:lnTo>
                <a:lnTo>
                  <a:pt x="206691" y="71126"/>
                </a:lnTo>
                <a:close/>
              </a:path>
              <a:path w="249555" h="763904">
                <a:moveTo>
                  <a:pt x="244970" y="59054"/>
                </a:moveTo>
                <a:lnTo>
                  <a:pt x="210312" y="59054"/>
                </a:lnTo>
                <a:lnTo>
                  <a:pt x="222503" y="62611"/>
                </a:lnTo>
                <a:lnTo>
                  <a:pt x="218852" y="74785"/>
                </a:lnTo>
                <a:lnTo>
                  <a:pt x="249300" y="83947"/>
                </a:lnTo>
                <a:lnTo>
                  <a:pt x="244970" y="59054"/>
                </a:lnTo>
                <a:close/>
              </a:path>
              <a:path w="249555" h="763904">
                <a:moveTo>
                  <a:pt x="210312" y="59054"/>
                </a:moveTo>
                <a:lnTo>
                  <a:pt x="206691" y="71126"/>
                </a:lnTo>
                <a:lnTo>
                  <a:pt x="218852" y="74785"/>
                </a:lnTo>
                <a:lnTo>
                  <a:pt x="222503" y="62611"/>
                </a:lnTo>
                <a:lnTo>
                  <a:pt x="210312" y="59054"/>
                </a:lnTo>
                <a:close/>
              </a:path>
              <a:path w="249555" h="763904">
                <a:moveTo>
                  <a:pt x="234695" y="0"/>
                </a:moveTo>
                <a:lnTo>
                  <a:pt x="176275" y="61975"/>
                </a:lnTo>
                <a:lnTo>
                  <a:pt x="206691" y="71126"/>
                </a:lnTo>
                <a:lnTo>
                  <a:pt x="210312" y="59054"/>
                </a:lnTo>
                <a:lnTo>
                  <a:pt x="244970" y="59054"/>
                </a:lnTo>
                <a:lnTo>
                  <a:pt x="2346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99638" y="3628263"/>
            <a:ext cx="4725670" cy="569595"/>
          </a:xfrm>
          <a:custGeom>
            <a:avLst/>
            <a:gdLst/>
            <a:ahLst/>
            <a:cxnLst/>
            <a:rect l="l" t="t" r="r" b="b"/>
            <a:pathLst>
              <a:path w="4725670" h="569595">
                <a:moveTo>
                  <a:pt x="4648696" y="31534"/>
                </a:moveTo>
                <a:lnTo>
                  <a:pt x="0" y="556387"/>
                </a:lnTo>
                <a:lnTo>
                  <a:pt x="1524" y="569087"/>
                </a:lnTo>
                <a:lnTo>
                  <a:pt x="4650124" y="44230"/>
                </a:lnTo>
                <a:lnTo>
                  <a:pt x="4648696" y="31534"/>
                </a:lnTo>
                <a:close/>
              </a:path>
              <a:path w="4725670" h="569595">
                <a:moveTo>
                  <a:pt x="4723986" y="30099"/>
                </a:moveTo>
                <a:lnTo>
                  <a:pt x="4661408" y="30099"/>
                </a:lnTo>
                <a:lnTo>
                  <a:pt x="4662805" y="42799"/>
                </a:lnTo>
                <a:lnTo>
                  <a:pt x="4650124" y="44230"/>
                </a:lnTo>
                <a:lnTo>
                  <a:pt x="4653661" y="75692"/>
                </a:lnTo>
                <a:lnTo>
                  <a:pt x="4723986" y="30099"/>
                </a:lnTo>
                <a:close/>
              </a:path>
              <a:path w="4725670" h="569595">
                <a:moveTo>
                  <a:pt x="4661408" y="30099"/>
                </a:moveTo>
                <a:lnTo>
                  <a:pt x="4648696" y="31534"/>
                </a:lnTo>
                <a:lnTo>
                  <a:pt x="4650124" y="44230"/>
                </a:lnTo>
                <a:lnTo>
                  <a:pt x="4662805" y="42799"/>
                </a:lnTo>
                <a:lnTo>
                  <a:pt x="4661408" y="30099"/>
                </a:lnTo>
                <a:close/>
              </a:path>
              <a:path w="4725670" h="569595">
                <a:moveTo>
                  <a:pt x="4645152" y="0"/>
                </a:moveTo>
                <a:lnTo>
                  <a:pt x="4648696" y="31534"/>
                </a:lnTo>
                <a:lnTo>
                  <a:pt x="4661408" y="30099"/>
                </a:lnTo>
                <a:lnTo>
                  <a:pt x="4723986" y="30099"/>
                </a:lnTo>
                <a:lnTo>
                  <a:pt x="4725162" y="29337"/>
                </a:lnTo>
                <a:lnTo>
                  <a:pt x="464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0400" y="4362448"/>
            <a:ext cx="2133599" cy="2419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239000" y="5257800"/>
            <a:ext cx="76200" cy="228600"/>
          </a:xfrm>
          <a:custGeom>
            <a:avLst/>
            <a:gdLst/>
            <a:ahLst/>
            <a:cxnLst/>
            <a:rect l="l" t="t" r="r" b="b"/>
            <a:pathLst>
              <a:path w="76200" h="228600">
                <a:moveTo>
                  <a:pt x="0" y="228600"/>
                </a:moveTo>
                <a:lnTo>
                  <a:pt x="76200" y="228600"/>
                </a:lnTo>
                <a:lnTo>
                  <a:pt x="762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77000" y="5257800"/>
            <a:ext cx="304800" cy="228600"/>
          </a:xfrm>
          <a:custGeom>
            <a:avLst/>
            <a:gdLst/>
            <a:ahLst/>
            <a:cxnLst/>
            <a:rect l="l" t="t" r="r" b="b"/>
            <a:pathLst>
              <a:path w="304800" h="228600">
                <a:moveTo>
                  <a:pt x="0" y="228600"/>
                </a:moveTo>
                <a:lnTo>
                  <a:pt x="304800" y="228600"/>
                </a:lnTo>
                <a:lnTo>
                  <a:pt x="3048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239000" y="4648200"/>
            <a:ext cx="685800" cy="152400"/>
          </a:xfrm>
          <a:custGeom>
            <a:avLst/>
            <a:gdLst/>
            <a:ahLst/>
            <a:cxnLst/>
            <a:rect l="l" t="t" r="r" b="b"/>
            <a:pathLst>
              <a:path w="685800" h="152400">
                <a:moveTo>
                  <a:pt x="0" y="152400"/>
                </a:moveTo>
                <a:lnTo>
                  <a:pt x="685800" y="152400"/>
                </a:lnTo>
                <a:lnTo>
                  <a:pt x="6858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781800" y="4267200"/>
            <a:ext cx="457200" cy="1676400"/>
          </a:xfrm>
          <a:custGeom>
            <a:avLst/>
            <a:gdLst/>
            <a:ahLst/>
            <a:cxnLst/>
            <a:rect l="l" t="t" r="r" b="b"/>
            <a:pathLst>
              <a:path w="457200" h="1676400">
                <a:moveTo>
                  <a:pt x="0" y="1676400"/>
                </a:moveTo>
                <a:lnTo>
                  <a:pt x="457200" y="1676400"/>
                </a:lnTo>
                <a:lnTo>
                  <a:pt x="457200" y="0"/>
                </a:lnTo>
                <a:lnTo>
                  <a:pt x="0" y="0"/>
                </a:lnTo>
                <a:lnTo>
                  <a:pt x="0" y="1676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00273" y="5861050"/>
            <a:ext cx="3963035" cy="119380"/>
          </a:xfrm>
          <a:custGeom>
            <a:avLst/>
            <a:gdLst/>
            <a:ahLst/>
            <a:cxnLst/>
            <a:rect l="l" t="t" r="r" b="b"/>
            <a:pathLst>
              <a:path w="3963034" h="119379">
                <a:moveTo>
                  <a:pt x="3887088" y="42989"/>
                </a:moveTo>
                <a:lnTo>
                  <a:pt x="3886453" y="74736"/>
                </a:lnTo>
                <a:lnTo>
                  <a:pt x="3899154" y="74980"/>
                </a:lnTo>
                <a:lnTo>
                  <a:pt x="3898900" y="87680"/>
                </a:lnTo>
                <a:lnTo>
                  <a:pt x="3886195" y="87680"/>
                </a:lnTo>
                <a:lnTo>
                  <a:pt x="3885565" y="119176"/>
                </a:lnTo>
                <a:lnTo>
                  <a:pt x="3951745" y="87680"/>
                </a:lnTo>
                <a:lnTo>
                  <a:pt x="3898900" y="87680"/>
                </a:lnTo>
                <a:lnTo>
                  <a:pt x="3886199" y="87436"/>
                </a:lnTo>
                <a:lnTo>
                  <a:pt x="3952259" y="87436"/>
                </a:lnTo>
                <a:lnTo>
                  <a:pt x="3962527" y="82550"/>
                </a:lnTo>
                <a:lnTo>
                  <a:pt x="3887088" y="42989"/>
                </a:lnTo>
                <a:close/>
              </a:path>
              <a:path w="3963034" h="119379">
                <a:moveTo>
                  <a:pt x="3886453" y="74736"/>
                </a:moveTo>
                <a:lnTo>
                  <a:pt x="3886199" y="87436"/>
                </a:lnTo>
                <a:lnTo>
                  <a:pt x="3898900" y="87680"/>
                </a:lnTo>
                <a:lnTo>
                  <a:pt x="3899154" y="74980"/>
                </a:lnTo>
                <a:lnTo>
                  <a:pt x="3886453" y="74736"/>
                </a:lnTo>
                <a:close/>
              </a:path>
              <a:path w="3963034" h="119379">
                <a:moveTo>
                  <a:pt x="253" y="0"/>
                </a:moveTo>
                <a:lnTo>
                  <a:pt x="0" y="12700"/>
                </a:lnTo>
                <a:lnTo>
                  <a:pt x="3886199" y="87436"/>
                </a:lnTo>
                <a:lnTo>
                  <a:pt x="3886453" y="74736"/>
                </a:lnTo>
                <a:lnTo>
                  <a:pt x="2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81098" y="1828800"/>
            <a:ext cx="3805174" cy="152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012179" y="188607"/>
            <a:ext cx="3131819" cy="792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38759" y="613276"/>
            <a:ext cx="7149465" cy="4450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3587115" indent="287655">
              <a:lnSpc>
                <a:spcPct val="146200"/>
              </a:lnSpc>
            </a:pP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GHI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LE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G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H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IANDOLE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UNIC</a:t>
            </a:r>
            <a:r>
              <a:rPr dirty="0" sz="240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LLU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2900">
              <a:latin typeface="Times New Roman"/>
              <a:cs typeface="Times New Roman"/>
            </a:endParaRPr>
          </a:p>
          <a:p>
            <a:pPr marL="492759" marR="5080" indent="-287020">
              <a:lnSpc>
                <a:spcPct val="76700"/>
              </a:lnSpc>
              <a:buClr>
                <a:srgbClr val="822333"/>
              </a:buClr>
              <a:buFont typeface="Arial"/>
              <a:buChar char="•"/>
              <a:tabLst>
                <a:tab pos="493395" algn="l"/>
              </a:tabLst>
            </a:pPr>
            <a:r>
              <a:rPr dirty="0" sz="2400" spc="-20">
                <a:latin typeface="Franklin Gothic Medium"/>
                <a:cs typeface="Franklin Gothic Medium"/>
              </a:rPr>
              <a:t>Sing</a:t>
            </a:r>
            <a:r>
              <a:rPr dirty="0" sz="2400" spc="-10">
                <a:latin typeface="Franklin Gothic Medium"/>
                <a:cs typeface="Franklin Gothic Medium"/>
              </a:rPr>
              <a:t>o</a:t>
            </a:r>
            <a:r>
              <a:rPr dirty="0" sz="2400">
                <a:latin typeface="Franklin Gothic Medium"/>
                <a:cs typeface="Franklin Gothic Medium"/>
              </a:rPr>
              <a:t>le</a:t>
            </a:r>
            <a:r>
              <a:rPr dirty="0" sz="2400" spc="-10">
                <a:latin typeface="Franklin Gothic Medium"/>
                <a:cs typeface="Franklin Gothic Medium"/>
              </a:rPr>
              <a:t> </a:t>
            </a:r>
            <a:r>
              <a:rPr dirty="0" sz="2400" spc="-10">
                <a:latin typeface="Franklin Gothic Medium"/>
                <a:cs typeface="Franklin Gothic Medium"/>
              </a:rPr>
              <a:t>cellule</a:t>
            </a:r>
            <a:r>
              <a:rPr dirty="0" sz="2400" spc="10">
                <a:latin typeface="Franklin Gothic Medium"/>
                <a:cs typeface="Franklin Gothic Medium"/>
              </a:rPr>
              <a:t> </a:t>
            </a:r>
            <a:r>
              <a:rPr dirty="0" sz="2400" spc="-20">
                <a:latin typeface="Franklin Gothic Medium"/>
                <a:cs typeface="Franklin Gothic Medium"/>
              </a:rPr>
              <a:t>secernent</a:t>
            </a:r>
            <a:r>
              <a:rPr dirty="0" sz="2400" spc="-10">
                <a:latin typeface="Franklin Gothic Medium"/>
                <a:cs typeface="Franklin Gothic Medium"/>
              </a:rPr>
              <a:t>i</a:t>
            </a:r>
            <a:r>
              <a:rPr dirty="0" sz="2400" spc="20">
                <a:latin typeface="Franklin Gothic Medium"/>
                <a:cs typeface="Franklin Gothic Medium"/>
              </a:rPr>
              <a:t> </a:t>
            </a:r>
            <a:r>
              <a:rPr dirty="0" sz="2400">
                <a:latin typeface="Franklin Gothic Medium"/>
                <a:cs typeface="Franklin Gothic Medium"/>
              </a:rPr>
              <a:t>nell’ambi</a:t>
            </a:r>
            <a:r>
              <a:rPr dirty="0" sz="2400" spc="-10">
                <a:latin typeface="Franklin Gothic Medium"/>
                <a:cs typeface="Franklin Gothic Medium"/>
              </a:rPr>
              <a:t>t</a:t>
            </a:r>
            <a:r>
              <a:rPr dirty="0" sz="2400">
                <a:latin typeface="Franklin Gothic Medium"/>
                <a:cs typeface="Franklin Gothic Medium"/>
              </a:rPr>
              <a:t>o </a:t>
            </a:r>
            <a:r>
              <a:rPr dirty="0" sz="2400" spc="-10">
                <a:latin typeface="Franklin Gothic Medium"/>
                <a:cs typeface="Franklin Gothic Medium"/>
              </a:rPr>
              <a:t>di</a:t>
            </a:r>
            <a:r>
              <a:rPr dirty="0" sz="2400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un</a:t>
            </a:r>
            <a:r>
              <a:rPr dirty="0" sz="2400" spc="-5">
                <a:latin typeface="Franklin Gothic Medium"/>
                <a:cs typeface="Franklin Gothic Medium"/>
              </a:rPr>
              <a:t> tessuto</a:t>
            </a:r>
            <a:r>
              <a:rPr dirty="0" sz="2400" spc="-5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epiteliale</a:t>
            </a:r>
            <a:endParaRPr sz="2400">
              <a:latin typeface="Franklin Gothic Medium"/>
              <a:cs typeface="Franklin Gothic Medium"/>
            </a:endParaRPr>
          </a:p>
          <a:p>
            <a:pPr marL="12700" indent="480059">
              <a:lnSpc>
                <a:spcPts val="2195"/>
              </a:lnSpc>
            </a:pPr>
            <a:r>
              <a:rPr dirty="0" sz="2400" spc="-15">
                <a:latin typeface="Franklin Gothic Medium"/>
                <a:cs typeface="Franklin Gothic Medium"/>
              </a:rPr>
              <a:t>(cellul</a:t>
            </a:r>
            <a:r>
              <a:rPr dirty="0" sz="2400" spc="-15">
                <a:latin typeface="Franklin Gothic Medium"/>
                <a:cs typeface="Franklin Gothic Medium"/>
              </a:rPr>
              <a:t>e</a:t>
            </a:r>
            <a:r>
              <a:rPr dirty="0" sz="2400">
                <a:latin typeface="Franklin Gothic Medium"/>
                <a:cs typeface="Franklin Gothic Medium"/>
              </a:rPr>
              <a:t> </a:t>
            </a:r>
            <a:r>
              <a:rPr dirty="0" sz="2400" spc="-10">
                <a:latin typeface="Franklin Gothic Medium"/>
                <a:cs typeface="Franklin Gothic Medium"/>
              </a:rPr>
              <a:t>calic</a:t>
            </a:r>
            <a:r>
              <a:rPr dirty="0" sz="2400" spc="-15">
                <a:latin typeface="Franklin Gothic Medium"/>
                <a:cs typeface="Franklin Gothic Medium"/>
              </a:rPr>
              <a:t>i</a:t>
            </a:r>
            <a:r>
              <a:rPr dirty="0" sz="2400" spc="-15">
                <a:latin typeface="Franklin Gothic Medium"/>
                <a:cs typeface="Franklin Gothic Medium"/>
              </a:rPr>
              <a:t>formi</a:t>
            </a:r>
            <a:r>
              <a:rPr dirty="0" sz="2400" spc="10">
                <a:latin typeface="Franklin Gothic Medium"/>
                <a:cs typeface="Franklin Gothic Medium"/>
              </a:rPr>
              <a:t> </a:t>
            </a:r>
            <a:r>
              <a:rPr dirty="0" sz="2400" spc="-20">
                <a:latin typeface="Franklin Gothic Medium"/>
                <a:cs typeface="Franklin Gothic Medium"/>
              </a:rPr>
              <a:t>mucipar</a:t>
            </a:r>
            <a:r>
              <a:rPr dirty="0" sz="2400">
                <a:latin typeface="Franklin Gothic Medium"/>
                <a:cs typeface="Franklin Gothic Medium"/>
              </a:rPr>
              <a:t>e)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G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H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IANDOLE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PLU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ICELLULA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2900">
              <a:latin typeface="Times New Roman"/>
              <a:cs typeface="Times New Roman"/>
            </a:endParaRPr>
          </a:p>
          <a:p>
            <a:pPr marL="492759" marR="4167504" indent="-287020">
              <a:lnSpc>
                <a:spcPct val="76200"/>
              </a:lnSpc>
              <a:buClr>
                <a:srgbClr val="822333"/>
              </a:buClr>
              <a:buFont typeface="Arial"/>
              <a:buChar char="•"/>
              <a:tabLst>
                <a:tab pos="493395" algn="l"/>
              </a:tabLst>
            </a:pPr>
            <a:r>
              <a:rPr dirty="0" sz="2400">
                <a:latin typeface="Franklin Gothic Medium"/>
                <a:cs typeface="Franklin Gothic Medium"/>
              </a:rPr>
              <a:t>Ve</a:t>
            </a:r>
            <a:r>
              <a:rPr dirty="0" sz="2400" spc="-10">
                <a:latin typeface="Franklin Gothic Medium"/>
                <a:cs typeface="Franklin Gothic Medium"/>
              </a:rPr>
              <a:t>r</a:t>
            </a:r>
            <a:r>
              <a:rPr dirty="0" sz="2400" spc="-10">
                <a:latin typeface="Franklin Gothic Medium"/>
                <a:cs typeface="Franklin Gothic Medium"/>
              </a:rPr>
              <a:t>i</a:t>
            </a:r>
            <a:r>
              <a:rPr dirty="0" sz="2400" spc="-5">
                <a:latin typeface="Franklin Gothic Medium"/>
                <a:cs typeface="Franklin Gothic Medium"/>
              </a:rPr>
              <a:t> </a:t>
            </a:r>
            <a:r>
              <a:rPr dirty="0" sz="2400">
                <a:latin typeface="Franklin Gothic Medium"/>
                <a:cs typeface="Franklin Gothic Medium"/>
              </a:rPr>
              <a:t>e prop</a:t>
            </a:r>
            <a:r>
              <a:rPr dirty="0" sz="2400" spc="-10">
                <a:latin typeface="Franklin Gothic Medium"/>
                <a:cs typeface="Franklin Gothic Medium"/>
              </a:rPr>
              <a:t>r</a:t>
            </a:r>
            <a:r>
              <a:rPr dirty="0" sz="2400" spc="-10">
                <a:latin typeface="Franklin Gothic Medium"/>
                <a:cs typeface="Franklin Gothic Medium"/>
              </a:rPr>
              <a:t>i</a:t>
            </a:r>
            <a:r>
              <a:rPr dirty="0" sz="2400" spc="10">
                <a:latin typeface="Franklin Gothic Medium"/>
                <a:cs typeface="Franklin Gothic Medium"/>
              </a:rPr>
              <a:t> </a:t>
            </a:r>
            <a:r>
              <a:rPr dirty="0" sz="2400">
                <a:latin typeface="Franklin Gothic Medium"/>
                <a:cs typeface="Franklin Gothic Medium"/>
              </a:rPr>
              <a:t>orga</a:t>
            </a:r>
            <a:r>
              <a:rPr dirty="0" sz="2400" spc="-10">
                <a:latin typeface="Franklin Gothic Medium"/>
                <a:cs typeface="Franklin Gothic Medium"/>
              </a:rPr>
              <a:t>n</a:t>
            </a:r>
            <a:r>
              <a:rPr dirty="0" sz="2400" spc="-10">
                <a:latin typeface="Franklin Gothic Medium"/>
                <a:cs typeface="Franklin Gothic Medium"/>
              </a:rPr>
              <a:t>i</a:t>
            </a:r>
            <a:r>
              <a:rPr dirty="0" sz="2400" spc="-15">
                <a:latin typeface="Franklin Gothic Medium"/>
                <a:cs typeface="Franklin Gothic Medium"/>
              </a:rPr>
              <a:t> con</a:t>
            </a:r>
            <a:r>
              <a:rPr dirty="0" sz="2400" spc="-20">
                <a:latin typeface="Franklin Gothic Medium"/>
                <a:cs typeface="Franklin Gothic Medium"/>
              </a:rPr>
              <a:t>t</a:t>
            </a:r>
            <a:r>
              <a:rPr dirty="0" sz="2400" spc="-5">
                <a:latin typeface="Franklin Gothic Medium"/>
                <a:cs typeface="Franklin Gothic Medium"/>
              </a:rPr>
              <a:t>enen</a:t>
            </a:r>
            <a:r>
              <a:rPr dirty="0" sz="2400" spc="-10">
                <a:latin typeface="Franklin Gothic Medium"/>
                <a:cs typeface="Franklin Gothic Medium"/>
              </a:rPr>
              <a:t>t</a:t>
            </a:r>
            <a:r>
              <a:rPr dirty="0" sz="2400" spc="-10">
                <a:latin typeface="Franklin Gothic Medium"/>
                <a:cs typeface="Franklin Gothic Medium"/>
              </a:rPr>
              <a:t>i</a:t>
            </a:r>
            <a:r>
              <a:rPr dirty="0" sz="2400" spc="10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epiteli</a:t>
            </a:r>
            <a:r>
              <a:rPr dirty="0" sz="2400" spc="-20">
                <a:latin typeface="Franklin Gothic Medium"/>
                <a:cs typeface="Franklin Gothic Medium"/>
              </a:rPr>
              <a:t> ghian</a:t>
            </a:r>
            <a:r>
              <a:rPr dirty="0" sz="2400" spc="-10">
                <a:latin typeface="Franklin Gothic Medium"/>
                <a:cs typeface="Franklin Gothic Medium"/>
              </a:rPr>
              <a:t>dolari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90765" y="5367552"/>
            <a:ext cx="283845" cy="554990"/>
          </a:xfrm>
          <a:custGeom>
            <a:avLst/>
            <a:gdLst/>
            <a:ahLst/>
            <a:cxnLst/>
            <a:rect l="l" t="t" r="r" b="b"/>
            <a:pathLst>
              <a:path w="283844" h="554989">
                <a:moveTo>
                  <a:pt x="269280" y="0"/>
                </a:moveTo>
                <a:lnTo>
                  <a:pt x="255099" y="4756"/>
                </a:lnTo>
                <a:lnTo>
                  <a:pt x="240940" y="4756"/>
                </a:lnTo>
                <a:lnTo>
                  <a:pt x="51972" y="18958"/>
                </a:lnTo>
                <a:lnTo>
                  <a:pt x="0" y="23715"/>
                </a:lnTo>
                <a:lnTo>
                  <a:pt x="18896" y="554582"/>
                </a:lnTo>
                <a:lnTo>
                  <a:pt x="85033" y="545102"/>
                </a:lnTo>
                <a:lnTo>
                  <a:pt x="283439" y="530882"/>
                </a:lnTo>
                <a:lnTo>
                  <a:pt x="269280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90765" y="5367552"/>
            <a:ext cx="283845" cy="554990"/>
          </a:xfrm>
          <a:custGeom>
            <a:avLst/>
            <a:gdLst/>
            <a:ahLst/>
            <a:cxnLst/>
            <a:rect l="l" t="t" r="r" b="b"/>
            <a:pathLst>
              <a:path w="283844" h="554989">
                <a:moveTo>
                  <a:pt x="0" y="23715"/>
                </a:moveTo>
                <a:lnTo>
                  <a:pt x="51972" y="18958"/>
                </a:lnTo>
                <a:lnTo>
                  <a:pt x="113373" y="14224"/>
                </a:lnTo>
                <a:lnTo>
                  <a:pt x="174797" y="9490"/>
                </a:lnTo>
                <a:lnTo>
                  <a:pt x="240940" y="4756"/>
                </a:lnTo>
                <a:lnTo>
                  <a:pt x="255099" y="4756"/>
                </a:lnTo>
                <a:lnTo>
                  <a:pt x="269280" y="0"/>
                </a:lnTo>
                <a:lnTo>
                  <a:pt x="283439" y="530882"/>
                </a:lnTo>
                <a:lnTo>
                  <a:pt x="217319" y="535621"/>
                </a:lnTo>
                <a:lnTo>
                  <a:pt x="151176" y="540361"/>
                </a:lnTo>
                <a:lnTo>
                  <a:pt x="85033" y="545102"/>
                </a:lnTo>
                <a:lnTo>
                  <a:pt x="18896" y="554582"/>
                </a:lnTo>
                <a:lnTo>
                  <a:pt x="0" y="23715"/>
                </a:lnTo>
              </a:path>
            </a:pathLst>
          </a:custGeom>
          <a:ln w="15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60046" y="5353350"/>
            <a:ext cx="231775" cy="545465"/>
          </a:xfrm>
          <a:custGeom>
            <a:avLst/>
            <a:gdLst/>
            <a:ahLst/>
            <a:cxnLst/>
            <a:rect l="l" t="t" r="r" b="b"/>
            <a:pathLst>
              <a:path w="231775" h="545464">
                <a:moveTo>
                  <a:pt x="226747" y="0"/>
                </a:moveTo>
                <a:lnTo>
                  <a:pt x="56681" y="14202"/>
                </a:lnTo>
                <a:lnTo>
                  <a:pt x="0" y="14202"/>
                </a:lnTo>
                <a:lnTo>
                  <a:pt x="14159" y="545084"/>
                </a:lnTo>
                <a:lnTo>
                  <a:pt x="66143" y="540343"/>
                </a:lnTo>
                <a:lnTo>
                  <a:pt x="179505" y="540343"/>
                </a:lnTo>
                <a:lnTo>
                  <a:pt x="231467" y="535603"/>
                </a:lnTo>
                <a:lnTo>
                  <a:pt x="226747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60046" y="5353350"/>
            <a:ext cx="231775" cy="545465"/>
          </a:xfrm>
          <a:custGeom>
            <a:avLst/>
            <a:gdLst/>
            <a:ahLst/>
            <a:cxnLst/>
            <a:rect l="l" t="t" r="r" b="b"/>
            <a:pathLst>
              <a:path w="231775" h="545464">
                <a:moveTo>
                  <a:pt x="0" y="14202"/>
                </a:moveTo>
                <a:lnTo>
                  <a:pt x="14159" y="545084"/>
                </a:lnTo>
                <a:lnTo>
                  <a:pt x="66143" y="540343"/>
                </a:lnTo>
                <a:lnTo>
                  <a:pt x="122824" y="540343"/>
                </a:lnTo>
                <a:lnTo>
                  <a:pt x="179505" y="540343"/>
                </a:lnTo>
                <a:lnTo>
                  <a:pt x="231467" y="535603"/>
                </a:lnTo>
                <a:lnTo>
                  <a:pt x="226747" y="0"/>
                </a:lnTo>
                <a:lnTo>
                  <a:pt x="170066" y="4734"/>
                </a:lnTo>
                <a:lnTo>
                  <a:pt x="113384" y="9468"/>
                </a:lnTo>
                <a:lnTo>
                  <a:pt x="56681" y="14202"/>
                </a:lnTo>
                <a:lnTo>
                  <a:pt x="0" y="14202"/>
                </a:lnTo>
              </a:path>
            </a:pathLst>
          </a:custGeom>
          <a:ln w="1593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86793" y="5343859"/>
            <a:ext cx="236220" cy="545465"/>
          </a:xfrm>
          <a:custGeom>
            <a:avLst/>
            <a:gdLst/>
            <a:ahLst/>
            <a:cxnLst/>
            <a:rect l="l" t="t" r="r" b="b"/>
            <a:pathLst>
              <a:path w="236219" h="545464">
                <a:moveTo>
                  <a:pt x="188967" y="0"/>
                </a:moveTo>
                <a:lnTo>
                  <a:pt x="141725" y="0"/>
                </a:lnTo>
                <a:lnTo>
                  <a:pt x="94483" y="4734"/>
                </a:lnTo>
                <a:lnTo>
                  <a:pt x="47241" y="4734"/>
                </a:lnTo>
                <a:lnTo>
                  <a:pt x="0" y="9490"/>
                </a:lnTo>
                <a:lnTo>
                  <a:pt x="4719" y="545093"/>
                </a:lnTo>
                <a:lnTo>
                  <a:pt x="236209" y="545093"/>
                </a:lnTo>
                <a:lnTo>
                  <a:pt x="188967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886793" y="5343859"/>
            <a:ext cx="236220" cy="545465"/>
          </a:xfrm>
          <a:custGeom>
            <a:avLst/>
            <a:gdLst/>
            <a:ahLst/>
            <a:cxnLst/>
            <a:rect l="l" t="t" r="r" b="b"/>
            <a:pathLst>
              <a:path w="236219" h="545464">
                <a:moveTo>
                  <a:pt x="4719" y="545093"/>
                </a:moveTo>
                <a:lnTo>
                  <a:pt x="0" y="9490"/>
                </a:lnTo>
                <a:lnTo>
                  <a:pt x="47241" y="4734"/>
                </a:lnTo>
                <a:lnTo>
                  <a:pt x="94483" y="4734"/>
                </a:lnTo>
                <a:lnTo>
                  <a:pt x="141725" y="0"/>
                </a:lnTo>
                <a:lnTo>
                  <a:pt x="188967" y="0"/>
                </a:lnTo>
                <a:lnTo>
                  <a:pt x="236209" y="545093"/>
                </a:lnTo>
                <a:lnTo>
                  <a:pt x="179528" y="545093"/>
                </a:lnTo>
                <a:lnTo>
                  <a:pt x="122824" y="545093"/>
                </a:lnTo>
                <a:lnTo>
                  <a:pt x="61423" y="545093"/>
                </a:lnTo>
                <a:lnTo>
                  <a:pt x="4719" y="545093"/>
                </a:lnTo>
              </a:path>
            </a:pathLst>
          </a:custGeom>
          <a:ln w="15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75761" y="5334369"/>
            <a:ext cx="335915" cy="559435"/>
          </a:xfrm>
          <a:custGeom>
            <a:avLst/>
            <a:gdLst/>
            <a:ahLst/>
            <a:cxnLst/>
            <a:rect l="l" t="t" r="r" b="b"/>
            <a:pathLst>
              <a:path w="335914" h="559435">
                <a:moveTo>
                  <a:pt x="231489" y="0"/>
                </a:moveTo>
                <a:lnTo>
                  <a:pt x="174808" y="0"/>
                </a:lnTo>
                <a:lnTo>
                  <a:pt x="118104" y="4756"/>
                </a:lnTo>
                <a:lnTo>
                  <a:pt x="61423" y="4756"/>
                </a:lnTo>
                <a:lnTo>
                  <a:pt x="0" y="9490"/>
                </a:lnTo>
                <a:lnTo>
                  <a:pt x="47241" y="554584"/>
                </a:lnTo>
                <a:lnTo>
                  <a:pt x="118104" y="559325"/>
                </a:lnTo>
                <a:lnTo>
                  <a:pt x="335412" y="559325"/>
                </a:lnTo>
                <a:lnTo>
                  <a:pt x="325973" y="469265"/>
                </a:lnTo>
                <a:lnTo>
                  <a:pt x="311791" y="364993"/>
                </a:lnTo>
                <a:lnTo>
                  <a:pt x="288170" y="260709"/>
                </a:lnTo>
                <a:lnTo>
                  <a:pt x="264549" y="175384"/>
                </a:lnTo>
                <a:lnTo>
                  <a:pt x="255110" y="132733"/>
                </a:lnTo>
                <a:lnTo>
                  <a:pt x="236209" y="37939"/>
                </a:lnTo>
                <a:lnTo>
                  <a:pt x="231489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075761" y="5334369"/>
            <a:ext cx="335915" cy="559435"/>
          </a:xfrm>
          <a:custGeom>
            <a:avLst/>
            <a:gdLst/>
            <a:ahLst/>
            <a:cxnLst/>
            <a:rect l="l" t="t" r="r" b="b"/>
            <a:pathLst>
              <a:path w="335914" h="559435">
                <a:moveTo>
                  <a:pt x="0" y="9490"/>
                </a:moveTo>
                <a:lnTo>
                  <a:pt x="47241" y="554584"/>
                </a:lnTo>
                <a:lnTo>
                  <a:pt x="118104" y="559325"/>
                </a:lnTo>
                <a:lnTo>
                  <a:pt x="188967" y="559325"/>
                </a:lnTo>
                <a:lnTo>
                  <a:pt x="259830" y="559325"/>
                </a:lnTo>
                <a:lnTo>
                  <a:pt x="335412" y="559325"/>
                </a:lnTo>
                <a:lnTo>
                  <a:pt x="325973" y="469265"/>
                </a:lnTo>
                <a:lnTo>
                  <a:pt x="311791" y="364993"/>
                </a:lnTo>
                <a:lnTo>
                  <a:pt x="288170" y="260709"/>
                </a:lnTo>
                <a:lnTo>
                  <a:pt x="264549" y="175384"/>
                </a:lnTo>
                <a:lnTo>
                  <a:pt x="255110" y="132733"/>
                </a:lnTo>
                <a:lnTo>
                  <a:pt x="245648" y="85325"/>
                </a:lnTo>
                <a:lnTo>
                  <a:pt x="236209" y="37939"/>
                </a:lnTo>
                <a:lnTo>
                  <a:pt x="231489" y="0"/>
                </a:lnTo>
                <a:lnTo>
                  <a:pt x="174808" y="0"/>
                </a:lnTo>
                <a:lnTo>
                  <a:pt x="118104" y="4756"/>
                </a:lnTo>
                <a:lnTo>
                  <a:pt x="61423" y="4756"/>
                </a:lnTo>
                <a:lnTo>
                  <a:pt x="0" y="9490"/>
                </a:lnTo>
              </a:path>
            </a:pathLst>
          </a:custGeom>
          <a:ln w="15932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07251" y="5329635"/>
            <a:ext cx="392430" cy="568960"/>
          </a:xfrm>
          <a:custGeom>
            <a:avLst/>
            <a:gdLst/>
            <a:ahLst/>
            <a:cxnLst/>
            <a:rect l="l" t="t" r="r" b="b"/>
            <a:pathLst>
              <a:path w="392430" h="568960">
                <a:moveTo>
                  <a:pt x="392093" y="0"/>
                </a:moveTo>
                <a:lnTo>
                  <a:pt x="47241" y="0"/>
                </a:lnTo>
                <a:lnTo>
                  <a:pt x="0" y="4734"/>
                </a:lnTo>
                <a:lnTo>
                  <a:pt x="4719" y="42673"/>
                </a:lnTo>
                <a:lnTo>
                  <a:pt x="23620" y="137467"/>
                </a:lnTo>
                <a:lnTo>
                  <a:pt x="33060" y="180118"/>
                </a:lnTo>
                <a:lnTo>
                  <a:pt x="56681" y="265443"/>
                </a:lnTo>
                <a:lnTo>
                  <a:pt x="80302" y="369727"/>
                </a:lnTo>
                <a:lnTo>
                  <a:pt x="94483" y="473999"/>
                </a:lnTo>
                <a:lnTo>
                  <a:pt x="103923" y="564059"/>
                </a:lnTo>
                <a:lnTo>
                  <a:pt x="179505" y="564059"/>
                </a:lnTo>
                <a:lnTo>
                  <a:pt x="212588" y="568799"/>
                </a:lnTo>
                <a:lnTo>
                  <a:pt x="250368" y="568799"/>
                </a:lnTo>
                <a:lnTo>
                  <a:pt x="255110" y="516660"/>
                </a:lnTo>
                <a:lnTo>
                  <a:pt x="259830" y="459779"/>
                </a:lnTo>
                <a:lnTo>
                  <a:pt x="269269" y="402910"/>
                </a:lnTo>
                <a:lnTo>
                  <a:pt x="283451" y="346012"/>
                </a:lnTo>
                <a:lnTo>
                  <a:pt x="311791" y="255952"/>
                </a:lnTo>
                <a:lnTo>
                  <a:pt x="344852" y="170650"/>
                </a:lnTo>
                <a:lnTo>
                  <a:pt x="368473" y="80591"/>
                </a:lnTo>
                <a:lnTo>
                  <a:pt x="392093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07251" y="5329635"/>
            <a:ext cx="392430" cy="568960"/>
          </a:xfrm>
          <a:custGeom>
            <a:avLst/>
            <a:gdLst/>
            <a:ahLst/>
            <a:cxnLst/>
            <a:rect l="l" t="t" r="r" b="b"/>
            <a:pathLst>
              <a:path w="392430" h="568960">
                <a:moveTo>
                  <a:pt x="103923" y="564059"/>
                </a:moveTo>
                <a:lnTo>
                  <a:pt x="94483" y="473999"/>
                </a:lnTo>
                <a:lnTo>
                  <a:pt x="80302" y="369727"/>
                </a:lnTo>
                <a:lnTo>
                  <a:pt x="56681" y="265443"/>
                </a:lnTo>
                <a:lnTo>
                  <a:pt x="33060" y="180118"/>
                </a:lnTo>
                <a:lnTo>
                  <a:pt x="23620" y="137467"/>
                </a:lnTo>
                <a:lnTo>
                  <a:pt x="14159" y="90059"/>
                </a:lnTo>
                <a:lnTo>
                  <a:pt x="4719" y="42673"/>
                </a:lnTo>
                <a:lnTo>
                  <a:pt x="0" y="4734"/>
                </a:lnTo>
                <a:lnTo>
                  <a:pt x="47241" y="0"/>
                </a:lnTo>
                <a:lnTo>
                  <a:pt x="94483" y="0"/>
                </a:lnTo>
                <a:lnTo>
                  <a:pt x="137005" y="0"/>
                </a:lnTo>
                <a:lnTo>
                  <a:pt x="392093" y="0"/>
                </a:lnTo>
                <a:lnTo>
                  <a:pt x="368473" y="80591"/>
                </a:lnTo>
                <a:lnTo>
                  <a:pt x="344852" y="170650"/>
                </a:lnTo>
                <a:lnTo>
                  <a:pt x="311791" y="255952"/>
                </a:lnTo>
                <a:lnTo>
                  <a:pt x="283451" y="346012"/>
                </a:lnTo>
                <a:lnTo>
                  <a:pt x="269269" y="402910"/>
                </a:lnTo>
                <a:lnTo>
                  <a:pt x="259830" y="459779"/>
                </a:lnTo>
                <a:lnTo>
                  <a:pt x="255110" y="516660"/>
                </a:lnTo>
                <a:lnTo>
                  <a:pt x="250368" y="568799"/>
                </a:lnTo>
                <a:lnTo>
                  <a:pt x="212588" y="568799"/>
                </a:lnTo>
                <a:lnTo>
                  <a:pt x="179505" y="564059"/>
                </a:lnTo>
                <a:lnTo>
                  <a:pt x="141725" y="564059"/>
                </a:lnTo>
                <a:lnTo>
                  <a:pt x="103923" y="564059"/>
                </a:lnTo>
              </a:path>
            </a:pathLst>
          </a:custGeom>
          <a:ln w="15931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57619" y="5329635"/>
            <a:ext cx="382905" cy="568960"/>
          </a:xfrm>
          <a:custGeom>
            <a:avLst/>
            <a:gdLst/>
            <a:ahLst/>
            <a:cxnLst/>
            <a:rect l="l" t="t" r="r" b="b"/>
            <a:pathLst>
              <a:path w="382905" h="568960">
                <a:moveTo>
                  <a:pt x="259830" y="0"/>
                </a:moveTo>
                <a:lnTo>
                  <a:pt x="141725" y="0"/>
                </a:lnTo>
                <a:lnTo>
                  <a:pt x="118104" y="80591"/>
                </a:lnTo>
                <a:lnTo>
                  <a:pt x="94483" y="170650"/>
                </a:lnTo>
                <a:lnTo>
                  <a:pt x="61423" y="255952"/>
                </a:lnTo>
                <a:lnTo>
                  <a:pt x="33082" y="346012"/>
                </a:lnTo>
                <a:lnTo>
                  <a:pt x="18901" y="402910"/>
                </a:lnTo>
                <a:lnTo>
                  <a:pt x="9461" y="459779"/>
                </a:lnTo>
                <a:lnTo>
                  <a:pt x="4742" y="516660"/>
                </a:lnTo>
                <a:lnTo>
                  <a:pt x="0" y="568799"/>
                </a:lnTo>
                <a:lnTo>
                  <a:pt x="264549" y="568799"/>
                </a:lnTo>
                <a:lnTo>
                  <a:pt x="382654" y="4734"/>
                </a:lnTo>
                <a:lnTo>
                  <a:pt x="321253" y="4734"/>
                </a:lnTo>
                <a:lnTo>
                  <a:pt x="259830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557619" y="5329635"/>
            <a:ext cx="382905" cy="568960"/>
          </a:xfrm>
          <a:custGeom>
            <a:avLst/>
            <a:gdLst/>
            <a:ahLst/>
            <a:cxnLst/>
            <a:rect l="l" t="t" r="r" b="b"/>
            <a:pathLst>
              <a:path w="382905" h="568960">
                <a:moveTo>
                  <a:pt x="141725" y="0"/>
                </a:moveTo>
                <a:lnTo>
                  <a:pt x="118104" y="80591"/>
                </a:lnTo>
                <a:lnTo>
                  <a:pt x="94483" y="170650"/>
                </a:lnTo>
                <a:lnTo>
                  <a:pt x="61423" y="255952"/>
                </a:lnTo>
                <a:lnTo>
                  <a:pt x="33082" y="346012"/>
                </a:lnTo>
                <a:lnTo>
                  <a:pt x="18901" y="402910"/>
                </a:lnTo>
                <a:lnTo>
                  <a:pt x="9461" y="459779"/>
                </a:lnTo>
                <a:lnTo>
                  <a:pt x="4742" y="516660"/>
                </a:lnTo>
                <a:lnTo>
                  <a:pt x="0" y="568799"/>
                </a:lnTo>
                <a:lnTo>
                  <a:pt x="4742" y="568799"/>
                </a:lnTo>
                <a:lnTo>
                  <a:pt x="264549" y="568799"/>
                </a:lnTo>
                <a:lnTo>
                  <a:pt x="382654" y="4734"/>
                </a:lnTo>
                <a:lnTo>
                  <a:pt x="321253" y="4734"/>
                </a:lnTo>
                <a:lnTo>
                  <a:pt x="259830" y="0"/>
                </a:lnTo>
                <a:lnTo>
                  <a:pt x="203149" y="0"/>
                </a:lnTo>
                <a:lnTo>
                  <a:pt x="141725" y="0"/>
                </a:lnTo>
              </a:path>
            </a:pathLst>
          </a:custGeom>
          <a:ln w="15931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22169" y="5334369"/>
            <a:ext cx="278765" cy="564515"/>
          </a:xfrm>
          <a:custGeom>
            <a:avLst/>
            <a:gdLst/>
            <a:ahLst/>
            <a:cxnLst/>
            <a:rect l="l" t="t" r="r" b="b"/>
            <a:pathLst>
              <a:path w="278764" h="564514">
                <a:moveTo>
                  <a:pt x="278731" y="0"/>
                </a:moveTo>
                <a:lnTo>
                  <a:pt x="118104" y="0"/>
                </a:lnTo>
                <a:lnTo>
                  <a:pt x="0" y="564065"/>
                </a:lnTo>
                <a:lnTo>
                  <a:pt x="165346" y="564065"/>
                </a:lnTo>
                <a:lnTo>
                  <a:pt x="222050" y="559325"/>
                </a:lnTo>
                <a:lnTo>
                  <a:pt x="278731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822169" y="5334369"/>
            <a:ext cx="278765" cy="564515"/>
          </a:xfrm>
          <a:custGeom>
            <a:avLst/>
            <a:gdLst/>
            <a:ahLst/>
            <a:cxnLst/>
            <a:rect l="l" t="t" r="r" b="b"/>
            <a:pathLst>
              <a:path w="278764" h="564514">
                <a:moveTo>
                  <a:pt x="0" y="564065"/>
                </a:moveTo>
                <a:lnTo>
                  <a:pt x="118104" y="0"/>
                </a:lnTo>
                <a:lnTo>
                  <a:pt x="160626" y="0"/>
                </a:lnTo>
                <a:lnTo>
                  <a:pt x="198429" y="0"/>
                </a:lnTo>
                <a:lnTo>
                  <a:pt x="240951" y="0"/>
                </a:lnTo>
                <a:lnTo>
                  <a:pt x="278731" y="0"/>
                </a:lnTo>
                <a:lnTo>
                  <a:pt x="222050" y="559325"/>
                </a:lnTo>
                <a:lnTo>
                  <a:pt x="165346" y="564065"/>
                </a:lnTo>
                <a:lnTo>
                  <a:pt x="108665" y="564065"/>
                </a:lnTo>
                <a:lnTo>
                  <a:pt x="56703" y="564065"/>
                </a:lnTo>
                <a:lnTo>
                  <a:pt x="0" y="564065"/>
                </a:lnTo>
              </a:path>
            </a:pathLst>
          </a:custGeom>
          <a:ln w="1593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044219" y="5334369"/>
            <a:ext cx="250825" cy="559435"/>
          </a:xfrm>
          <a:custGeom>
            <a:avLst/>
            <a:gdLst/>
            <a:ahLst/>
            <a:cxnLst/>
            <a:rect l="l" t="t" r="r" b="b"/>
            <a:pathLst>
              <a:path w="250825" h="559435">
                <a:moveTo>
                  <a:pt x="250368" y="0"/>
                </a:moveTo>
                <a:lnTo>
                  <a:pt x="56681" y="0"/>
                </a:lnTo>
                <a:lnTo>
                  <a:pt x="0" y="559325"/>
                </a:lnTo>
                <a:lnTo>
                  <a:pt x="226747" y="559325"/>
                </a:lnTo>
                <a:lnTo>
                  <a:pt x="250368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044219" y="5334369"/>
            <a:ext cx="250825" cy="559435"/>
          </a:xfrm>
          <a:custGeom>
            <a:avLst/>
            <a:gdLst/>
            <a:ahLst/>
            <a:cxnLst/>
            <a:rect l="l" t="t" r="r" b="b"/>
            <a:pathLst>
              <a:path w="250825" h="559435">
                <a:moveTo>
                  <a:pt x="56681" y="0"/>
                </a:moveTo>
                <a:lnTo>
                  <a:pt x="0" y="559325"/>
                </a:lnTo>
                <a:lnTo>
                  <a:pt x="56681" y="559325"/>
                </a:lnTo>
                <a:lnTo>
                  <a:pt x="113384" y="559325"/>
                </a:lnTo>
                <a:lnTo>
                  <a:pt x="170066" y="559325"/>
                </a:lnTo>
                <a:lnTo>
                  <a:pt x="226747" y="559325"/>
                </a:lnTo>
                <a:lnTo>
                  <a:pt x="250368" y="0"/>
                </a:lnTo>
                <a:lnTo>
                  <a:pt x="203126" y="0"/>
                </a:lnTo>
                <a:lnTo>
                  <a:pt x="155884" y="0"/>
                </a:lnTo>
                <a:lnTo>
                  <a:pt x="108642" y="0"/>
                </a:lnTo>
                <a:lnTo>
                  <a:pt x="56681" y="0"/>
                </a:lnTo>
              </a:path>
            </a:pathLst>
          </a:custGeom>
          <a:ln w="15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70967" y="5334369"/>
            <a:ext cx="269875" cy="559435"/>
          </a:xfrm>
          <a:custGeom>
            <a:avLst/>
            <a:gdLst/>
            <a:ahLst/>
            <a:cxnLst/>
            <a:rect l="l" t="t" r="r" b="b"/>
            <a:pathLst>
              <a:path w="269875" h="559435">
                <a:moveTo>
                  <a:pt x="259785" y="0"/>
                </a:moveTo>
                <a:lnTo>
                  <a:pt x="23620" y="0"/>
                </a:lnTo>
                <a:lnTo>
                  <a:pt x="0" y="559325"/>
                </a:lnTo>
                <a:lnTo>
                  <a:pt x="66143" y="559325"/>
                </a:lnTo>
                <a:lnTo>
                  <a:pt x="137005" y="554584"/>
                </a:lnTo>
                <a:lnTo>
                  <a:pt x="269269" y="554584"/>
                </a:lnTo>
                <a:lnTo>
                  <a:pt x="259785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270967" y="5334369"/>
            <a:ext cx="269875" cy="559435"/>
          </a:xfrm>
          <a:custGeom>
            <a:avLst/>
            <a:gdLst/>
            <a:ahLst/>
            <a:cxnLst/>
            <a:rect l="l" t="t" r="r" b="b"/>
            <a:pathLst>
              <a:path w="269875" h="559435">
                <a:moveTo>
                  <a:pt x="0" y="559325"/>
                </a:moveTo>
                <a:lnTo>
                  <a:pt x="23620" y="0"/>
                </a:lnTo>
                <a:lnTo>
                  <a:pt x="89764" y="0"/>
                </a:lnTo>
                <a:lnTo>
                  <a:pt x="146445" y="0"/>
                </a:lnTo>
                <a:lnTo>
                  <a:pt x="207846" y="0"/>
                </a:lnTo>
                <a:lnTo>
                  <a:pt x="259785" y="0"/>
                </a:lnTo>
                <a:lnTo>
                  <a:pt x="269269" y="554584"/>
                </a:lnTo>
                <a:lnTo>
                  <a:pt x="203103" y="554584"/>
                </a:lnTo>
                <a:lnTo>
                  <a:pt x="137005" y="554584"/>
                </a:lnTo>
                <a:lnTo>
                  <a:pt x="66143" y="559325"/>
                </a:lnTo>
                <a:lnTo>
                  <a:pt x="0" y="559325"/>
                </a:lnTo>
              </a:path>
            </a:pathLst>
          </a:custGeom>
          <a:ln w="1593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530752" y="5324900"/>
            <a:ext cx="231775" cy="564515"/>
          </a:xfrm>
          <a:custGeom>
            <a:avLst/>
            <a:gdLst/>
            <a:ahLst/>
            <a:cxnLst/>
            <a:rect l="l" t="t" r="r" b="b"/>
            <a:pathLst>
              <a:path w="231775" h="564514">
                <a:moveTo>
                  <a:pt x="231467" y="0"/>
                </a:moveTo>
                <a:lnTo>
                  <a:pt x="184270" y="0"/>
                </a:lnTo>
                <a:lnTo>
                  <a:pt x="127589" y="4734"/>
                </a:lnTo>
                <a:lnTo>
                  <a:pt x="66165" y="4734"/>
                </a:lnTo>
                <a:lnTo>
                  <a:pt x="0" y="9468"/>
                </a:lnTo>
                <a:lnTo>
                  <a:pt x="9484" y="564052"/>
                </a:lnTo>
                <a:lnTo>
                  <a:pt x="70907" y="559313"/>
                </a:lnTo>
                <a:lnTo>
                  <a:pt x="179528" y="559313"/>
                </a:lnTo>
                <a:lnTo>
                  <a:pt x="226724" y="554573"/>
                </a:lnTo>
                <a:lnTo>
                  <a:pt x="231467" y="554573"/>
                </a:lnTo>
                <a:lnTo>
                  <a:pt x="231467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530752" y="5324900"/>
            <a:ext cx="231775" cy="564515"/>
          </a:xfrm>
          <a:custGeom>
            <a:avLst/>
            <a:gdLst/>
            <a:ahLst/>
            <a:cxnLst/>
            <a:rect l="l" t="t" r="r" b="b"/>
            <a:pathLst>
              <a:path w="231775" h="564514">
                <a:moveTo>
                  <a:pt x="0" y="9468"/>
                </a:moveTo>
                <a:lnTo>
                  <a:pt x="9484" y="564052"/>
                </a:lnTo>
                <a:lnTo>
                  <a:pt x="70907" y="559313"/>
                </a:lnTo>
                <a:lnTo>
                  <a:pt x="127589" y="559313"/>
                </a:lnTo>
                <a:lnTo>
                  <a:pt x="179528" y="559313"/>
                </a:lnTo>
                <a:lnTo>
                  <a:pt x="226724" y="554573"/>
                </a:lnTo>
                <a:lnTo>
                  <a:pt x="231467" y="554573"/>
                </a:lnTo>
                <a:lnTo>
                  <a:pt x="231467" y="0"/>
                </a:lnTo>
                <a:lnTo>
                  <a:pt x="184270" y="0"/>
                </a:lnTo>
                <a:lnTo>
                  <a:pt x="127589" y="4734"/>
                </a:lnTo>
                <a:lnTo>
                  <a:pt x="66165" y="4734"/>
                </a:lnTo>
                <a:lnTo>
                  <a:pt x="0" y="9468"/>
                </a:lnTo>
              </a:path>
            </a:pathLst>
          </a:custGeom>
          <a:ln w="1593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11248" y="5391267"/>
            <a:ext cx="198755" cy="554990"/>
          </a:xfrm>
          <a:custGeom>
            <a:avLst/>
            <a:gdLst/>
            <a:ahLst/>
            <a:cxnLst/>
            <a:rect l="l" t="t" r="r" b="b"/>
            <a:pathLst>
              <a:path w="198755" h="554989">
                <a:moveTo>
                  <a:pt x="179516" y="0"/>
                </a:moveTo>
                <a:lnTo>
                  <a:pt x="103929" y="4734"/>
                </a:lnTo>
                <a:lnTo>
                  <a:pt x="47241" y="9468"/>
                </a:lnTo>
                <a:lnTo>
                  <a:pt x="9448" y="14202"/>
                </a:lnTo>
                <a:lnTo>
                  <a:pt x="0" y="14202"/>
                </a:lnTo>
                <a:lnTo>
                  <a:pt x="0" y="554566"/>
                </a:lnTo>
                <a:lnTo>
                  <a:pt x="51966" y="549825"/>
                </a:lnTo>
                <a:lnTo>
                  <a:pt x="99205" y="540346"/>
                </a:lnTo>
                <a:lnTo>
                  <a:pt x="198413" y="530866"/>
                </a:lnTo>
                <a:lnTo>
                  <a:pt x="179516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11248" y="5391267"/>
            <a:ext cx="198755" cy="554990"/>
          </a:xfrm>
          <a:custGeom>
            <a:avLst/>
            <a:gdLst/>
            <a:ahLst/>
            <a:cxnLst/>
            <a:rect l="l" t="t" r="r" b="b"/>
            <a:pathLst>
              <a:path w="198755" h="554989">
                <a:moveTo>
                  <a:pt x="0" y="14202"/>
                </a:moveTo>
                <a:lnTo>
                  <a:pt x="9448" y="14202"/>
                </a:lnTo>
                <a:lnTo>
                  <a:pt x="47241" y="9468"/>
                </a:lnTo>
                <a:lnTo>
                  <a:pt x="103929" y="4734"/>
                </a:lnTo>
                <a:lnTo>
                  <a:pt x="179516" y="0"/>
                </a:lnTo>
                <a:lnTo>
                  <a:pt x="198413" y="530866"/>
                </a:lnTo>
                <a:lnTo>
                  <a:pt x="146447" y="535605"/>
                </a:lnTo>
                <a:lnTo>
                  <a:pt x="99205" y="540346"/>
                </a:lnTo>
                <a:lnTo>
                  <a:pt x="51966" y="549825"/>
                </a:lnTo>
                <a:lnTo>
                  <a:pt x="0" y="554566"/>
                </a:lnTo>
                <a:lnTo>
                  <a:pt x="0" y="14202"/>
                </a:lnTo>
              </a:path>
            </a:pathLst>
          </a:custGeom>
          <a:ln w="15937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957391" y="4128783"/>
            <a:ext cx="2550802" cy="2305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10997" y="175253"/>
            <a:ext cx="6031865" cy="2575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6210" marR="1577975">
              <a:lnSpc>
                <a:spcPct val="100000"/>
              </a:lnSpc>
            </a:pP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CL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IFIC</a:t>
            </a:r>
            <a:r>
              <a:rPr dirty="0" sz="2400" spc="-30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ZIONE</a:t>
            </a:r>
            <a:r>
              <a:rPr dirty="0" sz="2400" spc="-5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30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30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LL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5" b="1">
                <a:solidFill>
                  <a:srgbClr val="871E33"/>
                </a:solidFill>
                <a:latin typeface="Franklin Gothic Medium"/>
                <a:cs typeface="Franklin Gothic Medium"/>
              </a:rPr>
              <a:t>G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H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OLE</a:t>
            </a:r>
            <a:r>
              <a:rPr dirty="0" sz="24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ES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OC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RINE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25"/>
              </a:lnSpc>
              <a:spcBef>
                <a:spcPts val="1975"/>
              </a:spcBef>
            </a:pPr>
            <a:r>
              <a:rPr dirty="0" sz="2400" spc="-5">
                <a:latin typeface="Franklin Gothic Book"/>
                <a:cs typeface="Franklin Gothic Book"/>
              </a:rPr>
              <a:t>Semplici</a:t>
            </a:r>
            <a:endParaRPr sz="2400">
              <a:latin typeface="Franklin Gothic Book"/>
              <a:cs typeface="Franklin Gothic Book"/>
            </a:endParaRPr>
          </a:p>
          <a:p>
            <a:pPr marL="492759" marR="5080" indent="-287020">
              <a:lnSpc>
                <a:spcPct val="76500"/>
              </a:lnSpc>
              <a:spcBef>
                <a:spcPts val="620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2400" spc="-15">
                <a:latin typeface="Franklin Gothic Book"/>
                <a:cs typeface="Franklin Gothic Book"/>
              </a:rPr>
              <a:t>U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più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u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 spc="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à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secer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ti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con</a:t>
            </a:r>
            <a:r>
              <a:rPr dirty="0" sz="2400" spc="-30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esse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alla</a:t>
            </a:r>
            <a:r>
              <a:rPr dirty="0" sz="2400" spc="-10">
                <a:latin typeface="Franklin Gothic Book"/>
                <a:cs typeface="Franklin Gothic Book"/>
              </a:rPr>
              <a:t> superficie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dell’epitelio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dirett</a:t>
            </a:r>
            <a:r>
              <a:rPr dirty="0" sz="2400" spc="-10">
                <a:latin typeface="Franklin Gothic Book"/>
                <a:cs typeface="Franklin Gothic Book"/>
              </a:rPr>
              <a:t>a</a:t>
            </a:r>
            <a:r>
              <a:rPr dirty="0" sz="2400" spc="-15">
                <a:latin typeface="Franklin Gothic Book"/>
                <a:cs typeface="Franklin Gothic Book"/>
              </a:rPr>
              <a:t>mente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per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mezzo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u</a:t>
            </a:r>
            <a:r>
              <a:rPr dirty="0" sz="2400">
                <a:latin typeface="Franklin Gothic Book"/>
                <a:cs typeface="Franklin Gothic Book"/>
              </a:rPr>
              <a:t>n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dot</a:t>
            </a:r>
            <a:r>
              <a:rPr dirty="0" sz="2400" spc="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o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n</a:t>
            </a:r>
            <a:r>
              <a:rPr dirty="0" sz="2400" spc="-10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n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ramificato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1143" y="4143465"/>
            <a:ext cx="132715" cy="258445"/>
          </a:xfrm>
          <a:custGeom>
            <a:avLst/>
            <a:gdLst/>
            <a:ahLst/>
            <a:cxnLst/>
            <a:rect l="l" t="t" r="r" b="b"/>
            <a:pathLst>
              <a:path w="132715" h="258445">
                <a:moveTo>
                  <a:pt x="114973" y="0"/>
                </a:moveTo>
                <a:lnTo>
                  <a:pt x="0" y="0"/>
                </a:lnTo>
                <a:lnTo>
                  <a:pt x="0" y="258106"/>
                </a:lnTo>
                <a:lnTo>
                  <a:pt x="132220" y="258106"/>
                </a:lnTo>
                <a:lnTo>
                  <a:pt x="114973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1143" y="4143465"/>
            <a:ext cx="132715" cy="258445"/>
          </a:xfrm>
          <a:custGeom>
            <a:avLst/>
            <a:gdLst/>
            <a:ahLst/>
            <a:cxnLst/>
            <a:rect l="l" t="t" r="r" b="b"/>
            <a:pathLst>
              <a:path w="132715" h="258445">
                <a:moveTo>
                  <a:pt x="132220" y="258106"/>
                </a:moveTo>
                <a:lnTo>
                  <a:pt x="0" y="258106"/>
                </a:lnTo>
                <a:lnTo>
                  <a:pt x="0" y="0"/>
                </a:lnTo>
                <a:lnTo>
                  <a:pt x="114973" y="0"/>
                </a:lnTo>
                <a:lnTo>
                  <a:pt x="132220" y="258106"/>
                </a:lnTo>
              </a:path>
            </a:pathLst>
          </a:custGeom>
          <a:ln w="23998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6117" y="4143465"/>
            <a:ext cx="161290" cy="258445"/>
          </a:xfrm>
          <a:custGeom>
            <a:avLst/>
            <a:gdLst/>
            <a:ahLst/>
            <a:cxnLst/>
            <a:rect l="l" t="t" r="r" b="b"/>
            <a:pathLst>
              <a:path w="161290" h="258445">
                <a:moveTo>
                  <a:pt x="160964" y="0"/>
                </a:moveTo>
                <a:lnTo>
                  <a:pt x="0" y="0"/>
                </a:lnTo>
                <a:lnTo>
                  <a:pt x="17247" y="258106"/>
                </a:lnTo>
                <a:lnTo>
                  <a:pt x="160964" y="258106"/>
                </a:lnTo>
                <a:lnTo>
                  <a:pt x="160964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96117" y="4143465"/>
            <a:ext cx="161290" cy="258445"/>
          </a:xfrm>
          <a:custGeom>
            <a:avLst/>
            <a:gdLst/>
            <a:ahLst/>
            <a:cxnLst/>
            <a:rect l="l" t="t" r="r" b="b"/>
            <a:pathLst>
              <a:path w="161290" h="258445">
                <a:moveTo>
                  <a:pt x="160964" y="258106"/>
                </a:moveTo>
                <a:lnTo>
                  <a:pt x="17247" y="258106"/>
                </a:lnTo>
                <a:lnTo>
                  <a:pt x="0" y="0"/>
                </a:lnTo>
                <a:lnTo>
                  <a:pt x="160964" y="0"/>
                </a:lnTo>
                <a:lnTo>
                  <a:pt x="160964" y="63093"/>
                </a:lnTo>
                <a:lnTo>
                  <a:pt x="160964" y="126187"/>
                </a:lnTo>
                <a:lnTo>
                  <a:pt x="160964" y="195013"/>
                </a:lnTo>
                <a:lnTo>
                  <a:pt x="160964" y="258106"/>
                </a:lnTo>
              </a:path>
            </a:pathLst>
          </a:custGeom>
          <a:ln w="23993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7082" y="4143465"/>
            <a:ext cx="132715" cy="258445"/>
          </a:xfrm>
          <a:custGeom>
            <a:avLst/>
            <a:gdLst/>
            <a:ahLst/>
            <a:cxnLst/>
            <a:rect l="l" t="t" r="r" b="b"/>
            <a:pathLst>
              <a:path w="132715" h="258445">
                <a:moveTo>
                  <a:pt x="132215" y="0"/>
                </a:moveTo>
                <a:lnTo>
                  <a:pt x="0" y="0"/>
                </a:lnTo>
                <a:lnTo>
                  <a:pt x="0" y="258106"/>
                </a:lnTo>
                <a:lnTo>
                  <a:pt x="114968" y="258106"/>
                </a:lnTo>
                <a:lnTo>
                  <a:pt x="132215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7082" y="4143465"/>
            <a:ext cx="132715" cy="258445"/>
          </a:xfrm>
          <a:custGeom>
            <a:avLst/>
            <a:gdLst/>
            <a:ahLst/>
            <a:cxnLst/>
            <a:rect l="l" t="t" r="r" b="b"/>
            <a:pathLst>
              <a:path w="132715" h="258445">
                <a:moveTo>
                  <a:pt x="114968" y="258106"/>
                </a:moveTo>
                <a:lnTo>
                  <a:pt x="0" y="258106"/>
                </a:lnTo>
                <a:lnTo>
                  <a:pt x="0" y="195013"/>
                </a:lnTo>
                <a:lnTo>
                  <a:pt x="0" y="126187"/>
                </a:lnTo>
                <a:lnTo>
                  <a:pt x="0" y="63093"/>
                </a:lnTo>
                <a:lnTo>
                  <a:pt x="0" y="0"/>
                </a:lnTo>
                <a:lnTo>
                  <a:pt x="132215" y="0"/>
                </a:lnTo>
                <a:lnTo>
                  <a:pt x="114968" y="258106"/>
                </a:lnTo>
              </a:path>
            </a:pathLst>
          </a:custGeom>
          <a:ln w="23998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74453" y="4218024"/>
            <a:ext cx="219075" cy="304165"/>
          </a:xfrm>
          <a:custGeom>
            <a:avLst/>
            <a:gdLst/>
            <a:ahLst/>
            <a:cxnLst/>
            <a:rect l="l" t="t" r="r" b="b"/>
            <a:pathLst>
              <a:path w="219075" h="304164">
                <a:moveTo>
                  <a:pt x="166723" y="0"/>
                </a:moveTo>
                <a:lnTo>
                  <a:pt x="0" y="240908"/>
                </a:lnTo>
                <a:lnTo>
                  <a:pt x="17247" y="269606"/>
                </a:lnTo>
                <a:lnTo>
                  <a:pt x="34494" y="304002"/>
                </a:lnTo>
                <a:lnTo>
                  <a:pt x="218465" y="172082"/>
                </a:lnTo>
                <a:lnTo>
                  <a:pt x="212716" y="126187"/>
                </a:lnTo>
                <a:lnTo>
                  <a:pt x="206967" y="91790"/>
                </a:lnTo>
                <a:lnTo>
                  <a:pt x="195469" y="57360"/>
                </a:lnTo>
                <a:lnTo>
                  <a:pt x="183971" y="28663"/>
                </a:lnTo>
                <a:lnTo>
                  <a:pt x="178222" y="11465"/>
                </a:lnTo>
                <a:lnTo>
                  <a:pt x="166723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74453" y="4218024"/>
            <a:ext cx="219075" cy="304165"/>
          </a:xfrm>
          <a:custGeom>
            <a:avLst/>
            <a:gdLst/>
            <a:ahLst/>
            <a:cxnLst/>
            <a:rect l="l" t="t" r="r" b="b"/>
            <a:pathLst>
              <a:path w="219075" h="304164">
                <a:moveTo>
                  <a:pt x="34494" y="304002"/>
                </a:moveTo>
                <a:lnTo>
                  <a:pt x="17247" y="269606"/>
                </a:lnTo>
                <a:lnTo>
                  <a:pt x="0" y="240908"/>
                </a:lnTo>
                <a:lnTo>
                  <a:pt x="166723" y="0"/>
                </a:lnTo>
                <a:lnTo>
                  <a:pt x="178222" y="11465"/>
                </a:lnTo>
                <a:lnTo>
                  <a:pt x="183971" y="28663"/>
                </a:lnTo>
                <a:lnTo>
                  <a:pt x="195469" y="57360"/>
                </a:lnTo>
                <a:lnTo>
                  <a:pt x="206967" y="91790"/>
                </a:lnTo>
                <a:lnTo>
                  <a:pt x="212716" y="126187"/>
                </a:lnTo>
                <a:lnTo>
                  <a:pt x="218465" y="172082"/>
                </a:lnTo>
                <a:lnTo>
                  <a:pt x="34494" y="304002"/>
                </a:lnTo>
              </a:path>
            </a:pathLst>
          </a:custGeom>
          <a:ln w="23989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11247" y="4143465"/>
            <a:ext cx="230504" cy="315595"/>
          </a:xfrm>
          <a:custGeom>
            <a:avLst/>
            <a:gdLst/>
            <a:ahLst/>
            <a:cxnLst/>
            <a:rect l="l" t="t" r="r" b="b"/>
            <a:pathLst>
              <a:path w="230505" h="315595">
                <a:moveTo>
                  <a:pt x="103449" y="0"/>
                </a:moveTo>
                <a:lnTo>
                  <a:pt x="0" y="269572"/>
                </a:lnTo>
                <a:lnTo>
                  <a:pt x="34494" y="286804"/>
                </a:lnTo>
                <a:lnTo>
                  <a:pt x="63206" y="315467"/>
                </a:lnTo>
                <a:lnTo>
                  <a:pt x="229930" y="74558"/>
                </a:lnTo>
                <a:lnTo>
                  <a:pt x="195435" y="40128"/>
                </a:lnTo>
                <a:lnTo>
                  <a:pt x="160940" y="17198"/>
                </a:lnTo>
                <a:lnTo>
                  <a:pt x="126446" y="5732"/>
                </a:lnTo>
                <a:lnTo>
                  <a:pt x="103449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11247" y="4143465"/>
            <a:ext cx="230504" cy="315595"/>
          </a:xfrm>
          <a:custGeom>
            <a:avLst/>
            <a:gdLst/>
            <a:ahLst/>
            <a:cxnLst/>
            <a:rect l="l" t="t" r="r" b="b"/>
            <a:pathLst>
              <a:path w="230505" h="315595">
                <a:moveTo>
                  <a:pt x="63206" y="315467"/>
                </a:moveTo>
                <a:lnTo>
                  <a:pt x="229930" y="74558"/>
                </a:lnTo>
                <a:lnTo>
                  <a:pt x="212682" y="57360"/>
                </a:lnTo>
                <a:lnTo>
                  <a:pt x="195435" y="40128"/>
                </a:lnTo>
                <a:lnTo>
                  <a:pt x="178188" y="28663"/>
                </a:lnTo>
                <a:lnTo>
                  <a:pt x="160940" y="17198"/>
                </a:lnTo>
                <a:lnTo>
                  <a:pt x="126446" y="5732"/>
                </a:lnTo>
                <a:lnTo>
                  <a:pt x="103449" y="0"/>
                </a:lnTo>
                <a:lnTo>
                  <a:pt x="0" y="269572"/>
                </a:lnTo>
                <a:lnTo>
                  <a:pt x="34494" y="286804"/>
                </a:lnTo>
                <a:lnTo>
                  <a:pt x="63206" y="315467"/>
                </a:lnTo>
              </a:path>
            </a:pathLst>
          </a:custGeom>
          <a:ln w="23989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13512" y="4143465"/>
            <a:ext cx="201295" cy="269875"/>
          </a:xfrm>
          <a:custGeom>
            <a:avLst/>
            <a:gdLst/>
            <a:ahLst/>
            <a:cxnLst/>
            <a:rect l="l" t="t" r="r" b="b"/>
            <a:pathLst>
              <a:path w="201294" h="269875">
                <a:moveTo>
                  <a:pt x="201184" y="0"/>
                </a:moveTo>
                <a:lnTo>
                  <a:pt x="40243" y="0"/>
                </a:lnTo>
                <a:lnTo>
                  <a:pt x="0" y="252374"/>
                </a:lnTo>
                <a:lnTo>
                  <a:pt x="45992" y="252374"/>
                </a:lnTo>
                <a:lnTo>
                  <a:pt x="74738" y="258106"/>
                </a:lnTo>
                <a:lnTo>
                  <a:pt x="97734" y="269572"/>
                </a:lnTo>
                <a:lnTo>
                  <a:pt x="201184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13512" y="4143465"/>
            <a:ext cx="201295" cy="269875"/>
          </a:xfrm>
          <a:custGeom>
            <a:avLst/>
            <a:gdLst/>
            <a:ahLst/>
            <a:cxnLst/>
            <a:rect l="l" t="t" r="r" b="b"/>
            <a:pathLst>
              <a:path w="201294" h="269875">
                <a:moveTo>
                  <a:pt x="201184" y="0"/>
                </a:moveTo>
                <a:lnTo>
                  <a:pt x="97734" y="269572"/>
                </a:lnTo>
                <a:lnTo>
                  <a:pt x="74738" y="258106"/>
                </a:lnTo>
                <a:lnTo>
                  <a:pt x="45992" y="252374"/>
                </a:lnTo>
                <a:lnTo>
                  <a:pt x="22996" y="252374"/>
                </a:lnTo>
                <a:lnTo>
                  <a:pt x="0" y="252374"/>
                </a:lnTo>
                <a:lnTo>
                  <a:pt x="40243" y="0"/>
                </a:lnTo>
                <a:lnTo>
                  <a:pt x="178188" y="0"/>
                </a:lnTo>
                <a:lnTo>
                  <a:pt x="183937" y="0"/>
                </a:lnTo>
                <a:lnTo>
                  <a:pt x="201184" y="0"/>
                </a:lnTo>
              </a:path>
            </a:pathLst>
          </a:custGeom>
          <a:ln w="23988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15778" y="4143465"/>
            <a:ext cx="138430" cy="258445"/>
          </a:xfrm>
          <a:custGeom>
            <a:avLst/>
            <a:gdLst/>
            <a:ahLst/>
            <a:cxnLst/>
            <a:rect l="l" t="t" r="r" b="b"/>
            <a:pathLst>
              <a:path w="138430" h="258445">
                <a:moveTo>
                  <a:pt x="137978" y="0"/>
                </a:moveTo>
                <a:lnTo>
                  <a:pt x="0" y="0"/>
                </a:lnTo>
                <a:lnTo>
                  <a:pt x="0" y="258106"/>
                </a:lnTo>
                <a:lnTo>
                  <a:pt x="51741" y="258106"/>
                </a:lnTo>
                <a:lnTo>
                  <a:pt x="97734" y="252374"/>
                </a:lnTo>
                <a:lnTo>
                  <a:pt x="137978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15778" y="4143465"/>
            <a:ext cx="138430" cy="258445"/>
          </a:xfrm>
          <a:custGeom>
            <a:avLst/>
            <a:gdLst/>
            <a:ahLst/>
            <a:cxnLst/>
            <a:rect l="l" t="t" r="r" b="b"/>
            <a:pathLst>
              <a:path w="138430" h="258445">
                <a:moveTo>
                  <a:pt x="97734" y="252374"/>
                </a:moveTo>
                <a:lnTo>
                  <a:pt x="137978" y="0"/>
                </a:lnTo>
                <a:lnTo>
                  <a:pt x="0" y="0"/>
                </a:lnTo>
                <a:lnTo>
                  <a:pt x="0" y="258106"/>
                </a:lnTo>
                <a:lnTo>
                  <a:pt x="51741" y="258106"/>
                </a:lnTo>
                <a:lnTo>
                  <a:pt x="97734" y="252374"/>
                </a:lnTo>
              </a:path>
            </a:pathLst>
          </a:custGeom>
          <a:ln w="23997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2050" y="4143465"/>
            <a:ext cx="144145" cy="258445"/>
          </a:xfrm>
          <a:custGeom>
            <a:avLst/>
            <a:gdLst/>
            <a:ahLst/>
            <a:cxnLst/>
            <a:rect l="l" t="t" r="r" b="b"/>
            <a:pathLst>
              <a:path w="144145" h="258445">
                <a:moveTo>
                  <a:pt x="143727" y="0"/>
                </a:moveTo>
                <a:lnTo>
                  <a:pt x="17247" y="0"/>
                </a:lnTo>
                <a:lnTo>
                  <a:pt x="0" y="258106"/>
                </a:lnTo>
                <a:lnTo>
                  <a:pt x="143727" y="258106"/>
                </a:lnTo>
                <a:lnTo>
                  <a:pt x="143727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2050" y="4143465"/>
            <a:ext cx="144145" cy="258445"/>
          </a:xfrm>
          <a:custGeom>
            <a:avLst/>
            <a:gdLst/>
            <a:ahLst/>
            <a:cxnLst/>
            <a:rect l="l" t="t" r="r" b="b"/>
            <a:pathLst>
              <a:path w="144145" h="258445">
                <a:moveTo>
                  <a:pt x="143727" y="0"/>
                </a:moveTo>
                <a:lnTo>
                  <a:pt x="143727" y="258106"/>
                </a:lnTo>
                <a:lnTo>
                  <a:pt x="0" y="258106"/>
                </a:lnTo>
                <a:lnTo>
                  <a:pt x="17247" y="0"/>
                </a:lnTo>
                <a:lnTo>
                  <a:pt x="97734" y="0"/>
                </a:lnTo>
                <a:lnTo>
                  <a:pt x="143727" y="0"/>
                </a:lnTo>
              </a:path>
            </a:pathLst>
          </a:custGeom>
          <a:ln w="2399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08948" y="4390107"/>
            <a:ext cx="184150" cy="207010"/>
          </a:xfrm>
          <a:custGeom>
            <a:avLst/>
            <a:gdLst/>
            <a:ahLst/>
            <a:cxnLst/>
            <a:rect l="l" t="t" r="r" b="b"/>
            <a:pathLst>
              <a:path w="184150" h="207010">
                <a:moveTo>
                  <a:pt x="183971" y="0"/>
                </a:moveTo>
                <a:lnTo>
                  <a:pt x="0" y="131919"/>
                </a:lnTo>
                <a:lnTo>
                  <a:pt x="5749" y="166349"/>
                </a:lnTo>
                <a:lnTo>
                  <a:pt x="11498" y="206512"/>
                </a:lnTo>
                <a:lnTo>
                  <a:pt x="183971" y="131919"/>
                </a:lnTo>
                <a:lnTo>
                  <a:pt x="183971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08948" y="4390107"/>
            <a:ext cx="184150" cy="207010"/>
          </a:xfrm>
          <a:custGeom>
            <a:avLst/>
            <a:gdLst/>
            <a:ahLst/>
            <a:cxnLst/>
            <a:rect l="l" t="t" r="r" b="b"/>
            <a:pathLst>
              <a:path w="184150" h="207010">
                <a:moveTo>
                  <a:pt x="11498" y="206512"/>
                </a:moveTo>
                <a:lnTo>
                  <a:pt x="5749" y="166349"/>
                </a:lnTo>
                <a:lnTo>
                  <a:pt x="0" y="131919"/>
                </a:lnTo>
                <a:lnTo>
                  <a:pt x="183971" y="0"/>
                </a:lnTo>
                <a:lnTo>
                  <a:pt x="183971" y="5732"/>
                </a:lnTo>
                <a:lnTo>
                  <a:pt x="183971" y="11465"/>
                </a:lnTo>
                <a:lnTo>
                  <a:pt x="183971" y="68826"/>
                </a:lnTo>
                <a:lnTo>
                  <a:pt x="183971" y="131919"/>
                </a:lnTo>
                <a:lnTo>
                  <a:pt x="11498" y="206512"/>
                </a:lnTo>
              </a:path>
            </a:pathLst>
          </a:custGeom>
          <a:ln w="23982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20446" y="4522026"/>
            <a:ext cx="172720" cy="137795"/>
          </a:xfrm>
          <a:custGeom>
            <a:avLst/>
            <a:gdLst/>
            <a:ahLst/>
            <a:cxnLst/>
            <a:rect l="l" t="t" r="r" b="b"/>
            <a:pathLst>
              <a:path w="172719" h="137795">
                <a:moveTo>
                  <a:pt x="172473" y="0"/>
                </a:moveTo>
                <a:lnTo>
                  <a:pt x="0" y="74592"/>
                </a:lnTo>
                <a:lnTo>
                  <a:pt x="5749" y="108989"/>
                </a:lnTo>
                <a:lnTo>
                  <a:pt x="5749" y="137686"/>
                </a:lnTo>
                <a:lnTo>
                  <a:pt x="172473" y="114721"/>
                </a:lnTo>
                <a:lnTo>
                  <a:pt x="172473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20446" y="4522026"/>
            <a:ext cx="172720" cy="137795"/>
          </a:xfrm>
          <a:custGeom>
            <a:avLst/>
            <a:gdLst/>
            <a:ahLst/>
            <a:cxnLst/>
            <a:rect l="l" t="t" r="r" b="b"/>
            <a:pathLst>
              <a:path w="172719" h="137795">
                <a:moveTo>
                  <a:pt x="5749" y="137686"/>
                </a:moveTo>
                <a:lnTo>
                  <a:pt x="5749" y="108989"/>
                </a:lnTo>
                <a:lnTo>
                  <a:pt x="0" y="74592"/>
                </a:lnTo>
                <a:lnTo>
                  <a:pt x="172473" y="0"/>
                </a:lnTo>
                <a:lnTo>
                  <a:pt x="172473" y="57360"/>
                </a:lnTo>
                <a:lnTo>
                  <a:pt x="172473" y="114721"/>
                </a:lnTo>
                <a:lnTo>
                  <a:pt x="5749" y="137686"/>
                </a:lnTo>
              </a:path>
            </a:pathLst>
          </a:custGeom>
          <a:ln w="23971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14697" y="4636748"/>
            <a:ext cx="178435" cy="166370"/>
          </a:xfrm>
          <a:custGeom>
            <a:avLst/>
            <a:gdLst/>
            <a:ahLst/>
            <a:cxnLst/>
            <a:rect l="l" t="t" r="r" b="b"/>
            <a:pathLst>
              <a:path w="178434" h="166370">
                <a:moveTo>
                  <a:pt x="178222" y="0"/>
                </a:moveTo>
                <a:lnTo>
                  <a:pt x="11498" y="22964"/>
                </a:lnTo>
                <a:lnTo>
                  <a:pt x="0" y="137686"/>
                </a:lnTo>
                <a:lnTo>
                  <a:pt x="0" y="143419"/>
                </a:lnTo>
                <a:lnTo>
                  <a:pt x="172473" y="166349"/>
                </a:lnTo>
                <a:lnTo>
                  <a:pt x="172473" y="80325"/>
                </a:lnTo>
                <a:lnTo>
                  <a:pt x="178222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14697" y="4636748"/>
            <a:ext cx="178435" cy="166370"/>
          </a:xfrm>
          <a:custGeom>
            <a:avLst/>
            <a:gdLst/>
            <a:ahLst/>
            <a:cxnLst/>
            <a:rect l="l" t="t" r="r" b="b"/>
            <a:pathLst>
              <a:path w="178434" h="166370">
                <a:moveTo>
                  <a:pt x="0" y="143419"/>
                </a:moveTo>
                <a:lnTo>
                  <a:pt x="0" y="137686"/>
                </a:lnTo>
                <a:lnTo>
                  <a:pt x="5749" y="80325"/>
                </a:lnTo>
                <a:lnTo>
                  <a:pt x="11498" y="22964"/>
                </a:lnTo>
                <a:lnTo>
                  <a:pt x="178222" y="0"/>
                </a:lnTo>
                <a:lnTo>
                  <a:pt x="172473" y="80325"/>
                </a:lnTo>
                <a:lnTo>
                  <a:pt x="172473" y="166349"/>
                </a:lnTo>
                <a:lnTo>
                  <a:pt x="0" y="143419"/>
                </a:lnTo>
              </a:path>
            </a:pathLst>
          </a:custGeom>
          <a:ln w="2397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97450" y="4780167"/>
            <a:ext cx="189865" cy="149225"/>
          </a:xfrm>
          <a:custGeom>
            <a:avLst/>
            <a:gdLst/>
            <a:ahLst/>
            <a:cxnLst/>
            <a:rect l="l" t="t" r="r" b="b"/>
            <a:pathLst>
              <a:path w="189865" h="149225">
                <a:moveTo>
                  <a:pt x="17247" y="0"/>
                </a:moveTo>
                <a:lnTo>
                  <a:pt x="11498" y="40162"/>
                </a:lnTo>
                <a:lnTo>
                  <a:pt x="0" y="80291"/>
                </a:lnTo>
                <a:lnTo>
                  <a:pt x="183971" y="149117"/>
                </a:lnTo>
                <a:lnTo>
                  <a:pt x="183971" y="86024"/>
                </a:lnTo>
                <a:lnTo>
                  <a:pt x="189720" y="22930"/>
                </a:lnTo>
                <a:lnTo>
                  <a:pt x="17247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97450" y="4780167"/>
            <a:ext cx="189865" cy="149225"/>
          </a:xfrm>
          <a:custGeom>
            <a:avLst/>
            <a:gdLst/>
            <a:ahLst/>
            <a:cxnLst/>
            <a:rect l="l" t="t" r="r" b="b"/>
            <a:pathLst>
              <a:path w="189865" h="149225">
                <a:moveTo>
                  <a:pt x="0" y="80291"/>
                </a:moveTo>
                <a:lnTo>
                  <a:pt x="11498" y="40162"/>
                </a:lnTo>
                <a:lnTo>
                  <a:pt x="17247" y="0"/>
                </a:lnTo>
                <a:lnTo>
                  <a:pt x="189720" y="22930"/>
                </a:lnTo>
                <a:lnTo>
                  <a:pt x="183971" y="86024"/>
                </a:lnTo>
                <a:lnTo>
                  <a:pt x="183971" y="149117"/>
                </a:lnTo>
                <a:lnTo>
                  <a:pt x="0" y="80291"/>
                </a:lnTo>
              </a:path>
            </a:pathLst>
          </a:custGeom>
          <a:ln w="23970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80202" y="4860459"/>
            <a:ext cx="201295" cy="189865"/>
          </a:xfrm>
          <a:custGeom>
            <a:avLst/>
            <a:gdLst/>
            <a:ahLst/>
            <a:cxnLst/>
            <a:rect l="l" t="t" r="r" b="b"/>
            <a:pathLst>
              <a:path w="201294" h="189864">
                <a:moveTo>
                  <a:pt x="17247" y="0"/>
                </a:moveTo>
                <a:lnTo>
                  <a:pt x="11498" y="68826"/>
                </a:lnTo>
                <a:lnTo>
                  <a:pt x="0" y="137686"/>
                </a:lnTo>
                <a:lnTo>
                  <a:pt x="195469" y="189314"/>
                </a:lnTo>
                <a:lnTo>
                  <a:pt x="201218" y="131953"/>
                </a:lnTo>
                <a:lnTo>
                  <a:pt x="201218" y="68826"/>
                </a:lnTo>
                <a:lnTo>
                  <a:pt x="17247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80202" y="4860459"/>
            <a:ext cx="201295" cy="189865"/>
          </a:xfrm>
          <a:custGeom>
            <a:avLst/>
            <a:gdLst/>
            <a:ahLst/>
            <a:cxnLst/>
            <a:rect l="l" t="t" r="r" b="b"/>
            <a:pathLst>
              <a:path w="201294" h="189864">
                <a:moveTo>
                  <a:pt x="0" y="137686"/>
                </a:moveTo>
                <a:lnTo>
                  <a:pt x="11498" y="68826"/>
                </a:lnTo>
                <a:lnTo>
                  <a:pt x="17247" y="0"/>
                </a:lnTo>
                <a:lnTo>
                  <a:pt x="201218" y="68826"/>
                </a:lnTo>
                <a:lnTo>
                  <a:pt x="201218" y="131953"/>
                </a:lnTo>
                <a:lnTo>
                  <a:pt x="195469" y="189314"/>
                </a:lnTo>
                <a:lnTo>
                  <a:pt x="0" y="137686"/>
                </a:lnTo>
              </a:path>
            </a:pathLst>
          </a:custGeom>
          <a:ln w="2397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68704" y="4998145"/>
            <a:ext cx="207010" cy="172085"/>
          </a:xfrm>
          <a:custGeom>
            <a:avLst/>
            <a:gdLst/>
            <a:ahLst/>
            <a:cxnLst/>
            <a:rect l="l" t="t" r="r" b="b"/>
            <a:pathLst>
              <a:path w="207009" h="172085">
                <a:moveTo>
                  <a:pt x="11498" y="0"/>
                </a:moveTo>
                <a:lnTo>
                  <a:pt x="5749" y="74558"/>
                </a:lnTo>
                <a:lnTo>
                  <a:pt x="0" y="154850"/>
                </a:lnTo>
                <a:lnTo>
                  <a:pt x="206967" y="172082"/>
                </a:lnTo>
                <a:lnTo>
                  <a:pt x="206967" y="51628"/>
                </a:lnTo>
                <a:lnTo>
                  <a:pt x="11498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68704" y="4998145"/>
            <a:ext cx="207010" cy="172085"/>
          </a:xfrm>
          <a:custGeom>
            <a:avLst/>
            <a:gdLst/>
            <a:ahLst/>
            <a:cxnLst/>
            <a:rect l="l" t="t" r="r" b="b"/>
            <a:pathLst>
              <a:path w="207009" h="172085">
                <a:moveTo>
                  <a:pt x="0" y="154850"/>
                </a:moveTo>
                <a:lnTo>
                  <a:pt x="5749" y="74558"/>
                </a:lnTo>
                <a:lnTo>
                  <a:pt x="11498" y="0"/>
                </a:lnTo>
                <a:lnTo>
                  <a:pt x="206967" y="51628"/>
                </a:lnTo>
                <a:lnTo>
                  <a:pt x="206967" y="114721"/>
                </a:lnTo>
                <a:lnTo>
                  <a:pt x="206967" y="172082"/>
                </a:lnTo>
                <a:lnTo>
                  <a:pt x="0" y="154850"/>
                </a:lnTo>
              </a:path>
            </a:pathLst>
          </a:custGeom>
          <a:ln w="23972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57240" y="5152996"/>
            <a:ext cx="218440" cy="166370"/>
          </a:xfrm>
          <a:custGeom>
            <a:avLst/>
            <a:gdLst/>
            <a:ahLst/>
            <a:cxnLst/>
            <a:rect l="l" t="t" r="r" b="b"/>
            <a:pathLst>
              <a:path w="218440" h="166370">
                <a:moveTo>
                  <a:pt x="11464" y="0"/>
                </a:moveTo>
                <a:lnTo>
                  <a:pt x="5715" y="80325"/>
                </a:lnTo>
                <a:lnTo>
                  <a:pt x="0" y="166349"/>
                </a:lnTo>
                <a:lnTo>
                  <a:pt x="212682" y="149151"/>
                </a:lnTo>
                <a:lnTo>
                  <a:pt x="212682" y="86058"/>
                </a:lnTo>
                <a:lnTo>
                  <a:pt x="218431" y="17232"/>
                </a:lnTo>
                <a:lnTo>
                  <a:pt x="11464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57240" y="5152996"/>
            <a:ext cx="218440" cy="166370"/>
          </a:xfrm>
          <a:custGeom>
            <a:avLst/>
            <a:gdLst/>
            <a:ahLst/>
            <a:cxnLst/>
            <a:rect l="l" t="t" r="r" b="b"/>
            <a:pathLst>
              <a:path w="218440" h="166370">
                <a:moveTo>
                  <a:pt x="0" y="166349"/>
                </a:moveTo>
                <a:lnTo>
                  <a:pt x="5715" y="80325"/>
                </a:lnTo>
                <a:lnTo>
                  <a:pt x="11464" y="0"/>
                </a:lnTo>
                <a:lnTo>
                  <a:pt x="218431" y="17232"/>
                </a:lnTo>
                <a:lnTo>
                  <a:pt x="212682" y="86058"/>
                </a:lnTo>
                <a:lnTo>
                  <a:pt x="212682" y="149151"/>
                </a:lnTo>
                <a:lnTo>
                  <a:pt x="0" y="166349"/>
                </a:lnTo>
              </a:path>
            </a:pathLst>
          </a:custGeom>
          <a:ln w="23969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45742" y="5302148"/>
            <a:ext cx="224790" cy="172085"/>
          </a:xfrm>
          <a:custGeom>
            <a:avLst/>
            <a:gdLst/>
            <a:ahLst/>
            <a:cxnLst/>
            <a:rect l="l" t="t" r="r" b="b"/>
            <a:pathLst>
              <a:path w="224790" h="172085">
                <a:moveTo>
                  <a:pt x="224180" y="0"/>
                </a:moveTo>
                <a:lnTo>
                  <a:pt x="11498" y="17198"/>
                </a:lnTo>
                <a:lnTo>
                  <a:pt x="5749" y="91790"/>
                </a:lnTo>
                <a:lnTo>
                  <a:pt x="0" y="172082"/>
                </a:lnTo>
                <a:lnTo>
                  <a:pt x="224180" y="120454"/>
                </a:lnTo>
                <a:lnTo>
                  <a:pt x="224180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945742" y="5302148"/>
            <a:ext cx="224790" cy="172085"/>
          </a:xfrm>
          <a:custGeom>
            <a:avLst/>
            <a:gdLst/>
            <a:ahLst/>
            <a:cxnLst/>
            <a:rect l="l" t="t" r="r" b="b"/>
            <a:pathLst>
              <a:path w="224790" h="172085">
                <a:moveTo>
                  <a:pt x="0" y="172082"/>
                </a:moveTo>
                <a:lnTo>
                  <a:pt x="5749" y="91790"/>
                </a:lnTo>
                <a:lnTo>
                  <a:pt x="11498" y="17198"/>
                </a:lnTo>
                <a:lnTo>
                  <a:pt x="224180" y="0"/>
                </a:lnTo>
                <a:lnTo>
                  <a:pt x="224180" y="63093"/>
                </a:lnTo>
                <a:lnTo>
                  <a:pt x="224180" y="120454"/>
                </a:lnTo>
                <a:lnTo>
                  <a:pt x="0" y="172082"/>
                </a:lnTo>
              </a:path>
            </a:pathLst>
          </a:custGeom>
          <a:ln w="23969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45742" y="5422602"/>
            <a:ext cx="224790" cy="218440"/>
          </a:xfrm>
          <a:custGeom>
            <a:avLst/>
            <a:gdLst/>
            <a:ahLst/>
            <a:cxnLst/>
            <a:rect l="l" t="t" r="r" b="b"/>
            <a:pathLst>
              <a:path w="224790" h="218439">
                <a:moveTo>
                  <a:pt x="224180" y="0"/>
                </a:moveTo>
                <a:lnTo>
                  <a:pt x="0" y="51628"/>
                </a:lnTo>
                <a:lnTo>
                  <a:pt x="0" y="217978"/>
                </a:lnTo>
                <a:lnTo>
                  <a:pt x="218431" y="166349"/>
                </a:lnTo>
                <a:lnTo>
                  <a:pt x="218431" y="86058"/>
                </a:lnTo>
                <a:lnTo>
                  <a:pt x="224180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45742" y="5422602"/>
            <a:ext cx="224790" cy="218440"/>
          </a:xfrm>
          <a:custGeom>
            <a:avLst/>
            <a:gdLst/>
            <a:ahLst/>
            <a:cxnLst/>
            <a:rect l="l" t="t" r="r" b="b"/>
            <a:pathLst>
              <a:path w="224790" h="218439">
                <a:moveTo>
                  <a:pt x="0" y="217978"/>
                </a:moveTo>
                <a:lnTo>
                  <a:pt x="0" y="137686"/>
                </a:lnTo>
                <a:lnTo>
                  <a:pt x="0" y="51628"/>
                </a:lnTo>
                <a:lnTo>
                  <a:pt x="224180" y="0"/>
                </a:lnTo>
                <a:lnTo>
                  <a:pt x="218431" y="86058"/>
                </a:lnTo>
                <a:lnTo>
                  <a:pt x="218431" y="166349"/>
                </a:lnTo>
                <a:lnTo>
                  <a:pt x="0" y="217978"/>
                </a:lnTo>
              </a:path>
            </a:pathLst>
          </a:custGeom>
          <a:ln w="23977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45742" y="5588952"/>
            <a:ext cx="218440" cy="184150"/>
          </a:xfrm>
          <a:custGeom>
            <a:avLst/>
            <a:gdLst/>
            <a:ahLst/>
            <a:cxnLst/>
            <a:rect l="l" t="t" r="r" b="b"/>
            <a:pathLst>
              <a:path w="218440" h="184150">
                <a:moveTo>
                  <a:pt x="218431" y="0"/>
                </a:moveTo>
                <a:lnTo>
                  <a:pt x="0" y="51628"/>
                </a:lnTo>
                <a:lnTo>
                  <a:pt x="0" y="120454"/>
                </a:lnTo>
                <a:lnTo>
                  <a:pt x="5749" y="183547"/>
                </a:lnTo>
                <a:lnTo>
                  <a:pt x="218431" y="137686"/>
                </a:lnTo>
                <a:lnTo>
                  <a:pt x="218431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45742" y="5588952"/>
            <a:ext cx="218440" cy="184150"/>
          </a:xfrm>
          <a:custGeom>
            <a:avLst/>
            <a:gdLst/>
            <a:ahLst/>
            <a:cxnLst/>
            <a:rect l="l" t="t" r="r" b="b"/>
            <a:pathLst>
              <a:path w="218440" h="184150">
                <a:moveTo>
                  <a:pt x="5749" y="183547"/>
                </a:moveTo>
                <a:lnTo>
                  <a:pt x="0" y="120454"/>
                </a:lnTo>
                <a:lnTo>
                  <a:pt x="0" y="51628"/>
                </a:lnTo>
                <a:lnTo>
                  <a:pt x="218431" y="0"/>
                </a:lnTo>
                <a:lnTo>
                  <a:pt x="218431" y="68826"/>
                </a:lnTo>
                <a:lnTo>
                  <a:pt x="218431" y="137686"/>
                </a:lnTo>
                <a:lnTo>
                  <a:pt x="5749" y="183547"/>
                </a:lnTo>
              </a:path>
            </a:pathLst>
          </a:custGeom>
          <a:ln w="23972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951491" y="5726638"/>
            <a:ext cx="218440" cy="172085"/>
          </a:xfrm>
          <a:custGeom>
            <a:avLst/>
            <a:gdLst/>
            <a:ahLst/>
            <a:cxnLst/>
            <a:rect l="l" t="t" r="r" b="b"/>
            <a:pathLst>
              <a:path w="218440" h="172085">
                <a:moveTo>
                  <a:pt x="212682" y="0"/>
                </a:moveTo>
                <a:lnTo>
                  <a:pt x="0" y="45861"/>
                </a:lnTo>
                <a:lnTo>
                  <a:pt x="0" y="108989"/>
                </a:lnTo>
                <a:lnTo>
                  <a:pt x="5749" y="172082"/>
                </a:lnTo>
                <a:lnTo>
                  <a:pt x="218431" y="97489"/>
                </a:lnTo>
                <a:lnTo>
                  <a:pt x="218431" y="51594"/>
                </a:lnTo>
                <a:lnTo>
                  <a:pt x="212682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51491" y="5726638"/>
            <a:ext cx="218440" cy="172085"/>
          </a:xfrm>
          <a:custGeom>
            <a:avLst/>
            <a:gdLst/>
            <a:ahLst/>
            <a:cxnLst/>
            <a:rect l="l" t="t" r="r" b="b"/>
            <a:pathLst>
              <a:path w="218440" h="172085">
                <a:moveTo>
                  <a:pt x="5749" y="172082"/>
                </a:moveTo>
                <a:lnTo>
                  <a:pt x="0" y="108989"/>
                </a:lnTo>
                <a:lnTo>
                  <a:pt x="0" y="45861"/>
                </a:lnTo>
                <a:lnTo>
                  <a:pt x="212682" y="0"/>
                </a:lnTo>
                <a:lnTo>
                  <a:pt x="218431" y="51594"/>
                </a:lnTo>
                <a:lnTo>
                  <a:pt x="218431" y="97489"/>
                </a:lnTo>
                <a:lnTo>
                  <a:pt x="5749" y="172082"/>
                </a:lnTo>
              </a:path>
            </a:pathLst>
          </a:custGeom>
          <a:ln w="23970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957240" y="5824128"/>
            <a:ext cx="224790" cy="218440"/>
          </a:xfrm>
          <a:custGeom>
            <a:avLst/>
            <a:gdLst/>
            <a:ahLst/>
            <a:cxnLst/>
            <a:rect l="l" t="t" r="r" b="b"/>
            <a:pathLst>
              <a:path w="224790" h="218439">
                <a:moveTo>
                  <a:pt x="212682" y="0"/>
                </a:moveTo>
                <a:lnTo>
                  <a:pt x="0" y="74592"/>
                </a:lnTo>
                <a:lnTo>
                  <a:pt x="5715" y="126221"/>
                </a:lnTo>
                <a:lnTo>
                  <a:pt x="17213" y="177815"/>
                </a:lnTo>
                <a:lnTo>
                  <a:pt x="17213" y="200779"/>
                </a:lnTo>
                <a:lnTo>
                  <a:pt x="22962" y="217978"/>
                </a:lnTo>
                <a:lnTo>
                  <a:pt x="224180" y="126221"/>
                </a:lnTo>
                <a:lnTo>
                  <a:pt x="224180" y="97523"/>
                </a:lnTo>
                <a:lnTo>
                  <a:pt x="218431" y="63093"/>
                </a:lnTo>
                <a:lnTo>
                  <a:pt x="212682" y="34430"/>
                </a:lnTo>
                <a:lnTo>
                  <a:pt x="212682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57240" y="5824128"/>
            <a:ext cx="224790" cy="218440"/>
          </a:xfrm>
          <a:custGeom>
            <a:avLst/>
            <a:gdLst/>
            <a:ahLst/>
            <a:cxnLst/>
            <a:rect l="l" t="t" r="r" b="b"/>
            <a:pathLst>
              <a:path w="224790" h="218439">
                <a:moveTo>
                  <a:pt x="22962" y="217978"/>
                </a:moveTo>
                <a:lnTo>
                  <a:pt x="17213" y="200779"/>
                </a:lnTo>
                <a:lnTo>
                  <a:pt x="17213" y="177815"/>
                </a:lnTo>
                <a:lnTo>
                  <a:pt x="5715" y="126221"/>
                </a:lnTo>
                <a:lnTo>
                  <a:pt x="0" y="74592"/>
                </a:lnTo>
                <a:lnTo>
                  <a:pt x="212682" y="0"/>
                </a:lnTo>
                <a:lnTo>
                  <a:pt x="212682" y="34430"/>
                </a:lnTo>
                <a:lnTo>
                  <a:pt x="218431" y="63093"/>
                </a:lnTo>
                <a:lnTo>
                  <a:pt x="224180" y="97523"/>
                </a:lnTo>
                <a:lnTo>
                  <a:pt x="224180" y="126221"/>
                </a:lnTo>
                <a:lnTo>
                  <a:pt x="22962" y="217978"/>
                </a:lnTo>
              </a:path>
            </a:pathLst>
          </a:custGeom>
          <a:ln w="23977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80202" y="5950349"/>
            <a:ext cx="224790" cy="229870"/>
          </a:xfrm>
          <a:custGeom>
            <a:avLst/>
            <a:gdLst/>
            <a:ahLst/>
            <a:cxnLst/>
            <a:rect l="l" t="t" r="r" b="b"/>
            <a:pathLst>
              <a:path w="224790" h="229870">
                <a:moveTo>
                  <a:pt x="201218" y="0"/>
                </a:moveTo>
                <a:lnTo>
                  <a:pt x="0" y="91757"/>
                </a:lnTo>
                <a:lnTo>
                  <a:pt x="34494" y="229443"/>
                </a:lnTo>
                <a:lnTo>
                  <a:pt x="224215" y="143385"/>
                </a:lnTo>
                <a:lnTo>
                  <a:pt x="212716" y="74558"/>
                </a:lnTo>
                <a:lnTo>
                  <a:pt x="201218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80202" y="5950349"/>
            <a:ext cx="224790" cy="229870"/>
          </a:xfrm>
          <a:custGeom>
            <a:avLst/>
            <a:gdLst/>
            <a:ahLst/>
            <a:cxnLst/>
            <a:rect l="l" t="t" r="r" b="b"/>
            <a:pathLst>
              <a:path w="224790" h="229870">
                <a:moveTo>
                  <a:pt x="34494" y="229443"/>
                </a:moveTo>
                <a:lnTo>
                  <a:pt x="17247" y="160583"/>
                </a:lnTo>
                <a:lnTo>
                  <a:pt x="0" y="91757"/>
                </a:lnTo>
                <a:lnTo>
                  <a:pt x="201218" y="0"/>
                </a:lnTo>
                <a:lnTo>
                  <a:pt x="212716" y="74558"/>
                </a:lnTo>
                <a:lnTo>
                  <a:pt x="224215" y="143385"/>
                </a:lnTo>
                <a:lnTo>
                  <a:pt x="34494" y="229443"/>
                </a:lnTo>
              </a:path>
            </a:pathLst>
          </a:custGeom>
          <a:ln w="23979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14697" y="6093735"/>
            <a:ext cx="207010" cy="229870"/>
          </a:xfrm>
          <a:custGeom>
            <a:avLst/>
            <a:gdLst/>
            <a:ahLst/>
            <a:cxnLst/>
            <a:rect l="l" t="t" r="r" b="b"/>
            <a:pathLst>
              <a:path w="207009" h="229870">
                <a:moveTo>
                  <a:pt x="189720" y="0"/>
                </a:moveTo>
                <a:lnTo>
                  <a:pt x="0" y="86058"/>
                </a:lnTo>
                <a:lnTo>
                  <a:pt x="17247" y="160617"/>
                </a:lnTo>
                <a:lnTo>
                  <a:pt x="40243" y="229443"/>
                </a:lnTo>
                <a:lnTo>
                  <a:pt x="206967" y="126187"/>
                </a:lnTo>
                <a:lnTo>
                  <a:pt x="195469" y="68826"/>
                </a:lnTo>
                <a:lnTo>
                  <a:pt x="189720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14697" y="6093735"/>
            <a:ext cx="207010" cy="229870"/>
          </a:xfrm>
          <a:custGeom>
            <a:avLst/>
            <a:gdLst/>
            <a:ahLst/>
            <a:cxnLst/>
            <a:rect l="l" t="t" r="r" b="b"/>
            <a:pathLst>
              <a:path w="207009" h="229870">
                <a:moveTo>
                  <a:pt x="40243" y="229443"/>
                </a:moveTo>
                <a:lnTo>
                  <a:pt x="17247" y="160617"/>
                </a:lnTo>
                <a:lnTo>
                  <a:pt x="0" y="86058"/>
                </a:lnTo>
                <a:lnTo>
                  <a:pt x="189720" y="0"/>
                </a:lnTo>
                <a:lnTo>
                  <a:pt x="195469" y="68826"/>
                </a:lnTo>
                <a:lnTo>
                  <a:pt x="206967" y="126187"/>
                </a:lnTo>
                <a:lnTo>
                  <a:pt x="40243" y="229443"/>
                </a:lnTo>
              </a:path>
            </a:pathLst>
          </a:custGeom>
          <a:ln w="23982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54941" y="6219921"/>
            <a:ext cx="195580" cy="235585"/>
          </a:xfrm>
          <a:custGeom>
            <a:avLst/>
            <a:gdLst/>
            <a:ahLst/>
            <a:cxnLst/>
            <a:rect l="l" t="t" r="r" b="b"/>
            <a:pathLst>
              <a:path w="195580" h="235585">
                <a:moveTo>
                  <a:pt x="166723" y="0"/>
                </a:moveTo>
                <a:lnTo>
                  <a:pt x="0" y="103256"/>
                </a:lnTo>
                <a:lnTo>
                  <a:pt x="22996" y="172096"/>
                </a:lnTo>
                <a:lnTo>
                  <a:pt x="45992" y="235193"/>
                </a:lnTo>
                <a:lnTo>
                  <a:pt x="195469" y="108989"/>
                </a:lnTo>
                <a:lnTo>
                  <a:pt x="183971" y="57360"/>
                </a:lnTo>
                <a:lnTo>
                  <a:pt x="166723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54941" y="6219921"/>
            <a:ext cx="195580" cy="235585"/>
          </a:xfrm>
          <a:custGeom>
            <a:avLst/>
            <a:gdLst/>
            <a:ahLst/>
            <a:cxnLst/>
            <a:rect l="l" t="t" r="r" b="b"/>
            <a:pathLst>
              <a:path w="195580" h="235585">
                <a:moveTo>
                  <a:pt x="45992" y="235193"/>
                </a:moveTo>
                <a:lnTo>
                  <a:pt x="22996" y="172096"/>
                </a:lnTo>
                <a:lnTo>
                  <a:pt x="0" y="103256"/>
                </a:lnTo>
                <a:lnTo>
                  <a:pt x="166723" y="0"/>
                </a:lnTo>
                <a:lnTo>
                  <a:pt x="183971" y="57360"/>
                </a:lnTo>
                <a:lnTo>
                  <a:pt x="195469" y="108989"/>
                </a:lnTo>
                <a:lnTo>
                  <a:pt x="45992" y="235193"/>
                </a:lnTo>
              </a:path>
            </a:pathLst>
          </a:custGeom>
          <a:ln w="2398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100933" y="6328910"/>
            <a:ext cx="195580" cy="252729"/>
          </a:xfrm>
          <a:custGeom>
            <a:avLst/>
            <a:gdLst/>
            <a:ahLst/>
            <a:cxnLst/>
            <a:rect l="l" t="t" r="r" b="b"/>
            <a:pathLst>
              <a:path w="195580" h="252729">
                <a:moveTo>
                  <a:pt x="149476" y="0"/>
                </a:moveTo>
                <a:lnTo>
                  <a:pt x="0" y="126204"/>
                </a:lnTo>
                <a:lnTo>
                  <a:pt x="34494" y="195037"/>
                </a:lnTo>
                <a:lnTo>
                  <a:pt x="68989" y="252397"/>
                </a:lnTo>
                <a:lnTo>
                  <a:pt x="195469" y="74579"/>
                </a:lnTo>
                <a:lnTo>
                  <a:pt x="172473" y="45895"/>
                </a:lnTo>
                <a:lnTo>
                  <a:pt x="149476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100933" y="6328910"/>
            <a:ext cx="195580" cy="252729"/>
          </a:xfrm>
          <a:custGeom>
            <a:avLst/>
            <a:gdLst/>
            <a:ahLst/>
            <a:cxnLst/>
            <a:rect l="l" t="t" r="r" b="b"/>
            <a:pathLst>
              <a:path w="195580" h="252729">
                <a:moveTo>
                  <a:pt x="68989" y="252397"/>
                </a:moveTo>
                <a:lnTo>
                  <a:pt x="34494" y="195037"/>
                </a:lnTo>
                <a:lnTo>
                  <a:pt x="0" y="126204"/>
                </a:lnTo>
                <a:lnTo>
                  <a:pt x="149476" y="0"/>
                </a:lnTo>
                <a:lnTo>
                  <a:pt x="172473" y="45895"/>
                </a:lnTo>
                <a:lnTo>
                  <a:pt x="195469" y="74579"/>
                </a:lnTo>
                <a:lnTo>
                  <a:pt x="68989" y="252397"/>
                </a:lnTo>
              </a:path>
            </a:pathLst>
          </a:custGeom>
          <a:ln w="23987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169923" y="6403490"/>
            <a:ext cx="144145" cy="264160"/>
          </a:xfrm>
          <a:custGeom>
            <a:avLst/>
            <a:gdLst/>
            <a:ahLst/>
            <a:cxnLst/>
            <a:rect l="l" t="t" r="r" b="b"/>
            <a:pathLst>
              <a:path w="144144" h="264159">
                <a:moveTo>
                  <a:pt x="126480" y="0"/>
                </a:moveTo>
                <a:lnTo>
                  <a:pt x="0" y="177818"/>
                </a:lnTo>
                <a:lnTo>
                  <a:pt x="28745" y="212235"/>
                </a:lnTo>
                <a:lnTo>
                  <a:pt x="51741" y="235179"/>
                </a:lnTo>
                <a:lnTo>
                  <a:pt x="74738" y="252387"/>
                </a:lnTo>
                <a:lnTo>
                  <a:pt x="97734" y="263859"/>
                </a:lnTo>
                <a:lnTo>
                  <a:pt x="143727" y="5736"/>
                </a:lnTo>
                <a:lnTo>
                  <a:pt x="132229" y="5736"/>
                </a:lnTo>
                <a:lnTo>
                  <a:pt x="126480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169923" y="6403490"/>
            <a:ext cx="144145" cy="264160"/>
          </a:xfrm>
          <a:custGeom>
            <a:avLst/>
            <a:gdLst/>
            <a:ahLst/>
            <a:cxnLst/>
            <a:rect l="l" t="t" r="r" b="b"/>
            <a:pathLst>
              <a:path w="144144" h="264159">
                <a:moveTo>
                  <a:pt x="97734" y="263859"/>
                </a:moveTo>
                <a:lnTo>
                  <a:pt x="74738" y="252387"/>
                </a:lnTo>
                <a:lnTo>
                  <a:pt x="51741" y="235179"/>
                </a:lnTo>
                <a:lnTo>
                  <a:pt x="28745" y="212235"/>
                </a:lnTo>
                <a:lnTo>
                  <a:pt x="0" y="177818"/>
                </a:lnTo>
                <a:lnTo>
                  <a:pt x="126480" y="0"/>
                </a:lnTo>
                <a:lnTo>
                  <a:pt x="132229" y="5736"/>
                </a:lnTo>
                <a:lnTo>
                  <a:pt x="143727" y="5736"/>
                </a:lnTo>
                <a:lnTo>
                  <a:pt x="97734" y="263859"/>
                </a:lnTo>
              </a:path>
            </a:pathLst>
          </a:custGeom>
          <a:ln w="23997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267657" y="6409226"/>
            <a:ext cx="149860" cy="287020"/>
          </a:xfrm>
          <a:custGeom>
            <a:avLst/>
            <a:gdLst/>
            <a:ahLst/>
            <a:cxnLst/>
            <a:rect l="l" t="t" r="r" b="b"/>
            <a:pathLst>
              <a:path w="149859" h="287020">
                <a:moveTo>
                  <a:pt x="45992" y="0"/>
                </a:moveTo>
                <a:lnTo>
                  <a:pt x="0" y="258123"/>
                </a:lnTo>
                <a:lnTo>
                  <a:pt x="40243" y="275332"/>
                </a:lnTo>
                <a:lnTo>
                  <a:pt x="74738" y="281068"/>
                </a:lnTo>
                <a:lnTo>
                  <a:pt x="114982" y="286805"/>
                </a:lnTo>
                <a:lnTo>
                  <a:pt x="149476" y="286805"/>
                </a:lnTo>
                <a:lnTo>
                  <a:pt x="104403" y="5736"/>
                </a:lnTo>
                <a:lnTo>
                  <a:pt x="51741" y="5736"/>
                </a:lnTo>
                <a:lnTo>
                  <a:pt x="45992" y="0"/>
                </a:lnTo>
                <a:close/>
              </a:path>
              <a:path w="149859" h="287020">
                <a:moveTo>
                  <a:pt x="103483" y="0"/>
                </a:moveTo>
                <a:lnTo>
                  <a:pt x="86236" y="5736"/>
                </a:lnTo>
                <a:lnTo>
                  <a:pt x="104403" y="5736"/>
                </a:lnTo>
                <a:lnTo>
                  <a:pt x="103483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267657" y="6409226"/>
            <a:ext cx="149860" cy="287020"/>
          </a:xfrm>
          <a:custGeom>
            <a:avLst/>
            <a:gdLst/>
            <a:ahLst/>
            <a:cxnLst/>
            <a:rect l="l" t="t" r="r" b="b"/>
            <a:pathLst>
              <a:path w="149859" h="287020">
                <a:moveTo>
                  <a:pt x="149476" y="286805"/>
                </a:moveTo>
                <a:lnTo>
                  <a:pt x="114982" y="286805"/>
                </a:lnTo>
                <a:lnTo>
                  <a:pt x="74738" y="281068"/>
                </a:lnTo>
                <a:lnTo>
                  <a:pt x="40243" y="275332"/>
                </a:lnTo>
                <a:lnTo>
                  <a:pt x="0" y="258123"/>
                </a:lnTo>
                <a:lnTo>
                  <a:pt x="45992" y="0"/>
                </a:lnTo>
                <a:lnTo>
                  <a:pt x="51741" y="5736"/>
                </a:lnTo>
                <a:lnTo>
                  <a:pt x="63240" y="5736"/>
                </a:lnTo>
                <a:lnTo>
                  <a:pt x="86236" y="5736"/>
                </a:lnTo>
                <a:lnTo>
                  <a:pt x="103483" y="0"/>
                </a:lnTo>
                <a:lnTo>
                  <a:pt x="149476" y="286805"/>
                </a:lnTo>
              </a:path>
            </a:pathLst>
          </a:custGeom>
          <a:ln w="23998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371141" y="6392017"/>
            <a:ext cx="178435" cy="304165"/>
          </a:xfrm>
          <a:custGeom>
            <a:avLst/>
            <a:gdLst/>
            <a:ahLst/>
            <a:cxnLst/>
            <a:rect l="l" t="t" r="r" b="b"/>
            <a:pathLst>
              <a:path w="178434" h="304165">
                <a:moveTo>
                  <a:pt x="17247" y="0"/>
                </a:moveTo>
                <a:lnTo>
                  <a:pt x="11498" y="11472"/>
                </a:lnTo>
                <a:lnTo>
                  <a:pt x="0" y="17208"/>
                </a:lnTo>
                <a:lnTo>
                  <a:pt x="45992" y="304013"/>
                </a:lnTo>
                <a:lnTo>
                  <a:pt x="103483" y="286804"/>
                </a:lnTo>
                <a:lnTo>
                  <a:pt x="155191" y="258123"/>
                </a:lnTo>
                <a:lnTo>
                  <a:pt x="178188" y="235179"/>
                </a:lnTo>
                <a:lnTo>
                  <a:pt x="17247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371141" y="6392017"/>
            <a:ext cx="178435" cy="304165"/>
          </a:xfrm>
          <a:custGeom>
            <a:avLst/>
            <a:gdLst/>
            <a:ahLst/>
            <a:cxnLst/>
            <a:rect l="l" t="t" r="r" b="b"/>
            <a:pathLst>
              <a:path w="178434" h="304165">
                <a:moveTo>
                  <a:pt x="178188" y="235179"/>
                </a:moveTo>
                <a:lnTo>
                  <a:pt x="126446" y="275332"/>
                </a:lnTo>
                <a:lnTo>
                  <a:pt x="74738" y="298277"/>
                </a:lnTo>
                <a:lnTo>
                  <a:pt x="45992" y="304013"/>
                </a:lnTo>
                <a:lnTo>
                  <a:pt x="0" y="17208"/>
                </a:lnTo>
                <a:lnTo>
                  <a:pt x="11498" y="11472"/>
                </a:lnTo>
                <a:lnTo>
                  <a:pt x="17247" y="0"/>
                </a:lnTo>
                <a:lnTo>
                  <a:pt x="178188" y="235179"/>
                </a:lnTo>
              </a:path>
            </a:pathLst>
          </a:custGeom>
          <a:ln w="2399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388389" y="6311712"/>
            <a:ext cx="236220" cy="315595"/>
          </a:xfrm>
          <a:custGeom>
            <a:avLst/>
            <a:gdLst/>
            <a:ahLst/>
            <a:cxnLst/>
            <a:rect l="l" t="t" r="r" b="b"/>
            <a:pathLst>
              <a:path w="236219" h="315595">
                <a:moveTo>
                  <a:pt x="17247" y="0"/>
                </a:moveTo>
                <a:lnTo>
                  <a:pt x="17247" y="45895"/>
                </a:lnTo>
                <a:lnTo>
                  <a:pt x="11498" y="68826"/>
                </a:lnTo>
                <a:lnTo>
                  <a:pt x="0" y="80305"/>
                </a:lnTo>
                <a:lnTo>
                  <a:pt x="160940" y="315484"/>
                </a:lnTo>
                <a:lnTo>
                  <a:pt x="183937" y="286804"/>
                </a:lnTo>
                <a:lnTo>
                  <a:pt x="206933" y="252387"/>
                </a:lnTo>
                <a:lnTo>
                  <a:pt x="218431" y="212235"/>
                </a:lnTo>
                <a:lnTo>
                  <a:pt x="235679" y="172082"/>
                </a:lnTo>
                <a:lnTo>
                  <a:pt x="17247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388389" y="6311712"/>
            <a:ext cx="236220" cy="315595"/>
          </a:xfrm>
          <a:custGeom>
            <a:avLst/>
            <a:gdLst/>
            <a:ahLst/>
            <a:cxnLst/>
            <a:rect l="l" t="t" r="r" b="b"/>
            <a:pathLst>
              <a:path w="236219" h="315595">
                <a:moveTo>
                  <a:pt x="235679" y="172082"/>
                </a:moveTo>
                <a:lnTo>
                  <a:pt x="218431" y="212235"/>
                </a:lnTo>
                <a:lnTo>
                  <a:pt x="206933" y="252387"/>
                </a:lnTo>
                <a:lnTo>
                  <a:pt x="183937" y="286804"/>
                </a:lnTo>
                <a:lnTo>
                  <a:pt x="160940" y="315484"/>
                </a:lnTo>
                <a:lnTo>
                  <a:pt x="0" y="80305"/>
                </a:lnTo>
                <a:lnTo>
                  <a:pt x="11498" y="68826"/>
                </a:lnTo>
                <a:lnTo>
                  <a:pt x="17247" y="45895"/>
                </a:lnTo>
                <a:lnTo>
                  <a:pt x="17247" y="22930"/>
                </a:lnTo>
                <a:lnTo>
                  <a:pt x="17247" y="0"/>
                </a:lnTo>
                <a:lnTo>
                  <a:pt x="235679" y="172082"/>
                </a:lnTo>
              </a:path>
            </a:pathLst>
          </a:custGeom>
          <a:ln w="23988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399887" y="6260084"/>
            <a:ext cx="236220" cy="224154"/>
          </a:xfrm>
          <a:custGeom>
            <a:avLst/>
            <a:gdLst/>
            <a:ahLst/>
            <a:cxnLst/>
            <a:rect l="l" t="t" r="r" b="b"/>
            <a:pathLst>
              <a:path w="236219" h="224154">
                <a:moveTo>
                  <a:pt x="0" y="0"/>
                </a:moveTo>
                <a:lnTo>
                  <a:pt x="5749" y="28697"/>
                </a:lnTo>
                <a:lnTo>
                  <a:pt x="5749" y="51628"/>
                </a:lnTo>
                <a:lnTo>
                  <a:pt x="224180" y="223710"/>
                </a:lnTo>
                <a:lnTo>
                  <a:pt x="235679" y="154877"/>
                </a:lnTo>
                <a:lnTo>
                  <a:pt x="235679" y="68826"/>
                </a:lnTo>
                <a:lnTo>
                  <a:pt x="0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399887" y="6260084"/>
            <a:ext cx="236220" cy="224154"/>
          </a:xfrm>
          <a:custGeom>
            <a:avLst/>
            <a:gdLst/>
            <a:ahLst/>
            <a:cxnLst/>
            <a:rect l="l" t="t" r="r" b="b"/>
            <a:pathLst>
              <a:path w="236219" h="224154">
                <a:moveTo>
                  <a:pt x="235679" y="68826"/>
                </a:moveTo>
                <a:lnTo>
                  <a:pt x="235679" y="154877"/>
                </a:lnTo>
                <a:lnTo>
                  <a:pt x="224180" y="223710"/>
                </a:lnTo>
                <a:lnTo>
                  <a:pt x="5749" y="51628"/>
                </a:lnTo>
                <a:lnTo>
                  <a:pt x="5749" y="28697"/>
                </a:lnTo>
                <a:lnTo>
                  <a:pt x="0" y="0"/>
                </a:lnTo>
                <a:lnTo>
                  <a:pt x="235679" y="68826"/>
                </a:lnTo>
              </a:path>
            </a:pathLst>
          </a:custGeom>
          <a:ln w="2397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382640" y="6151095"/>
            <a:ext cx="253365" cy="178435"/>
          </a:xfrm>
          <a:custGeom>
            <a:avLst/>
            <a:gdLst/>
            <a:ahLst/>
            <a:cxnLst/>
            <a:rect l="l" t="t" r="r" b="b"/>
            <a:pathLst>
              <a:path w="253364" h="178435">
                <a:moveTo>
                  <a:pt x="0" y="0"/>
                </a:moveTo>
                <a:lnTo>
                  <a:pt x="5749" y="40162"/>
                </a:lnTo>
                <a:lnTo>
                  <a:pt x="11498" y="68826"/>
                </a:lnTo>
                <a:lnTo>
                  <a:pt x="17247" y="91790"/>
                </a:lnTo>
                <a:lnTo>
                  <a:pt x="17247" y="108989"/>
                </a:lnTo>
                <a:lnTo>
                  <a:pt x="252926" y="177815"/>
                </a:lnTo>
                <a:lnTo>
                  <a:pt x="252926" y="91790"/>
                </a:lnTo>
                <a:lnTo>
                  <a:pt x="241428" y="28697"/>
                </a:lnTo>
                <a:lnTo>
                  <a:pt x="0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382640" y="6151095"/>
            <a:ext cx="253365" cy="178435"/>
          </a:xfrm>
          <a:custGeom>
            <a:avLst/>
            <a:gdLst/>
            <a:ahLst/>
            <a:cxnLst/>
            <a:rect l="l" t="t" r="r" b="b"/>
            <a:pathLst>
              <a:path w="253364" h="178435">
                <a:moveTo>
                  <a:pt x="241428" y="28697"/>
                </a:moveTo>
                <a:lnTo>
                  <a:pt x="252926" y="91790"/>
                </a:lnTo>
                <a:lnTo>
                  <a:pt x="252926" y="149151"/>
                </a:lnTo>
                <a:lnTo>
                  <a:pt x="252926" y="166349"/>
                </a:lnTo>
                <a:lnTo>
                  <a:pt x="252926" y="177815"/>
                </a:lnTo>
                <a:lnTo>
                  <a:pt x="17247" y="108989"/>
                </a:lnTo>
                <a:lnTo>
                  <a:pt x="17247" y="91790"/>
                </a:lnTo>
                <a:lnTo>
                  <a:pt x="11498" y="68826"/>
                </a:lnTo>
                <a:lnTo>
                  <a:pt x="5749" y="40162"/>
                </a:lnTo>
                <a:lnTo>
                  <a:pt x="0" y="0"/>
                </a:lnTo>
                <a:lnTo>
                  <a:pt x="241428" y="28697"/>
                </a:lnTo>
              </a:path>
            </a:pathLst>
          </a:custGeom>
          <a:ln w="23967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365392" y="6036373"/>
            <a:ext cx="259079" cy="143510"/>
          </a:xfrm>
          <a:custGeom>
            <a:avLst/>
            <a:gdLst/>
            <a:ahLst/>
            <a:cxnLst/>
            <a:rect l="l" t="t" r="r" b="b"/>
            <a:pathLst>
              <a:path w="259080" h="143510">
                <a:moveTo>
                  <a:pt x="241428" y="0"/>
                </a:moveTo>
                <a:lnTo>
                  <a:pt x="0" y="0"/>
                </a:lnTo>
                <a:lnTo>
                  <a:pt x="5749" y="63093"/>
                </a:lnTo>
                <a:lnTo>
                  <a:pt x="17247" y="114721"/>
                </a:lnTo>
                <a:lnTo>
                  <a:pt x="258675" y="143419"/>
                </a:lnTo>
                <a:lnTo>
                  <a:pt x="252926" y="74558"/>
                </a:lnTo>
                <a:lnTo>
                  <a:pt x="241428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365392" y="6036373"/>
            <a:ext cx="259079" cy="143510"/>
          </a:xfrm>
          <a:custGeom>
            <a:avLst/>
            <a:gdLst/>
            <a:ahLst/>
            <a:cxnLst/>
            <a:rect l="l" t="t" r="r" b="b"/>
            <a:pathLst>
              <a:path w="259080" h="143510">
                <a:moveTo>
                  <a:pt x="241428" y="0"/>
                </a:moveTo>
                <a:lnTo>
                  <a:pt x="252926" y="74558"/>
                </a:lnTo>
                <a:lnTo>
                  <a:pt x="258675" y="143419"/>
                </a:lnTo>
                <a:lnTo>
                  <a:pt x="17247" y="114721"/>
                </a:lnTo>
                <a:lnTo>
                  <a:pt x="5749" y="63093"/>
                </a:lnTo>
                <a:lnTo>
                  <a:pt x="0" y="0"/>
                </a:lnTo>
                <a:lnTo>
                  <a:pt x="241428" y="0"/>
                </a:lnTo>
              </a:path>
            </a:pathLst>
          </a:custGeom>
          <a:ln w="23960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348145" y="5892988"/>
            <a:ext cx="259079" cy="143510"/>
          </a:xfrm>
          <a:custGeom>
            <a:avLst/>
            <a:gdLst/>
            <a:ahLst/>
            <a:cxnLst/>
            <a:rect l="l" t="t" r="r" b="b"/>
            <a:pathLst>
              <a:path w="259080" h="143510">
                <a:moveTo>
                  <a:pt x="235679" y="0"/>
                </a:moveTo>
                <a:lnTo>
                  <a:pt x="0" y="34396"/>
                </a:lnTo>
                <a:lnTo>
                  <a:pt x="5749" y="86024"/>
                </a:lnTo>
                <a:lnTo>
                  <a:pt x="17247" y="143385"/>
                </a:lnTo>
                <a:lnTo>
                  <a:pt x="258675" y="143385"/>
                </a:lnTo>
                <a:lnTo>
                  <a:pt x="247177" y="74558"/>
                </a:lnTo>
                <a:lnTo>
                  <a:pt x="235679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348145" y="5892988"/>
            <a:ext cx="259079" cy="143510"/>
          </a:xfrm>
          <a:custGeom>
            <a:avLst/>
            <a:gdLst/>
            <a:ahLst/>
            <a:cxnLst/>
            <a:rect l="l" t="t" r="r" b="b"/>
            <a:pathLst>
              <a:path w="259080" h="143510">
                <a:moveTo>
                  <a:pt x="235679" y="0"/>
                </a:moveTo>
                <a:lnTo>
                  <a:pt x="247177" y="74558"/>
                </a:lnTo>
                <a:lnTo>
                  <a:pt x="258675" y="143385"/>
                </a:lnTo>
                <a:lnTo>
                  <a:pt x="17247" y="143385"/>
                </a:lnTo>
                <a:lnTo>
                  <a:pt x="5749" y="86024"/>
                </a:lnTo>
                <a:lnTo>
                  <a:pt x="0" y="34396"/>
                </a:lnTo>
                <a:lnTo>
                  <a:pt x="235679" y="0"/>
                </a:lnTo>
              </a:path>
            </a:pathLst>
          </a:custGeom>
          <a:ln w="23960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330898" y="5772500"/>
            <a:ext cx="253365" cy="154940"/>
          </a:xfrm>
          <a:custGeom>
            <a:avLst/>
            <a:gdLst/>
            <a:ahLst/>
            <a:cxnLst/>
            <a:rect l="l" t="t" r="r" b="b"/>
            <a:pathLst>
              <a:path w="253365" h="154939">
                <a:moveTo>
                  <a:pt x="229930" y="0"/>
                </a:moveTo>
                <a:lnTo>
                  <a:pt x="0" y="22964"/>
                </a:lnTo>
                <a:lnTo>
                  <a:pt x="11498" y="91790"/>
                </a:lnTo>
                <a:lnTo>
                  <a:pt x="17247" y="154884"/>
                </a:lnTo>
                <a:lnTo>
                  <a:pt x="252926" y="120488"/>
                </a:lnTo>
                <a:lnTo>
                  <a:pt x="241428" y="57360"/>
                </a:lnTo>
                <a:lnTo>
                  <a:pt x="229930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330898" y="5772500"/>
            <a:ext cx="253365" cy="154940"/>
          </a:xfrm>
          <a:custGeom>
            <a:avLst/>
            <a:gdLst/>
            <a:ahLst/>
            <a:cxnLst/>
            <a:rect l="l" t="t" r="r" b="b"/>
            <a:pathLst>
              <a:path w="253365" h="154939">
                <a:moveTo>
                  <a:pt x="229930" y="0"/>
                </a:moveTo>
                <a:lnTo>
                  <a:pt x="241428" y="57360"/>
                </a:lnTo>
                <a:lnTo>
                  <a:pt x="252926" y="120488"/>
                </a:lnTo>
                <a:lnTo>
                  <a:pt x="17247" y="154884"/>
                </a:lnTo>
                <a:lnTo>
                  <a:pt x="11498" y="91790"/>
                </a:lnTo>
                <a:lnTo>
                  <a:pt x="0" y="22964"/>
                </a:lnTo>
                <a:lnTo>
                  <a:pt x="229930" y="0"/>
                </a:lnTo>
              </a:path>
            </a:pathLst>
          </a:custGeom>
          <a:ln w="23963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319399" y="5629115"/>
            <a:ext cx="241935" cy="166370"/>
          </a:xfrm>
          <a:custGeom>
            <a:avLst/>
            <a:gdLst/>
            <a:ahLst/>
            <a:cxnLst/>
            <a:rect l="l" t="t" r="r" b="b"/>
            <a:pathLst>
              <a:path w="241934" h="166370">
                <a:moveTo>
                  <a:pt x="218431" y="0"/>
                </a:moveTo>
                <a:lnTo>
                  <a:pt x="0" y="28663"/>
                </a:lnTo>
                <a:lnTo>
                  <a:pt x="11498" y="166349"/>
                </a:lnTo>
                <a:lnTo>
                  <a:pt x="241428" y="143385"/>
                </a:lnTo>
                <a:lnTo>
                  <a:pt x="229930" y="68826"/>
                </a:lnTo>
                <a:lnTo>
                  <a:pt x="218431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319399" y="5629115"/>
            <a:ext cx="241935" cy="166370"/>
          </a:xfrm>
          <a:custGeom>
            <a:avLst/>
            <a:gdLst/>
            <a:ahLst/>
            <a:cxnLst/>
            <a:rect l="l" t="t" r="r" b="b"/>
            <a:pathLst>
              <a:path w="241934" h="166370">
                <a:moveTo>
                  <a:pt x="218431" y="0"/>
                </a:moveTo>
                <a:lnTo>
                  <a:pt x="229930" y="68826"/>
                </a:lnTo>
                <a:lnTo>
                  <a:pt x="241428" y="143385"/>
                </a:lnTo>
                <a:lnTo>
                  <a:pt x="11498" y="166349"/>
                </a:lnTo>
                <a:lnTo>
                  <a:pt x="5749" y="97523"/>
                </a:lnTo>
                <a:lnTo>
                  <a:pt x="0" y="28663"/>
                </a:lnTo>
                <a:lnTo>
                  <a:pt x="218431" y="0"/>
                </a:lnTo>
              </a:path>
            </a:pathLst>
          </a:custGeom>
          <a:ln w="2396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307901" y="5497195"/>
            <a:ext cx="230504" cy="160655"/>
          </a:xfrm>
          <a:custGeom>
            <a:avLst/>
            <a:gdLst/>
            <a:ahLst/>
            <a:cxnLst/>
            <a:rect l="l" t="t" r="r" b="b"/>
            <a:pathLst>
              <a:path w="230505" h="160654">
                <a:moveTo>
                  <a:pt x="206933" y="0"/>
                </a:moveTo>
                <a:lnTo>
                  <a:pt x="0" y="22930"/>
                </a:lnTo>
                <a:lnTo>
                  <a:pt x="0" y="91757"/>
                </a:lnTo>
                <a:lnTo>
                  <a:pt x="11498" y="160583"/>
                </a:lnTo>
                <a:lnTo>
                  <a:pt x="229930" y="131919"/>
                </a:lnTo>
                <a:lnTo>
                  <a:pt x="224180" y="120454"/>
                </a:lnTo>
                <a:lnTo>
                  <a:pt x="224180" y="108955"/>
                </a:lnTo>
                <a:lnTo>
                  <a:pt x="212682" y="57360"/>
                </a:lnTo>
                <a:lnTo>
                  <a:pt x="206933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307901" y="5497195"/>
            <a:ext cx="230504" cy="160655"/>
          </a:xfrm>
          <a:custGeom>
            <a:avLst/>
            <a:gdLst/>
            <a:ahLst/>
            <a:cxnLst/>
            <a:rect l="l" t="t" r="r" b="b"/>
            <a:pathLst>
              <a:path w="230505" h="160654">
                <a:moveTo>
                  <a:pt x="206933" y="0"/>
                </a:moveTo>
                <a:lnTo>
                  <a:pt x="212682" y="57360"/>
                </a:lnTo>
                <a:lnTo>
                  <a:pt x="224180" y="108955"/>
                </a:lnTo>
                <a:lnTo>
                  <a:pt x="224180" y="120454"/>
                </a:lnTo>
                <a:lnTo>
                  <a:pt x="229930" y="131919"/>
                </a:lnTo>
                <a:lnTo>
                  <a:pt x="11498" y="160583"/>
                </a:lnTo>
                <a:lnTo>
                  <a:pt x="0" y="91757"/>
                </a:lnTo>
                <a:lnTo>
                  <a:pt x="0" y="22930"/>
                </a:lnTo>
                <a:lnTo>
                  <a:pt x="206933" y="0"/>
                </a:lnTo>
              </a:path>
            </a:pathLst>
          </a:custGeom>
          <a:ln w="2396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296403" y="5359508"/>
            <a:ext cx="218440" cy="160655"/>
          </a:xfrm>
          <a:custGeom>
            <a:avLst/>
            <a:gdLst/>
            <a:ahLst/>
            <a:cxnLst/>
            <a:rect l="l" t="t" r="r" b="b"/>
            <a:pathLst>
              <a:path w="218440" h="160654">
                <a:moveTo>
                  <a:pt x="195469" y="0"/>
                </a:moveTo>
                <a:lnTo>
                  <a:pt x="0" y="28697"/>
                </a:lnTo>
                <a:lnTo>
                  <a:pt x="5749" y="91790"/>
                </a:lnTo>
                <a:lnTo>
                  <a:pt x="11498" y="160617"/>
                </a:lnTo>
                <a:lnTo>
                  <a:pt x="218431" y="137686"/>
                </a:lnTo>
                <a:lnTo>
                  <a:pt x="195469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296403" y="5359508"/>
            <a:ext cx="218440" cy="160655"/>
          </a:xfrm>
          <a:custGeom>
            <a:avLst/>
            <a:gdLst/>
            <a:ahLst/>
            <a:cxnLst/>
            <a:rect l="l" t="t" r="r" b="b"/>
            <a:pathLst>
              <a:path w="218440" h="160654">
                <a:moveTo>
                  <a:pt x="195469" y="0"/>
                </a:moveTo>
                <a:lnTo>
                  <a:pt x="206933" y="68826"/>
                </a:lnTo>
                <a:lnTo>
                  <a:pt x="218431" y="137686"/>
                </a:lnTo>
                <a:lnTo>
                  <a:pt x="11498" y="160617"/>
                </a:lnTo>
                <a:lnTo>
                  <a:pt x="5749" y="91790"/>
                </a:lnTo>
                <a:lnTo>
                  <a:pt x="0" y="28697"/>
                </a:lnTo>
                <a:lnTo>
                  <a:pt x="195469" y="0"/>
                </a:lnTo>
              </a:path>
            </a:pathLst>
          </a:custGeom>
          <a:ln w="23968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296403" y="5204624"/>
            <a:ext cx="195580" cy="184150"/>
          </a:xfrm>
          <a:custGeom>
            <a:avLst/>
            <a:gdLst/>
            <a:ahLst/>
            <a:cxnLst/>
            <a:rect l="l" t="t" r="r" b="b"/>
            <a:pathLst>
              <a:path w="195580" h="184150">
                <a:moveTo>
                  <a:pt x="172473" y="0"/>
                </a:moveTo>
                <a:lnTo>
                  <a:pt x="0" y="40162"/>
                </a:lnTo>
                <a:lnTo>
                  <a:pt x="0" y="183581"/>
                </a:lnTo>
                <a:lnTo>
                  <a:pt x="195469" y="154884"/>
                </a:lnTo>
                <a:lnTo>
                  <a:pt x="183971" y="74592"/>
                </a:lnTo>
                <a:lnTo>
                  <a:pt x="172473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296403" y="5204624"/>
            <a:ext cx="195580" cy="184150"/>
          </a:xfrm>
          <a:custGeom>
            <a:avLst/>
            <a:gdLst/>
            <a:ahLst/>
            <a:cxnLst/>
            <a:rect l="l" t="t" r="r" b="b"/>
            <a:pathLst>
              <a:path w="195580" h="184150">
                <a:moveTo>
                  <a:pt x="172473" y="0"/>
                </a:moveTo>
                <a:lnTo>
                  <a:pt x="183971" y="74592"/>
                </a:lnTo>
                <a:lnTo>
                  <a:pt x="195469" y="154884"/>
                </a:lnTo>
                <a:lnTo>
                  <a:pt x="0" y="183581"/>
                </a:lnTo>
                <a:lnTo>
                  <a:pt x="0" y="149151"/>
                </a:lnTo>
                <a:lnTo>
                  <a:pt x="0" y="120454"/>
                </a:lnTo>
                <a:lnTo>
                  <a:pt x="0" y="80325"/>
                </a:lnTo>
                <a:lnTo>
                  <a:pt x="0" y="40162"/>
                </a:lnTo>
                <a:lnTo>
                  <a:pt x="172473" y="0"/>
                </a:lnTo>
              </a:path>
            </a:pathLst>
          </a:custGeom>
          <a:ln w="2397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290654" y="5078437"/>
            <a:ext cx="178435" cy="166370"/>
          </a:xfrm>
          <a:custGeom>
            <a:avLst/>
            <a:gdLst/>
            <a:ahLst/>
            <a:cxnLst/>
            <a:rect l="l" t="t" r="r" b="b"/>
            <a:pathLst>
              <a:path w="178434" h="166370">
                <a:moveTo>
                  <a:pt x="160974" y="0"/>
                </a:moveTo>
                <a:lnTo>
                  <a:pt x="0" y="34430"/>
                </a:lnTo>
                <a:lnTo>
                  <a:pt x="5749" y="103256"/>
                </a:lnTo>
                <a:lnTo>
                  <a:pt x="5749" y="166349"/>
                </a:lnTo>
                <a:lnTo>
                  <a:pt x="178222" y="126187"/>
                </a:lnTo>
                <a:lnTo>
                  <a:pt x="166723" y="63093"/>
                </a:lnTo>
                <a:lnTo>
                  <a:pt x="160974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290654" y="5078437"/>
            <a:ext cx="178435" cy="166370"/>
          </a:xfrm>
          <a:custGeom>
            <a:avLst/>
            <a:gdLst/>
            <a:ahLst/>
            <a:cxnLst/>
            <a:rect l="l" t="t" r="r" b="b"/>
            <a:pathLst>
              <a:path w="178434" h="166370">
                <a:moveTo>
                  <a:pt x="160974" y="0"/>
                </a:moveTo>
                <a:lnTo>
                  <a:pt x="166723" y="63093"/>
                </a:lnTo>
                <a:lnTo>
                  <a:pt x="178222" y="126187"/>
                </a:lnTo>
                <a:lnTo>
                  <a:pt x="5749" y="166349"/>
                </a:lnTo>
                <a:lnTo>
                  <a:pt x="5749" y="103256"/>
                </a:lnTo>
                <a:lnTo>
                  <a:pt x="0" y="34430"/>
                </a:lnTo>
                <a:lnTo>
                  <a:pt x="160974" y="0"/>
                </a:lnTo>
              </a:path>
            </a:pathLst>
          </a:custGeom>
          <a:ln w="2397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284905" y="4940784"/>
            <a:ext cx="167005" cy="172085"/>
          </a:xfrm>
          <a:custGeom>
            <a:avLst/>
            <a:gdLst/>
            <a:ahLst/>
            <a:cxnLst/>
            <a:rect l="l" t="t" r="r" b="b"/>
            <a:pathLst>
              <a:path w="167005" h="172085">
                <a:moveTo>
                  <a:pt x="155225" y="0"/>
                </a:moveTo>
                <a:lnTo>
                  <a:pt x="0" y="17198"/>
                </a:lnTo>
                <a:lnTo>
                  <a:pt x="5749" y="91757"/>
                </a:lnTo>
                <a:lnTo>
                  <a:pt x="5749" y="172082"/>
                </a:lnTo>
                <a:lnTo>
                  <a:pt x="166723" y="137652"/>
                </a:lnTo>
                <a:lnTo>
                  <a:pt x="160974" y="63093"/>
                </a:lnTo>
                <a:lnTo>
                  <a:pt x="155225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284905" y="4940784"/>
            <a:ext cx="167005" cy="172085"/>
          </a:xfrm>
          <a:custGeom>
            <a:avLst/>
            <a:gdLst/>
            <a:ahLst/>
            <a:cxnLst/>
            <a:rect l="l" t="t" r="r" b="b"/>
            <a:pathLst>
              <a:path w="167005" h="172085">
                <a:moveTo>
                  <a:pt x="155225" y="0"/>
                </a:moveTo>
                <a:lnTo>
                  <a:pt x="160974" y="63093"/>
                </a:lnTo>
                <a:lnTo>
                  <a:pt x="166723" y="137652"/>
                </a:lnTo>
                <a:lnTo>
                  <a:pt x="5749" y="172082"/>
                </a:lnTo>
                <a:lnTo>
                  <a:pt x="5749" y="91757"/>
                </a:lnTo>
                <a:lnTo>
                  <a:pt x="0" y="17198"/>
                </a:lnTo>
                <a:lnTo>
                  <a:pt x="155225" y="0"/>
                </a:lnTo>
              </a:path>
            </a:pathLst>
          </a:custGeom>
          <a:ln w="23979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284905" y="4768702"/>
            <a:ext cx="167005" cy="189865"/>
          </a:xfrm>
          <a:custGeom>
            <a:avLst/>
            <a:gdLst/>
            <a:ahLst/>
            <a:cxnLst/>
            <a:rect l="l" t="t" r="r" b="b"/>
            <a:pathLst>
              <a:path w="167005" h="189864">
                <a:moveTo>
                  <a:pt x="5749" y="0"/>
                </a:moveTo>
                <a:lnTo>
                  <a:pt x="5749" y="45861"/>
                </a:lnTo>
                <a:lnTo>
                  <a:pt x="0" y="97489"/>
                </a:lnTo>
                <a:lnTo>
                  <a:pt x="0" y="189280"/>
                </a:lnTo>
                <a:lnTo>
                  <a:pt x="155225" y="172082"/>
                </a:lnTo>
                <a:lnTo>
                  <a:pt x="155225" y="91757"/>
                </a:lnTo>
                <a:lnTo>
                  <a:pt x="166723" y="28663"/>
                </a:lnTo>
                <a:lnTo>
                  <a:pt x="5749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284905" y="4768702"/>
            <a:ext cx="167005" cy="189865"/>
          </a:xfrm>
          <a:custGeom>
            <a:avLst/>
            <a:gdLst/>
            <a:ahLst/>
            <a:cxnLst/>
            <a:rect l="l" t="t" r="r" b="b"/>
            <a:pathLst>
              <a:path w="167005" h="189864">
                <a:moveTo>
                  <a:pt x="166723" y="28663"/>
                </a:moveTo>
                <a:lnTo>
                  <a:pt x="155225" y="91757"/>
                </a:lnTo>
                <a:lnTo>
                  <a:pt x="155225" y="172082"/>
                </a:lnTo>
                <a:lnTo>
                  <a:pt x="0" y="189280"/>
                </a:lnTo>
                <a:lnTo>
                  <a:pt x="0" y="143385"/>
                </a:lnTo>
                <a:lnTo>
                  <a:pt x="0" y="97489"/>
                </a:lnTo>
                <a:lnTo>
                  <a:pt x="5749" y="45861"/>
                </a:lnTo>
                <a:lnTo>
                  <a:pt x="5749" y="0"/>
                </a:lnTo>
                <a:lnTo>
                  <a:pt x="166723" y="28663"/>
                </a:lnTo>
              </a:path>
            </a:pathLst>
          </a:custGeom>
          <a:ln w="23982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290654" y="4636748"/>
            <a:ext cx="178435" cy="160655"/>
          </a:xfrm>
          <a:custGeom>
            <a:avLst/>
            <a:gdLst/>
            <a:ahLst/>
            <a:cxnLst/>
            <a:rect l="l" t="t" r="r" b="b"/>
            <a:pathLst>
              <a:path w="178434" h="160654">
                <a:moveTo>
                  <a:pt x="11498" y="0"/>
                </a:moveTo>
                <a:lnTo>
                  <a:pt x="5749" y="68860"/>
                </a:lnTo>
                <a:lnTo>
                  <a:pt x="0" y="131953"/>
                </a:lnTo>
                <a:lnTo>
                  <a:pt x="160974" y="160617"/>
                </a:lnTo>
                <a:lnTo>
                  <a:pt x="160974" y="154884"/>
                </a:lnTo>
                <a:lnTo>
                  <a:pt x="166723" y="108989"/>
                </a:lnTo>
                <a:lnTo>
                  <a:pt x="178222" y="63093"/>
                </a:lnTo>
                <a:lnTo>
                  <a:pt x="11498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290654" y="4636748"/>
            <a:ext cx="178435" cy="160655"/>
          </a:xfrm>
          <a:custGeom>
            <a:avLst/>
            <a:gdLst/>
            <a:ahLst/>
            <a:cxnLst/>
            <a:rect l="l" t="t" r="r" b="b"/>
            <a:pathLst>
              <a:path w="178434" h="160654">
                <a:moveTo>
                  <a:pt x="178222" y="63093"/>
                </a:moveTo>
                <a:lnTo>
                  <a:pt x="166723" y="108989"/>
                </a:lnTo>
                <a:lnTo>
                  <a:pt x="160974" y="154884"/>
                </a:lnTo>
                <a:lnTo>
                  <a:pt x="160974" y="160617"/>
                </a:lnTo>
                <a:lnTo>
                  <a:pt x="0" y="131953"/>
                </a:lnTo>
                <a:lnTo>
                  <a:pt x="5749" y="68860"/>
                </a:lnTo>
                <a:lnTo>
                  <a:pt x="11498" y="0"/>
                </a:lnTo>
                <a:lnTo>
                  <a:pt x="178222" y="63093"/>
                </a:lnTo>
              </a:path>
            </a:pathLst>
          </a:custGeom>
          <a:ln w="23975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302152" y="4470398"/>
            <a:ext cx="195580" cy="229870"/>
          </a:xfrm>
          <a:custGeom>
            <a:avLst/>
            <a:gdLst/>
            <a:ahLst/>
            <a:cxnLst/>
            <a:rect l="l" t="t" r="r" b="b"/>
            <a:pathLst>
              <a:path w="195580" h="229870">
                <a:moveTo>
                  <a:pt x="40243" y="0"/>
                </a:moveTo>
                <a:lnTo>
                  <a:pt x="17247" y="80325"/>
                </a:lnTo>
                <a:lnTo>
                  <a:pt x="0" y="166349"/>
                </a:lnTo>
                <a:lnTo>
                  <a:pt x="166723" y="229443"/>
                </a:lnTo>
                <a:lnTo>
                  <a:pt x="178222" y="160617"/>
                </a:lnTo>
                <a:lnTo>
                  <a:pt x="195435" y="97523"/>
                </a:lnTo>
                <a:lnTo>
                  <a:pt x="40243" y="0"/>
                </a:lnTo>
                <a:close/>
              </a:path>
            </a:pathLst>
          </a:custGeom>
          <a:solidFill>
            <a:srgbClr val="BAB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302152" y="4470398"/>
            <a:ext cx="195580" cy="229870"/>
          </a:xfrm>
          <a:custGeom>
            <a:avLst/>
            <a:gdLst/>
            <a:ahLst/>
            <a:cxnLst/>
            <a:rect l="l" t="t" r="r" b="b"/>
            <a:pathLst>
              <a:path w="195580" h="229870">
                <a:moveTo>
                  <a:pt x="195435" y="97523"/>
                </a:moveTo>
                <a:lnTo>
                  <a:pt x="178222" y="160617"/>
                </a:lnTo>
                <a:lnTo>
                  <a:pt x="166723" y="229443"/>
                </a:lnTo>
                <a:lnTo>
                  <a:pt x="0" y="166349"/>
                </a:lnTo>
                <a:lnTo>
                  <a:pt x="17247" y="80325"/>
                </a:lnTo>
                <a:lnTo>
                  <a:pt x="40243" y="0"/>
                </a:lnTo>
                <a:lnTo>
                  <a:pt x="195435" y="97523"/>
                </a:lnTo>
              </a:path>
            </a:pathLst>
          </a:custGeom>
          <a:ln w="2398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342396" y="4327013"/>
            <a:ext cx="218440" cy="241300"/>
          </a:xfrm>
          <a:custGeom>
            <a:avLst/>
            <a:gdLst/>
            <a:ahLst/>
            <a:cxnLst/>
            <a:rect l="l" t="t" r="r" b="b"/>
            <a:pathLst>
              <a:path w="218440" h="241300">
                <a:moveTo>
                  <a:pt x="63240" y="0"/>
                </a:moveTo>
                <a:lnTo>
                  <a:pt x="45992" y="34396"/>
                </a:lnTo>
                <a:lnTo>
                  <a:pt x="28745" y="74558"/>
                </a:lnTo>
                <a:lnTo>
                  <a:pt x="11498" y="108989"/>
                </a:lnTo>
                <a:lnTo>
                  <a:pt x="0" y="143385"/>
                </a:lnTo>
                <a:lnTo>
                  <a:pt x="155191" y="240908"/>
                </a:lnTo>
                <a:lnTo>
                  <a:pt x="166689" y="206478"/>
                </a:lnTo>
                <a:lnTo>
                  <a:pt x="183937" y="177815"/>
                </a:lnTo>
                <a:lnTo>
                  <a:pt x="218431" y="131919"/>
                </a:lnTo>
                <a:lnTo>
                  <a:pt x="63240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342396" y="4327013"/>
            <a:ext cx="218440" cy="241300"/>
          </a:xfrm>
          <a:custGeom>
            <a:avLst/>
            <a:gdLst/>
            <a:ahLst/>
            <a:cxnLst/>
            <a:rect l="l" t="t" r="r" b="b"/>
            <a:pathLst>
              <a:path w="218440" h="241300">
                <a:moveTo>
                  <a:pt x="218431" y="131919"/>
                </a:moveTo>
                <a:lnTo>
                  <a:pt x="201184" y="154884"/>
                </a:lnTo>
                <a:lnTo>
                  <a:pt x="183937" y="177815"/>
                </a:lnTo>
                <a:lnTo>
                  <a:pt x="166689" y="206478"/>
                </a:lnTo>
                <a:lnTo>
                  <a:pt x="155191" y="240908"/>
                </a:lnTo>
                <a:lnTo>
                  <a:pt x="0" y="143385"/>
                </a:lnTo>
                <a:lnTo>
                  <a:pt x="11498" y="108989"/>
                </a:lnTo>
                <a:lnTo>
                  <a:pt x="28745" y="74558"/>
                </a:lnTo>
                <a:lnTo>
                  <a:pt x="45992" y="34396"/>
                </a:lnTo>
                <a:lnTo>
                  <a:pt x="63240" y="0"/>
                </a:lnTo>
                <a:lnTo>
                  <a:pt x="218431" y="131919"/>
                </a:lnTo>
              </a:path>
            </a:pathLst>
          </a:custGeom>
          <a:ln w="23981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842534" y="4143465"/>
            <a:ext cx="144145" cy="258445"/>
          </a:xfrm>
          <a:custGeom>
            <a:avLst/>
            <a:gdLst/>
            <a:ahLst/>
            <a:cxnLst/>
            <a:rect l="l" t="t" r="r" b="b"/>
            <a:pathLst>
              <a:path w="144144" h="258445">
                <a:moveTo>
                  <a:pt x="126480" y="0"/>
                </a:moveTo>
                <a:lnTo>
                  <a:pt x="0" y="0"/>
                </a:lnTo>
                <a:lnTo>
                  <a:pt x="34494" y="258106"/>
                </a:lnTo>
                <a:lnTo>
                  <a:pt x="143727" y="258106"/>
                </a:lnTo>
                <a:lnTo>
                  <a:pt x="126480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842534" y="4143465"/>
            <a:ext cx="144145" cy="258445"/>
          </a:xfrm>
          <a:custGeom>
            <a:avLst/>
            <a:gdLst/>
            <a:ahLst/>
            <a:cxnLst/>
            <a:rect l="l" t="t" r="r" b="b"/>
            <a:pathLst>
              <a:path w="144144" h="258445">
                <a:moveTo>
                  <a:pt x="143727" y="258106"/>
                </a:moveTo>
                <a:lnTo>
                  <a:pt x="91985" y="258106"/>
                </a:lnTo>
                <a:lnTo>
                  <a:pt x="45992" y="258106"/>
                </a:lnTo>
                <a:lnTo>
                  <a:pt x="40243" y="258106"/>
                </a:lnTo>
                <a:lnTo>
                  <a:pt x="34494" y="258106"/>
                </a:lnTo>
                <a:lnTo>
                  <a:pt x="0" y="0"/>
                </a:lnTo>
                <a:lnTo>
                  <a:pt x="63240" y="0"/>
                </a:lnTo>
                <a:lnTo>
                  <a:pt x="126480" y="0"/>
                </a:lnTo>
                <a:lnTo>
                  <a:pt x="143727" y="258106"/>
                </a:lnTo>
              </a:path>
            </a:pathLst>
          </a:custGeom>
          <a:ln w="23996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681559" y="4143465"/>
            <a:ext cx="195580" cy="258445"/>
          </a:xfrm>
          <a:custGeom>
            <a:avLst/>
            <a:gdLst/>
            <a:ahLst/>
            <a:cxnLst/>
            <a:rect l="l" t="t" r="r" b="b"/>
            <a:pathLst>
              <a:path w="195580" h="258445">
                <a:moveTo>
                  <a:pt x="160974" y="0"/>
                </a:moveTo>
                <a:lnTo>
                  <a:pt x="0" y="0"/>
                </a:lnTo>
                <a:lnTo>
                  <a:pt x="86236" y="258106"/>
                </a:lnTo>
                <a:lnTo>
                  <a:pt x="195469" y="258106"/>
                </a:lnTo>
                <a:lnTo>
                  <a:pt x="160974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681559" y="4143465"/>
            <a:ext cx="195580" cy="258445"/>
          </a:xfrm>
          <a:custGeom>
            <a:avLst/>
            <a:gdLst/>
            <a:ahLst/>
            <a:cxnLst/>
            <a:rect l="l" t="t" r="r" b="b"/>
            <a:pathLst>
              <a:path w="195580" h="258445">
                <a:moveTo>
                  <a:pt x="195469" y="258106"/>
                </a:moveTo>
                <a:lnTo>
                  <a:pt x="160974" y="0"/>
                </a:lnTo>
                <a:lnTo>
                  <a:pt x="91985" y="0"/>
                </a:lnTo>
                <a:lnTo>
                  <a:pt x="45992" y="0"/>
                </a:lnTo>
                <a:lnTo>
                  <a:pt x="22996" y="0"/>
                </a:lnTo>
                <a:lnTo>
                  <a:pt x="0" y="0"/>
                </a:lnTo>
                <a:lnTo>
                  <a:pt x="86236" y="258106"/>
                </a:lnTo>
                <a:lnTo>
                  <a:pt x="137978" y="258106"/>
                </a:lnTo>
                <a:lnTo>
                  <a:pt x="195469" y="258106"/>
                </a:lnTo>
              </a:path>
            </a:pathLst>
          </a:custGeom>
          <a:ln w="23987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532082" y="4143465"/>
            <a:ext cx="236220" cy="264160"/>
          </a:xfrm>
          <a:custGeom>
            <a:avLst/>
            <a:gdLst/>
            <a:ahLst/>
            <a:cxnLst/>
            <a:rect l="l" t="t" r="r" b="b"/>
            <a:pathLst>
              <a:path w="236219" h="264160">
                <a:moveTo>
                  <a:pt x="149476" y="0"/>
                </a:moveTo>
                <a:lnTo>
                  <a:pt x="114982" y="0"/>
                </a:lnTo>
                <a:lnTo>
                  <a:pt x="34494" y="22930"/>
                </a:lnTo>
                <a:lnTo>
                  <a:pt x="0" y="45861"/>
                </a:lnTo>
                <a:lnTo>
                  <a:pt x="132229" y="263839"/>
                </a:lnTo>
                <a:lnTo>
                  <a:pt x="160974" y="258106"/>
                </a:lnTo>
                <a:lnTo>
                  <a:pt x="235713" y="258106"/>
                </a:lnTo>
                <a:lnTo>
                  <a:pt x="149476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532082" y="4143465"/>
            <a:ext cx="236220" cy="264160"/>
          </a:xfrm>
          <a:custGeom>
            <a:avLst/>
            <a:gdLst/>
            <a:ahLst/>
            <a:cxnLst/>
            <a:rect l="l" t="t" r="r" b="b"/>
            <a:pathLst>
              <a:path w="236219" h="264160">
                <a:moveTo>
                  <a:pt x="149476" y="0"/>
                </a:moveTo>
                <a:lnTo>
                  <a:pt x="235713" y="258106"/>
                </a:lnTo>
                <a:lnTo>
                  <a:pt x="212716" y="258106"/>
                </a:lnTo>
                <a:lnTo>
                  <a:pt x="183971" y="258106"/>
                </a:lnTo>
                <a:lnTo>
                  <a:pt x="160974" y="258106"/>
                </a:lnTo>
                <a:lnTo>
                  <a:pt x="132229" y="263839"/>
                </a:lnTo>
                <a:lnTo>
                  <a:pt x="0" y="45861"/>
                </a:lnTo>
                <a:lnTo>
                  <a:pt x="34494" y="22930"/>
                </a:lnTo>
                <a:lnTo>
                  <a:pt x="74738" y="11465"/>
                </a:lnTo>
                <a:lnTo>
                  <a:pt x="114982" y="0"/>
                </a:lnTo>
                <a:lnTo>
                  <a:pt x="149476" y="0"/>
                </a:lnTo>
              </a:path>
            </a:pathLst>
          </a:custGeom>
          <a:ln w="23982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405636" y="4189327"/>
            <a:ext cx="259079" cy="269875"/>
          </a:xfrm>
          <a:custGeom>
            <a:avLst/>
            <a:gdLst/>
            <a:ahLst/>
            <a:cxnLst/>
            <a:rect l="l" t="t" r="r" b="b"/>
            <a:pathLst>
              <a:path w="259080" h="269875">
                <a:moveTo>
                  <a:pt x="126446" y="0"/>
                </a:moveTo>
                <a:lnTo>
                  <a:pt x="68989" y="45895"/>
                </a:lnTo>
                <a:lnTo>
                  <a:pt x="17247" y="114721"/>
                </a:lnTo>
                <a:lnTo>
                  <a:pt x="11498" y="126221"/>
                </a:lnTo>
                <a:lnTo>
                  <a:pt x="0" y="137686"/>
                </a:lnTo>
                <a:lnTo>
                  <a:pt x="155191" y="269606"/>
                </a:lnTo>
                <a:lnTo>
                  <a:pt x="201184" y="235210"/>
                </a:lnTo>
                <a:lnTo>
                  <a:pt x="229930" y="223710"/>
                </a:lnTo>
                <a:lnTo>
                  <a:pt x="258675" y="217978"/>
                </a:lnTo>
                <a:lnTo>
                  <a:pt x="126446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405636" y="4189327"/>
            <a:ext cx="259079" cy="269875"/>
          </a:xfrm>
          <a:custGeom>
            <a:avLst/>
            <a:gdLst/>
            <a:ahLst/>
            <a:cxnLst/>
            <a:rect l="l" t="t" r="r" b="b"/>
            <a:pathLst>
              <a:path w="259080" h="269875">
                <a:moveTo>
                  <a:pt x="258675" y="217978"/>
                </a:moveTo>
                <a:lnTo>
                  <a:pt x="126446" y="0"/>
                </a:lnTo>
                <a:lnTo>
                  <a:pt x="97700" y="17232"/>
                </a:lnTo>
                <a:lnTo>
                  <a:pt x="68989" y="45895"/>
                </a:lnTo>
                <a:lnTo>
                  <a:pt x="45992" y="74592"/>
                </a:lnTo>
                <a:lnTo>
                  <a:pt x="17247" y="114721"/>
                </a:lnTo>
                <a:lnTo>
                  <a:pt x="11498" y="126221"/>
                </a:lnTo>
                <a:lnTo>
                  <a:pt x="0" y="137686"/>
                </a:lnTo>
                <a:lnTo>
                  <a:pt x="155191" y="269606"/>
                </a:lnTo>
                <a:lnTo>
                  <a:pt x="178188" y="252408"/>
                </a:lnTo>
                <a:lnTo>
                  <a:pt x="201184" y="235210"/>
                </a:lnTo>
                <a:lnTo>
                  <a:pt x="229930" y="223710"/>
                </a:lnTo>
                <a:lnTo>
                  <a:pt x="258675" y="217978"/>
                </a:lnTo>
              </a:path>
            </a:pathLst>
          </a:custGeom>
          <a:ln w="23980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969014" y="4143465"/>
            <a:ext cx="189865" cy="258445"/>
          </a:xfrm>
          <a:custGeom>
            <a:avLst/>
            <a:gdLst/>
            <a:ahLst/>
            <a:cxnLst/>
            <a:rect l="l" t="t" r="r" b="b"/>
            <a:pathLst>
              <a:path w="189864" h="258445">
                <a:moveTo>
                  <a:pt x="149442" y="0"/>
                </a:moveTo>
                <a:lnTo>
                  <a:pt x="0" y="0"/>
                </a:lnTo>
                <a:lnTo>
                  <a:pt x="17247" y="258106"/>
                </a:lnTo>
                <a:lnTo>
                  <a:pt x="189686" y="258106"/>
                </a:lnTo>
                <a:lnTo>
                  <a:pt x="149442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969014" y="4143465"/>
            <a:ext cx="189865" cy="258445"/>
          </a:xfrm>
          <a:custGeom>
            <a:avLst/>
            <a:gdLst/>
            <a:ahLst/>
            <a:cxnLst/>
            <a:rect l="l" t="t" r="r" b="b"/>
            <a:pathLst>
              <a:path w="189864" h="258445">
                <a:moveTo>
                  <a:pt x="189686" y="258106"/>
                </a:moveTo>
                <a:lnTo>
                  <a:pt x="103449" y="258106"/>
                </a:lnTo>
                <a:lnTo>
                  <a:pt x="17247" y="258106"/>
                </a:lnTo>
                <a:lnTo>
                  <a:pt x="0" y="0"/>
                </a:lnTo>
                <a:lnTo>
                  <a:pt x="74704" y="0"/>
                </a:lnTo>
                <a:lnTo>
                  <a:pt x="149442" y="0"/>
                </a:lnTo>
                <a:lnTo>
                  <a:pt x="189686" y="258106"/>
                </a:lnTo>
              </a:path>
            </a:pathLst>
          </a:custGeom>
          <a:ln w="23988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118457" y="4143465"/>
            <a:ext cx="167005" cy="258445"/>
          </a:xfrm>
          <a:custGeom>
            <a:avLst/>
            <a:gdLst/>
            <a:ahLst/>
            <a:cxnLst/>
            <a:rect l="l" t="t" r="r" b="b"/>
            <a:pathLst>
              <a:path w="167005" h="258445">
                <a:moveTo>
                  <a:pt x="155225" y="0"/>
                </a:moveTo>
                <a:lnTo>
                  <a:pt x="0" y="0"/>
                </a:lnTo>
                <a:lnTo>
                  <a:pt x="40243" y="258106"/>
                </a:lnTo>
                <a:lnTo>
                  <a:pt x="166723" y="258106"/>
                </a:lnTo>
                <a:lnTo>
                  <a:pt x="155225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2118457" y="4143465"/>
            <a:ext cx="167005" cy="258445"/>
          </a:xfrm>
          <a:custGeom>
            <a:avLst/>
            <a:gdLst/>
            <a:ahLst/>
            <a:cxnLst/>
            <a:rect l="l" t="t" r="r" b="b"/>
            <a:pathLst>
              <a:path w="167005" h="258445">
                <a:moveTo>
                  <a:pt x="166723" y="258106"/>
                </a:moveTo>
                <a:lnTo>
                  <a:pt x="109232" y="258106"/>
                </a:lnTo>
                <a:lnTo>
                  <a:pt x="40243" y="258106"/>
                </a:lnTo>
                <a:lnTo>
                  <a:pt x="0" y="0"/>
                </a:lnTo>
                <a:lnTo>
                  <a:pt x="80487" y="0"/>
                </a:lnTo>
                <a:lnTo>
                  <a:pt x="155225" y="0"/>
                </a:lnTo>
                <a:lnTo>
                  <a:pt x="166723" y="258106"/>
                </a:lnTo>
              </a:path>
            </a:pathLst>
          </a:custGeom>
          <a:ln w="23992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2273682" y="4143465"/>
            <a:ext cx="155575" cy="258445"/>
          </a:xfrm>
          <a:custGeom>
            <a:avLst/>
            <a:gdLst/>
            <a:ahLst/>
            <a:cxnLst/>
            <a:rect l="l" t="t" r="r" b="b"/>
            <a:pathLst>
              <a:path w="155575" h="258445">
                <a:moveTo>
                  <a:pt x="155225" y="0"/>
                </a:moveTo>
                <a:lnTo>
                  <a:pt x="0" y="0"/>
                </a:lnTo>
                <a:lnTo>
                  <a:pt x="11498" y="258106"/>
                </a:lnTo>
                <a:lnTo>
                  <a:pt x="155225" y="258106"/>
                </a:lnTo>
                <a:lnTo>
                  <a:pt x="155225" y="0"/>
                </a:lnTo>
                <a:close/>
              </a:path>
            </a:pathLst>
          </a:custGeom>
          <a:solidFill>
            <a:srgbClr val="99AF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2273682" y="4143465"/>
            <a:ext cx="155575" cy="258445"/>
          </a:xfrm>
          <a:custGeom>
            <a:avLst/>
            <a:gdLst/>
            <a:ahLst/>
            <a:cxnLst/>
            <a:rect l="l" t="t" r="r" b="b"/>
            <a:pathLst>
              <a:path w="155575" h="258445">
                <a:moveTo>
                  <a:pt x="155225" y="258106"/>
                </a:moveTo>
                <a:lnTo>
                  <a:pt x="114982" y="258106"/>
                </a:lnTo>
                <a:lnTo>
                  <a:pt x="11498" y="258106"/>
                </a:lnTo>
                <a:lnTo>
                  <a:pt x="0" y="0"/>
                </a:lnTo>
                <a:lnTo>
                  <a:pt x="114982" y="0"/>
                </a:lnTo>
                <a:lnTo>
                  <a:pt x="155225" y="0"/>
                </a:lnTo>
                <a:lnTo>
                  <a:pt x="155225" y="258106"/>
                </a:lnTo>
              </a:path>
            </a:pathLst>
          </a:custGeom>
          <a:ln w="23994">
            <a:solidFill>
              <a:srgbClr val="24211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2950360" y="3672817"/>
            <a:ext cx="2776147" cy="2509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5889936" y="1578631"/>
            <a:ext cx="3032075" cy="4537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623817" y="3885304"/>
            <a:ext cx="4605020" cy="1800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25"/>
              </a:lnSpc>
            </a:pPr>
            <a:r>
              <a:rPr dirty="0" sz="2400" spc="-20">
                <a:latin typeface="Franklin Gothic Book"/>
                <a:cs typeface="Franklin Gothic Book"/>
              </a:rPr>
              <a:t>Compo</a:t>
            </a:r>
            <a:r>
              <a:rPr dirty="0" sz="2400" spc="-5">
                <a:latin typeface="Franklin Gothic Book"/>
                <a:cs typeface="Franklin Gothic Book"/>
              </a:rPr>
              <a:t>s</a:t>
            </a:r>
            <a:r>
              <a:rPr dirty="0" sz="2400" spc="-10">
                <a:latin typeface="Franklin Gothic Book"/>
                <a:cs typeface="Franklin Gothic Book"/>
              </a:rPr>
              <a:t>te</a:t>
            </a:r>
            <a:endParaRPr sz="2400">
              <a:latin typeface="Franklin Gothic Book"/>
              <a:cs typeface="Franklin Gothic Book"/>
            </a:endParaRPr>
          </a:p>
          <a:p>
            <a:pPr marL="492759" marR="5080" indent="-287020">
              <a:lnSpc>
                <a:spcPct val="76400"/>
              </a:lnSpc>
              <a:spcBef>
                <a:spcPts val="625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  <a:tab pos="2949575" algn="l"/>
              </a:tabLst>
            </a:pPr>
            <a:r>
              <a:rPr dirty="0" sz="2400" spc="-10">
                <a:latin typeface="Franklin Gothic Book"/>
                <a:cs typeface="Franklin Gothic Book"/>
              </a:rPr>
              <a:t>Il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dot</a:t>
            </a:r>
            <a:r>
              <a:rPr dirty="0" sz="2400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escretore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principal</a:t>
            </a:r>
            <a:r>
              <a:rPr dirty="0" sz="2400">
                <a:latin typeface="Franklin Gothic Book"/>
                <a:cs typeface="Franklin Gothic Book"/>
              </a:rPr>
              <a:t>e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si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ramifica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>
                <a:latin typeface="Franklin Gothic Book"/>
                <a:cs typeface="Franklin Gothic Book"/>
              </a:rPr>
              <a:t>n</a:t>
            </a:r>
            <a:r>
              <a:rPr dirty="0" sz="2400" spc="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condotti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calibro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progressiv</a:t>
            </a:r>
            <a:r>
              <a:rPr dirty="0" sz="2400" spc="-5">
                <a:latin typeface="Franklin Gothic Book"/>
                <a:cs typeface="Franklin Gothic Book"/>
              </a:rPr>
              <a:t>a</a:t>
            </a:r>
            <a:r>
              <a:rPr dirty="0" sz="2400" spc="-15">
                <a:latin typeface="Franklin Gothic Book"/>
                <a:cs typeface="Franklin Gothic Book"/>
              </a:rPr>
              <a:t>mente</a:t>
            </a:r>
            <a:r>
              <a:rPr dirty="0" sz="2400">
                <a:latin typeface="Franklin Gothic Book"/>
                <a:cs typeface="Franklin Gothic Book"/>
              </a:rPr>
              <a:t>	</a:t>
            </a:r>
            <a:r>
              <a:rPr dirty="0" sz="2400" spc="-15">
                <a:latin typeface="Franklin Gothic Book"/>
                <a:cs typeface="Franklin Gothic Book"/>
              </a:rPr>
              <a:t>decresc</a:t>
            </a:r>
            <a:r>
              <a:rPr dirty="0" sz="2400" spc="-25">
                <a:latin typeface="Franklin Gothic Book"/>
                <a:cs typeface="Franklin Gothic Book"/>
              </a:rPr>
              <a:t>e</a:t>
            </a:r>
            <a:r>
              <a:rPr dirty="0" sz="2400" spc="-15">
                <a:latin typeface="Franklin Gothic Book"/>
                <a:cs typeface="Franklin Gothic Book"/>
              </a:rPr>
              <a:t>nte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che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termina</a:t>
            </a:r>
            <a:r>
              <a:rPr dirty="0" sz="2400" spc="-15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o con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l’ade</a:t>
            </a:r>
            <a:r>
              <a:rPr dirty="0" sz="2400" spc="-1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omero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(</a:t>
            </a:r>
            <a:r>
              <a:rPr dirty="0" sz="2400" spc="-15">
                <a:latin typeface="Franklin Gothic Book"/>
                <a:cs typeface="Franklin Gothic Book"/>
              </a:rPr>
              <a:t>u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 spc="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à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secer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0">
                <a:latin typeface="Franklin Gothic Book"/>
                <a:cs typeface="Franklin Gothic Book"/>
              </a:rPr>
              <a:t>t</a:t>
            </a:r>
            <a:r>
              <a:rPr dirty="0" sz="2400" spc="-10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)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22184" y="1134683"/>
            <a:ext cx="2707479" cy="3012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7685" y="1791010"/>
            <a:ext cx="3318380" cy="44327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54863" y="175253"/>
            <a:ext cx="4314825" cy="696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CL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IFIC</a:t>
            </a:r>
            <a:r>
              <a:rPr dirty="0" sz="2400" spc="-30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ZIONE</a:t>
            </a:r>
            <a:r>
              <a:rPr dirty="0" sz="2400" spc="-5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30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30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LL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5" b="1">
                <a:solidFill>
                  <a:srgbClr val="871E33"/>
                </a:solidFill>
                <a:latin typeface="Franklin Gothic Medium"/>
                <a:cs typeface="Franklin Gothic Medium"/>
              </a:rPr>
              <a:t>G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H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OLE</a:t>
            </a:r>
            <a:r>
              <a:rPr dirty="0" sz="24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ES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OC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RINE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508872" y="6595425"/>
            <a:ext cx="144780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5">
                <a:solidFill>
                  <a:srgbClr val="FFFFFF"/>
                </a:solidFill>
                <a:latin typeface="Franklin Gothic Book"/>
                <a:cs typeface="Franklin Gothic Book"/>
              </a:rPr>
              <a:t>39</a:t>
            </a:r>
            <a:endParaRPr sz="8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2987" y="2644838"/>
            <a:ext cx="7416800" cy="584835"/>
          </a:xfrm>
          <a:prstGeom prst="rect">
            <a:avLst/>
          </a:prstGeom>
          <a:solidFill>
            <a:srgbClr val="CCCCCC"/>
          </a:solidFill>
          <a:ln w="1270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750060">
              <a:lnSpc>
                <a:spcPct val="100000"/>
              </a:lnSpc>
            </a:pP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32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SU</a:t>
            </a:r>
            <a:r>
              <a:rPr dirty="0" sz="32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3200" spc="-6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ON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TTI</a:t>
            </a:r>
            <a:r>
              <a:rPr dirty="0" sz="3200" spc="-55" b="1">
                <a:solidFill>
                  <a:srgbClr val="822333"/>
                </a:solidFill>
                <a:latin typeface="Franklin Gothic Medium"/>
                <a:cs typeface="Franklin Gothic Medium"/>
              </a:rPr>
              <a:t>V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endParaRPr sz="3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2823" rIns="0" bIns="0" rtlCol="0" vert="horz">
            <a:spAutoFit/>
          </a:bodyPr>
          <a:lstStyle/>
          <a:p>
            <a:pPr marL="31750">
              <a:lnSpc>
                <a:spcPct val="100000"/>
              </a:lnSpc>
            </a:pP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ES</a:t>
            </a:r>
            <a:r>
              <a:rPr dirty="0" sz="280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SU</a:t>
            </a:r>
            <a:r>
              <a:rPr dirty="0" sz="2800" spc="-5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80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TI</a:t>
            </a:r>
            <a:r>
              <a:rPr dirty="0" sz="2800" spc="-65">
                <a:solidFill>
                  <a:srgbClr val="822333"/>
                </a:solidFill>
                <a:latin typeface="Franklin Gothic Medium"/>
                <a:cs typeface="Franklin Gothic Medium"/>
              </a:rPr>
              <a:t>V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52134" y="260705"/>
            <a:ext cx="3029966" cy="630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1555" y="1268768"/>
            <a:ext cx="7920990" cy="5017135"/>
          </a:xfrm>
          <a:custGeom>
            <a:avLst/>
            <a:gdLst/>
            <a:ahLst/>
            <a:cxnLst/>
            <a:rect l="l" t="t" r="r" b="b"/>
            <a:pathLst>
              <a:path w="7920990" h="5017135">
                <a:moveTo>
                  <a:pt x="0" y="5016754"/>
                </a:moveTo>
                <a:lnTo>
                  <a:pt x="7920863" y="5016754"/>
                </a:lnTo>
                <a:lnTo>
                  <a:pt x="7920863" y="0"/>
                </a:lnTo>
                <a:lnTo>
                  <a:pt x="0" y="0"/>
                </a:lnTo>
                <a:lnTo>
                  <a:pt x="0" y="5016754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1555" y="1268768"/>
            <a:ext cx="7920990" cy="5017135"/>
          </a:xfrm>
          <a:custGeom>
            <a:avLst/>
            <a:gdLst/>
            <a:ahLst/>
            <a:cxnLst/>
            <a:rect l="l" t="t" r="r" b="b"/>
            <a:pathLst>
              <a:path w="7920990" h="5017135">
                <a:moveTo>
                  <a:pt x="0" y="5016754"/>
                </a:moveTo>
                <a:lnTo>
                  <a:pt x="7920863" y="5016754"/>
                </a:lnTo>
                <a:lnTo>
                  <a:pt x="7920863" y="0"/>
                </a:lnTo>
                <a:lnTo>
                  <a:pt x="0" y="0"/>
                </a:lnTo>
                <a:lnTo>
                  <a:pt x="0" y="5016754"/>
                </a:lnTo>
                <a:close/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90473" y="1343413"/>
            <a:ext cx="7738745" cy="4853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65100">
              <a:lnSpc>
                <a:spcPct val="100000"/>
              </a:lnSpc>
            </a:pP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ti 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-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iv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sono </a:t>
            </a:r>
            <a:r>
              <a:rPr dirty="0" sz="2000" spc="-55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orma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i da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-45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si 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i 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ri</a:t>
            </a:r>
            <a:r>
              <a:rPr dirty="0" sz="2000" spc="3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imme</a:t>
            </a:r>
            <a:r>
              <a:rPr dirty="0" sz="2000" spc="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si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 una</a:t>
            </a:r>
            <a:r>
              <a:rPr dirty="0" sz="2000">
                <a:latin typeface="Franklin Gothic Book"/>
                <a:cs typeface="Franklin Gothic Book"/>
              </a:rPr>
              <a:t> so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z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re,</a:t>
            </a:r>
            <a:r>
              <a:rPr dirty="0" sz="2000" spc="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-10">
                <a:latin typeface="Franklin Gothic Book"/>
                <a:cs typeface="Franklin Gothic Book"/>
              </a:rPr>
              <a:t>m</a:t>
            </a:r>
            <a:r>
              <a:rPr dirty="0" sz="2000" spc="-5">
                <a:latin typeface="Franklin Gothic Book"/>
                <a:cs typeface="Franklin Gothic Book"/>
              </a:rPr>
              <a:t>pos</a:t>
            </a:r>
            <a:r>
              <a:rPr dirty="0" sz="2000">
                <a:latin typeface="Franklin Gothic Book"/>
                <a:cs typeface="Franklin Gothic Book"/>
              </a:rPr>
              <a:t>ta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da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 spc="5">
                <a:latin typeface="Franklin Gothic Book"/>
                <a:cs typeface="Franklin Gothic Book"/>
              </a:rPr>
              <a:t>f</a:t>
            </a:r>
            <a:r>
              <a:rPr dirty="0" sz="2000" spc="-5">
                <a:latin typeface="Franklin Gothic Book"/>
                <a:cs typeface="Franklin Gothic Book"/>
              </a:rPr>
              <a:t>ibr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da 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na cos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dd</a:t>
            </a:r>
            <a:r>
              <a:rPr dirty="0" sz="2000" spc="-1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a ma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rice</a:t>
            </a:r>
            <a:r>
              <a:rPr dirty="0" sz="2000">
                <a:latin typeface="Franklin Gothic Book"/>
                <a:cs typeface="Franklin Gothic Book"/>
              </a:rPr>
              <a:t> amo</a:t>
            </a:r>
            <a:r>
              <a:rPr dirty="0" sz="2000" spc="55">
                <a:latin typeface="Franklin Gothic Book"/>
                <a:cs typeface="Franklin Gothic Book"/>
              </a:rPr>
              <a:t>r</a:t>
            </a:r>
            <a:r>
              <a:rPr dirty="0" sz="2000" spc="-15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a.</a:t>
            </a:r>
            <a:endParaRPr sz="2000">
              <a:latin typeface="Franklin Gothic Book"/>
              <a:cs typeface="Franklin Gothic Book"/>
            </a:endParaRPr>
          </a:p>
          <a:p>
            <a:pPr marL="12700" marR="25400">
              <a:lnSpc>
                <a:spcPct val="100000"/>
              </a:lnSpc>
            </a:pP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-45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si 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ti 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-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iv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40">
                <a:latin typeface="Franklin Gothic Book"/>
                <a:cs typeface="Franklin Gothic Book"/>
              </a:rPr>
              <a:t>f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eri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pe</a:t>
            </a:r>
            <a:r>
              <a:rPr dirty="0" sz="2000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 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i 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ri</a:t>
            </a:r>
            <a:r>
              <a:rPr dirty="0" sz="2000" spc="3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pre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enti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pe</a:t>
            </a:r>
            <a:r>
              <a:rPr dirty="0" sz="2000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le</a:t>
            </a:r>
            <a:r>
              <a:rPr dirty="0" sz="2000">
                <a:latin typeface="Franklin Gothic Book"/>
                <a:cs typeface="Franklin Gothic Book"/>
              </a:rPr>
              <a:t> ca</a:t>
            </a:r>
            <a:r>
              <a:rPr dirty="0" sz="2000" spc="-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er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che e le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 spc="-35">
                <a:latin typeface="Franklin Gothic Book"/>
                <a:cs typeface="Franklin Gothic Book"/>
              </a:rPr>
              <a:t>q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an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à</a:t>
            </a:r>
            <a:r>
              <a:rPr dirty="0" sz="2000" spc="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so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z</a:t>
            </a:r>
            <a:r>
              <a:rPr dirty="0" sz="2000">
                <a:latin typeface="Franklin Gothic Book"/>
                <a:cs typeface="Franklin Gothic Book"/>
              </a:rPr>
              <a:t>a 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cel</a:t>
            </a:r>
            <a:r>
              <a:rPr dirty="0" sz="2000" spc="-15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re</a:t>
            </a:r>
            <a:r>
              <a:rPr dirty="0" sz="2000" spc="2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pre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e.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>
                <a:latin typeface="Franklin Gothic Book"/>
                <a:cs typeface="Franklin Gothic Book"/>
              </a:rPr>
              <a:t> ma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rice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amo</a:t>
            </a:r>
            <a:r>
              <a:rPr dirty="0" sz="2000" spc="55">
                <a:latin typeface="Franklin Gothic Book"/>
                <a:cs typeface="Franklin Gothic Book"/>
              </a:rPr>
              <a:t>r</a:t>
            </a:r>
            <a:r>
              <a:rPr dirty="0" sz="2000" spc="-15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a è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orma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a </a:t>
            </a:r>
            <a:r>
              <a:rPr dirty="0" sz="2000" spc="-5">
                <a:latin typeface="Franklin Gothic Book"/>
                <a:cs typeface="Franklin Gothic Book"/>
              </a:rPr>
              <a:t>pr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c</a:t>
            </a:r>
            <a:r>
              <a:rPr dirty="0" sz="2000" spc="-5">
                <a:latin typeface="Franklin Gothic Book"/>
                <a:cs typeface="Franklin Gothic Book"/>
              </a:rPr>
              <a:t>ip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lmen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da 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6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cola</a:t>
            </a:r>
            <a:r>
              <a:rPr dirty="0" sz="2000" spc="-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pol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ccarid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,</a:t>
            </a:r>
            <a:r>
              <a:rPr dirty="0" sz="2000" spc="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gl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cosam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o</a:t>
            </a:r>
            <a:r>
              <a:rPr dirty="0" sz="2000" spc="-5">
                <a:latin typeface="Franklin Gothic Book"/>
                <a:cs typeface="Franklin Gothic Book"/>
              </a:rPr>
              <a:t>gl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cani</a:t>
            </a:r>
            <a:r>
              <a:rPr dirty="0" sz="2000" spc="3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(</a:t>
            </a:r>
            <a:r>
              <a:rPr dirty="0" sz="2000" spc="10">
                <a:latin typeface="Franklin Gothic Book"/>
                <a:cs typeface="Franklin Gothic Book"/>
              </a:rPr>
              <a:t>G</a:t>
            </a:r>
            <a:r>
              <a:rPr dirty="0" sz="2000" spc="-5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G), che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pos</a:t>
            </a:r>
            <a:r>
              <a:rPr dirty="0" sz="2000">
                <a:latin typeface="Franklin Gothic Book"/>
                <a:cs typeface="Franklin Gothic Book"/>
              </a:rPr>
              <a:t>sono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soci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si</a:t>
            </a:r>
            <a:r>
              <a:rPr dirty="0" sz="2000" spc="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 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o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eine,</a:t>
            </a:r>
            <a:r>
              <a:rPr dirty="0" sz="2000" spc="-3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per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ormare</a:t>
            </a:r>
            <a:r>
              <a:rPr dirty="0" sz="2000" spc="-3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 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o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eoglic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.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 spc="-45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o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eoglic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ni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Gl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cosam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o</a:t>
            </a:r>
            <a:r>
              <a:rPr dirty="0" sz="2000" spc="-5">
                <a:latin typeface="Franklin Gothic Book"/>
                <a:cs typeface="Franklin Gothic Book"/>
              </a:rPr>
              <a:t>gl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cani</a:t>
            </a:r>
            <a:r>
              <a:rPr dirty="0" sz="2000" spc="4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erag</a:t>
            </a:r>
            <a:r>
              <a:rPr dirty="0" sz="2000" spc="-1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scono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pe</a:t>
            </a:r>
            <a:r>
              <a:rPr dirty="0" sz="2000">
                <a:latin typeface="Franklin Gothic Book"/>
                <a:cs typeface="Franklin Gothic Book"/>
              </a:rPr>
              <a:t>r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ormare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-10">
                <a:latin typeface="Franklin Gothic Book"/>
                <a:cs typeface="Franklin Gothic Book"/>
              </a:rPr>
              <a:t>m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es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molecol</a:t>
            </a:r>
            <a:r>
              <a:rPr dirty="0" sz="2000" spc="-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ri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-5">
                <a:latin typeface="Franklin Gothic Book"/>
                <a:cs typeface="Franklin Gothic Book"/>
              </a:rPr>
              <a:t> gra</a:t>
            </a:r>
            <a:r>
              <a:rPr dirty="0" sz="2000">
                <a:latin typeface="Franklin Gothic Book"/>
                <a:cs typeface="Franklin Gothic Book"/>
              </a:rPr>
              <a:t>ndis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im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dimensioni.</a:t>
            </a:r>
            <a:r>
              <a:rPr dirty="0" sz="2000" spc="-3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So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inolt</a:t>
            </a:r>
            <a:r>
              <a:rPr dirty="0" sz="2000">
                <a:latin typeface="Franklin Gothic Book"/>
                <a:cs typeface="Franklin Gothic Book"/>
              </a:rPr>
              <a:t>re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pre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enti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0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eci</a:t>
            </a:r>
            <a:r>
              <a:rPr dirty="0" sz="2000" spc="5">
                <a:latin typeface="Franklin Gothic Book"/>
                <a:cs typeface="Franklin Gothic Book"/>
              </a:rPr>
              <a:t>f</a:t>
            </a:r>
            <a:r>
              <a:rPr dirty="0" sz="2000" spc="-5">
                <a:latin typeface="Franklin Gothic Book"/>
                <a:cs typeface="Franklin Gothic Book"/>
              </a:rPr>
              <a:t>ich</a:t>
            </a:r>
            <a:r>
              <a:rPr dirty="0" sz="2000">
                <a:latin typeface="Franklin Gothic Book"/>
                <a:cs typeface="Franklin Gothic Book"/>
              </a:rPr>
              <a:t>e </a:t>
            </a:r>
            <a:r>
              <a:rPr dirty="0" sz="2000" spc="-5">
                <a:latin typeface="Franklin Gothic Book"/>
                <a:cs typeface="Franklin Gothic Book"/>
              </a:rPr>
              <a:t>gl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cop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o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ein</a:t>
            </a:r>
            <a:r>
              <a:rPr dirty="0" sz="2000" spc="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, con </a:t>
            </a:r>
            <a:r>
              <a:rPr dirty="0" sz="2000" spc="-10">
                <a:latin typeface="Franklin Gothic Book"/>
                <a:cs typeface="Franklin Gothic Book"/>
              </a:rPr>
              <a:t>r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oli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f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z</a:t>
            </a:r>
            <a:r>
              <a:rPr dirty="0" sz="2000" spc="-5">
                <a:latin typeface="Franklin Gothic Book"/>
                <a:cs typeface="Franklin Gothic Book"/>
              </a:rPr>
              <a:t>ional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grande</a:t>
            </a:r>
            <a:r>
              <a:rPr dirty="0" sz="2000" spc="-5">
                <a:latin typeface="Franklin Gothic Book"/>
                <a:cs typeface="Franklin Gothic Book"/>
              </a:rPr>
              <a:t> i</a:t>
            </a:r>
            <a:r>
              <a:rPr dirty="0" sz="2000" spc="-15">
                <a:latin typeface="Franklin Gothic Book"/>
                <a:cs typeface="Franklin Gothic Book"/>
              </a:rPr>
              <a:t>m</a:t>
            </a:r>
            <a:r>
              <a:rPr dirty="0" sz="2000" spc="-5">
                <a:latin typeface="Franklin Gothic Book"/>
                <a:cs typeface="Franklin Gothic Book"/>
              </a:rPr>
              <a:t>po</a:t>
            </a:r>
            <a:r>
              <a:rPr dirty="0" sz="2000" spc="7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z</a:t>
            </a:r>
            <a:r>
              <a:rPr dirty="0" sz="2000">
                <a:latin typeface="Franklin Gothic Book"/>
                <a:cs typeface="Franklin Gothic Book"/>
              </a:rPr>
              <a:t>a.</a:t>
            </a:r>
            <a:endParaRPr sz="2000">
              <a:latin typeface="Franklin Gothic Book"/>
              <a:cs typeface="Franklin Gothic Book"/>
            </a:endParaRPr>
          </a:p>
          <a:p>
            <a:pPr marL="12700" marR="5080">
              <a:lnSpc>
                <a:spcPct val="100000"/>
              </a:lnSpc>
            </a:pP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ti 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-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iv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sono </a:t>
            </a:r>
            <a:r>
              <a:rPr dirty="0" sz="2000" spc="-55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orma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i da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-45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si 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i 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ri</a:t>
            </a:r>
            <a:r>
              <a:rPr dirty="0" sz="2000" spc="3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imme</a:t>
            </a:r>
            <a:r>
              <a:rPr dirty="0" sz="2000" spc="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si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 una</a:t>
            </a:r>
            <a:r>
              <a:rPr dirty="0" sz="2000">
                <a:latin typeface="Franklin Gothic Book"/>
                <a:cs typeface="Franklin Gothic Book"/>
              </a:rPr>
              <a:t> so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z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re</a:t>
            </a:r>
            <a:r>
              <a:rPr dirty="0" sz="2000" spc="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-10">
                <a:latin typeface="Franklin Gothic Book"/>
                <a:cs typeface="Franklin Gothic Book"/>
              </a:rPr>
              <a:t>m</a:t>
            </a:r>
            <a:r>
              <a:rPr dirty="0" sz="2000" spc="-5">
                <a:latin typeface="Franklin Gothic Book"/>
                <a:cs typeface="Franklin Gothic Book"/>
              </a:rPr>
              <a:t>pos</a:t>
            </a:r>
            <a:r>
              <a:rPr dirty="0" sz="2000">
                <a:latin typeface="Franklin Gothic Book"/>
                <a:cs typeface="Franklin Gothic Book"/>
              </a:rPr>
              <a:t>ta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da </a:t>
            </a:r>
            <a:r>
              <a:rPr dirty="0" sz="2000" spc="5">
                <a:latin typeface="Franklin Gothic Book"/>
                <a:cs typeface="Franklin Gothic Book"/>
              </a:rPr>
              <a:t>f</a:t>
            </a:r>
            <a:r>
              <a:rPr dirty="0" sz="2000" spc="-5">
                <a:latin typeface="Franklin Gothic Book"/>
                <a:cs typeface="Franklin Gothic Book"/>
              </a:rPr>
              <a:t>ibr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da 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na</a:t>
            </a:r>
            <a:r>
              <a:rPr dirty="0" sz="2000" spc="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cosidd</a:t>
            </a:r>
            <a:r>
              <a:rPr dirty="0" sz="2000" spc="-2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ma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rice</a:t>
            </a:r>
            <a:r>
              <a:rPr dirty="0" sz="2000">
                <a:latin typeface="Franklin Gothic Book"/>
                <a:cs typeface="Franklin Gothic Book"/>
              </a:rPr>
              <a:t> a</a:t>
            </a:r>
            <a:r>
              <a:rPr dirty="0" sz="2000" spc="-10">
                <a:latin typeface="Franklin Gothic Book"/>
                <a:cs typeface="Franklin Gothic Book"/>
              </a:rPr>
              <a:t>m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55">
                <a:latin typeface="Franklin Gothic Book"/>
                <a:cs typeface="Franklin Gothic Book"/>
              </a:rPr>
              <a:t>r</a:t>
            </a:r>
            <a:r>
              <a:rPr dirty="0" sz="2000" spc="-15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a.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 di</a:t>
            </a:r>
            <a:r>
              <a:rPr dirty="0" sz="2000" spc="-45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5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i 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ti conn</a:t>
            </a:r>
            <a:r>
              <a:rPr dirty="0" sz="2000" spc="-1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35">
                <a:latin typeface="Franklin Gothic Book"/>
                <a:cs typeface="Franklin Gothic Book"/>
              </a:rPr>
              <a:t>f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er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cono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pe</a:t>
            </a:r>
            <a:r>
              <a:rPr dirty="0" sz="2000">
                <a:latin typeface="Franklin Gothic Book"/>
                <a:cs typeface="Franklin Gothic Book"/>
              </a:rPr>
              <a:t>r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 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cel</a:t>
            </a:r>
            <a:r>
              <a:rPr dirty="0" sz="2000" spc="-15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ri</a:t>
            </a:r>
            <a:r>
              <a:rPr dirty="0" sz="2000" spc="1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pre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enti</a:t>
            </a:r>
            <a:r>
              <a:rPr dirty="0" sz="2000">
                <a:latin typeface="Franklin Gothic Book"/>
                <a:cs typeface="Franklin Gothic Book"/>
              </a:rPr>
              <a:t> 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pe</a:t>
            </a:r>
            <a:r>
              <a:rPr dirty="0" sz="2000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le car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5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eri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che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le </a:t>
            </a:r>
            <a:r>
              <a:rPr dirty="0" sz="2000" spc="-35">
                <a:latin typeface="Franklin Gothic Book"/>
                <a:cs typeface="Franklin Gothic Book"/>
              </a:rPr>
              <a:t>q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ant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tà</a:t>
            </a:r>
            <a:r>
              <a:rPr dirty="0" sz="2000" spc="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15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so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z</a:t>
            </a:r>
            <a:r>
              <a:rPr dirty="0" sz="2000">
                <a:latin typeface="Franklin Gothic Book"/>
                <a:cs typeface="Franklin Gothic Book"/>
              </a:rPr>
              <a:t>a </a:t>
            </a:r>
            <a:r>
              <a:rPr dirty="0" sz="2000" spc="-5">
                <a:latin typeface="Franklin Gothic Book"/>
                <a:cs typeface="Franklin Gothic Book"/>
              </a:rPr>
              <a:t>in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re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pre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e.</a:t>
            </a:r>
            <a:endParaRPr sz="20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6818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MIA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2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474370" y="1434720"/>
            <a:ext cx="8405495" cy="4354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>
                <a:latin typeface="Franklin Gothic Book"/>
                <a:cs typeface="Franklin Gothic Book"/>
              </a:rPr>
              <a:t>Scie</a:t>
            </a:r>
            <a:r>
              <a:rPr dirty="0" sz="2400" spc="-1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za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che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studia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e ill</a:t>
            </a:r>
            <a:r>
              <a:rPr dirty="0" sz="2400" spc="-10">
                <a:latin typeface="Franklin Gothic Book"/>
                <a:cs typeface="Franklin Gothic Book"/>
              </a:rPr>
              <a:t>u</a:t>
            </a:r>
            <a:r>
              <a:rPr dirty="0" sz="2400">
                <a:latin typeface="Franklin Gothic Book"/>
                <a:cs typeface="Franklin Gothic Book"/>
              </a:rPr>
              <a:t>stra </a:t>
            </a:r>
            <a:r>
              <a:rPr dirty="0" sz="2400" spc="-10">
                <a:latin typeface="Franklin Gothic Book"/>
                <a:cs typeface="Franklin Gothic Book"/>
              </a:rPr>
              <a:t>l</a:t>
            </a:r>
            <a:r>
              <a:rPr dirty="0" sz="2400">
                <a:latin typeface="Franklin Gothic Book"/>
                <a:cs typeface="Franklin Gothic Book"/>
              </a:rPr>
              <a:t>a </a:t>
            </a:r>
            <a:r>
              <a:rPr dirty="0" sz="2400" spc="-60">
                <a:latin typeface="Franklin Gothic Book"/>
                <a:cs typeface="Franklin Gothic Book"/>
              </a:rPr>
              <a:t>f</a:t>
            </a:r>
            <a:r>
              <a:rPr dirty="0" sz="2400">
                <a:latin typeface="Franklin Gothic Book"/>
                <a:cs typeface="Franklin Gothic Book"/>
              </a:rPr>
              <a:t>orma,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l’a</a:t>
            </a:r>
            <a:r>
              <a:rPr dirty="0" sz="2400" spc="-40">
                <a:latin typeface="Franklin Gothic Book"/>
                <a:cs typeface="Franklin Gothic Book"/>
              </a:rPr>
              <a:t>r</a:t>
            </a:r>
            <a:r>
              <a:rPr dirty="0" sz="2400">
                <a:latin typeface="Franklin Gothic Book"/>
                <a:cs typeface="Franklin Gothic Book"/>
              </a:rPr>
              <a:t>chi</a:t>
            </a:r>
            <a:r>
              <a:rPr dirty="0" sz="2400" spc="-40">
                <a:latin typeface="Franklin Gothic Book"/>
                <a:cs typeface="Franklin Gothic Book"/>
              </a:rPr>
              <a:t>t</a:t>
            </a:r>
            <a:r>
              <a:rPr dirty="0" sz="2400" spc="-20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ttura</a:t>
            </a:r>
            <a:r>
              <a:rPr dirty="0" sz="2400" spc="-3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e la struttura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degli</a:t>
            </a:r>
            <a:r>
              <a:rPr dirty="0" sz="2400" spc="-3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eleme</a:t>
            </a:r>
            <a:r>
              <a:rPr dirty="0" sz="2400" spc="-3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ti </a:t>
            </a:r>
            <a:r>
              <a:rPr dirty="0" sz="2400" spc="-10">
                <a:latin typeface="Franklin Gothic Book"/>
                <a:cs typeface="Franklin Gothic Book"/>
              </a:rPr>
              <a:t>costituti</a:t>
            </a:r>
            <a:r>
              <a:rPr dirty="0" sz="2400" spc="-5">
                <a:latin typeface="Franklin Gothic Book"/>
                <a:cs typeface="Franklin Gothic Book"/>
              </a:rPr>
              <a:t>v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3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degli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organismi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vi</a:t>
            </a:r>
            <a:r>
              <a:rPr dirty="0" sz="2400" spc="-35">
                <a:latin typeface="Franklin Gothic Book"/>
                <a:cs typeface="Franklin Gothic Book"/>
              </a:rPr>
              <a:t>v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ti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le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lo</a:t>
            </a:r>
            <a:r>
              <a:rPr dirty="0" sz="2400" spc="-65">
                <a:latin typeface="Franklin Gothic Book"/>
                <a:cs typeface="Franklin Gothic Book"/>
              </a:rPr>
              <a:t>r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relazioni,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50" b="1">
                <a:latin typeface="Franklin Gothic Book"/>
                <a:cs typeface="Franklin Gothic Book"/>
              </a:rPr>
              <a:t>f</a:t>
            </a:r>
            <a:r>
              <a:rPr dirty="0" sz="2400" spc="5" b="1">
                <a:latin typeface="Franklin Gothic Book"/>
                <a:cs typeface="Franklin Gothic Book"/>
              </a:rPr>
              <a:t>or</a:t>
            </a:r>
            <a:r>
              <a:rPr dirty="0" sz="2400" b="1">
                <a:latin typeface="Franklin Gothic Book"/>
                <a:cs typeface="Franklin Gothic Book"/>
              </a:rPr>
              <a:t>ne</a:t>
            </a:r>
            <a:r>
              <a:rPr dirty="0" sz="2400" spc="-10" b="1">
                <a:latin typeface="Franklin Gothic Book"/>
                <a:cs typeface="Franklin Gothic Book"/>
              </a:rPr>
              <a:t>n</a:t>
            </a:r>
            <a:r>
              <a:rPr dirty="0" sz="2400" spc="10" b="1">
                <a:latin typeface="Franklin Gothic Book"/>
                <a:cs typeface="Franklin Gothic Book"/>
              </a:rPr>
              <a:t>d</a:t>
            </a:r>
            <a:r>
              <a:rPr dirty="0" sz="2400" b="1">
                <a:latin typeface="Franklin Gothic Book"/>
                <a:cs typeface="Franklin Gothic Book"/>
              </a:rPr>
              <a:t>o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b="1">
                <a:latin typeface="Franklin Gothic Book"/>
                <a:cs typeface="Franklin Gothic Book"/>
              </a:rPr>
              <a:t>una</a:t>
            </a:r>
            <a:r>
              <a:rPr dirty="0" sz="2400" spc="-15" b="1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b</a:t>
            </a:r>
            <a:r>
              <a:rPr dirty="0" sz="2400" spc="10" b="1">
                <a:latin typeface="Franklin Gothic Book"/>
                <a:cs typeface="Franklin Gothic Book"/>
              </a:rPr>
              <a:t>as</a:t>
            </a:r>
            <a:r>
              <a:rPr dirty="0" sz="2400" b="1">
                <a:latin typeface="Franklin Gothic Book"/>
                <a:cs typeface="Franklin Gothic Book"/>
              </a:rPr>
              <a:t>e</a:t>
            </a:r>
            <a:r>
              <a:rPr dirty="0" sz="2400" spc="-45" b="1">
                <a:latin typeface="Franklin Gothic Book"/>
                <a:cs typeface="Franklin Gothic Book"/>
              </a:rPr>
              <a:t> </a:t>
            </a:r>
            <a:r>
              <a:rPr dirty="0" sz="2400" spc="10" b="1">
                <a:latin typeface="Franklin Gothic Book"/>
                <a:cs typeface="Franklin Gothic Book"/>
              </a:rPr>
              <a:t>m</a:t>
            </a:r>
            <a:r>
              <a:rPr dirty="0" sz="2400" spc="5" b="1">
                <a:latin typeface="Franklin Gothic Book"/>
                <a:cs typeface="Franklin Gothic Book"/>
              </a:rPr>
              <a:t>o</a:t>
            </a:r>
            <a:r>
              <a:rPr dirty="0" sz="2400" spc="80" b="1">
                <a:latin typeface="Franklin Gothic Book"/>
                <a:cs typeface="Franklin Gothic Book"/>
              </a:rPr>
              <a:t>r</a:t>
            </a:r>
            <a:r>
              <a:rPr dirty="0" sz="2400" spc="-50" b="1">
                <a:latin typeface="Franklin Gothic Book"/>
                <a:cs typeface="Franklin Gothic Book"/>
              </a:rPr>
              <a:t>f</a:t>
            </a:r>
            <a:r>
              <a:rPr dirty="0" sz="2400" spc="5" b="1">
                <a:latin typeface="Franklin Gothic Book"/>
                <a:cs typeface="Franklin Gothic Book"/>
              </a:rPr>
              <a:t>o</a:t>
            </a:r>
            <a:r>
              <a:rPr dirty="0" sz="2400" spc="-10" b="1">
                <a:latin typeface="Franklin Gothic Book"/>
                <a:cs typeface="Franklin Gothic Book"/>
              </a:rPr>
              <a:t>logi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b="1">
                <a:latin typeface="Franklin Gothic Book"/>
                <a:cs typeface="Franklin Gothic Book"/>
              </a:rPr>
              <a:t>a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5" b="1">
                <a:latin typeface="Franklin Gothic Book"/>
                <a:cs typeface="Franklin Gothic Book"/>
              </a:rPr>
              <a:t>e</a:t>
            </a:r>
            <a:r>
              <a:rPr dirty="0" sz="2400" b="1">
                <a:latin typeface="Franklin Gothic Book"/>
                <a:cs typeface="Franklin Gothic Book"/>
              </a:rPr>
              <a:t>r</a:t>
            </a:r>
            <a:r>
              <a:rPr dirty="0" sz="2400" spc="-30" b="1">
                <a:latin typeface="Franklin Gothic Book"/>
                <a:cs typeface="Franklin Gothic Book"/>
              </a:rPr>
              <a:t> </a:t>
            </a:r>
            <a:r>
              <a:rPr dirty="0" sz="2400" spc="5" b="1">
                <a:latin typeface="Franklin Gothic Book"/>
                <a:cs typeface="Franklin Gothic Book"/>
              </a:rPr>
              <a:t>l’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b="1">
                <a:latin typeface="Franklin Gothic Book"/>
                <a:cs typeface="Franklin Gothic Book"/>
              </a:rPr>
              <a:t>n</a:t>
            </a:r>
            <a:r>
              <a:rPr dirty="0" sz="2400" spc="-40" b="1">
                <a:latin typeface="Franklin Gothic Book"/>
                <a:cs typeface="Franklin Gothic Book"/>
              </a:rPr>
              <a:t>t</a:t>
            </a:r>
            <a:r>
              <a:rPr dirty="0" sz="2400" b="1">
                <a:latin typeface="Franklin Gothic Book"/>
                <a:cs typeface="Franklin Gothic Book"/>
              </a:rPr>
              <a:t>e</a:t>
            </a:r>
            <a:r>
              <a:rPr dirty="0" sz="2400" spc="-15" b="1">
                <a:latin typeface="Franklin Gothic Book"/>
                <a:cs typeface="Franklin Gothic Book"/>
              </a:rPr>
              <a:t>r</a:t>
            </a:r>
            <a:r>
              <a:rPr dirty="0" sz="2400" spc="-15" b="1">
                <a:latin typeface="Franklin Gothic Book"/>
                <a:cs typeface="Franklin Gothic Book"/>
              </a:rPr>
              <a:t>pr</a:t>
            </a:r>
            <a:r>
              <a:rPr dirty="0" sz="2400" spc="-30" b="1">
                <a:latin typeface="Franklin Gothic Book"/>
                <a:cs typeface="Franklin Gothic Book"/>
              </a:rPr>
              <a:t>e</a:t>
            </a:r>
            <a:r>
              <a:rPr dirty="0" sz="2400" spc="-15" b="1">
                <a:latin typeface="Franklin Gothic Book"/>
                <a:cs typeface="Franklin Gothic Book"/>
              </a:rPr>
              <a:t>tazione</a:t>
            </a:r>
            <a:endParaRPr sz="24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</a:pPr>
            <a:r>
              <a:rPr dirty="0" sz="2400" b="1">
                <a:latin typeface="Franklin Gothic Book"/>
                <a:cs typeface="Franklin Gothic Book"/>
              </a:rPr>
              <a:t>f</a:t>
            </a:r>
            <a:r>
              <a:rPr dirty="0" sz="2400" spc="-10" b="1">
                <a:latin typeface="Franklin Gothic Book"/>
                <a:cs typeface="Franklin Gothic Book"/>
              </a:rPr>
              <a:t>u</a:t>
            </a:r>
            <a:r>
              <a:rPr dirty="0" sz="2400" spc="-15" b="1">
                <a:latin typeface="Franklin Gothic Book"/>
                <a:cs typeface="Franklin Gothic Book"/>
              </a:rPr>
              <a:t>n</a:t>
            </a:r>
            <a:r>
              <a:rPr dirty="0" sz="2400" spc="-15" b="1">
                <a:latin typeface="Franklin Gothic Book"/>
                <a:cs typeface="Franklin Gothic Book"/>
              </a:rPr>
              <a:t>zi</a:t>
            </a:r>
            <a:r>
              <a:rPr dirty="0" sz="2400" spc="-10" b="1">
                <a:latin typeface="Franklin Gothic Book"/>
                <a:cs typeface="Franklin Gothic Book"/>
              </a:rPr>
              <a:t>o</a:t>
            </a:r>
            <a:r>
              <a:rPr dirty="0" sz="2400" spc="-15" b="1">
                <a:latin typeface="Franklin Gothic Book"/>
                <a:cs typeface="Franklin Gothic Book"/>
              </a:rPr>
              <a:t>nale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d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15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b="1">
                <a:latin typeface="Franklin Gothic Book"/>
                <a:cs typeface="Franklin Gothic Book"/>
              </a:rPr>
              <a:t>ssi</a:t>
            </a:r>
            <a:r>
              <a:rPr dirty="0" sz="2400" b="1"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</a:pPr>
            <a:r>
              <a:rPr dirty="0" sz="2400" spc="-305">
                <a:latin typeface="Franklin Gothic Book"/>
                <a:cs typeface="Franklin Gothic Book"/>
              </a:rPr>
              <a:t>L</a:t>
            </a:r>
            <a:r>
              <a:rPr dirty="0" sz="2400" spc="-5">
                <a:latin typeface="Franklin Gothic Book"/>
                <a:cs typeface="Franklin Gothic Book"/>
              </a:rPr>
              <a:t>’</a:t>
            </a:r>
            <a:r>
              <a:rPr dirty="0" sz="2400" spc="10" b="1">
                <a:latin typeface="Franklin Gothic Book"/>
                <a:cs typeface="Franklin Gothic Book"/>
              </a:rPr>
              <a:t>a</a:t>
            </a:r>
            <a:r>
              <a:rPr dirty="0" sz="2400" b="1">
                <a:latin typeface="Franklin Gothic Book"/>
                <a:cs typeface="Franklin Gothic Book"/>
              </a:rPr>
              <a:t>n</a:t>
            </a:r>
            <a:r>
              <a:rPr dirty="0" sz="2400" spc="15" b="1">
                <a:latin typeface="Franklin Gothic Book"/>
                <a:cs typeface="Franklin Gothic Book"/>
              </a:rPr>
              <a:t>a</a:t>
            </a:r>
            <a:r>
              <a:rPr dirty="0" sz="2400" spc="-30" b="1">
                <a:latin typeface="Franklin Gothic Book"/>
                <a:cs typeface="Franklin Gothic Book"/>
              </a:rPr>
              <a:t>t</a:t>
            </a:r>
            <a:r>
              <a:rPr dirty="0" sz="2400" b="1">
                <a:latin typeface="Franklin Gothic Book"/>
                <a:cs typeface="Franklin Gothic Book"/>
              </a:rPr>
              <a:t>o</a:t>
            </a:r>
            <a:r>
              <a:rPr dirty="0" sz="2400" spc="-15" b="1">
                <a:latin typeface="Franklin Gothic Book"/>
                <a:cs typeface="Franklin Gothic Book"/>
              </a:rPr>
              <a:t>m</a:t>
            </a:r>
            <a:r>
              <a:rPr dirty="0" sz="2400" spc="-5" b="1">
                <a:latin typeface="Franklin Gothic Book"/>
                <a:cs typeface="Franklin Gothic Book"/>
              </a:rPr>
              <a:t>i</a:t>
            </a:r>
            <a:r>
              <a:rPr dirty="0" sz="2400" b="1">
                <a:latin typeface="Franklin Gothic Book"/>
                <a:cs typeface="Franklin Gothic Book"/>
              </a:rPr>
              <a:t>a</a:t>
            </a:r>
            <a:r>
              <a:rPr dirty="0" sz="2400" spc="-45" b="1">
                <a:latin typeface="Franklin Gothic Book"/>
                <a:cs typeface="Franklin Gothic Book"/>
              </a:rPr>
              <a:t> </a:t>
            </a:r>
            <a:r>
              <a:rPr dirty="0" sz="2400" b="1">
                <a:latin typeface="Franklin Gothic Book"/>
                <a:cs typeface="Franklin Gothic Book"/>
              </a:rPr>
              <a:t>u</a:t>
            </a:r>
            <a:r>
              <a:rPr dirty="0" sz="2400" spc="15" b="1">
                <a:latin typeface="Franklin Gothic Book"/>
                <a:cs typeface="Franklin Gothic Book"/>
              </a:rPr>
              <a:t>m</a:t>
            </a:r>
            <a:r>
              <a:rPr dirty="0" sz="2400" spc="10" b="1">
                <a:latin typeface="Franklin Gothic Book"/>
                <a:cs typeface="Franklin Gothic Book"/>
              </a:rPr>
              <a:t>a</a:t>
            </a:r>
            <a:r>
              <a:rPr dirty="0" sz="2400" b="1">
                <a:latin typeface="Franklin Gothic Book"/>
                <a:cs typeface="Franklin Gothic Book"/>
              </a:rPr>
              <a:t>na</a:t>
            </a:r>
            <a:r>
              <a:rPr dirty="0" sz="2400" spc="-20" b="1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è lo st</a:t>
            </a:r>
            <a:r>
              <a:rPr dirty="0" sz="2400" spc="-10">
                <a:latin typeface="Franklin Gothic Book"/>
                <a:cs typeface="Franklin Gothic Book"/>
              </a:rPr>
              <a:t>u</a:t>
            </a:r>
            <a:r>
              <a:rPr dirty="0" sz="2400">
                <a:latin typeface="Franklin Gothic Book"/>
                <a:cs typeface="Franklin Gothic Book"/>
              </a:rPr>
              <a:t>dio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delle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strutture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in</a:t>
            </a:r>
            <a:r>
              <a:rPr dirty="0" sz="2400" spc="-3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er</a:t>
            </a:r>
            <a:r>
              <a:rPr dirty="0" sz="2400" spc="-1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e </a:t>
            </a:r>
            <a:r>
              <a:rPr dirty="0" sz="2400" spc="-10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d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es</a:t>
            </a:r>
            <a:r>
              <a:rPr dirty="0" sz="2400" spc="-3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er</a:t>
            </a:r>
            <a:r>
              <a:rPr dirty="0" sz="2400" spc="-1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e</a:t>
            </a:r>
            <a:endParaRPr sz="2400">
              <a:latin typeface="Franklin Gothic Book"/>
              <a:cs typeface="Franklin Gothic Book"/>
            </a:endParaRPr>
          </a:p>
          <a:p>
            <a:pPr marL="12700" marR="1020444">
              <a:lnSpc>
                <a:spcPct val="100000"/>
              </a:lnSpc>
            </a:pPr>
            <a:r>
              <a:rPr dirty="0" sz="2400" spc="-15">
                <a:latin typeface="Franklin Gothic Book"/>
                <a:cs typeface="Franklin Gothic Book"/>
              </a:rPr>
              <a:t>del</a:t>
            </a:r>
            <a:r>
              <a:rPr dirty="0" sz="2400" spc="-3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co</a:t>
            </a:r>
            <a:r>
              <a:rPr dirty="0" sz="2400" spc="-25">
                <a:latin typeface="Franklin Gothic Book"/>
                <a:cs typeface="Franklin Gothic Book"/>
              </a:rPr>
              <a:t>r</a:t>
            </a:r>
            <a:r>
              <a:rPr dirty="0" sz="2400" spc="-20">
                <a:latin typeface="Franklin Gothic Book"/>
                <a:cs typeface="Franklin Gothic Book"/>
              </a:rPr>
              <a:t>p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umano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dei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rappo</a:t>
            </a:r>
            <a:r>
              <a:rPr dirty="0" sz="2400" spc="70">
                <a:latin typeface="Franklin Gothic Book"/>
                <a:cs typeface="Franklin Gothic Book"/>
              </a:rPr>
              <a:t>r</a:t>
            </a:r>
            <a:r>
              <a:rPr dirty="0" sz="2400">
                <a:latin typeface="Franklin Gothic Book"/>
                <a:cs typeface="Franklin Gothic Book"/>
              </a:rPr>
              <a:t>ti </a:t>
            </a:r>
            <a:r>
              <a:rPr dirty="0" sz="2400" spc="-10">
                <a:latin typeface="Franklin Gothic Book"/>
                <a:cs typeface="Franklin Gothic Book"/>
              </a:rPr>
              <a:t>tra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le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pa</a:t>
            </a:r>
            <a:r>
              <a:rPr dirty="0" sz="2400" spc="75">
                <a:latin typeface="Franklin Gothic Book"/>
                <a:cs typeface="Franklin Gothic Book"/>
              </a:rPr>
              <a:t>r</a:t>
            </a:r>
            <a:r>
              <a:rPr dirty="0" sz="2400">
                <a:latin typeface="Franklin Gothic Book"/>
                <a:cs typeface="Franklin Gothic Book"/>
              </a:rPr>
              <a:t>ti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del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co</a:t>
            </a:r>
            <a:r>
              <a:rPr dirty="0" sz="2400" spc="-25">
                <a:latin typeface="Franklin Gothic Book"/>
                <a:cs typeface="Franklin Gothic Book"/>
              </a:rPr>
              <a:t>r</a:t>
            </a:r>
            <a:r>
              <a:rPr dirty="0" sz="2400" spc="-20">
                <a:latin typeface="Franklin Gothic Book"/>
                <a:cs typeface="Franklin Gothic Book"/>
              </a:rPr>
              <a:t>po: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Og</a:t>
            </a:r>
            <a:r>
              <a:rPr dirty="0" sz="2400" spc="-15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precis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funzione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è</a:t>
            </a:r>
            <a:r>
              <a:rPr dirty="0" sz="2400">
                <a:latin typeface="Franklin Gothic Book"/>
                <a:cs typeface="Franklin Gothic Book"/>
              </a:rPr>
              <a:t> s</a:t>
            </a:r>
            <a:r>
              <a:rPr dirty="0" sz="2400" spc="-40">
                <a:latin typeface="Franklin Gothic Book"/>
                <a:cs typeface="Franklin Gothic Book"/>
              </a:rPr>
              <a:t>v</a:t>
            </a:r>
            <a:r>
              <a:rPr dirty="0" sz="2400" spc="-10">
                <a:latin typeface="Franklin Gothic Book"/>
                <a:cs typeface="Franklin Gothic Book"/>
              </a:rPr>
              <a:t>olta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da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una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precis</a:t>
            </a:r>
            <a:r>
              <a:rPr dirty="0" sz="2400" spc="-15">
                <a:latin typeface="Franklin Gothic Book"/>
                <a:cs typeface="Franklin Gothic Book"/>
              </a:rPr>
              <a:t>a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0">
                <a:latin typeface="Franklin Gothic Book"/>
                <a:cs typeface="Franklin Gothic Book"/>
              </a:rPr>
              <a:t>ruttura;</a:t>
            </a:r>
            <a:r>
              <a:rPr dirty="0" sz="2400" spc="-10">
                <a:latin typeface="Franklin Gothic Book"/>
                <a:cs typeface="Franklin Gothic Book"/>
              </a:rPr>
              <a:t> la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0">
                <a:latin typeface="Franklin Gothic Book"/>
                <a:cs typeface="Franklin Gothic Book"/>
              </a:rPr>
              <a:t>ruttura</a:t>
            </a:r>
            <a:r>
              <a:rPr dirty="0" sz="2400" spc="-3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condiziona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40">
                <a:latin typeface="Franklin Gothic Book"/>
                <a:cs typeface="Franklin Gothic Book"/>
              </a:rPr>
              <a:t>q</a:t>
            </a:r>
            <a:r>
              <a:rPr dirty="0" sz="2400" spc="-10">
                <a:latin typeface="Franklin Gothic Book"/>
                <a:cs typeface="Franklin Gothic Book"/>
              </a:rPr>
              <a:t>uali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fu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5">
                <a:latin typeface="Franklin Gothic Book"/>
                <a:cs typeface="Franklin Gothic Book"/>
              </a:rPr>
              <a:t>zi</a:t>
            </a:r>
            <a:r>
              <a:rPr dirty="0" sz="2400" spc="5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ni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si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25">
                <a:latin typeface="Franklin Gothic Book"/>
                <a:cs typeface="Franklin Gothic Book"/>
              </a:rPr>
              <a:t>c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-45">
                <a:latin typeface="Franklin Gothic Book"/>
                <a:cs typeface="Franklin Gothic Book"/>
              </a:rPr>
              <a:t>m</a:t>
            </a:r>
            <a:r>
              <a:rPr dirty="0" sz="2400" spc="-20">
                <a:latin typeface="Franklin Gothic Book"/>
                <a:cs typeface="Franklin Gothic Book"/>
              </a:rPr>
              <a:t>pion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1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>
                <a:latin typeface="Franklin Gothic Book"/>
                <a:cs typeface="Franklin Gothic Book"/>
              </a:rPr>
              <a:t>n </a:t>
            </a:r>
            <a:r>
              <a:rPr dirty="0" sz="2400" spc="-15">
                <a:latin typeface="Franklin Gothic Book"/>
                <a:cs typeface="Franklin Gothic Book"/>
              </a:rPr>
              <a:t>essa.</a:t>
            </a:r>
            <a:endParaRPr sz="24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F</a:t>
            </a:r>
            <a:r>
              <a:rPr dirty="0" sz="24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24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240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IO</a:t>
            </a:r>
            <a:r>
              <a:rPr dirty="0" sz="2400" spc="-80" b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z="2400" spc="-20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2400" spc="-30" b="1">
                <a:solidFill>
                  <a:srgbClr val="822333"/>
                </a:solidFill>
                <a:latin typeface="Franklin Gothic Book"/>
                <a:cs typeface="Franklin Gothic Book"/>
              </a:rPr>
              <a:t>G</a:t>
            </a:r>
            <a:r>
              <a:rPr dirty="0" sz="24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IA</a:t>
            </a:r>
            <a:endParaRPr sz="2400">
              <a:latin typeface="Franklin Gothic Book"/>
              <a:cs typeface="Franklin Gothic Book"/>
            </a:endParaRPr>
          </a:p>
          <a:p>
            <a:pPr marL="12700" marR="601980">
              <a:lnSpc>
                <a:spcPct val="100000"/>
              </a:lnSpc>
            </a:pPr>
            <a:r>
              <a:rPr dirty="0" sz="2400" spc="-5">
                <a:latin typeface="Franklin Gothic Book"/>
                <a:cs typeface="Franklin Gothic Book"/>
              </a:rPr>
              <a:t>Scienz</a:t>
            </a:r>
            <a:r>
              <a:rPr dirty="0" sz="2400">
                <a:latin typeface="Franklin Gothic Book"/>
                <a:cs typeface="Franklin Gothic Book"/>
              </a:rPr>
              <a:t>a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che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studia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>
                <a:latin typeface="Franklin Gothic Book"/>
                <a:cs typeface="Franklin Gothic Book"/>
              </a:rPr>
              <a:t>l </a:t>
            </a:r>
            <a:r>
              <a:rPr dirty="0" sz="2400" spc="-20">
                <a:latin typeface="Franklin Gothic Book"/>
                <a:cs typeface="Franklin Gothic Book"/>
              </a:rPr>
              <a:t>mo</a:t>
            </a:r>
            <a:r>
              <a:rPr dirty="0" sz="2400" spc="-10">
                <a:latin typeface="Franklin Gothic Book"/>
                <a:cs typeface="Franklin Gothic Book"/>
              </a:rPr>
              <a:t>d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>
                <a:latin typeface="Franklin Gothic Book"/>
                <a:cs typeface="Franklin Gothic Book"/>
              </a:rPr>
              <a:t>n </a:t>
            </a:r>
            <a:r>
              <a:rPr dirty="0" sz="2400" spc="-15">
                <a:latin typeface="Franklin Gothic Book"/>
                <a:cs typeface="Franklin Gothic Book"/>
              </a:rPr>
              <a:t>c</a:t>
            </a:r>
            <a:r>
              <a:rPr dirty="0" sz="2400" spc="-25">
                <a:latin typeface="Franklin Gothic Book"/>
                <a:cs typeface="Franklin Gothic Book"/>
              </a:rPr>
              <a:t>u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5">
                <a:latin typeface="Franklin Gothic Book"/>
                <a:cs typeface="Franklin Gothic Book"/>
              </a:rPr>
              <a:t> gl</a:t>
            </a:r>
            <a:r>
              <a:rPr dirty="0" sz="2400">
                <a:latin typeface="Franklin Gothic Book"/>
                <a:cs typeface="Franklin Gothic Book"/>
              </a:rPr>
              <a:t>i </a:t>
            </a:r>
            <a:r>
              <a:rPr dirty="0" sz="2400" spc="-15">
                <a:latin typeface="Franklin Gothic Book"/>
                <a:cs typeface="Franklin Gothic Book"/>
              </a:rPr>
              <a:t>eleme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ti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costituti</a:t>
            </a:r>
            <a:r>
              <a:rPr dirty="0" sz="2400" spc="-5">
                <a:latin typeface="Franklin Gothic Book"/>
                <a:cs typeface="Franklin Gothic Book"/>
              </a:rPr>
              <a:t>v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30">
                <a:latin typeface="Franklin Gothic Book"/>
                <a:cs typeface="Franklin Gothic Book"/>
              </a:rPr>
              <a:t>u</a:t>
            </a:r>
            <a:r>
              <a:rPr dirty="0" sz="2400" spc="-1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 organismo</a:t>
            </a:r>
            <a:r>
              <a:rPr dirty="0" sz="2400" spc="-4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</a:t>
            </a:r>
            <a:r>
              <a:rPr dirty="0" sz="2400" spc="-35">
                <a:latin typeface="Franklin Gothic Book"/>
                <a:cs typeface="Franklin Gothic Book"/>
              </a:rPr>
              <a:t>v</a:t>
            </a:r>
            <a:r>
              <a:rPr dirty="0" sz="2400" spc="-15">
                <a:latin typeface="Franklin Gothic Book"/>
                <a:cs typeface="Franklin Gothic Book"/>
              </a:rPr>
              <a:t>olgo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1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le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lo</a:t>
            </a:r>
            <a:r>
              <a:rPr dirty="0" sz="2400" spc="-60">
                <a:latin typeface="Franklin Gothic Book"/>
                <a:cs typeface="Franklin Gothic Book"/>
              </a:rPr>
              <a:t>r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fu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5">
                <a:latin typeface="Franklin Gothic Book"/>
                <a:cs typeface="Franklin Gothic Book"/>
              </a:rPr>
              <a:t>zi</a:t>
            </a:r>
            <a:r>
              <a:rPr dirty="0" sz="2400" spc="5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ni</a:t>
            </a:r>
            <a:endParaRPr sz="24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591" y="1196622"/>
            <a:ext cx="7618043" cy="53913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2823" rIns="0" bIns="0" rtlCol="0" vert="horz">
            <a:spAutoFit/>
          </a:bodyPr>
          <a:lstStyle/>
          <a:p>
            <a:pPr marL="31750">
              <a:lnSpc>
                <a:spcPct val="100000"/>
              </a:lnSpc>
            </a:pP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ES</a:t>
            </a:r>
            <a:r>
              <a:rPr dirty="0" sz="280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SU</a:t>
            </a:r>
            <a:r>
              <a:rPr dirty="0" sz="2800" spc="-5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80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TI</a:t>
            </a:r>
            <a:r>
              <a:rPr dirty="0" sz="2800" spc="-65">
                <a:solidFill>
                  <a:srgbClr val="822333"/>
                </a:solidFill>
                <a:latin typeface="Franklin Gothic Medium"/>
                <a:cs typeface="Franklin Gothic Medium"/>
              </a:rPr>
              <a:t>V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45053" y="3173691"/>
            <a:ext cx="2453894" cy="510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64098" y="188582"/>
            <a:ext cx="3312414" cy="717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77900" y="1585975"/>
            <a:ext cx="7190105" cy="2798445"/>
          </a:xfrm>
          <a:custGeom>
            <a:avLst/>
            <a:gdLst/>
            <a:ahLst/>
            <a:cxnLst/>
            <a:rect l="l" t="t" r="r" b="b"/>
            <a:pathLst>
              <a:path w="7190105" h="2798445">
                <a:moveTo>
                  <a:pt x="0" y="2798191"/>
                </a:moveTo>
                <a:lnTo>
                  <a:pt x="7189851" y="2798191"/>
                </a:lnTo>
                <a:lnTo>
                  <a:pt x="7189851" y="0"/>
                </a:lnTo>
                <a:lnTo>
                  <a:pt x="0" y="0"/>
                </a:lnTo>
                <a:lnTo>
                  <a:pt x="0" y="2798191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77900" y="1585975"/>
            <a:ext cx="7190105" cy="2798445"/>
          </a:xfrm>
          <a:custGeom>
            <a:avLst/>
            <a:gdLst/>
            <a:ahLst/>
            <a:cxnLst/>
            <a:rect l="l" t="t" r="r" b="b"/>
            <a:pathLst>
              <a:path w="7190105" h="2798445">
                <a:moveTo>
                  <a:pt x="0" y="2798191"/>
                </a:moveTo>
                <a:lnTo>
                  <a:pt x="7189851" y="2798191"/>
                </a:lnTo>
                <a:lnTo>
                  <a:pt x="7189851" y="0"/>
                </a:lnTo>
                <a:lnTo>
                  <a:pt x="0" y="0"/>
                </a:lnTo>
                <a:lnTo>
                  <a:pt x="0" y="2798191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22603" y="3137916"/>
            <a:ext cx="411479" cy="4312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98447" y="3115055"/>
            <a:ext cx="3672840" cy="4541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22603" y="3564635"/>
            <a:ext cx="411479" cy="4312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98447" y="3541776"/>
            <a:ext cx="2967228" cy="454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125723" y="3968496"/>
            <a:ext cx="3113531" cy="4541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65403" y="1642117"/>
            <a:ext cx="6826884" cy="2719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5080" indent="-343535">
              <a:lnSpc>
                <a:spcPct val="120000"/>
              </a:lnSpc>
            </a:pPr>
            <a:r>
              <a:rPr dirty="0" sz="2000" spc="1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l</a:t>
            </a:r>
            <a:r>
              <a:rPr dirty="0" sz="2000" spc="-2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ss</a:t>
            </a:r>
            <a:r>
              <a:rPr dirty="0" sz="2000" spc="-5" b="1">
                <a:latin typeface="Franklin Gothic Book"/>
                <a:cs typeface="Franklin Gothic Book"/>
              </a:rPr>
              <a:t>u</a:t>
            </a:r>
            <a:r>
              <a:rPr dirty="0" sz="2000" b="1">
                <a:latin typeface="Franklin Gothic Book"/>
                <a:cs typeface="Franklin Gothic Book"/>
              </a:rPr>
              <a:t>to</a:t>
            </a:r>
            <a:r>
              <a:rPr dirty="0" sz="2000" spc="-6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b="1">
                <a:latin typeface="Franklin Gothic Book"/>
                <a:cs typeface="Franklin Gothic Book"/>
              </a:rPr>
              <a:t>nett</a:t>
            </a:r>
            <a:r>
              <a:rPr dirty="0" sz="2000" spc="-10" b="1">
                <a:latin typeface="Franklin Gothic Book"/>
                <a:cs typeface="Franklin Gothic Book"/>
              </a:rPr>
              <a:t>i</a:t>
            </a:r>
            <a:r>
              <a:rPr dirty="0" sz="2000" spc="-5" b="1">
                <a:latin typeface="Franklin Gothic Book"/>
                <a:cs typeface="Franklin Gothic Book"/>
              </a:rPr>
              <a:t>v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f</a:t>
            </a:r>
            <a:r>
              <a:rPr dirty="0" sz="2000" spc="10" b="1">
                <a:latin typeface="Franklin Gothic Book"/>
                <a:cs typeface="Franklin Gothic Book"/>
              </a:rPr>
              <a:t>o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ma</a:t>
            </a:r>
            <a:r>
              <a:rPr dirty="0" sz="2000" spc="-40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un </a:t>
            </a: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-1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nuo</a:t>
            </a:r>
            <a:r>
              <a:rPr dirty="0" sz="2000" spc="-4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b="1">
                <a:latin typeface="Franklin Gothic Book"/>
                <a:cs typeface="Franklin Gothic Book"/>
              </a:rPr>
              <a:t>n</a:t>
            </a:r>
            <a:r>
              <a:rPr dirty="0" sz="2000" spc="-30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l</a:t>
            </a:r>
            <a:r>
              <a:rPr dirty="0" sz="2000" spc="-1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ssuto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spc="5" b="1">
                <a:latin typeface="Franklin Gothic Book"/>
                <a:cs typeface="Franklin Gothic Book"/>
              </a:rPr>
              <a:t>p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teli</a:t>
            </a:r>
            <a:r>
              <a:rPr dirty="0" sz="2000" spc="5" b="1">
                <a:latin typeface="Franklin Gothic Book"/>
                <a:cs typeface="Franklin Gothic Book"/>
              </a:rPr>
              <a:t>a</a:t>
            </a:r>
            <a:r>
              <a:rPr dirty="0" sz="2000" b="1">
                <a:latin typeface="Franklin Gothic Book"/>
                <a:cs typeface="Franklin Gothic Book"/>
              </a:rPr>
              <a:t>le,</a:t>
            </a:r>
            <a:r>
              <a:rPr dirty="0" sz="200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m</a:t>
            </a:r>
            <a:r>
              <a:rPr dirty="0" sz="2000" b="1">
                <a:latin typeface="Franklin Gothic Book"/>
                <a:cs typeface="Franklin Gothic Book"/>
              </a:rPr>
              <a:t>u</a:t>
            </a:r>
            <a:r>
              <a:rPr dirty="0" sz="2000" spc="10" b="1">
                <a:latin typeface="Franklin Gothic Book"/>
                <a:cs typeface="Franklin Gothic Book"/>
              </a:rPr>
              <a:t>s</a:t>
            </a:r>
            <a:r>
              <a:rPr dirty="0" sz="2000" b="1">
                <a:latin typeface="Franklin Gothic Book"/>
                <a:cs typeface="Franklin Gothic Book"/>
              </a:rPr>
              <a:t>col</a:t>
            </a:r>
            <a:r>
              <a:rPr dirty="0" sz="2000" spc="5" b="1">
                <a:latin typeface="Franklin Gothic Book"/>
                <a:cs typeface="Franklin Gothic Book"/>
              </a:rPr>
              <a:t>a</a:t>
            </a:r>
            <a:r>
              <a:rPr dirty="0" sz="2000" b="1">
                <a:latin typeface="Franklin Gothic Book"/>
                <a:cs typeface="Franklin Gothic Book"/>
              </a:rPr>
              <a:t>r</a:t>
            </a:r>
            <a:r>
              <a:rPr dirty="0" sz="2000" spc="-15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,</a:t>
            </a:r>
            <a:r>
              <a:rPr dirty="0" sz="2000" spc="-45" b="1">
                <a:latin typeface="Franklin Gothic Book"/>
                <a:cs typeface="Franklin Gothic Book"/>
              </a:rPr>
              <a:t> 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spc="-5" b="1">
                <a:latin typeface="Franklin Gothic Book"/>
                <a:cs typeface="Franklin Gothic Book"/>
              </a:rPr>
              <a:t>vos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-60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1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b="1">
                <a:latin typeface="Franklin Gothic Book"/>
                <a:cs typeface="Franklin Gothic Book"/>
              </a:rPr>
              <a:t>n</a:t>
            </a:r>
            <a:r>
              <a:rPr dirty="0" sz="2000" spc="-30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20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al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3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com</a:t>
            </a:r>
            <a:r>
              <a:rPr dirty="0" sz="2000" spc="-5" b="1">
                <a:latin typeface="Franklin Gothic Book"/>
                <a:cs typeface="Franklin Gothic Book"/>
              </a:rPr>
              <a:t>pone</a:t>
            </a:r>
            <a:r>
              <a:rPr dirty="0" sz="2000" b="1">
                <a:latin typeface="Franklin Gothic Book"/>
                <a:cs typeface="Franklin Gothic Book"/>
              </a:rPr>
              <a:t>nti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de</a:t>
            </a:r>
            <a:r>
              <a:rPr dirty="0" sz="2000" b="1">
                <a:latin typeface="Franklin Gothic Book"/>
                <a:cs typeface="Franklin Gothic Book"/>
              </a:rPr>
              <a:t>l</a:t>
            </a:r>
            <a:r>
              <a:rPr dirty="0" sz="2000" spc="-4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b="1">
                <a:latin typeface="Franklin Gothic Book"/>
                <a:cs typeface="Franklin Gothic Book"/>
              </a:rPr>
              <a:t>n</a:t>
            </a:r>
            <a:r>
              <a:rPr dirty="0" sz="2000" spc="-5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ttivo</a:t>
            </a:r>
            <a:r>
              <a:rPr dirty="0" sz="2000" b="1">
                <a:latin typeface="Franklin Gothic Book"/>
                <a:cs typeface="Franklin Gothic Book"/>
              </a:rPr>
              <a:t> st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s</a:t>
            </a:r>
            <a:r>
              <a:rPr dirty="0" sz="2000" spc="-15" b="1">
                <a:latin typeface="Franklin Gothic Book"/>
                <a:cs typeface="Franklin Gothic Book"/>
              </a:rPr>
              <a:t>s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endParaRPr sz="20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b="1">
                <a:latin typeface="Franklin Gothic Book"/>
                <a:cs typeface="Franklin Gothic Book"/>
              </a:rPr>
              <a:t>n</a:t>
            </a:r>
            <a:r>
              <a:rPr dirty="0" sz="2000" spc="10" b="1">
                <a:latin typeface="Franklin Gothic Book"/>
                <a:cs typeface="Franklin Gothic Book"/>
              </a:rPr>
              <a:t>n</a:t>
            </a:r>
            <a:r>
              <a:rPr dirty="0" sz="2000" spc="-15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-10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spc="-5" b="1">
                <a:latin typeface="Franklin Gothic Book"/>
                <a:cs typeface="Franklin Gothic Book"/>
              </a:rPr>
              <a:t>v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m</a:t>
            </a:r>
            <a:r>
              <a:rPr dirty="0" sz="2000" spc="5" b="1">
                <a:latin typeface="Franklin Gothic Book"/>
                <a:cs typeface="Franklin Gothic Book"/>
              </a:rPr>
              <a:t>a</a:t>
            </a:r>
            <a:r>
              <a:rPr dirty="0" sz="2000" b="1">
                <a:latin typeface="Franklin Gothic Book"/>
                <a:cs typeface="Franklin Gothic Book"/>
              </a:rPr>
              <a:t>turo</a:t>
            </a:r>
            <a:r>
              <a:rPr dirty="0" sz="2000" spc="-40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s</a:t>
            </a:r>
            <a:r>
              <a:rPr dirty="0" sz="2000" spc="-5" b="1">
                <a:latin typeface="Franklin Gothic Book"/>
                <a:cs typeface="Franklin Gothic Book"/>
              </a:rPr>
              <a:t>i</a:t>
            </a:r>
            <a:r>
              <a:rPr dirty="0" sz="2000" spc="-1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spc="5" b="1">
                <a:latin typeface="Franklin Gothic Book"/>
                <a:cs typeface="Franklin Gothic Book"/>
              </a:rPr>
              <a:t>la</a:t>
            </a:r>
            <a:r>
              <a:rPr dirty="0" sz="2000" b="1">
                <a:latin typeface="Franklin Gothic Book"/>
                <a:cs typeface="Franklin Gothic Book"/>
              </a:rPr>
              <a:t>ss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f</a:t>
            </a:r>
            <a:r>
              <a:rPr dirty="0" sz="2000" spc="5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ca</a:t>
            </a:r>
            <a:r>
              <a:rPr dirty="0" sz="2000" spc="-4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n</a:t>
            </a:r>
            <a:endParaRPr sz="2000">
              <a:latin typeface="Franklin Gothic Book"/>
              <a:cs typeface="Franklin Gothic Book"/>
            </a:endParaRPr>
          </a:p>
          <a:p>
            <a:pPr marL="492759" indent="-287020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493395" algn="l"/>
              </a:tabLst>
            </a:pPr>
            <a:r>
              <a:rPr dirty="0" sz="2000" spc="5" b="1" i="1">
                <a:latin typeface="Franklin Gothic Book"/>
                <a:cs typeface="Franklin Gothic Book"/>
              </a:rPr>
              <a:t>C</a:t>
            </a:r>
            <a:r>
              <a:rPr dirty="0" sz="2000" spc="5" b="1" i="1">
                <a:latin typeface="Franklin Gothic Book"/>
                <a:cs typeface="Franklin Gothic Book"/>
              </a:rPr>
              <a:t>o</a:t>
            </a:r>
            <a:r>
              <a:rPr dirty="0" sz="2000" b="1" i="1">
                <a:latin typeface="Franklin Gothic Book"/>
                <a:cs typeface="Franklin Gothic Book"/>
              </a:rPr>
              <a:t>nne</a:t>
            </a:r>
            <a:r>
              <a:rPr dirty="0" sz="2000" spc="-10" b="1" i="1">
                <a:latin typeface="Franklin Gothic Book"/>
                <a:cs typeface="Franklin Gothic Book"/>
              </a:rPr>
              <a:t>t</a:t>
            </a:r>
            <a:r>
              <a:rPr dirty="0" sz="2000" b="1" i="1">
                <a:latin typeface="Franklin Gothic Book"/>
                <a:cs typeface="Franklin Gothic Book"/>
              </a:rPr>
              <a:t>tivo</a:t>
            </a:r>
            <a:r>
              <a:rPr dirty="0" sz="2000" spc="-60" b="1" i="1"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latin typeface="Franklin Gothic Book"/>
                <a:cs typeface="Franklin Gothic Book"/>
              </a:rPr>
              <a:t>P</a:t>
            </a:r>
            <a:r>
              <a:rPr dirty="0" sz="2000" spc="10" b="1" i="1">
                <a:latin typeface="Franklin Gothic Book"/>
                <a:cs typeface="Franklin Gothic Book"/>
              </a:rPr>
              <a:t>r</a:t>
            </a:r>
            <a:r>
              <a:rPr dirty="0" sz="2000" b="1" i="1">
                <a:latin typeface="Franklin Gothic Book"/>
                <a:cs typeface="Franklin Gothic Book"/>
              </a:rPr>
              <a:t>o</a:t>
            </a:r>
            <a:r>
              <a:rPr dirty="0" sz="2000" spc="-10" b="1" i="1">
                <a:latin typeface="Franklin Gothic Book"/>
                <a:cs typeface="Franklin Gothic Book"/>
              </a:rPr>
              <a:t>p</a:t>
            </a:r>
            <a:r>
              <a:rPr dirty="0" sz="2000" b="1" i="1">
                <a:latin typeface="Franklin Gothic Book"/>
                <a:cs typeface="Franklin Gothic Book"/>
              </a:rPr>
              <a:t>r</a:t>
            </a:r>
            <a:r>
              <a:rPr dirty="0" sz="2000" spc="5" b="1" i="1">
                <a:latin typeface="Franklin Gothic Book"/>
                <a:cs typeface="Franklin Gothic Book"/>
              </a:rPr>
              <a:t>i</a:t>
            </a:r>
            <a:r>
              <a:rPr dirty="0" sz="2000" spc="-5" b="1" i="1">
                <a:latin typeface="Franklin Gothic Book"/>
                <a:cs typeface="Franklin Gothic Book"/>
              </a:rPr>
              <a:t>a</a:t>
            </a:r>
            <a:r>
              <a:rPr dirty="0" sz="2000" spc="-15" b="1" i="1">
                <a:latin typeface="Franklin Gothic Book"/>
                <a:cs typeface="Franklin Gothic Book"/>
              </a:rPr>
              <a:t>m</a:t>
            </a:r>
            <a:r>
              <a:rPr dirty="0" sz="2000" b="1" i="1">
                <a:latin typeface="Franklin Gothic Book"/>
                <a:cs typeface="Franklin Gothic Book"/>
              </a:rPr>
              <a:t>ente</a:t>
            </a:r>
            <a:r>
              <a:rPr dirty="0" sz="2000" spc="-55" b="1" i="1"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latin typeface="Franklin Gothic Book"/>
                <a:cs typeface="Franklin Gothic Book"/>
              </a:rPr>
              <a:t>D</a:t>
            </a:r>
            <a:r>
              <a:rPr dirty="0" sz="2000" spc="10" b="1" i="1">
                <a:latin typeface="Franklin Gothic Book"/>
                <a:cs typeface="Franklin Gothic Book"/>
              </a:rPr>
              <a:t>e</a:t>
            </a:r>
            <a:r>
              <a:rPr dirty="0" sz="2000" spc="5" b="1" i="1">
                <a:latin typeface="Franklin Gothic Book"/>
                <a:cs typeface="Franklin Gothic Book"/>
              </a:rPr>
              <a:t>t</a:t>
            </a:r>
            <a:r>
              <a:rPr dirty="0" sz="2000" b="1" i="1">
                <a:latin typeface="Franklin Gothic Book"/>
                <a:cs typeface="Franklin Gothic Book"/>
              </a:rPr>
              <a:t>to</a:t>
            </a:r>
            <a:endParaRPr sz="2000">
              <a:latin typeface="Franklin Gothic Book"/>
              <a:cs typeface="Franklin Gothic Book"/>
            </a:endParaRPr>
          </a:p>
          <a:p>
            <a:pPr marL="492759" indent="-287020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493395" algn="l"/>
              </a:tabLst>
            </a:pPr>
            <a:r>
              <a:rPr dirty="0" sz="2000" spc="5" b="1" i="1">
                <a:latin typeface="Franklin Gothic Book"/>
                <a:cs typeface="Franklin Gothic Book"/>
              </a:rPr>
              <a:t>C</a:t>
            </a:r>
            <a:r>
              <a:rPr dirty="0" sz="2000" spc="10" b="1" i="1">
                <a:latin typeface="Franklin Gothic Book"/>
                <a:cs typeface="Franklin Gothic Book"/>
              </a:rPr>
              <a:t>o</a:t>
            </a:r>
            <a:r>
              <a:rPr dirty="0" sz="2000" b="1" i="1">
                <a:latin typeface="Franklin Gothic Book"/>
                <a:cs typeface="Franklin Gothic Book"/>
              </a:rPr>
              <a:t>nnettivo</a:t>
            </a:r>
            <a:r>
              <a:rPr dirty="0" sz="2000" spc="-55" b="1" i="1">
                <a:latin typeface="Franklin Gothic Book"/>
                <a:cs typeface="Franklin Gothic Book"/>
              </a:rPr>
              <a:t> </a:t>
            </a:r>
            <a:r>
              <a:rPr dirty="0" sz="2000" b="1" i="1">
                <a:latin typeface="Franklin Gothic Book"/>
                <a:cs typeface="Franklin Gothic Book"/>
              </a:rPr>
              <a:t>S</a:t>
            </a:r>
            <a:r>
              <a:rPr dirty="0" sz="2000" spc="10" b="1" i="1">
                <a:latin typeface="Franklin Gothic Book"/>
                <a:cs typeface="Franklin Gothic Book"/>
              </a:rPr>
              <a:t>p</a:t>
            </a:r>
            <a:r>
              <a:rPr dirty="0" sz="2000" spc="10" b="1" i="1">
                <a:latin typeface="Franklin Gothic Book"/>
                <a:cs typeface="Franklin Gothic Book"/>
              </a:rPr>
              <a:t>e</a:t>
            </a:r>
            <a:r>
              <a:rPr dirty="0" sz="2000" spc="5" b="1" i="1">
                <a:latin typeface="Franklin Gothic Book"/>
                <a:cs typeface="Franklin Gothic Book"/>
              </a:rPr>
              <a:t>c</a:t>
            </a:r>
            <a:r>
              <a:rPr dirty="0" sz="2000" b="1" i="1">
                <a:latin typeface="Franklin Gothic Book"/>
                <a:cs typeface="Franklin Gothic Book"/>
              </a:rPr>
              <a:t>i</a:t>
            </a:r>
            <a:r>
              <a:rPr dirty="0" sz="2000" spc="5" b="1" i="1">
                <a:latin typeface="Franklin Gothic Book"/>
                <a:cs typeface="Franklin Gothic Book"/>
              </a:rPr>
              <a:t>a</a:t>
            </a:r>
            <a:r>
              <a:rPr dirty="0" sz="2000" b="1" i="1">
                <a:latin typeface="Franklin Gothic Book"/>
                <a:cs typeface="Franklin Gothic Book"/>
              </a:rPr>
              <a:t>l</a:t>
            </a:r>
            <a:r>
              <a:rPr dirty="0" sz="2000" spc="-5" b="1" i="1">
                <a:latin typeface="Franklin Gothic Book"/>
                <a:cs typeface="Franklin Gothic Book"/>
              </a:rPr>
              <a:t>izz</a:t>
            </a:r>
            <a:r>
              <a:rPr dirty="0" sz="2000" spc="-10" b="1" i="1">
                <a:latin typeface="Franklin Gothic Book"/>
                <a:cs typeface="Franklin Gothic Book"/>
              </a:rPr>
              <a:t>a</a:t>
            </a:r>
            <a:r>
              <a:rPr dirty="0" sz="2000" b="1" i="1">
                <a:latin typeface="Franklin Gothic Book"/>
                <a:cs typeface="Franklin Gothic Book"/>
              </a:rPr>
              <a:t>to</a:t>
            </a:r>
            <a:endParaRPr sz="2000">
              <a:latin typeface="Franklin Gothic Book"/>
              <a:cs typeface="Franklin Gothic Book"/>
            </a:endParaRPr>
          </a:p>
          <a:p>
            <a:pPr marL="2320290">
              <a:lnSpc>
                <a:spcPct val="100000"/>
              </a:lnSpc>
              <a:spcBef>
                <a:spcPts val="960"/>
              </a:spcBef>
            </a:pPr>
            <a:r>
              <a:rPr dirty="0" sz="2000" spc="5" b="1" i="1">
                <a:latin typeface="Franklin Gothic Book"/>
                <a:cs typeface="Franklin Gothic Book"/>
              </a:rPr>
              <a:t>Ca</a:t>
            </a:r>
            <a:r>
              <a:rPr dirty="0" sz="2000" spc="10" b="1" i="1">
                <a:latin typeface="Franklin Gothic Book"/>
                <a:cs typeface="Franklin Gothic Book"/>
              </a:rPr>
              <a:t>r</a:t>
            </a:r>
            <a:r>
              <a:rPr dirty="0" sz="2000" b="1" i="1">
                <a:latin typeface="Franklin Gothic Book"/>
                <a:cs typeface="Franklin Gothic Book"/>
              </a:rPr>
              <a:t>t</a:t>
            </a:r>
            <a:r>
              <a:rPr dirty="0" sz="2000" spc="-10" b="1" i="1">
                <a:latin typeface="Franklin Gothic Book"/>
                <a:cs typeface="Franklin Gothic Book"/>
              </a:rPr>
              <a:t>i</a:t>
            </a:r>
            <a:r>
              <a:rPr dirty="0" sz="2000" b="1" i="1">
                <a:latin typeface="Franklin Gothic Book"/>
                <a:cs typeface="Franklin Gothic Book"/>
              </a:rPr>
              <a:t>l</a:t>
            </a:r>
            <a:r>
              <a:rPr dirty="0" sz="2000" spc="-5" b="1" i="1">
                <a:latin typeface="Franklin Gothic Book"/>
                <a:cs typeface="Franklin Gothic Book"/>
              </a:rPr>
              <a:t>a</a:t>
            </a:r>
            <a:r>
              <a:rPr dirty="0" sz="2000" spc="5" b="1" i="1">
                <a:latin typeface="Franklin Gothic Book"/>
                <a:cs typeface="Franklin Gothic Book"/>
              </a:rPr>
              <a:t>g</a:t>
            </a: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r>
              <a:rPr dirty="0" sz="2000" spc="-10" b="1" i="1">
                <a:latin typeface="Franklin Gothic Book"/>
                <a:cs typeface="Franklin Gothic Book"/>
              </a:rPr>
              <a:t>n</a:t>
            </a:r>
            <a:r>
              <a:rPr dirty="0" sz="2000" b="1" i="1">
                <a:latin typeface="Franklin Gothic Book"/>
                <a:cs typeface="Franklin Gothic Book"/>
              </a:rPr>
              <a:t>e,</a:t>
            </a:r>
            <a:r>
              <a:rPr dirty="0" sz="2000" spc="-40" b="1" i="1"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latin typeface="Franklin Gothic Book"/>
                <a:cs typeface="Franklin Gothic Book"/>
              </a:rPr>
              <a:t>Oss</a:t>
            </a:r>
            <a:r>
              <a:rPr dirty="0" sz="2000" b="1" i="1">
                <a:latin typeface="Franklin Gothic Book"/>
                <a:cs typeface="Franklin Gothic Book"/>
              </a:rPr>
              <a:t>o,</a:t>
            </a:r>
            <a:r>
              <a:rPr dirty="0" sz="2000" spc="-45" b="1" i="1">
                <a:latin typeface="Franklin Gothic Book"/>
                <a:cs typeface="Franklin Gothic Book"/>
              </a:rPr>
              <a:t> </a:t>
            </a:r>
            <a:r>
              <a:rPr dirty="0" sz="2000" b="1" i="1">
                <a:latin typeface="Franklin Gothic Book"/>
                <a:cs typeface="Franklin Gothic Book"/>
              </a:rPr>
              <a:t>S</a:t>
            </a:r>
            <a:r>
              <a:rPr dirty="0" sz="2000" spc="10" b="1" i="1">
                <a:latin typeface="Franklin Gothic Book"/>
                <a:cs typeface="Franklin Gothic Book"/>
              </a:rPr>
              <a:t>a</a:t>
            </a:r>
            <a:r>
              <a:rPr dirty="0" sz="2000" b="1" i="1">
                <a:latin typeface="Franklin Gothic Book"/>
                <a:cs typeface="Franklin Gothic Book"/>
              </a:rPr>
              <a:t>n</a:t>
            </a:r>
            <a:r>
              <a:rPr dirty="0" sz="2000" spc="15" b="1" i="1">
                <a:latin typeface="Franklin Gothic Book"/>
                <a:cs typeface="Franklin Gothic Book"/>
              </a:rPr>
              <a:t>gu</a:t>
            </a:r>
            <a:r>
              <a:rPr dirty="0" sz="2000" b="1" i="1">
                <a:latin typeface="Franklin Gothic Book"/>
                <a:cs typeface="Franklin Gothic Book"/>
              </a:rPr>
              <a:t>e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2823" rIns="0" bIns="0" rtlCol="0" vert="horz">
            <a:spAutoFit/>
          </a:bodyPr>
          <a:lstStyle/>
          <a:p>
            <a:pPr marL="175895">
              <a:lnSpc>
                <a:spcPct val="100000"/>
              </a:lnSpc>
            </a:pP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ES</a:t>
            </a:r>
            <a:r>
              <a:rPr dirty="0" sz="280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SU</a:t>
            </a:r>
            <a:r>
              <a:rPr dirty="0" sz="2800" spc="-5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80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TI</a:t>
            </a:r>
            <a:r>
              <a:rPr dirty="0" sz="2800" spc="-65">
                <a:solidFill>
                  <a:srgbClr val="822333"/>
                </a:solidFill>
                <a:latin typeface="Franklin Gothic Medium"/>
                <a:cs typeface="Franklin Gothic Medium"/>
              </a:rPr>
              <a:t>V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endParaRPr sz="2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7700" y="510540"/>
            <a:ext cx="7699248" cy="371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4819" y="422148"/>
            <a:ext cx="2702052" cy="46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1863" rIns="0" bIns="0" rtlCol="0" vert="horz">
            <a:spAutoFit/>
          </a:bodyPr>
          <a:lstStyle/>
          <a:p>
            <a:pPr marL="154305">
              <a:lnSpc>
                <a:spcPct val="100000"/>
              </a:lnSpc>
            </a:pP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DO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V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3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VA</a:t>
            </a:r>
          </a:p>
        </p:txBody>
      </p:sp>
      <p:sp>
        <p:nvSpPr>
          <p:cNvPr id="9" name="object 9"/>
          <p:cNvSpPr/>
          <p:nvPr/>
        </p:nvSpPr>
        <p:spPr>
          <a:xfrm>
            <a:off x="132587" y="1472183"/>
            <a:ext cx="2086356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10511" y="1472183"/>
            <a:ext cx="484631" cy="548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2587" y="2500883"/>
            <a:ext cx="3195828" cy="5486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10997" y="1607559"/>
            <a:ext cx="4141470" cy="3638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822333"/>
                </a:solidFill>
                <a:latin typeface="Franklin Gothic Medium"/>
                <a:cs typeface="Franklin Gothic Medium"/>
              </a:rPr>
              <a:t>Mesenc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h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ima</a:t>
            </a:r>
            <a:endParaRPr sz="2400">
              <a:latin typeface="Franklin Gothic Medium"/>
              <a:cs typeface="Franklin Gothic Medium"/>
            </a:endParaRPr>
          </a:p>
          <a:p>
            <a:pPr marL="492759" indent="-287020">
              <a:lnSpc>
                <a:spcPct val="100000"/>
              </a:lnSpc>
              <a:spcBef>
                <a:spcPts val="1320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2100" spc="-15">
                <a:latin typeface="Franklin Gothic Medium"/>
                <a:cs typeface="Franklin Gothic Medium"/>
              </a:rPr>
              <a:t>Prin</a:t>
            </a:r>
            <a:r>
              <a:rPr dirty="0" sz="2100">
                <a:latin typeface="Franklin Gothic Medium"/>
                <a:cs typeface="Franklin Gothic Medium"/>
              </a:rPr>
              <a:t>c</a:t>
            </a:r>
            <a:r>
              <a:rPr dirty="0" sz="2100" spc="-15">
                <a:latin typeface="Franklin Gothic Medium"/>
                <a:cs typeface="Franklin Gothic Medium"/>
              </a:rPr>
              <a:t>ipalmente</a:t>
            </a:r>
            <a:r>
              <a:rPr dirty="0" sz="2100" spc="-55">
                <a:latin typeface="Franklin Gothic Medium"/>
                <a:cs typeface="Franklin Gothic Medium"/>
              </a:rPr>
              <a:t> </a:t>
            </a:r>
            <a:r>
              <a:rPr dirty="0" sz="2100" spc="-10">
                <a:latin typeface="Franklin Gothic Medium"/>
                <a:cs typeface="Franklin Gothic Medium"/>
              </a:rPr>
              <a:t>dal</a:t>
            </a:r>
            <a:r>
              <a:rPr dirty="0" sz="2100" spc="-10">
                <a:latin typeface="Franklin Gothic Medium"/>
                <a:cs typeface="Franklin Gothic Medium"/>
              </a:rPr>
              <a:t> </a:t>
            </a:r>
            <a:r>
              <a:rPr dirty="0" sz="2100" spc="-20">
                <a:latin typeface="Franklin Gothic Medium"/>
                <a:cs typeface="Franklin Gothic Medium"/>
              </a:rPr>
              <a:t>mesoderma</a:t>
            </a:r>
            <a:endParaRPr sz="21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Cellul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>
                <a:solidFill>
                  <a:srgbClr val="822333"/>
                </a:solidFill>
                <a:latin typeface="Franklin Gothic Medium"/>
                <a:cs typeface="Franklin Gothic Medium"/>
              </a:rPr>
              <a:t>Mesenc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h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imali</a:t>
            </a:r>
            <a:endParaRPr sz="2400">
              <a:latin typeface="Franklin Gothic Medium"/>
              <a:cs typeface="Franklin Gothic Medium"/>
            </a:endParaRPr>
          </a:p>
          <a:p>
            <a:pPr marL="492759" marR="5080" indent="-287020">
              <a:lnSpc>
                <a:spcPct val="130000"/>
              </a:lnSpc>
              <a:spcBef>
                <a:spcPts val="570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2200" spc="-10">
                <a:latin typeface="Franklin Gothic Medium"/>
                <a:cs typeface="Franklin Gothic Medium"/>
              </a:rPr>
              <a:t>Indiffer</a:t>
            </a:r>
            <a:r>
              <a:rPr dirty="0" sz="2200" spc="-15">
                <a:latin typeface="Franklin Gothic Medium"/>
                <a:cs typeface="Franklin Gothic Medium"/>
              </a:rPr>
              <a:t>enziat</a:t>
            </a:r>
            <a:r>
              <a:rPr dirty="0" sz="2200" spc="-15">
                <a:latin typeface="Franklin Gothic Medium"/>
                <a:cs typeface="Franklin Gothic Medium"/>
              </a:rPr>
              <a:t>e</a:t>
            </a:r>
            <a:r>
              <a:rPr dirty="0" sz="2200" spc="-10">
                <a:latin typeface="Franklin Gothic Medium"/>
                <a:cs typeface="Franklin Gothic Medium"/>
              </a:rPr>
              <a:t> </a:t>
            </a:r>
            <a:r>
              <a:rPr dirty="0" sz="2200" spc="-15">
                <a:latin typeface="Franklin Gothic Medium"/>
                <a:cs typeface="Franklin Gothic Medium"/>
              </a:rPr>
              <a:t>possono</a:t>
            </a:r>
            <a:r>
              <a:rPr dirty="0" sz="2200" spc="-10">
                <a:latin typeface="Franklin Gothic Medium"/>
                <a:cs typeface="Franklin Gothic Medium"/>
              </a:rPr>
              <a:t> di</a:t>
            </a:r>
            <a:r>
              <a:rPr dirty="0" sz="2200" spc="-5">
                <a:latin typeface="Franklin Gothic Medium"/>
                <a:cs typeface="Franklin Gothic Medium"/>
              </a:rPr>
              <a:t>f</a:t>
            </a:r>
            <a:r>
              <a:rPr dirty="0" sz="2200" spc="-10">
                <a:latin typeface="Franklin Gothic Medium"/>
                <a:cs typeface="Franklin Gothic Medium"/>
              </a:rPr>
              <a:t>ferenzia</a:t>
            </a:r>
            <a:r>
              <a:rPr dirty="0" sz="2200" spc="-5">
                <a:latin typeface="Franklin Gothic Medium"/>
                <a:cs typeface="Franklin Gothic Medium"/>
              </a:rPr>
              <a:t>r</a:t>
            </a:r>
            <a:r>
              <a:rPr dirty="0" sz="2200" spc="-15">
                <a:latin typeface="Franklin Gothic Medium"/>
                <a:cs typeface="Franklin Gothic Medium"/>
              </a:rPr>
              <a:t>e</a:t>
            </a:r>
            <a:r>
              <a:rPr dirty="0" sz="2200" spc="-35">
                <a:latin typeface="Franklin Gothic Medium"/>
                <a:cs typeface="Franklin Gothic Medium"/>
              </a:rPr>
              <a:t> </a:t>
            </a:r>
            <a:r>
              <a:rPr dirty="0" sz="2200" spc="-10">
                <a:latin typeface="Franklin Gothic Medium"/>
                <a:cs typeface="Franklin Gothic Medium"/>
              </a:rPr>
              <a:t>in</a:t>
            </a:r>
            <a:r>
              <a:rPr dirty="0" sz="2200" spc="-5">
                <a:latin typeface="Franklin Gothic Medium"/>
                <a:cs typeface="Franklin Gothic Medium"/>
              </a:rPr>
              <a:t> </a:t>
            </a:r>
            <a:r>
              <a:rPr dirty="0" sz="2200" spc="-15">
                <a:latin typeface="Franklin Gothic Medium"/>
                <a:cs typeface="Franklin Gothic Medium"/>
              </a:rPr>
              <a:t>tu</a:t>
            </a:r>
            <a:r>
              <a:rPr dirty="0" sz="2200" spc="-5">
                <a:latin typeface="Franklin Gothic Medium"/>
                <a:cs typeface="Franklin Gothic Medium"/>
              </a:rPr>
              <a:t>t</a:t>
            </a:r>
            <a:r>
              <a:rPr dirty="0" sz="2200" spc="-15">
                <a:latin typeface="Franklin Gothic Medium"/>
                <a:cs typeface="Franklin Gothic Medium"/>
              </a:rPr>
              <a:t>t</a:t>
            </a:r>
            <a:r>
              <a:rPr dirty="0" sz="2200" spc="-10">
                <a:latin typeface="Franklin Gothic Medium"/>
                <a:cs typeface="Franklin Gothic Medium"/>
              </a:rPr>
              <a:t>i</a:t>
            </a:r>
            <a:r>
              <a:rPr dirty="0" sz="2200" spc="15">
                <a:latin typeface="Franklin Gothic Medium"/>
                <a:cs typeface="Franklin Gothic Medium"/>
              </a:rPr>
              <a:t> </a:t>
            </a:r>
            <a:r>
              <a:rPr dirty="0" sz="2200" spc="-10">
                <a:latin typeface="Franklin Gothic Medium"/>
                <a:cs typeface="Franklin Gothic Medium"/>
              </a:rPr>
              <a:t>i</a:t>
            </a:r>
            <a:r>
              <a:rPr dirty="0" sz="2200" spc="-10">
                <a:latin typeface="Franklin Gothic Medium"/>
                <a:cs typeface="Franklin Gothic Medium"/>
              </a:rPr>
              <a:t> </a:t>
            </a:r>
            <a:r>
              <a:rPr dirty="0" sz="2200" spc="-15">
                <a:latin typeface="Franklin Gothic Medium"/>
                <a:cs typeface="Franklin Gothic Medium"/>
              </a:rPr>
              <a:t>ti</a:t>
            </a:r>
            <a:r>
              <a:rPr dirty="0" sz="2200" spc="-10">
                <a:latin typeface="Franklin Gothic Medium"/>
                <a:cs typeface="Franklin Gothic Medium"/>
              </a:rPr>
              <a:t>p</a:t>
            </a:r>
            <a:r>
              <a:rPr dirty="0" sz="2200" spc="-10">
                <a:latin typeface="Franklin Gothic Medium"/>
                <a:cs typeface="Franklin Gothic Medium"/>
              </a:rPr>
              <a:t>i</a:t>
            </a:r>
            <a:r>
              <a:rPr dirty="0" sz="2200" spc="-10">
                <a:latin typeface="Franklin Gothic Medium"/>
                <a:cs typeface="Franklin Gothic Medium"/>
              </a:rPr>
              <a:t> cellula</a:t>
            </a:r>
            <a:r>
              <a:rPr dirty="0" sz="2200" spc="-5">
                <a:latin typeface="Franklin Gothic Medium"/>
                <a:cs typeface="Franklin Gothic Medium"/>
              </a:rPr>
              <a:t>r</a:t>
            </a:r>
            <a:r>
              <a:rPr dirty="0" sz="2200" spc="-10">
                <a:latin typeface="Franklin Gothic Medium"/>
                <a:cs typeface="Franklin Gothic Medium"/>
              </a:rPr>
              <a:t>i</a:t>
            </a:r>
            <a:r>
              <a:rPr dirty="0" sz="2200" spc="-20">
                <a:latin typeface="Franklin Gothic Medium"/>
                <a:cs typeface="Franklin Gothic Medium"/>
              </a:rPr>
              <a:t> </a:t>
            </a:r>
            <a:r>
              <a:rPr dirty="0" sz="2200" spc="-10">
                <a:latin typeface="Franklin Gothic Medium"/>
                <a:cs typeface="Franklin Gothic Medium"/>
              </a:rPr>
              <a:t>del</a:t>
            </a:r>
            <a:r>
              <a:rPr dirty="0" sz="2200" spc="-10">
                <a:latin typeface="Franklin Gothic Medium"/>
                <a:cs typeface="Franklin Gothic Medium"/>
              </a:rPr>
              <a:t> </a:t>
            </a:r>
            <a:r>
              <a:rPr dirty="0" sz="2200" spc="-10">
                <a:latin typeface="Franklin Gothic Medium"/>
                <a:cs typeface="Franklin Gothic Medium"/>
              </a:rPr>
              <a:t>connettivo</a:t>
            </a:r>
            <a:r>
              <a:rPr dirty="0" sz="2200">
                <a:latin typeface="Franklin Gothic Medium"/>
                <a:cs typeface="Franklin Gothic Medium"/>
              </a:rPr>
              <a:t> </a:t>
            </a:r>
            <a:r>
              <a:rPr dirty="0" sz="2200" spc="-20">
                <a:latin typeface="Franklin Gothic Medium"/>
                <a:cs typeface="Franklin Gothic Medium"/>
              </a:rPr>
              <a:t>maturo</a:t>
            </a:r>
            <a:endParaRPr sz="2200">
              <a:latin typeface="Franklin Gothic Medium"/>
              <a:cs typeface="Franklin Gothic Medium"/>
            </a:endParaRPr>
          </a:p>
          <a:p>
            <a:pPr marL="492759" marR="363855" indent="-287020">
              <a:lnSpc>
                <a:spcPct val="130000"/>
              </a:lnSpc>
              <a:spcBef>
                <a:spcPts val="520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2100" spc="-15">
                <a:latin typeface="Franklin Gothic Medium"/>
                <a:cs typeface="Franklin Gothic Medium"/>
              </a:rPr>
              <a:t>Fo</a:t>
            </a:r>
            <a:r>
              <a:rPr dirty="0" sz="2100" spc="-15">
                <a:latin typeface="Franklin Gothic Medium"/>
                <a:cs typeface="Franklin Gothic Medium"/>
              </a:rPr>
              <a:t>nte</a:t>
            </a:r>
            <a:r>
              <a:rPr dirty="0" sz="2100" spc="-25">
                <a:latin typeface="Franklin Gothic Medium"/>
                <a:cs typeface="Franklin Gothic Medium"/>
              </a:rPr>
              <a:t> </a:t>
            </a:r>
            <a:r>
              <a:rPr dirty="0" sz="2100" spc="-10">
                <a:latin typeface="Franklin Gothic Medium"/>
                <a:cs typeface="Franklin Gothic Medium"/>
              </a:rPr>
              <a:t>di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>
                <a:latin typeface="Franklin Gothic Medium"/>
                <a:cs typeface="Franklin Gothic Medium"/>
              </a:rPr>
              <a:t>c</a:t>
            </a:r>
            <a:r>
              <a:rPr dirty="0" sz="2100" spc="5">
                <a:latin typeface="Franklin Gothic Medium"/>
                <a:cs typeface="Franklin Gothic Medium"/>
              </a:rPr>
              <a:t>e</a:t>
            </a:r>
            <a:r>
              <a:rPr dirty="0" sz="2100" spc="-10">
                <a:latin typeface="Franklin Gothic Medium"/>
                <a:cs typeface="Franklin Gothic Medium"/>
              </a:rPr>
              <a:t>llule</a:t>
            </a:r>
            <a:r>
              <a:rPr dirty="0" sz="2100" spc="-25">
                <a:latin typeface="Franklin Gothic Medium"/>
                <a:cs typeface="Franklin Gothic Medium"/>
              </a:rPr>
              <a:t> </a:t>
            </a:r>
            <a:r>
              <a:rPr dirty="0" sz="2100" spc="-5">
                <a:latin typeface="Franklin Gothic Medium"/>
                <a:cs typeface="Franklin Gothic Medium"/>
              </a:rPr>
              <a:t>s</a:t>
            </a:r>
            <a:r>
              <a:rPr dirty="0" sz="2100" spc="-15">
                <a:latin typeface="Franklin Gothic Medium"/>
                <a:cs typeface="Franklin Gothic Medium"/>
              </a:rPr>
              <a:t>t</a:t>
            </a:r>
            <a:r>
              <a:rPr dirty="0" sz="2100" spc="-15">
                <a:latin typeface="Franklin Gothic Medium"/>
                <a:cs typeface="Franklin Gothic Medium"/>
              </a:rPr>
              <a:t>amin</a:t>
            </a:r>
            <a:r>
              <a:rPr dirty="0" sz="2100" spc="-10">
                <a:latin typeface="Franklin Gothic Medium"/>
                <a:cs typeface="Franklin Gothic Medium"/>
              </a:rPr>
              <a:t>a</a:t>
            </a:r>
            <a:r>
              <a:rPr dirty="0" sz="2100" spc="-10">
                <a:latin typeface="Franklin Gothic Medium"/>
                <a:cs typeface="Franklin Gothic Medium"/>
              </a:rPr>
              <a:t>li</a:t>
            </a:r>
            <a:r>
              <a:rPr dirty="0" sz="2100">
                <a:latin typeface="Franklin Gothic Medium"/>
                <a:cs typeface="Franklin Gothic Medium"/>
              </a:rPr>
              <a:t> </a:t>
            </a:r>
            <a:r>
              <a:rPr dirty="0" sz="2100" spc="-25">
                <a:latin typeface="Franklin Gothic Medium"/>
                <a:cs typeface="Franklin Gothic Medium"/>
              </a:rPr>
              <a:t>d</a:t>
            </a:r>
            <a:r>
              <a:rPr dirty="0" sz="2100" spc="-5">
                <a:latin typeface="Franklin Gothic Medium"/>
                <a:cs typeface="Franklin Gothic Medium"/>
              </a:rPr>
              <a:t>ei</a:t>
            </a:r>
            <a:r>
              <a:rPr dirty="0" sz="2100" spc="-5">
                <a:latin typeface="Franklin Gothic Medium"/>
                <a:cs typeface="Franklin Gothic Medium"/>
              </a:rPr>
              <a:t> tes</a:t>
            </a:r>
            <a:r>
              <a:rPr dirty="0" sz="2100" spc="-15">
                <a:latin typeface="Franklin Gothic Medium"/>
                <a:cs typeface="Franklin Gothic Medium"/>
              </a:rPr>
              <a:t>s</a:t>
            </a:r>
            <a:r>
              <a:rPr dirty="0" sz="2100" spc="-15">
                <a:latin typeface="Franklin Gothic Medium"/>
                <a:cs typeface="Franklin Gothic Medium"/>
              </a:rPr>
              <a:t>u</a:t>
            </a:r>
            <a:r>
              <a:rPr dirty="0" sz="2100" spc="-25">
                <a:latin typeface="Franklin Gothic Medium"/>
                <a:cs typeface="Franklin Gothic Medium"/>
              </a:rPr>
              <a:t>t</a:t>
            </a:r>
            <a:r>
              <a:rPr dirty="0" sz="2100" spc="-10">
                <a:latin typeface="Franklin Gothic Medium"/>
                <a:cs typeface="Franklin Gothic Medium"/>
              </a:rPr>
              <a:t>i</a:t>
            </a:r>
            <a:r>
              <a:rPr dirty="0" sz="2100">
                <a:latin typeface="Franklin Gothic Medium"/>
                <a:cs typeface="Franklin Gothic Medium"/>
              </a:rPr>
              <a:t> </a:t>
            </a:r>
            <a:r>
              <a:rPr dirty="0" sz="2100" spc="-5">
                <a:latin typeface="Franklin Gothic Medium"/>
                <a:cs typeface="Franklin Gothic Medium"/>
              </a:rPr>
              <a:t>c</a:t>
            </a:r>
            <a:r>
              <a:rPr dirty="0" sz="2100" spc="-15">
                <a:latin typeface="Franklin Gothic Medium"/>
                <a:cs typeface="Franklin Gothic Medium"/>
              </a:rPr>
              <a:t>o</a:t>
            </a:r>
            <a:r>
              <a:rPr dirty="0" sz="2100" spc="-10">
                <a:latin typeface="Franklin Gothic Medium"/>
                <a:cs typeface="Franklin Gothic Medium"/>
              </a:rPr>
              <a:t>n</a:t>
            </a:r>
            <a:r>
              <a:rPr dirty="0" sz="2100">
                <a:latin typeface="Franklin Gothic Medium"/>
                <a:cs typeface="Franklin Gothic Medium"/>
              </a:rPr>
              <a:t>nettivi</a:t>
            </a:r>
            <a:endParaRPr sz="21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75251" y="1268728"/>
            <a:ext cx="4468749" cy="55098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9559" y="586740"/>
            <a:ext cx="8461248" cy="371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6679" y="498348"/>
            <a:ext cx="5004816" cy="46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38759" y="588892"/>
            <a:ext cx="457898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FU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NZI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NI</a:t>
            </a:r>
            <a:r>
              <a:rPr dirty="0" sz="2400" spc="-5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CO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NN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ETTIVI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5625" y="1355725"/>
            <a:ext cx="8034655" cy="4161790"/>
          </a:xfrm>
          <a:custGeom>
            <a:avLst/>
            <a:gdLst/>
            <a:ahLst/>
            <a:cxnLst/>
            <a:rect l="l" t="t" r="r" b="b"/>
            <a:pathLst>
              <a:path w="8034655" h="4161790">
                <a:moveTo>
                  <a:pt x="0" y="4161536"/>
                </a:moveTo>
                <a:lnTo>
                  <a:pt x="8034401" y="4161536"/>
                </a:lnTo>
                <a:lnTo>
                  <a:pt x="8034401" y="0"/>
                </a:lnTo>
                <a:lnTo>
                  <a:pt x="0" y="0"/>
                </a:lnTo>
                <a:lnTo>
                  <a:pt x="0" y="4161536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0455" y="1749551"/>
            <a:ext cx="411480" cy="4312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76300" y="1726692"/>
            <a:ext cx="1802892" cy="454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34767" y="1726692"/>
            <a:ext cx="409956" cy="4541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00455" y="2176272"/>
            <a:ext cx="411480" cy="4312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76300" y="2153411"/>
            <a:ext cx="5084064" cy="4541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615940" y="2153411"/>
            <a:ext cx="409956" cy="4541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00455" y="2602992"/>
            <a:ext cx="411480" cy="4312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76300" y="2580132"/>
            <a:ext cx="5146548" cy="4541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78423" y="2580132"/>
            <a:ext cx="409955" cy="4541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0455" y="3029711"/>
            <a:ext cx="411480" cy="4312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76300" y="3006851"/>
            <a:ext cx="3851148" cy="4541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83023" y="3006851"/>
            <a:ext cx="409955" cy="4541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00455" y="3456432"/>
            <a:ext cx="411480" cy="4312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76300" y="3433571"/>
            <a:ext cx="3285744" cy="4541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817620" y="3433571"/>
            <a:ext cx="409955" cy="4541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00455" y="3883152"/>
            <a:ext cx="411480" cy="4312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76300" y="3860291"/>
            <a:ext cx="2191512" cy="4541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723388" y="3860291"/>
            <a:ext cx="409956" cy="45415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00455" y="4309871"/>
            <a:ext cx="411480" cy="4312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76300" y="4287011"/>
            <a:ext cx="2618231" cy="45415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150107" y="4287011"/>
            <a:ext cx="409956" cy="4541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00455" y="4736591"/>
            <a:ext cx="411480" cy="4312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76300" y="4713732"/>
            <a:ext cx="2804160" cy="45415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555625" y="1355725"/>
            <a:ext cx="8034655" cy="4161790"/>
          </a:xfrm>
          <a:prstGeom prst="rect">
            <a:avLst/>
          </a:prstGeom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2000" spc="5" b="1">
                <a:latin typeface="Franklin Gothic Book"/>
                <a:cs typeface="Franklin Gothic Book"/>
              </a:rPr>
              <a:t>S</a:t>
            </a:r>
            <a:r>
              <a:rPr dirty="0" sz="2000" b="1">
                <a:latin typeface="Franklin Gothic Book"/>
                <a:cs typeface="Franklin Gothic Book"/>
              </a:rPr>
              <a:t>u</a:t>
            </a:r>
            <a:r>
              <a:rPr dirty="0" sz="2000" spc="10" b="1">
                <a:latin typeface="Franklin Gothic Book"/>
                <a:cs typeface="Franklin Gothic Book"/>
              </a:rPr>
              <a:t>p</a:t>
            </a:r>
            <a:r>
              <a:rPr dirty="0" sz="2000" spc="5" b="1">
                <a:latin typeface="Franklin Gothic Book"/>
                <a:cs typeface="Franklin Gothic Book"/>
              </a:rPr>
              <a:t>p</a:t>
            </a:r>
            <a:r>
              <a:rPr dirty="0" sz="2000" b="1">
                <a:latin typeface="Franklin Gothic Book"/>
                <a:cs typeface="Franklin Gothic Book"/>
              </a:rPr>
              <a:t>orto</a:t>
            </a:r>
            <a:r>
              <a:rPr dirty="0" sz="2000" spc="-6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st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u</a:t>
            </a:r>
            <a:r>
              <a:rPr dirty="0" sz="2000" spc="10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tur</a:t>
            </a:r>
            <a:r>
              <a:rPr dirty="0" sz="2000" spc="5" b="1">
                <a:latin typeface="Franklin Gothic Book"/>
                <a:cs typeface="Franklin Gothic Book"/>
              </a:rPr>
              <a:t>a</a:t>
            </a:r>
            <a:r>
              <a:rPr dirty="0" sz="2000" b="1">
                <a:latin typeface="Franklin Gothic Book"/>
                <a:cs typeface="Franklin Gothic Book"/>
              </a:rPr>
              <a:t>le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1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me</a:t>
            </a:r>
            <a:r>
              <a:rPr dirty="0" sz="2000" b="1">
                <a:latin typeface="Franklin Gothic Book"/>
                <a:cs typeface="Franklin Gothic Book"/>
              </a:rPr>
              <a:t>tab</a:t>
            </a:r>
            <a:r>
              <a:rPr dirty="0" sz="2000" spc="-10" b="1">
                <a:latin typeface="Franklin Gothic Book"/>
                <a:cs typeface="Franklin Gothic Book"/>
              </a:rPr>
              <a:t>o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spc="-5" b="1">
                <a:latin typeface="Franklin Gothic Book"/>
                <a:cs typeface="Franklin Gothic Book"/>
              </a:rPr>
              <a:t>ic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p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r</a:t>
            </a:r>
            <a:r>
              <a:rPr dirty="0" sz="2000" spc="-25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al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spc="-5" b="1">
                <a:latin typeface="Franklin Gothic Book"/>
                <a:cs typeface="Franklin Gothic Book"/>
              </a:rPr>
              <a:t>i</a:t>
            </a:r>
            <a:r>
              <a:rPr dirty="0" sz="2000" spc="-2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ss</a:t>
            </a:r>
            <a:r>
              <a:rPr dirty="0" sz="2000" spc="-5" b="1">
                <a:latin typeface="Franklin Gothic Book"/>
                <a:cs typeface="Franklin Gothic Book"/>
              </a:rPr>
              <a:t>u</a:t>
            </a:r>
            <a:r>
              <a:rPr dirty="0" sz="2000" b="1">
                <a:latin typeface="Franklin Gothic Book"/>
                <a:cs typeface="Franklin Gothic Book"/>
              </a:rPr>
              <a:t>ti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d</a:t>
            </a:r>
            <a:r>
              <a:rPr dirty="0" sz="2000" spc="-2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o</a:t>
            </a:r>
            <a:r>
              <a:rPr dirty="0" sz="2000" spc="5" b="1">
                <a:latin typeface="Franklin Gothic Book"/>
                <a:cs typeface="Franklin Gothic Book"/>
              </a:rPr>
              <a:t>rga</a:t>
            </a:r>
            <a:r>
              <a:rPr dirty="0" sz="2000" b="1">
                <a:latin typeface="Franklin Gothic Book"/>
                <a:cs typeface="Franklin Gothic Book"/>
              </a:rPr>
              <a:t>ni</a:t>
            </a:r>
            <a:r>
              <a:rPr dirty="0" sz="2000" spc="-3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n</a:t>
            </a:r>
            <a:r>
              <a:rPr dirty="0" sz="2000" spc="-1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tu</a:t>
            </a:r>
            <a:r>
              <a:rPr dirty="0" sz="2000" spc="10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to</a:t>
            </a:r>
            <a:r>
              <a:rPr dirty="0" sz="2000" spc="-4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l</a:t>
            </a:r>
            <a:r>
              <a:rPr dirty="0" sz="2000" spc="-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spc="-5" b="1">
                <a:latin typeface="Franklin Gothic Book"/>
                <a:cs typeface="Franklin Gothic Book"/>
              </a:rPr>
              <a:t>po</a:t>
            </a:r>
            <a:endParaRPr sz="2000">
              <a:latin typeface="Franklin Gothic Book"/>
              <a:cs typeface="Franklin Gothic Book"/>
            </a:endParaRPr>
          </a:p>
          <a:p>
            <a:pPr marL="474980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475615" algn="l"/>
              </a:tabLst>
            </a:pPr>
            <a:r>
              <a:rPr dirty="0" sz="2000" spc="10" b="1" i="1">
                <a:latin typeface="Franklin Gothic Book"/>
                <a:cs typeface="Franklin Gothic Book"/>
              </a:rPr>
              <a:t>P</a:t>
            </a:r>
            <a:r>
              <a:rPr dirty="0" sz="2000" b="1" i="1">
                <a:latin typeface="Franklin Gothic Book"/>
                <a:cs typeface="Franklin Gothic Book"/>
              </a:rPr>
              <a:t>ort</a:t>
            </a:r>
            <a:r>
              <a:rPr dirty="0" sz="2000" spc="5" b="1" i="1">
                <a:latin typeface="Franklin Gothic Book"/>
                <a:cs typeface="Franklin Gothic Book"/>
              </a:rPr>
              <a:t>a</a:t>
            </a:r>
            <a:r>
              <a:rPr dirty="0" sz="2000" spc="-10" b="1" i="1">
                <a:latin typeface="Franklin Gothic Book"/>
                <a:cs typeface="Franklin Gothic Book"/>
              </a:rPr>
              <a:t>n</a:t>
            </a:r>
            <a:r>
              <a:rPr dirty="0" sz="2000" b="1" i="1">
                <a:latin typeface="Franklin Gothic Book"/>
                <a:cs typeface="Franklin Gothic Book"/>
              </a:rPr>
              <a:t>o</a:t>
            </a:r>
            <a:r>
              <a:rPr dirty="0" sz="2000" spc="-45" b="1" i="1">
                <a:latin typeface="Franklin Gothic Book"/>
                <a:cs typeface="Franklin Gothic Book"/>
              </a:rPr>
              <a:t> </a:t>
            </a: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r>
              <a:rPr dirty="0" sz="2000" b="1" i="1"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latin typeface="Franklin Gothic Book"/>
                <a:cs typeface="Franklin Gothic Book"/>
              </a:rPr>
              <a:t>v</a:t>
            </a:r>
            <a:r>
              <a:rPr dirty="0" sz="2000" spc="5" b="1" i="1">
                <a:latin typeface="Franklin Gothic Book"/>
                <a:cs typeface="Franklin Gothic Book"/>
              </a:rPr>
              <a:t>a</a:t>
            </a:r>
            <a:r>
              <a:rPr dirty="0" sz="2000" spc="5" b="1" i="1">
                <a:latin typeface="Franklin Gothic Book"/>
                <a:cs typeface="Franklin Gothic Book"/>
              </a:rPr>
              <a:t>s</a:t>
            </a: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endParaRPr sz="2000">
              <a:latin typeface="Franklin Gothic Book"/>
              <a:cs typeface="Franklin Gothic Book"/>
            </a:endParaRPr>
          </a:p>
          <a:p>
            <a:pPr marL="474980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475615" algn="l"/>
              </a:tabLst>
            </a:pPr>
            <a:r>
              <a:rPr dirty="0" sz="2000" spc="5" b="1" i="1">
                <a:latin typeface="Franklin Gothic Book"/>
                <a:cs typeface="Franklin Gothic Book"/>
              </a:rPr>
              <a:t>M</a:t>
            </a:r>
            <a:r>
              <a:rPr dirty="0" sz="2000" spc="10" b="1" i="1">
                <a:latin typeface="Franklin Gothic Book"/>
                <a:cs typeface="Franklin Gothic Book"/>
              </a:rPr>
              <a:t>e</a:t>
            </a:r>
            <a:r>
              <a:rPr dirty="0" sz="2000" b="1" i="1">
                <a:latin typeface="Franklin Gothic Book"/>
                <a:cs typeface="Franklin Gothic Book"/>
              </a:rPr>
              <a:t>d</a:t>
            </a:r>
            <a:r>
              <a:rPr dirty="0" sz="2000" spc="5" b="1" i="1">
                <a:latin typeface="Franklin Gothic Book"/>
                <a:cs typeface="Franklin Gothic Book"/>
              </a:rPr>
              <a:t>i</a:t>
            </a:r>
            <a:r>
              <a:rPr dirty="0" sz="2000" b="1" i="1">
                <a:latin typeface="Franklin Gothic Book"/>
                <a:cs typeface="Franklin Gothic Book"/>
              </a:rPr>
              <a:t>a</a:t>
            </a:r>
            <a:r>
              <a:rPr dirty="0" sz="2000" spc="-10" b="1" i="1">
                <a:latin typeface="Franklin Gothic Book"/>
                <a:cs typeface="Franklin Gothic Book"/>
              </a:rPr>
              <a:t>n</a:t>
            </a:r>
            <a:r>
              <a:rPr dirty="0" sz="2000" b="1" i="1">
                <a:latin typeface="Franklin Gothic Book"/>
                <a:cs typeface="Franklin Gothic Book"/>
              </a:rPr>
              <a:t>o</a:t>
            </a:r>
            <a:r>
              <a:rPr dirty="0" sz="2000" spc="-60" b="1" i="1"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latin typeface="Franklin Gothic Book"/>
                <a:cs typeface="Franklin Gothic Book"/>
              </a:rPr>
              <a:t>l</a:t>
            </a:r>
            <a:r>
              <a:rPr dirty="0" sz="2000" b="1" i="1">
                <a:latin typeface="Franklin Gothic Book"/>
                <a:cs typeface="Franklin Gothic Book"/>
              </a:rPr>
              <a:t>o</a:t>
            </a:r>
            <a:r>
              <a:rPr dirty="0" sz="2000" spc="-15" b="1" i="1"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latin typeface="Franklin Gothic Book"/>
                <a:cs typeface="Franklin Gothic Book"/>
              </a:rPr>
              <a:t>s</a:t>
            </a:r>
            <a:r>
              <a:rPr dirty="0" sz="2000" spc="5" b="1" i="1">
                <a:latin typeface="Franklin Gothic Book"/>
                <a:cs typeface="Franklin Gothic Book"/>
              </a:rPr>
              <a:t>c</a:t>
            </a:r>
            <a:r>
              <a:rPr dirty="0" sz="2000" b="1" i="1">
                <a:latin typeface="Franklin Gothic Book"/>
                <a:cs typeface="Franklin Gothic Book"/>
              </a:rPr>
              <a:t>am</a:t>
            </a:r>
            <a:r>
              <a:rPr dirty="0" sz="2000" spc="15" b="1" i="1">
                <a:latin typeface="Franklin Gothic Book"/>
                <a:cs typeface="Franklin Gothic Book"/>
              </a:rPr>
              <a:t>b</a:t>
            </a: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r>
              <a:rPr dirty="0" sz="2000" b="1" i="1">
                <a:latin typeface="Franklin Gothic Book"/>
                <a:cs typeface="Franklin Gothic Book"/>
              </a:rPr>
              <a:t>o</a:t>
            </a:r>
            <a:r>
              <a:rPr dirty="0" sz="2000" spc="-50" b="1" i="1">
                <a:latin typeface="Franklin Gothic Book"/>
                <a:cs typeface="Franklin Gothic Book"/>
              </a:rPr>
              <a:t> </a:t>
            </a:r>
            <a:r>
              <a:rPr dirty="0" sz="2000" spc="10" b="1" i="1">
                <a:latin typeface="Franklin Gothic Book"/>
                <a:cs typeface="Franklin Gothic Book"/>
              </a:rPr>
              <a:t>d</a:t>
            </a:r>
            <a:r>
              <a:rPr dirty="0" sz="2000" b="1" i="1">
                <a:latin typeface="Franklin Gothic Book"/>
                <a:cs typeface="Franklin Gothic Book"/>
              </a:rPr>
              <a:t>i</a:t>
            </a:r>
            <a:r>
              <a:rPr dirty="0" sz="2000" spc="-30" b="1" i="1">
                <a:latin typeface="Franklin Gothic Book"/>
                <a:cs typeface="Franklin Gothic Book"/>
              </a:rPr>
              <a:t> </a:t>
            </a:r>
            <a:r>
              <a:rPr dirty="0" sz="2000" b="1" i="1">
                <a:latin typeface="Franklin Gothic Book"/>
                <a:cs typeface="Franklin Gothic Book"/>
              </a:rPr>
              <a:t>n</a:t>
            </a:r>
            <a:r>
              <a:rPr dirty="0" sz="2000" spc="15" b="1" i="1">
                <a:latin typeface="Franklin Gothic Book"/>
                <a:cs typeface="Franklin Gothic Book"/>
              </a:rPr>
              <a:t>u</a:t>
            </a:r>
            <a:r>
              <a:rPr dirty="0" sz="2000" spc="5" b="1" i="1">
                <a:latin typeface="Franklin Gothic Book"/>
                <a:cs typeface="Franklin Gothic Book"/>
              </a:rPr>
              <a:t>t</a:t>
            </a:r>
            <a:r>
              <a:rPr dirty="0" sz="2000" spc="10" b="1" i="1">
                <a:latin typeface="Franklin Gothic Book"/>
                <a:cs typeface="Franklin Gothic Book"/>
              </a:rPr>
              <a:t>r</a:t>
            </a:r>
            <a:r>
              <a:rPr dirty="0" sz="2000" spc="-5" b="1" i="1">
                <a:latin typeface="Franklin Gothic Book"/>
                <a:cs typeface="Franklin Gothic Book"/>
              </a:rPr>
              <a:t>ient</a:t>
            </a:r>
            <a:r>
              <a:rPr dirty="0" sz="2000" b="1" i="1">
                <a:latin typeface="Franklin Gothic Book"/>
                <a:cs typeface="Franklin Gothic Book"/>
              </a:rPr>
              <a:t>i</a:t>
            </a:r>
            <a:r>
              <a:rPr dirty="0" sz="2000" spc="-45" b="1" i="1">
                <a:latin typeface="Franklin Gothic Book"/>
                <a:cs typeface="Franklin Gothic Book"/>
              </a:rPr>
              <a:t> </a:t>
            </a:r>
            <a:r>
              <a:rPr dirty="0" sz="2000" b="1" i="1">
                <a:latin typeface="Franklin Gothic Book"/>
                <a:cs typeface="Franklin Gothic Book"/>
              </a:rPr>
              <a:t>e</a:t>
            </a:r>
            <a:r>
              <a:rPr dirty="0" sz="2000" spc="-15" b="1" i="1">
                <a:latin typeface="Franklin Gothic Book"/>
                <a:cs typeface="Franklin Gothic Book"/>
              </a:rPr>
              <a:t> </a:t>
            </a:r>
            <a:r>
              <a:rPr dirty="0" sz="2000" b="1" i="1">
                <a:latin typeface="Franklin Gothic Book"/>
                <a:cs typeface="Franklin Gothic Book"/>
              </a:rPr>
              <a:t>m</a:t>
            </a:r>
            <a:r>
              <a:rPr dirty="0" sz="2000" spc="15" b="1" i="1">
                <a:latin typeface="Franklin Gothic Book"/>
                <a:cs typeface="Franklin Gothic Book"/>
              </a:rPr>
              <a:t>e</a:t>
            </a:r>
            <a:r>
              <a:rPr dirty="0" sz="2000" spc="5" b="1" i="1">
                <a:latin typeface="Franklin Gothic Book"/>
                <a:cs typeface="Franklin Gothic Book"/>
              </a:rPr>
              <a:t>t</a:t>
            </a:r>
            <a:r>
              <a:rPr dirty="0" sz="2000" b="1" i="1">
                <a:latin typeface="Franklin Gothic Book"/>
                <a:cs typeface="Franklin Gothic Book"/>
              </a:rPr>
              <a:t>aboliti</a:t>
            </a:r>
            <a:endParaRPr sz="2000">
              <a:latin typeface="Franklin Gothic Book"/>
              <a:cs typeface="Franklin Gothic Book"/>
            </a:endParaRPr>
          </a:p>
          <a:p>
            <a:pPr marL="474980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475615" algn="l"/>
              </a:tabLst>
            </a:pPr>
            <a:r>
              <a:rPr dirty="0" sz="2000" spc="5" b="1" i="1">
                <a:latin typeface="Franklin Gothic Book"/>
                <a:cs typeface="Franklin Gothic Book"/>
              </a:rPr>
              <a:t>N</a:t>
            </a:r>
            <a:r>
              <a:rPr dirty="0" sz="2000" spc="10" b="1" i="1">
                <a:latin typeface="Franklin Gothic Book"/>
                <a:cs typeface="Franklin Gothic Book"/>
              </a:rPr>
              <a:t>e</a:t>
            </a:r>
            <a:r>
              <a:rPr dirty="0" sz="2000" spc="5" b="1" i="1">
                <a:latin typeface="Franklin Gothic Book"/>
                <a:cs typeface="Franklin Gothic Book"/>
              </a:rPr>
              <a:t>g</a:t>
            </a:r>
            <a:r>
              <a:rPr dirty="0" sz="2000" b="1" i="1">
                <a:latin typeface="Franklin Gothic Book"/>
                <a:cs typeface="Franklin Gothic Book"/>
              </a:rPr>
              <a:t>l</a:t>
            </a: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r>
              <a:rPr dirty="0" sz="2000" spc="-50" b="1" i="1">
                <a:latin typeface="Franklin Gothic Book"/>
                <a:cs typeface="Franklin Gothic Book"/>
              </a:rPr>
              <a:t> </a:t>
            </a:r>
            <a:r>
              <a:rPr dirty="0" sz="2000" spc="10" b="1" i="1">
                <a:latin typeface="Franklin Gothic Book"/>
                <a:cs typeface="Franklin Gothic Book"/>
              </a:rPr>
              <a:t>o</a:t>
            </a:r>
            <a:r>
              <a:rPr dirty="0" sz="2000" spc="10" b="1" i="1">
                <a:latin typeface="Franklin Gothic Book"/>
                <a:cs typeface="Franklin Gothic Book"/>
              </a:rPr>
              <a:t>r</a:t>
            </a:r>
            <a:r>
              <a:rPr dirty="0" sz="2000" spc="5" b="1" i="1">
                <a:latin typeface="Franklin Gothic Book"/>
                <a:cs typeface="Franklin Gothic Book"/>
              </a:rPr>
              <a:t>g</a:t>
            </a:r>
            <a:r>
              <a:rPr dirty="0" sz="2000" spc="5" b="1" i="1">
                <a:latin typeface="Franklin Gothic Book"/>
                <a:cs typeface="Franklin Gothic Book"/>
              </a:rPr>
              <a:t>a</a:t>
            </a:r>
            <a:r>
              <a:rPr dirty="0" sz="2000" spc="-10" b="1" i="1">
                <a:latin typeface="Franklin Gothic Book"/>
                <a:cs typeface="Franklin Gothic Book"/>
              </a:rPr>
              <a:t>n</a:t>
            </a: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r>
              <a:rPr dirty="0" sz="2000" spc="-50" b="1" i="1"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latin typeface="Franklin Gothic Book"/>
                <a:cs typeface="Franklin Gothic Book"/>
              </a:rPr>
              <a:t>s</a:t>
            </a:r>
            <a:r>
              <a:rPr dirty="0" sz="2000" spc="10" b="1" i="1">
                <a:latin typeface="Franklin Gothic Book"/>
                <a:cs typeface="Franklin Gothic Book"/>
              </a:rPr>
              <a:t>o</a:t>
            </a:r>
            <a:r>
              <a:rPr dirty="0" sz="2000" b="1" i="1">
                <a:latin typeface="Franklin Gothic Book"/>
                <a:cs typeface="Franklin Gothic Book"/>
              </a:rPr>
              <a:t>no</a:t>
            </a:r>
            <a:r>
              <a:rPr dirty="0" sz="2000" spc="-30" b="1" i="1">
                <a:latin typeface="Franklin Gothic Book"/>
                <a:cs typeface="Franklin Gothic Book"/>
              </a:rPr>
              <a:t> </a:t>
            </a:r>
            <a:r>
              <a:rPr dirty="0" sz="2000" b="1" i="1">
                <a:latin typeface="Franklin Gothic Book"/>
                <a:cs typeface="Franklin Gothic Book"/>
              </a:rPr>
              <a:t>i</a:t>
            </a:r>
            <a:r>
              <a:rPr dirty="0" sz="2000" spc="-5" b="1" i="1">
                <a:latin typeface="Franklin Gothic Book"/>
                <a:cs typeface="Franklin Gothic Book"/>
              </a:rPr>
              <a:t>l</a:t>
            </a:r>
            <a:r>
              <a:rPr dirty="0" sz="2000" b="1" i="1">
                <a:latin typeface="Franklin Gothic Book"/>
                <a:cs typeface="Franklin Gothic Book"/>
              </a:rPr>
              <a:t> m</a:t>
            </a:r>
            <a:r>
              <a:rPr dirty="0" sz="2000" spc="5" b="1" i="1">
                <a:latin typeface="Franklin Gothic Book"/>
                <a:cs typeface="Franklin Gothic Book"/>
              </a:rPr>
              <a:t>a</a:t>
            </a:r>
            <a:r>
              <a:rPr dirty="0" sz="2000" spc="5" b="1" i="1">
                <a:latin typeface="Franklin Gothic Book"/>
                <a:cs typeface="Franklin Gothic Book"/>
              </a:rPr>
              <a:t>t</a:t>
            </a:r>
            <a:r>
              <a:rPr dirty="0" sz="2000" b="1" i="1">
                <a:latin typeface="Franklin Gothic Book"/>
                <a:cs typeface="Franklin Gothic Book"/>
              </a:rPr>
              <a:t>er</a:t>
            </a:r>
            <a:r>
              <a:rPr dirty="0" sz="2000" b="1" i="1">
                <a:latin typeface="Franklin Gothic Book"/>
                <a:cs typeface="Franklin Gothic Book"/>
              </a:rPr>
              <a:t>i</a:t>
            </a:r>
            <a:r>
              <a:rPr dirty="0" sz="2000" spc="5" b="1" i="1">
                <a:latin typeface="Franklin Gothic Book"/>
                <a:cs typeface="Franklin Gothic Book"/>
              </a:rPr>
              <a:t>a</a:t>
            </a:r>
            <a:r>
              <a:rPr dirty="0" sz="2000" spc="-5" b="1" i="1">
                <a:latin typeface="Franklin Gothic Book"/>
                <a:cs typeface="Franklin Gothic Book"/>
              </a:rPr>
              <a:t>l</a:t>
            </a:r>
            <a:r>
              <a:rPr dirty="0" sz="2000" b="1" i="1">
                <a:latin typeface="Franklin Gothic Book"/>
                <a:cs typeface="Franklin Gothic Book"/>
              </a:rPr>
              <a:t>e</a:t>
            </a:r>
            <a:r>
              <a:rPr dirty="0" sz="2000" spc="-60" b="1" i="1">
                <a:latin typeface="Franklin Gothic Book"/>
                <a:cs typeface="Franklin Gothic Book"/>
              </a:rPr>
              <a:t> </a:t>
            </a:r>
            <a:r>
              <a:rPr dirty="0" sz="2000" spc="10" b="1" i="1">
                <a:latin typeface="Franklin Gothic Book"/>
                <a:cs typeface="Franklin Gothic Book"/>
              </a:rPr>
              <a:t>d</a:t>
            </a: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r>
              <a:rPr dirty="0" sz="2000" spc="-15" b="1" i="1">
                <a:latin typeface="Franklin Gothic Book"/>
                <a:cs typeface="Franklin Gothic Book"/>
              </a:rPr>
              <a:t> </a:t>
            </a:r>
            <a:r>
              <a:rPr dirty="0" sz="2000" spc="10" b="1" i="1">
                <a:latin typeface="Franklin Gothic Book"/>
                <a:cs typeface="Franklin Gothic Book"/>
              </a:rPr>
              <a:t>r</a:t>
            </a:r>
            <a:r>
              <a:rPr dirty="0" sz="2000" b="1" i="1">
                <a:latin typeface="Franklin Gothic Book"/>
                <a:cs typeface="Franklin Gothic Book"/>
              </a:rPr>
              <a:t>i</a:t>
            </a:r>
            <a:r>
              <a:rPr dirty="0" sz="2000" spc="5" b="1" i="1">
                <a:latin typeface="Franklin Gothic Book"/>
                <a:cs typeface="Franklin Gothic Book"/>
              </a:rPr>
              <a:t>v</a:t>
            </a:r>
            <a:r>
              <a:rPr dirty="0" sz="2000" b="1" i="1">
                <a:latin typeface="Franklin Gothic Book"/>
                <a:cs typeface="Franklin Gothic Book"/>
              </a:rPr>
              <a:t>est</a:t>
            </a:r>
            <a:r>
              <a:rPr dirty="0" sz="2000" spc="5" b="1" i="1">
                <a:latin typeface="Franklin Gothic Book"/>
                <a:cs typeface="Franklin Gothic Book"/>
              </a:rPr>
              <a:t>i</a:t>
            </a:r>
            <a:r>
              <a:rPr dirty="0" sz="2000" b="1" i="1">
                <a:latin typeface="Franklin Gothic Book"/>
                <a:cs typeface="Franklin Gothic Book"/>
              </a:rPr>
              <a:t>me</a:t>
            </a:r>
            <a:r>
              <a:rPr dirty="0" sz="2000" spc="-10" b="1" i="1">
                <a:latin typeface="Franklin Gothic Book"/>
                <a:cs typeface="Franklin Gothic Book"/>
              </a:rPr>
              <a:t>n</a:t>
            </a:r>
            <a:r>
              <a:rPr dirty="0" sz="2000" b="1" i="1">
                <a:latin typeface="Franklin Gothic Book"/>
                <a:cs typeface="Franklin Gothic Book"/>
              </a:rPr>
              <a:t>to</a:t>
            </a:r>
            <a:endParaRPr sz="2000">
              <a:latin typeface="Franklin Gothic Book"/>
              <a:cs typeface="Franklin Gothic Book"/>
            </a:endParaRPr>
          </a:p>
          <a:p>
            <a:pPr marL="474980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475615" algn="l"/>
              </a:tabLst>
            </a:pPr>
            <a:r>
              <a:rPr dirty="0" sz="2000" b="1" i="1">
                <a:latin typeface="Franklin Gothic Book"/>
                <a:cs typeface="Franklin Gothic Book"/>
              </a:rPr>
              <a:t>S</a:t>
            </a:r>
            <a:r>
              <a:rPr dirty="0" sz="2000" spc="20" b="1" i="1">
                <a:latin typeface="Franklin Gothic Book"/>
                <a:cs typeface="Franklin Gothic Book"/>
              </a:rPr>
              <a:t>u</a:t>
            </a:r>
            <a:r>
              <a:rPr dirty="0" sz="2000" b="1" i="1">
                <a:latin typeface="Franklin Gothic Book"/>
                <a:cs typeface="Franklin Gothic Book"/>
              </a:rPr>
              <a:t>p</a:t>
            </a:r>
            <a:r>
              <a:rPr dirty="0" sz="2000" spc="10" b="1" i="1">
                <a:latin typeface="Franklin Gothic Book"/>
                <a:cs typeface="Franklin Gothic Book"/>
              </a:rPr>
              <a:t>p</a:t>
            </a:r>
            <a:r>
              <a:rPr dirty="0" sz="2000" b="1" i="1">
                <a:latin typeface="Franklin Gothic Book"/>
                <a:cs typeface="Franklin Gothic Book"/>
              </a:rPr>
              <a:t>o</a:t>
            </a:r>
            <a:r>
              <a:rPr dirty="0" sz="2000" spc="-10" b="1" i="1">
                <a:latin typeface="Franklin Gothic Book"/>
                <a:cs typeface="Franklin Gothic Book"/>
              </a:rPr>
              <a:t>r</a:t>
            </a:r>
            <a:r>
              <a:rPr dirty="0" sz="2000" b="1" i="1">
                <a:latin typeface="Franklin Gothic Book"/>
                <a:cs typeface="Franklin Gothic Book"/>
              </a:rPr>
              <a:t>to</a:t>
            </a:r>
            <a:r>
              <a:rPr dirty="0" sz="2000" spc="-60" b="1" i="1">
                <a:latin typeface="Franklin Gothic Book"/>
                <a:cs typeface="Franklin Gothic Book"/>
              </a:rPr>
              <a:t> </a:t>
            </a:r>
            <a:r>
              <a:rPr dirty="0" sz="2000" b="1" i="1">
                <a:latin typeface="Franklin Gothic Book"/>
                <a:cs typeface="Franklin Gothic Book"/>
              </a:rPr>
              <a:t>p</a:t>
            </a:r>
            <a:r>
              <a:rPr dirty="0" sz="2000" spc="15" b="1" i="1">
                <a:latin typeface="Franklin Gothic Book"/>
                <a:cs typeface="Franklin Gothic Book"/>
              </a:rPr>
              <a:t>e</a:t>
            </a:r>
            <a:r>
              <a:rPr dirty="0" sz="2000" b="1" i="1">
                <a:latin typeface="Franklin Gothic Book"/>
                <a:cs typeface="Franklin Gothic Book"/>
              </a:rPr>
              <a:t>r</a:t>
            </a:r>
            <a:r>
              <a:rPr dirty="0" sz="2000" spc="-30" b="1" i="1">
                <a:latin typeface="Franklin Gothic Book"/>
                <a:cs typeface="Franklin Gothic Book"/>
              </a:rPr>
              <a:t> </a:t>
            </a:r>
            <a:r>
              <a:rPr dirty="0" sz="2000" b="1" i="1">
                <a:latin typeface="Franklin Gothic Book"/>
                <a:cs typeface="Franklin Gothic Book"/>
              </a:rPr>
              <a:t>l</a:t>
            </a:r>
            <a:r>
              <a:rPr dirty="0" sz="2000" b="1" i="1">
                <a:latin typeface="Franklin Gothic Book"/>
                <a:cs typeface="Franklin Gothic Book"/>
              </a:rPr>
              <a:t>a</a:t>
            </a:r>
            <a:r>
              <a:rPr dirty="0" sz="2000" spc="-5" b="1" i="1">
                <a:latin typeface="Franklin Gothic Book"/>
                <a:cs typeface="Franklin Gothic Book"/>
              </a:rPr>
              <a:t> </a:t>
            </a:r>
            <a:r>
              <a:rPr dirty="0" sz="2000" b="1" i="1">
                <a:latin typeface="Franklin Gothic Book"/>
                <a:cs typeface="Franklin Gothic Book"/>
              </a:rPr>
              <a:t>p</a:t>
            </a:r>
            <a:r>
              <a:rPr dirty="0" sz="2000" spc="15" b="1" i="1">
                <a:latin typeface="Franklin Gothic Book"/>
                <a:cs typeface="Franklin Gothic Book"/>
              </a:rPr>
              <a:t>e</a:t>
            </a:r>
            <a:r>
              <a:rPr dirty="0" sz="2000" b="1" i="1">
                <a:latin typeface="Franklin Gothic Book"/>
                <a:cs typeface="Franklin Gothic Book"/>
              </a:rPr>
              <a:t>l</a:t>
            </a:r>
            <a:r>
              <a:rPr dirty="0" sz="2000" b="1" i="1">
                <a:latin typeface="Franklin Gothic Book"/>
                <a:cs typeface="Franklin Gothic Book"/>
              </a:rPr>
              <a:t>l</a:t>
            </a:r>
            <a:r>
              <a:rPr dirty="0" sz="2000" b="1" i="1">
                <a:latin typeface="Franklin Gothic Book"/>
                <a:cs typeface="Franklin Gothic Book"/>
              </a:rPr>
              <a:t>e</a:t>
            </a:r>
            <a:r>
              <a:rPr dirty="0" sz="2000" spc="-35" b="1" i="1">
                <a:latin typeface="Franklin Gothic Book"/>
                <a:cs typeface="Franklin Gothic Book"/>
              </a:rPr>
              <a:t> </a:t>
            </a:r>
            <a:r>
              <a:rPr dirty="0" sz="2000" spc="10" b="1" i="1">
                <a:latin typeface="Franklin Gothic Book"/>
                <a:cs typeface="Franklin Gothic Book"/>
              </a:rPr>
              <a:t>e</a:t>
            </a:r>
            <a:r>
              <a:rPr dirty="0" sz="2000" b="1" i="1">
                <a:latin typeface="Franklin Gothic Book"/>
                <a:cs typeface="Franklin Gothic Book"/>
              </a:rPr>
              <a:t>d</a:t>
            </a:r>
            <a:r>
              <a:rPr dirty="0" sz="2000" spc="-35" b="1" i="1">
                <a:latin typeface="Franklin Gothic Book"/>
                <a:cs typeface="Franklin Gothic Book"/>
              </a:rPr>
              <a:t> </a:t>
            </a: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r>
              <a:rPr dirty="0" sz="2000" b="1" i="1"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latin typeface="Franklin Gothic Book"/>
                <a:cs typeface="Franklin Gothic Book"/>
              </a:rPr>
              <a:t>t</a:t>
            </a:r>
            <a:r>
              <a:rPr dirty="0" sz="2000" spc="10" b="1" i="1">
                <a:latin typeface="Franklin Gothic Book"/>
                <a:cs typeface="Franklin Gothic Book"/>
              </a:rPr>
              <a:t>e</a:t>
            </a:r>
            <a:r>
              <a:rPr dirty="0" sz="2000" b="1" i="1">
                <a:latin typeface="Franklin Gothic Book"/>
                <a:cs typeface="Franklin Gothic Book"/>
              </a:rPr>
              <a:t>n</a:t>
            </a:r>
            <a:r>
              <a:rPr dirty="0" sz="2000" spc="15" b="1" i="1">
                <a:latin typeface="Franklin Gothic Book"/>
                <a:cs typeface="Franklin Gothic Book"/>
              </a:rPr>
              <a:t>d</a:t>
            </a:r>
            <a:r>
              <a:rPr dirty="0" sz="2000" b="1" i="1">
                <a:latin typeface="Franklin Gothic Book"/>
                <a:cs typeface="Franklin Gothic Book"/>
              </a:rPr>
              <a:t>i</a:t>
            </a:r>
            <a:r>
              <a:rPr dirty="0" sz="2000" spc="-10" b="1" i="1">
                <a:latin typeface="Franklin Gothic Book"/>
                <a:cs typeface="Franklin Gothic Book"/>
              </a:rPr>
              <a:t>n</a:t>
            </a: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endParaRPr sz="2000">
              <a:latin typeface="Franklin Gothic Book"/>
              <a:cs typeface="Franklin Gothic Book"/>
            </a:endParaRPr>
          </a:p>
          <a:p>
            <a:pPr marL="474980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475615" algn="l"/>
              </a:tabLst>
            </a:pP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r>
              <a:rPr dirty="0" sz="2000" spc="-5" b="1" i="1">
                <a:latin typeface="Franklin Gothic Book"/>
                <a:cs typeface="Franklin Gothic Book"/>
              </a:rPr>
              <a:t>m</a:t>
            </a:r>
            <a:r>
              <a:rPr dirty="0" sz="2000" spc="5" b="1" i="1">
                <a:latin typeface="Franklin Gothic Book"/>
                <a:cs typeface="Franklin Gothic Book"/>
              </a:rPr>
              <a:t>p</a:t>
            </a:r>
            <a:r>
              <a:rPr dirty="0" sz="2000" b="1" i="1">
                <a:latin typeface="Franklin Gothic Book"/>
                <a:cs typeface="Franklin Gothic Book"/>
              </a:rPr>
              <a:t>a</a:t>
            </a:r>
            <a:r>
              <a:rPr dirty="0" sz="2000" spc="5" b="1" i="1">
                <a:latin typeface="Franklin Gothic Book"/>
                <a:cs typeface="Franklin Gothic Book"/>
              </a:rPr>
              <a:t>l</a:t>
            </a:r>
            <a:r>
              <a:rPr dirty="0" sz="2000" spc="5" b="1" i="1">
                <a:latin typeface="Franklin Gothic Book"/>
                <a:cs typeface="Franklin Gothic Book"/>
              </a:rPr>
              <a:t>c</a:t>
            </a:r>
            <a:r>
              <a:rPr dirty="0" sz="2000" b="1" i="1">
                <a:latin typeface="Franklin Gothic Book"/>
                <a:cs typeface="Franklin Gothic Book"/>
              </a:rPr>
              <a:t>at</a:t>
            </a:r>
            <a:r>
              <a:rPr dirty="0" sz="2000" spc="-15" b="1" i="1">
                <a:latin typeface="Franklin Gothic Book"/>
                <a:cs typeface="Franklin Gothic Book"/>
              </a:rPr>
              <a:t>u</a:t>
            </a:r>
            <a:r>
              <a:rPr dirty="0" sz="2000" spc="-10" b="1" i="1">
                <a:latin typeface="Franklin Gothic Book"/>
                <a:cs typeface="Franklin Gothic Book"/>
              </a:rPr>
              <a:t>r</a:t>
            </a:r>
            <a:r>
              <a:rPr dirty="0" sz="2000" b="1" i="1">
                <a:latin typeface="Franklin Gothic Book"/>
                <a:cs typeface="Franklin Gothic Book"/>
              </a:rPr>
              <a:t>a</a:t>
            </a:r>
            <a:r>
              <a:rPr dirty="0" sz="2000" spc="-45" b="1" i="1">
                <a:latin typeface="Franklin Gothic Book"/>
                <a:cs typeface="Franklin Gothic Book"/>
              </a:rPr>
              <a:t> </a:t>
            </a:r>
            <a:r>
              <a:rPr dirty="0" sz="2000" spc="10" b="1" i="1">
                <a:latin typeface="Franklin Gothic Book"/>
                <a:cs typeface="Franklin Gothic Book"/>
              </a:rPr>
              <a:t>d</a:t>
            </a:r>
            <a:r>
              <a:rPr dirty="0" sz="2000" spc="10" b="1" i="1">
                <a:latin typeface="Franklin Gothic Book"/>
                <a:cs typeface="Franklin Gothic Book"/>
              </a:rPr>
              <a:t>e</a:t>
            </a:r>
            <a:r>
              <a:rPr dirty="0" sz="2000" spc="5" b="1" i="1">
                <a:latin typeface="Franklin Gothic Book"/>
                <a:cs typeface="Franklin Gothic Book"/>
              </a:rPr>
              <a:t>l</a:t>
            </a:r>
            <a:r>
              <a:rPr dirty="0" sz="2000" spc="-5" b="1" i="1">
                <a:latin typeface="Franklin Gothic Book"/>
                <a:cs typeface="Franklin Gothic Book"/>
              </a:rPr>
              <a:t>l</a:t>
            </a:r>
            <a:r>
              <a:rPr dirty="0" sz="2000" b="1" i="1">
                <a:latin typeface="Franklin Gothic Book"/>
                <a:cs typeface="Franklin Gothic Book"/>
              </a:rPr>
              <a:t>o</a:t>
            </a:r>
            <a:r>
              <a:rPr dirty="0" sz="2000" spc="-50" b="1" i="1"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latin typeface="Franklin Gothic Book"/>
                <a:cs typeface="Franklin Gothic Book"/>
              </a:rPr>
              <a:t>s</a:t>
            </a:r>
            <a:r>
              <a:rPr dirty="0" sz="2000" spc="5" b="1" i="1">
                <a:latin typeface="Franklin Gothic Book"/>
                <a:cs typeface="Franklin Gothic Book"/>
              </a:rPr>
              <a:t>c</a:t>
            </a:r>
            <a:r>
              <a:rPr dirty="0" sz="2000" spc="5" b="1" i="1">
                <a:latin typeface="Franklin Gothic Book"/>
                <a:cs typeface="Franklin Gothic Book"/>
              </a:rPr>
              <a:t>h</a:t>
            </a:r>
            <a:r>
              <a:rPr dirty="0" sz="2000" b="1" i="1">
                <a:latin typeface="Franklin Gothic Book"/>
                <a:cs typeface="Franklin Gothic Book"/>
              </a:rPr>
              <a:t>ele</a:t>
            </a:r>
            <a:r>
              <a:rPr dirty="0" sz="2000" spc="-10" b="1" i="1">
                <a:latin typeface="Franklin Gothic Book"/>
                <a:cs typeface="Franklin Gothic Book"/>
              </a:rPr>
              <a:t>t</a:t>
            </a:r>
            <a:r>
              <a:rPr dirty="0" sz="2000" b="1" i="1">
                <a:latin typeface="Franklin Gothic Book"/>
                <a:cs typeface="Franklin Gothic Book"/>
              </a:rPr>
              <a:t>ro</a:t>
            </a:r>
            <a:endParaRPr sz="2000">
              <a:latin typeface="Franklin Gothic Book"/>
              <a:cs typeface="Franklin Gothic Book"/>
            </a:endParaRPr>
          </a:p>
          <a:p>
            <a:pPr marL="474980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475615" algn="l"/>
              </a:tabLst>
            </a:pPr>
            <a:r>
              <a:rPr dirty="0" sz="2000" spc="10" b="1" i="1">
                <a:latin typeface="Franklin Gothic Book"/>
                <a:cs typeface="Franklin Gothic Book"/>
              </a:rPr>
              <a:t>R</a:t>
            </a:r>
            <a:r>
              <a:rPr dirty="0" sz="2000" b="1" i="1">
                <a:latin typeface="Franklin Gothic Book"/>
                <a:cs typeface="Franklin Gothic Book"/>
              </a:rPr>
              <a:t>i</a:t>
            </a:r>
            <a:r>
              <a:rPr dirty="0" sz="2000" spc="-5" b="1" i="1">
                <a:latin typeface="Franklin Gothic Book"/>
                <a:cs typeface="Franklin Gothic Book"/>
              </a:rPr>
              <a:t>se</a:t>
            </a:r>
            <a:r>
              <a:rPr dirty="0" sz="2000" spc="5" b="1" i="1">
                <a:latin typeface="Franklin Gothic Book"/>
                <a:cs typeface="Franklin Gothic Book"/>
              </a:rPr>
              <a:t>r</a:t>
            </a:r>
            <a:r>
              <a:rPr dirty="0" sz="2000" spc="-15" b="1" i="1">
                <a:latin typeface="Franklin Gothic Book"/>
                <a:cs typeface="Franklin Gothic Book"/>
              </a:rPr>
              <a:t>v</a:t>
            </a:r>
            <a:r>
              <a:rPr dirty="0" sz="2000" b="1" i="1">
                <a:latin typeface="Franklin Gothic Book"/>
                <a:cs typeface="Franklin Gothic Book"/>
              </a:rPr>
              <a:t>a</a:t>
            </a:r>
            <a:r>
              <a:rPr dirty="0" sz="2000" spc="-40" b="1" i="1">
                <a:latin typeface="Franklin Gothic Book"/>
                <a:cs typeface="Franklin Gothic Book"/>
              </a:rPr>
              <a:t> </a:t>
            </a:r>
            <a:r>
              <a:rPr dirty="0" sz="2000" spc="10" b="1" i="1">
                <a:latin typeface="Franklin Gothic Book"/>
                <a:cs typeface="Franklin Gothic Book"/>
              </a:rPr>
              <a:t>d</a:t>
            </a: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r>
              <a:rPr dirty="0" sz="2000" spc="-15" b="1" i="1"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latin typeface="Franklin Gothic Book"/>
                <a:cs typeface="Franklin Gothic Book"/>
              </a:rPr>
              <a:t>g</a:t>
            </a:r>
            <a:r>
              <a:rPr dirty="0" sz="2000" spc="10" b="1" i="1">
                <a:latin typeface="Franklin Gothic Book"/>
                <a:cs typeface="Franklin Gothic Book"/>
              </a:rPr>
              <a:t>r</a:t>
            </a:r>
            <a:r>
              <a:rPr dirty="0" sz="2000" spc="5" b="1" i="1">
                <a:latin typeface="Franklin Gothic Book"/>
                <a:cs typeface="Franklin Gothic Book"/>
              </a:rPr>
              <a:t>a</a:t>
            </a:r>
            <a:r>
              <a:rPr dirty="0" sz="2000" spc="5" b="1" i="1">
                <a:latin typeface="Franklin Gothic Book"/>
                <a:cs typeface="Franklin Gothic Book"/>
              </a:rPr>
              <a:t>s</a:t>
            </a:r>
            <a:r>
              <a:rPr dirty="0" sz="2000" spc="-5" b="1" i="1">
                <a:latin typeface="Franklin Gothic Book"/>
                <a:cs typeface="Franklin Gothic Book"/>
              </a:rPr>
              <a:t>so</a:t>
            </a:r>
            <a:endParaRPr sz="2000">
              <a:latin typeface="Franklin Gothic Book"/>
              <a:cs typeface="Franklin Gothic Book"/>
            </a:endParaRPr>
          </a:p>
          <a:p>
            <a:pPr marL="474980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475615" algn="l"/>
              </a:tabLst>
            </a:pPr>
            <a:r>
              <a:rPr dirty="0" sz="2000" spc="5" b="1" i="1">
                <a:latin typeface="Franklin Gothic Book"/>
                <a:cs typeface="Franklin Gothic Book"/>
              </a:rPr>
              <a:t>D</a:t>
            </a:r>
            <a:r>
              <a:rPr dirty="0" sz="2000" b="1" i="1">
                <a:latin typeface="Franklin Gothic Book"/>
                <a:cs typeface="Franklin Gothic Book"/>
              </a:rPr>
              <a:t>i</a:t>
            </a:r>
            <a:r>
              <a:rPr dirty="0" sz="2000" spc="5" b="1" i="1">
                <a:latin typeface="Franklin Gothic Book"/>
                <a:cs typeface="Franklin Gothic Book"/>
              </a:rPr>
              <a:t>f</a:t>
            </a:r>
            <a:r>
              <a:rPr dirty="0" sz="2000" b="1" i="1">
                <a:latin typeface="Franklin Gothic Book"/>
                <a:cs typeface="Franklin Gothic Book"/>
              </a:rPr>
              <a:t>esa</a:t>
            </a:r>
            <a:r>
              <a:rPr dirty="0" sz="2000" spc="-40" b="1" i="1">
                <a:latin typeface="Franklin Gothic Book"/>
                <a:cs typeface="Franklin Gothic Book"/>
              </a:rPr>
              <a:t> </a:t>
            </a:r>
            <a:r>
              <a:rPr dirty="0" sz="2000" b="1" i="1">
                <a:latin typeface="Franklin Gothic Book"/>
                <a:cs typeface="Franklin Gothic Book"/>
              </a:rPr>
              <a:t>i</a:t>
            </a:r>
            <a:r>
              <a:rPr dirty="0" sz="2000" b="1" i="1">
                <a:latin typeface="Franklin Gothic Book"/>
                <a:cs typeface="Franklin Gothic Book"/>
              </a:rPr>
              <a:t>mm</a:t>
            </a:r>
            <a:r>
              <a:rPr dirty="0" sz="2000" spc="15" b="1" i="1">
                <a:latin typeface="Franklin Gothic Book"/>
                <a:cs typeface="Franklin Gothic Book"/>
              </a:rPr>
              <a:t>u</a:t>
            </a:r>
            <a:r>
              <a:rPr dirty="0" sz="2000" b="1" i="1">
                <a:latin typeface="Franklin Gothic Book"/>
                <a:cs typeface="Franklin Gothic Book"/>
              </a:rPr>
              <a:t>nolog</a:t>
            </a:r>
            <a:r>
              <a:rPr dirty="0" sz="2000" spc="5" b="1" i="1">
                <a:latin typeface="Franklin Gothic Book"/>
                <a:cs typeface="Franklin Gothic Book"/>
              </a:rPr>
              <a:t>i</a:t>
            </a:r>
            <a:r>
              <a:rPr dirty="0" sz="2000" spc="-5" b="1" i="1">
                <a:latin typeface="Franklin Gothic Book"/>
                <a:cs typeface="Franklin Gothic Book"/>
              </a:rPr>
              <a:t>ca</a:t>
            </a:r>
            <a:endParaRPr sz="2000">
              <a:latin typeface="Franklin Gothic Book"/>
              <a:cs typeface="Franklin Gothic Book"/>
            </a:endParaRPr>
          </a:p>
          <a:p>
            <a:pPr marL="474980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475615" algn="l"/>
              </a:tabLst>
            </a:pPr>
            <a:r>
              <a:rPr dirty="0" sz="2000" spc="10" b="1" i="1">
                <a:latin typeface="Franklin Gothic Book"/>
                <a:cs typeface="Franklin Gothic Book"/>
              </a:rPr>
              <a:t>R</a:t>
            </a:r>
            <a:r>
              <a:rPr dirty="0" sz="2000" b="1" i="1">
                <a:latin typeface="Franklin Gothic Book"/>
                <a:cs typeface="Franklin Gothic Book"/>
              </a:rPr>
              <a:t>i</a:t>
            </a:r>
            <a:r>
              <a:rPr dirty="0" sz="2000" b="1" i="1">
                <a:latin typeface="Franklin Gothic Book"/>
                <a:cs typeface="Franklin Gothic Book"/>
              </a:rPr>
              <a:t>par</a:t>
            </a:r>
            <a:r>
              <a:rPr dirty="0" sz="2000" spc="5" b="1" i="1">
                <a:latin typeface="Franklin Gothic Book"/>
                <a:cs typeface="Franklin Gothic Book"/>
              </a:rPr>
              <a:t>a</a:t>
            </a:r>
            <a:r>
              <a:rPr dirty="0" sz="2000" spc="-5" b="1" i="1">
                <a:latin typeface="Franklin Gothic Book"/>
                <a:cs typeface="Franklin Gothic Book"/>
              </a:rPr>
              <a:t>zio</a:t>
            </a:r>
            <a:r>
              <a:rPr dirty="0" sz="2000" spc="-10" b="1" i="1">
                <a:latin typeface="Franklin Gothic Book"/>
                <a:cs typeface="Franklin Gothic Book"/>
              </a:rPr>
              <a:t>n</a:t>
            </a:r>
            <a:r>
              <a:rPr dirty="0" sz="2000" b="1" i="1">
                <a:latin typeface="Franklin Gothic Book"/>
                <a:cs typeface="Franklin Gothic Book"/>
              </a:rPr>
              <a:t>e</a:t>
            </a:r>
            <a:r>
              <a:rPr dirty="0" sz="2000" spc="-55" b="1" i="1">
                <a:latin typeface="Franklin Gothic Book"/>
                <a:cs typeface="Franklin Gothic Book"/>
              </a:rPr>
              <a:t> </a:t>
            </a:r>
            <a:r>
              <a:rPr dirty="0" sz="2000" spc="10" b="1" i="1">
                <a:latin typeface="Franklin Gothic Book"/>
                <a:cs typeface="Franklin Gothic Book"/>
              </a:rPr>
              <a:t>d</a:t>
            </a:r>
            <a:r>
              <a:rPr dirty="0" sz="2000" spc="10" b="1" i="1">
                <a:latin typeface="Franklin Gothic Book"/>
                <a:cs typeface="Franklin Gothic Book"/>
              </a:rPr>
              <a:t>e</a:t>
            </a:r>
            <a:r>
              <a:rPr dirty="0" sz="2000" spc="-5" b="1" i="1">
                <a:latin typeface="Franklin Gothic Book"/>
                <a:cs typeface="Franklin Gothic Book"/>
              </a:rPr>
              <a:t>i</a:t>
            </a:r>
            <a:r>
              <a:rPr dirty="0" sz="2000" spc="-25" b="1" i="1"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latin typeface="Franklin Gothic Book"/>
                <a:cs typeface="Franklin Gothic Book"/>
              </a:rPr>
              <a:t>t</a:t>
            </a:r>
            <a:r>
              <a:rPr dirty="0" sz="2000" spc="10" b="1" i="1">
                <a:latin typeface="Franklin Gothic Book"/>
                <a:cs typeface="Franklin Gothic Book"/>
              </a:rPr>
              <a:t>e</a:t>
            </a:r>
            <a:r>
              <a:rPr dirty="0" sz="2000" spc="5" b="1" i="1">
                <a:latin typeface="Franklin Gothic Book"/>
                <a:cs typeface="Franklin Gothic Book"/>
              </a:rPr>
              <a:t>s</a:t>
            </a:r>
            <a:r>
              <a:rPr dirty="0" sz="2000" spc="-5" b="1" i="1">
                <a:latin typeface="Franklin Gothic Book"/>
                <a:cs typeface="Franklin Gothic Book"/>
              </a:rPr>
              <a:t>suti</a:t>
            </a:r>
            <a:endParaRPr sz="20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5968" y="0"/>
            <a:ext cx="8537448" cy="1075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3088" y="249936"/>
            <a:ext cx="3153156" cy="8260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54863" y="340099"/>
            <a:ext cx="2729865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CO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PO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30" b="1">
                <a:solidFill>
                  <a:srgbClr val="822333"/>
                </a:solidFill>
                <a:latin typeface="Franklin Gothic Medium"/>
                <a:cs typeface="Franklin Gothic Medium"/>
              </a:rPr>
              <a:t>Z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IO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UTI</a:t>
            </a:r>
            <a:r>
              <a:rPr dirty="0" sz="2400" spc="-5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CO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NN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ETTIVI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3587" y="2344801"/>
            <a:ext cx="7620000" cy="3102610"/>
          </a:xfrm>
          <a:custGeom>
            <a:avLst/>
            <a:gdLst/>
            <a:ahLst/>
            <a:cxnLst/>
            <a:rect l="l" t="t" r="r" b="b"/>
            <a:pathLst>
              <a:path w="7620000" h="3102610">
                <a:moveTo>
                  <a:pt x="0" y="3102356"/>
                </a:moveTo>
                <a:lnTo>
                  <a:pt x="7620000" y="3102356"/>
                </a:lnTo>
                <a:lnTo>
                  <a:pt x="7620000" y="0"/>
                </a:lnTo>
                <a:lnTo>
                  <a:pt x="0" y="0"/>
                </a:lnTo>
                <a:lnTo>
                  <a:pt x="0" y="3102356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63587" y="2344801"/>
            <a:ext cx="7620000" cy="3102610"/>
          </a:xfrm>
          <a:custGeom>
            <a:avLst/>
            <a:gdLst/>
            <a:ahLst/>
            <a:cxnLst/>
            <a:rect l="l" t="t" r="r" b="b"/>
            <a:pathLst>
              <a:path w="7620000" h="3102610">
                <a:moveTo>
                  <a:pt x="0" y="3102356"/>
                </a:moveTo>
                <a:lnTo>
                  <a:pt x="7620000" y="3102356"/>
                </a:lnTo>
                <a:lnTo>
                  <a:pt x="7620000" y="0"/>
                </a:lnTo>
                <a:lnTo>
                  <a:pt x="0" y="0"/>
                </a:lnTo>
                <a:lnTo>
                  <a:pt x="0" y="3102356"/>
                </a:lnTo>
                <a:close/>
              </a:path>
            </a:pathLst>
          </a:custGeom>
          <a:ln w="1270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519172" y="2237232"/>
            <a:ext cx="4140708" cy="6172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84391" y="2237232"/>
            <a:ext cx="565404" cy="617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70020" y="2791967"/>
            <a:ext cx="1239012" cy="6172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33544" y="2791967"/>
            <a:ext cx="565403" cy="6172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843528" y="3346703"/>
            <a:ext cx="1493520" cy="6172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861559" y="3346703"/>
            <a:ext cx="565403" cy="6172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102745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pc="-20"/>
              <a:t>S</a:t>
            </a:r>
            <a:r>
              <a:rPr dirty="0" spc="-5"/>
              <a:t>os</a:t>
            </a:r>
            <a:r>
              <a:rPr dirty="0" spc="-15"/>
              <a:t>ta</a:t>
            </a:r>
            <a:r>
              <a:rPr dirty="0" spc="-15"/>
              <a:t>n</a:t>
            </a:r>
            <a:r>
              <a:rPr dirty="0" spc="-20"/>
              <a:t>z</a:t>
            </a:r>
            <a:r>
              <a:rPr dirty="0" spc="-15"/>
              <a:t>a</a:t>
            </a:r>
            <a:r>
              <a:rPr dirty="0" spc="-35"/>
              <a:t> </a:t>
            </a:r>
            <a:r>
              <a:rPr dirty="0" spc="-15"/>
              <a:t>Fo</a:t>
            </a:r>
            <a:r>
              <a:rPr dirty="0" spc="-5"/>
              <a:t>n</a:t>
            </a:r>
            <a:r>
              <a:rPr dirty="0" spc="-15"/>
              <a:t>d</a:t>
            </a:r>
            <a:r>
              <a:rPr dirty="0"/>
              <a:t>a</a:t>
            </a:r>
            <a:r>
              <a:rPr dirty="0" spc="-25"/>
              <a:t>m</a:t>
            </a:r>
            <a:r>
              <a:rPr dirty="0" spc="-5"/>
              <a:t>en</a:t>
            </a:r>
            <a:r>
              <a:rPr dirty="0" spc="-15"/>
              <a:t>ta</a:t>
            </a:r>
            <a:r>
              <a:rPr dirty="0" spc="-5"/>
              <a:t>l</a:t>
            </a:r>
            <a:r>
              <a:rPr dirty="0" spc="-15"/>
              <a:t>e</a:t>
            </a:r>
          </a:p>
          <a:p>
            <a:pPr algn="ctr" marL="3279140" marR="3271520" indent="-635">
              <a:lnSpc>
                <a:spcPct val="130000"/>
              </a:lnSpc>
            </a:pPr>
            <a:r>
              <a:rPr dirty="0" spc="-10"/>
              <a:t>F</a:t>
            </a:r>
            <a:r>
              <a:rPr dirty="0" spc="-15"/>
              <a:t>i</a:t>
            </a:r>
            <a:r>
              <a:rPr dirty="0"/>
              <a:t>b</a:t>
            </a:r>
            <a:r>
              <a:rPr dirty="0" spc="-5"/>
              <a:t>r</a:t>
            </a:r>
            <a:r>
              <a:rPr dirty="0" spc="-15"/>
              <a:t>e</a:t>
            </a:r>
            <a:r>
              <a:rPr dirty="0" spc="-10"/>
              <a:t> </a:t>
            </a:r>
            <a:r>
              <a:rPr dirty="0" spc="-15"/>
              <a:t>Ce</a:t>
            </a:r>
            <a:r>
              <a:rPr dirty="0" spc="-15"/>
              <a:t>l</a:t>
            </a:r>
            <a:r>
              <a:rPr dirty="0"/>
              <a:t>l</a:t>
            </a:r>
            <a:r>
              <a:rPr dirty="0" spc="-20"/>
              <a:t>u</a:t>
            </a:r>
            <a:r>
              <a:rPr dirty="0" spc="-20"/>
              <a:t>le</a:t>
            </a:r>
          </a:p>
          <a:p>
            <a:pPr algn="ctr" marL="6350" marR="5080" indent="-1905">
              <a:lnSpc>
                <a:spcPct val="110000"/>
              </a:lnSpc>
              <a:spcBef>
                <a:spcPts val="675"/>
              </a:spcBef>
            </a:pPr>
            <a:r>
              <a:rPr dirty="0" spc="-10" i="0">
                <a:latin typeface="Franklin Gothic Book"/>
                <a:cs typeface="Franklin Gothic Book"/>
              </a:rPr>
              <a:t>L</a:t>
            </a:r>
            <a:r>
              <a:rPr dirty="0" spc="-15" i="0">
                <a:latin typeface="Franklin Gothic Book"/>
                <a:cs typeface="Franklin Gothic Book"/>
              </a:rPr>
              <a:t>a</a:t>
            </a:r>
            <a:r>
              <a:rPr dirty="0" spc="-10" i="0">
                <a:latin typeface="Franklin Gothic Book"/>
                <a:cs typeface="Franklin Gothic Book"/>
              </a:rPr>
              <a:t> </a:t>
            </a:r>
            <a:r>
              <a:rPr dirty="0" spc="-20" i="0">
                <a:latin typeface="Franklin Gothic Book"/>
                <a:cs typeface="Franklin Gothic Book"/>
              </a:rPr>
              <a:t>p</a:t>
            </a:r>
            <a:r>
              <a:rPr dirty="0" spc="0" i="0">
                <a:latin typeface="Franklin Gothic Book"/>
                <a:cs typeface="Franklin Gothic Book"/>
              </a:rPr>
              <a:t>r</a:t>
            </a:r>
            <a:r>
              <a:rPr dirty="0" spc="-10" i="0">
                <a:latin typeface="Franklin Gothic Book"/>
                <a:cs typeface="Franklin Gothic Book"/>
              </a:rPr>
              <a:t>o</a:t>
            </a:r>
            <a:r>
              <a:rPr dirty="0" spc="-20" i="0">
                <a:latin typeface="Franklin Gothic Book"/>
                <a:cs typeface="Franklin Gothic Book"/>
              </a:rPr>
              <a:t>p</a:t>
            </a:r>
            <a:r>
              <a:rPr dirty="0" i="0">
                <a:latin typeface="Franklin Gothic Book"/>
                <a:cs typeface="Franklin Gothic Book"/>
              </a:rPr>
              <a:t>o</a:t>
            </a:r>
            <a:r>
              <a:rPr dirty="0" i="0">
                <a:latin typeface="Franklin Gothic Book"/>
                <a:cs typeface="Franklin Gothic Book"/>
              </a:rPr>
              <a:t>r</a:t>
            </a:r>
            <a:r>
              <a:rPr dirty="0" spc="-20" i="0">
                <a:latin typeface="Franklin Gothic Book"/>
                <a:cs typeface="Franklin Gothic Book"/>
              </a:rPr>
              <a:t>z</a:t>
            </a:r>
            <a:r>
              <a:rPr dirty="0" spc="-5" i="0">
                <a:latin typeface="Franklin Gothic Book"/>
                <a:cs typeface="Franklin Gothic Book"/>
              </a:rPr>
              <a:t>i</a:t>
            </a:r>
            <a:r>
              <a:rPr dirty="0" spc="-15" i="0">
                <a:latin typeface="Franklin Gothic Book"/>
                <a:cs typeface="Franklin Gothic Book"/>
              </a:rPr>
              <a:t>one</a:t>
            </a:r>
            <a:r>
              <a:rPr dirty="0" spc="-40" i="0">
                <a:latin typeface="Franklin Gothic Book"/>
                <a:cs typeface="Franklin Gothic Book"/>
              </a:rPr>
              <a:t> </a:t>
            </a:r>
            <a:r>
              <a:rPr dirty="0" spc="-15" i="0">
                <a:latin typeface="Franklin Gothic Book"/>
                <a:cs typeface="Franklin Gothic Book"/>
              </a:rPr>
              <a:t>di</a:t>
            </a:r>
            <a:r>
              <a:rPr dirty="0" spc="10" i="0">
                <a:latin typeface="Franklin Gothic Book"/>
                <a:cs typeface="Franklin Gothic Book"/>
              </a:rPr>
              <a:t> </a:t>
            </a:r>
            <a:r>
              <a:rPr dirty="0" spc="-5" i="0">
                <a:latin typeface="Franklin Gothic Book"/>
                <a:cs typeface="Franklin Gothic Book"/>
              </a:rPr>
              <a:t>c</a:t>
            </a:r>
            <a:r>
              <a:rPr dirty="0" spc="-15" i="0">
                <a:latin typeface="Franklin Gothic Book"/>
                <a:cs typeface="Franklin Gothic Book"/>
              </a:rPr>
              <a:t>i</a:t>
            </a:r>
            <a:r>
              <a:rPr dirty="0" spc="-5" i="0">
                <a:latin typeface="Franklin Gothic Book"/>
                <a:cs typeface="Franklin Gothic Book"/>
              </a:rPr>
              <a:t>a</a:t>
            </a:r>
            <a:r>
              <a:rPr dirty="0" spc="-10" i="0">
                <a:latin typeface="Franklin Gothic Book"/>
                <a:cs typeface="Franklin Gothic Book"/>
              </a:rPr>
              <a:t>s</a:t>
            </a:r>
            <a:r>
              <a:rPr dirty="0" spc="-5" i="0">
                <a:latin typeface="Franklin Gothic Book"/>
                <a:cs typeface="Franklin Gothic Book"/>
              </a:rPr>
              <a:t>c</a:t>
            </a:r>
            <a:r>
              <a:rPr dirty="0" spc="-15" i="0">
                <a:latin typeface="Franklin Gothic Book"/>
                <a:cs typeface="Franklin Gothic Book"/>
              </a:rPr>
              <a:t>una</a:t>
            </a:r>
            <a:r>
              <a:rPr dirty="0" spc="-45" i="0">
                <a:latin typeface="Franklin Gothic Book"/>
                <a:cs typeface="Franklin Gothic Book"/>
              </a:rPr>
              <a:t> </a:t>
            </a:r>
            <a:r>
              <a:rPr dirty="0" spc="-5" i="0">
                <a:latin typeface="Franklin Gothic Book"/>
                <a:cs typeface="Franklin Gothic Book"/>
              </a:rPr>
              <a:t>c</a:t>
            </a:r>
            <a:r>
              <a:rPr dirty="0" spc="-10" i="0">
                <a:latin typeface="Franklin Gothic Book"/>
                <a:cs typeface="Franklin Gothic Book"/>
              </a:rPr>
              <a:t>o</a:t>
            </a:r>
            <a:r>
              <a:rPr dirty="0" spc="-15" i="0">
                <a:latin typeface="Franklin Gothic Book"/>
                <a:cs typeface="Franklin Gothic Book"/>
              </a:rPr>
              <a:t>m</a:t>
            </a:r>
            <a:r>
              <a:rPr dirty="0" spc="-20" i="0">
                <a:latin typeface="Franklin Gothic Book"/>
                <a:cs typeface="Franklin Gothic Book"/>
              </a:rPr>
              <a:t>po</a:t>
            </a:r>
            <a:r>
              <a:rPr dirty="0" spc="-10" i="0">
                <a:latin typeface="Franklin Gothic Book"/>
                <a:cs typeface="Franklin Gothic Book"/>
              </a:rPr>
              <a:t>n</a:t>
            </a:r>
            <a:r>
              <a:rPr dirty="0" spc="-15" i="0">
                <a:latin typeface="Franklin Gothic Book"/>
                <a:cs typeface="Franklin Gothic Book"/>
              </a:rPr>
              <a:t>e</a:t>
            </a:r>
            <a:r>
              <a:rPr dirty="0" spc="-10" i="0">
                <a:latin typeface="Franklin Gothic Book"/>
                <a:cs typeface="Franklin Gothic Book"/>
              </a:rPr>
              <a:t>n</a:t>
            </a:r>
            <a:r>
              <a:rPr dirty="0" spc="-15" i="0">
                <a:latin typeface="Franklin Gothic Book"/>
                <a:cs typeface="Franklin Gothic Book"/>
              </a:rPr>
              <a:t>te</a:t>
            </a:r>
            <a:r>
              <a:rPr dirty="0" spc="-45" i="0">
                <a:latin typeface="Franklin Gothic Book"/>
                <a:cs typeface="Franklin Gothic Book"/>
              </a:rPr>
              <a:t> </a:t>
            </a:r>
            <a:r>
              <a:rPr dirty="0" spc="-5" i="0">
                <a:latin typeface="Franklin Gothic Book"/>
                <a:cs typeface="Franklin Gothic Book"/>
              </a:rPr>
              <a:t>v</a:t>
            </a:r>
            <a:r>
              <a:rPr dirty="0" spc="-10" i="0">
                <a:latin typeface="Franklin Gothic Book"/>
                <a:cs typeface="Franklin Gothic Book"/>
              </a:rPr>
              <a:t>a</a:t>
            </a:r>
            <a:r>
              <a:rPr dirty="0" i="0">
                <a:latin typeface="Franklin Gothic Book"/>
                <a:cs typeface="Franklin Gothic Book"/>
              </a:rPr>
              <a:t>r</a:t>
            </a:r>
            <a:r>
              <a:rPr dirty="0" spc="-15" i="0">
                <a:latin typeface="Franklin Gothic Book"/>
                <a:cs typeface="Franklin Gothic Book"/>
              </a:rPr>
              <a:t>i</a:t>
            </a:r>
            <a:r>
              <a:rPr dirty="0" spc="-15" i="0">
                <a:latin typeface="Franklin Gothic Book"/>
                <a:cs typeface="Franklin Gothic Book"/>
              </a:rPr>
              <a:t>a</a:t>
            </a:r>
            <a:r>
              <a:rPr dirty="0" spc="-15" i="0">
                <a:latin typeface="Franklin Gothic Book"/>
                <a:cs typeface="Franklin Gothic Book"/>
              </a:rPr>
              <a:t> </a:t>
            </a:r>
            <a:r>
              <a:rPr dirty="0" spc="-15" i="0">
                <a:latin typeface="Franklin Gothic Book"/>
                <a:cs typeface="Franklin Gothic Book"/>
              </a:rPr>
              <a:t>a</a:t>
            </a:r>
            <a:r>
              <a:rPr dirty="0" spc="-10" i="0">
                <a:latin typeface="Franklin Gothic Book"/>
                <a:cs typeface="Franklin Gothic Book"/>
              </a:rPr>
              <a:t> </a:t>
            </a:r>
            <a:r>
              <a:rPr dirty="0" spc="-10" i="0">
                <a:latin typeface="Franklin Gothic Book"/>
                <a:cs typeface="Franklin Gothic Book"/>
              </a:rPr>
              <a:t>s</a:t>
            </a:r>
            <a:r>
              <a:rPr dirty="0" spc="-15" i="0">
                <a:latin typeface="Franklin Gothic Book"/>
                <a:cs typeface="Franklin Gothic Book"/>
              </a:rPr>
              <a:t>e</a:t>
            </a:r>
            <a:r>
              <a:rPr dirty="0" spc="0" i="0">
                <a:latin typeface="Franklin Gothic Book"/>
                <a:cs typeface="Franklin Gothic Book"/>
              </a:rPr>
              <a:t>c</a:t>
            </a:r>
            <a:r>
              <a:rPr dirty="0" spc="-15" i="0">
                <a:latin typeface="Franklin Gothic Book"/>
                <a:cs typeface="Franklin Gothic Book"/>
              </a:rPr>
              <a:t>on</a:t>
            </a:r>
            <a:r>
              <a:rPr dirty="0" spc="-10" i="0">
                <a:latin typeface="Franklin Gothic Book"/>
                <a:cs typeface="Franklin Gothic Book"/>
              </a:rPr>
              <a:t>d</a:t>
            </a:r>
            <a:r>
              <a:rPr dirty="0" spc="-15" i="0">
                <a:latin typeface="Franklin Gothic Book"/>
                <a:cs typeface="Franklin Gothic Book"/>
              </a:rPr>
              <a:t>a</a:t>
            </a:r>
            <a:r>
              <a:rPr dirty="0" spc="-35" i="0">
                <a:latin typeface="Franklin Gothic Book"/>
                <a:cs typeface="Franklin Gothic Book"/>
              </a:rPr>
              <a:t> </a:t>
            </a:r>
            <a:r>
              <a:rPr dirty="0" spc="-15" i="0">
                <a:latin typeface="Franklin Gothic Book"/>
                <a:cs typeface="Franklin Gothic Book"/>
              </a:rPr>
              <a:t>d</a:t>
            </a:r>
            <a:r>
              <a:rPr dirty="0" spc="-10" i="0">
                <a:latin typeface="Franklin Gothic Book"/>
                <a:cs typeface="Franklin Gothic Book"/>
              </a:rPr>
              <a:t>e</a:t>
            </a:r>
            <a:r>
              <a:rPr dirty="0" spc="-10" i="0">
                <a:latin typeface="Franklin Gothic Book"/>
                <a:cs typeface="Franklin Gothic Book"/>
              </a:rPr>
              <a:t>l</a:t>
            </a:r>
            <a:r>
              <a:rPr dirty="0" spc="-5" i="0">
                <a:latin typeface="Franklin Gothic Book"/>
                <a:cs typeface="Franklin Gothic Book"/>
              </a:rPr>
              <a:t> </a:t>
            </a:r>
            <a:r>
              <a:rPr dirty="0" i="0">
                <a:latin typeface="Franklin Gothic Book"/>
                <a:cs typeface="Franklin Gothic Book"/>
              </a:rPr>
              <a:t>t</a:t>
            </a:r>
            <a:r>
              <a:rPr dirty="0" spc="-15" i="0">
                <a:latin typeface="Franklin Gothic Book"/>
                <a:cs typeface="Franklin Gothic Book"/>
              </a:rPr>
              <a:t>i</a:t>
            </a:r>
            <a:r>
              <a:rPr dirty="0" spc="-5" i="0">
                <a:latin typeface="Franklin Gothic Book"/>
                <a:cs typeface="Franklin Gothic Book"/>
              </a:rPr>
              <a:t>p</a:t>
            </a:r>
            <a:r>
              <a:rPr dirty="0" spc="-15" i="0">
                <a:latin typeface="Franklin Gothic Book"/>
                <a:cs typeface="Franklin Gothic Book"/>
              </a:rPr>
              <a:t>o</a:t>
            </a:r>
            <a:r>
              <a:rPr dirty="0" spc="-20" i="0">
                <a:latin typeface="Franklin Gothic Book"/>
                <a:cs typeface="Franklin Gothic Book"/>
              </a:rPr>
              <a:t> </a:t>
            </a:r>
            <a:r>
              <a:rPr dirty="0" spc="-15" i="0">
                <a:latin typeface="Franklin Gothic Book"/>
                <a:cs typeface="Franklin Gothic Book"/>
              </a:rPr>
              <a:t>di</a:t>
            </a:r>
            <a:r>
              <a:rPr dirty="0" spc="10" i="0">
                <a:latin typeface="Franklin Gothic Book"/>
                <a:cs typeface="Franklin Gothic Book"/>
              </a:rPr>
              <a:t> </a:t>
            </a:r>
            <a:r>
              <a:rPr dirty="0" i="0">
                <a:latin typeface="Franklin Gothic Book"/>
                <a:cs typeface="Franklin Gothic Book"/>
              </a:rPr>
              <a:t>t</a:t>
            </a:r>
            <a:r>
              <a:rPr dirty="0" spc="-15" i="0">
                <a:latin typeface="Franklin Gothic Book"/>
                <a:cs typeface="Franklin Gothic Book"/>
              </a:rPr>
              <a:t>e</a:t>
            </a:r>
            <a:r>
              <a:rPr dirty="0" spc="-5" i="0">
                <a:latin typeface="Franklin Gothic Book"/>
                <a:cs typeface="Franklin Gothic Book"/>
              </a:rPr>
              <a:t>s</a:t>
            </a:r>
            <a:r>
              <a:rPr dirty="0" spc="-10" i="0">
                <a:latin typeface="Franklin Gothic Book"/>
                <a:cs typeface="Franklin Gothic Book"/>
              </a:rPr>
              <a:t>su</a:t>
            </a:r>
            <a:r>
              <a:rPr dirty="0" spc="-15" i="0">
                <a:latin typeface="Franklin Gothic Book"/>
                <a:cs typeface="Franklin Gothic Book"/>
              </a:rPr>
              <a:t>to</a:t>
            </a:r>
            <a:r>
              <a:rPr dirty="0" spc="-55" i="0">
                <a:latin typeface="Franklin Gothic Book"/>
                <a:cs typeface="Franklin Gothic Book"/>
              </a:rPr>
              <a:t> </a:t>
            </a:r>
            <a:r>
              <a:rPr dirty="0" spc="-5" i="0">
                <a:latin typeface="Franklin Gothic Book"/>
                <a:cs typeface="Franklin Gothic Book"/>
              </a:rPr>
              <a:t>c</a:t>
            </a:r>
            <a:r>
              <a:rPr dirty="0" spc="-10" i="0">
                <a:latin typeface="Franklin Gothic Book"/>
                <a:cs typeface="Franklin Gothic Book"/>
              </a:rPr>
              <a:t>onn</a:t>
            </a:r>
            <a:r>
              <a:rPr dirty="0" spc="-15" i="0">
                <a:latin typeface="Franklin Gothic Book"/>
                <a:cs typeface="Franklin Gothic Book"/>
              </a:rPr>
              <a:t>e</a:t>
            </a:r>
            <a:r>
              <a:rPr dirty="0" spc="5" i="0">
                <a:latin typeface="Franklin Gothic Book"/>
                <a:cs typeface="Franklin Gothic Book"/>
              </a:rPr>
              <a:t>t</a:t>
            </a:r>
            <a:r>
              <a:rPr dirty="0" spc="-10" i="0">
                <a:latin typeface="Franklin Gothic Book"/>
                <a:cs typeface="Franklin Gothic Book"/>
              </a:rPr>
              <a:t>t</a:t>
            </a:r>
            <a:r>
              <a:rPr dirty="0" spc="-5" i="0">
                <a:latin typeface="Franklin Gothic Book"/>
                <a:cs typeface="Franklin Gothic Book"/>
              </a:rPr>
              <a:t>i</a:t>
            </a:r>
            <a:r>
              <a:rPr dirty="0" spc="-5" i="0">
                <a:latin typeface="Franklin Gothic Book"/>
                <a:cs typeface="Franklin Gothic Book"/>
              </a:rPr>
              <a:t>v</a:t>
            </a:r>
            <a:r>
              <a:rPr dirty="0" spc="-15" i="0">
                <a:latin typeface="Franklin Gothic Book"/>
                <a:cs typeface="Franklin Gothic Book"/>
              </a:rPr>
              <a:t>o</a:t>
            </a:r>
            <a:r>
              <a:rPr dirty="0" spc="-55" i="0">
                <a:latin typeface="Franklin Gothic Book"/>
                <a:cs typeface="Franklin Gothic Book"/>
              </a:rPr>
              <a:t> </a:t>
            </a:r>
            <a:r>
              <a:rPr dirty="0" spc="-5" i="0">
                <a:latin typeface="Franklin Gothic Book"/>
                <a:cs typeface="Franklin Gothic Book"/>
              </a:rPr>
              <a:t>c</a:t>
            </a:r>
            <a:r>
              <a:rPr dirty="0" spc="-10" i="0">
                <a:latin typeface="Franklin Gothic Book"/>
                <a:cs typeface="Franklin Gothic Book"/>
              </a:rPr>
              <a:t>ons</a:t>
            </a:r>
            <a:r>
              <a:rPr dirty="0" spc="-15" i="0">
                <a:latin typeface="Franklin Gothic Book"/>
                <a:cs typeface="Franklin Gothic Book"/>
              </a:rPr>
              <a:t>i</a:t>
            </a:r>
            <a:r>
              <a:rPr dirty="0" spc="-5" i="0">
                <a:latin typeface="Franklin Gothic Book"/>
                <a:cs typeface="Franklin Gothic Book"/>
              </a:rPr>
              <a:t>d</a:t>
            </a:r>
            <a:r>
              <a:rPr dirty="0" spc="-15" i="0">
                <a:latin typeface="Franklin Gothic Book"/>
                <a:cs typeface="Franklin Gothic Book"/>
              </a:rPr>
              <a:t>e</a:t>
            </a:r>
            <a:r>
              <a:rPr dirty="0" spc="0" i="0">
                <a:latin typeface="Franklin Gothic Book"/>
                <a:cs typeface="Franklin Gothic Book"/>
              </a:rPr>
              <a:t>r</a:t>
            </a:r>
            <a:r>
              <a:rPr dirty="0" spc="-10" i="0">
                <a:latin typeface="Franklin Gothic Book"/>
                <a:cs typeface="Franklin Gothic Book"/>
              </a:rPr>
              <a:t>a</a:t>
            </a:r>
            <a:r>
              <a:rPr dirty="0" spc="-15" i="0">
                <a:latin typeface="Franklin Gothic Book"/>
                <a:cs typeface="Franklin Gothic Book"/>
              </a:rPr>
              <a:t>to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9223" y="515112"/>
            <a:ext cx="3849624" cy="464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7783" y="469391"/>
            <a:ext cx="4076700" cy="46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pc="-13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ICE</a:t>
            </a:r>
            <a:r>
              <a:rPr dirty="0" spc="-6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EX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60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UL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3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259636" y="1844801"/>
            <a:ext cx="6437630" cy="2850515"/>
          </a:xfrm>
          <a:prstGeom prst="rect">
            <a:avLst/>
          </a:prstGeom>
          <a:solidFill>
            <a:srgbClr val="CCCCCC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3200" spc="-45" b="1">
                <a:latin typeface="Franklin Gothic Medium"/>
                <a:cs typeface="Franklin Gothic Medium"/>
              </a:rPr>
              <a:t>F</a:t>
            </a:r>
            <a:r>
              <a:rPr dirty="0" sz="3200" b="1">
                <a:latin typeface="Franklin Gothic Medium"/>
                <a:cs typeface="Franklin Gothic Medium"/>
              </a:rPr>
              <a:t>o</a:t>
            </a:r>
            <a:r>
              <a:rPr dirty="0" sz="3200" spc="10" b="1">
                <a:latin typeface="Franklin Gothic Medium"/>
                <a:cs typeface="Franklin Gothic Medium"/>
              </a:rPr>
              <a:t>r</a:t>
            </a:r>
            <a:r>
              <a:rPr dirty="0" sz="3200" spc="-5" b="1">
                <a:latin typeface="Franklin Gothic Medium"/>
                <a:cs typeface="Franklin Gothic Medium"/>
              </a:rPr>
              <a:t>ma</a:t>
            </a:r>
            <a:r>
              <a:rPr dirty="0" sz="3200" spc="10" b="1">
                <a:latin typeface="Franklin Gothic Medium"/>
                <a:cs typeface="Franklin Gothic Medium"/>
              </a:rPr>
              <a:t>t</a:t>
            </a:r>
            <a:r>
              <a:rPr dirty="0" sz="3200" b="1">
                <a:latin typeface="Franklin Gothic Medium"/>
                <a:cs typeface="Franklin Gothic Medium"/>
              </a:rPr>
              <a:t>a</a:t>
            </a:r>
            <a:r>
              <a:rPr dirty="0" sz="3200" spc="-50" b="1">
                <a:latin typeface="Franklin Gothic Medium"/>
                <a:cs typeface="Franklin Gothic Medium"/>
              </a:rPr>
              <a:t> </a:t>
            </a:r>
            <a:r>
              <a:rPr dirty="0" sz="3200" spc="10" b="1">
                <a:latin typeface="Franklin Gothic Medium"/>
                <a:cs typeface="Franklin Gothic Medium"/>
              </a:rPr>
              <a:t>d</a:t>
            </a:r>
            <a:r>
              <a:rPr dirty="0" sz="3200" b="1">
                <a:latin typeface="Franklin Gothic Medium"/>
                <a:cs typeface="Franklin Gothic Medium"/>
              </a:rPr>
              <a:t>a:</a:t>
            </a:r>
            <a:endParaRPr sz="3200">
              <a:latin typeface="Franklin Gothic Medium"/>
              <a:cs typeface="Franklin Gothic Medium"/>
            </a:endParaRPr>
          </a:p>
          <a:p>
            <a:pPr algn="ctr">
              <a:lnSpc>
                <a:spcPct val="100000"/>
              </a:lnSpc>
              <a:spcBef>
                <a:spcPts val="770"/>
              </a:spcBef>
            </a:pPr>
            <a:r>
              <a:rPr dirty="0" sz="3200" spc="10" b="1">
                <a:latin typeface="Franklin Gothic Medium"/>
                <a:cs typeface="Franklin Gothic Medium"/>
              </a:rPr>
              <a:t>S</a:t>
            </a:r>
            <a:r>
              <a:rPr dirty="0" sz="3200" b="1">
                <a:latin typeface="Franklin Gothic Medium"/>
                <a:cs typeface="Franklin Gothic Medium"/>
              </a:rPr>
              <a:t>o</a:t>
            </a:r>
            <a:r>
              <a:rPr dirty="0" sz="3200" spc="10" b="1">
                <a:latin typeface="Franklin Gothic Medium"/>
                <a:cs typeface="Franklin Gothic Medium"/>
              </a:rPr>
              <a:t>s</a:t>
            </a:r>
            <a:r>
              <a:rPr dirty="0" sz="3200" spc="-5" b="1">
                <a:latin typeface="Franklin Gothic Medium"/>
                <a:cs typeface="Franklin Gothic Medium"/>
              </a:rPr>
              <a:t>tanz</a:t>
            </a:r>
            <a:r>
              <a:rPr dirty="0" sz="3200" b="1">
                <a:latin typeface="Franklin Gothic Medium"/>
                <a:cs typeface="Franklin Gothic Medium"/>
              </a:rPr>
              <a:t>a</a:t>
            </a:r>
            <a:r>
              <a:rPr dirty="0" sz="3200" spc="-25" b="1">
                <a:latin typeface="Franklin Gothic Medium"/>
                <a:cs typeface="Franklin Gothic Medium"/>
              </a:rPr>
              <a:t> </a:t>
            </a:r>
            <a:r>
              <a:rPr dirty="0" sz="3200" spc="-45" b="1">
                <a:latin typeface="Franklin Gothic Medium"/>
                <a:cs typeface="Franklin Gothic Medium"/>
              </a:rPr>
              <a:t>F</a:t>
            </a:r>
            <a:r>
              <a:rPr dirty="0" sz="3200" b="1">
                <a:latin typeface="Franklin Gothic Medium"/>
                <a:cs typeface="Franklin Gothic Medium"/>
              </a:rPr>
              <a:t>o</a:t>
            </a:r>
            <a:r>
              <a:rPr dirty="0" sz="3200" spc="20" b="1">
                <a:latin typeface="Franklin Gothic Medium"/>
                <a:cs typeface="Franklin Gothic Medium"/>
              </a:rPr>
              <a:t>n</a:t>
            </a:r>
            <a:r>
              <a:rPr dirty="0" sz="3200" b="1">
                <a:latin typeface="Franklin Gothic Medium"/>
                <a:cs typeface="Franklin Gothic Medium"/>
              </a:rPr>
              <a:t>dame</a:t>
            </a:r>
            <a:r>
              <a:rPr dirty="0" sz="3200" spc="-15" b="1">
                <a:latin typeface="Franklin Gothic Medium"/>
                <a:cs typeface="Franklin Gothic Medium"/>
              </a:rPr>
              <a:t>n</a:t>
            </a:r>
            <a:r>
              <a:rPr dirty="0" sz="3200" spc="-10" b="1">
                <a:latin typeface="Franklin Gothic Medium"/>
                <a:cs typeface="Franklin Gothic Medium"/>
              </a:rPr>
              <a:t>t</a:t>
            </a:r>
            <a:r>
              <a:rPr dirty="0" sz="3200" b="1">
                <a:latin typeface="Franklin Gothic Medium"/>
                <a:cs typeface="Franklin Gothic Medium"/>
              </a:rPr>
              <a:t>ale</a:t>
            </a:r>
            <a:r>
              <a:rPr dirty="0" sz="3200" spc="-65" b="1">
                <a:latin typeface="Franklin Gothic Medium"/>
                <a:cs typeface="Franklin Gothic Medium"/>
              </a:rPr>
              <a:t> </a:t>
            </a:r>
            <a:r>
              <a:rPr dirty="0" sz="3200" b="1">
                <a:latin typeface="Franklin Gothic Medium"/>
                <a:cs typeface="Franklin Gothic Medium"/>
              </a:rPr>
              <a:t>e</a:t>
            </a:r>
            <a:r>
              <a:rPr dirty="0" sz="3200" spc="5" b="1">
                <a:latin typeface="Franklin Gothic Medium"/>
                <a:cs typeface="Franklin Gothic Medium"/>
              </a:rPr>
              <a:t> </a:t>
            </a:r>
            <a:r>
              <a:rPr dirty="0" sz="3200" b="1">
                <a:latin typeface="Franklin Gothic Medium"/>
                <a:cs typeface="Franklin Gothic Medium"/>
              </a:rPr>
              <a:t>F</a:t>
            </a:r>
            <a:r>
              <a:rPr dirty="0" sz="3200" spc="10" b="1">
                <a:latin typeface="Franklin Gothic Medium"/>
                <a:cs typeface="Franklin Gothic Medium"/>
              </a:rPr>
              <a:t>ib</a:t>
            </a:r>
            <a:r>
              <a:rPr dirty="0" sz="3200" b="1">
                <a:latin typeface="Franklin Gothic Medium"/>
                <a:cs typeface="Franklin Gothic Medium"/>
              </a:rPr>
              <a:t>re</a:t>
            </a:r>
            <a:endParaRPr sz="3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4650">
              <a:latin typeface="Times New Roman"/>
              <a:cs typeface="Times New Roman"/>
            </a:endParaRPr>
          </a:p>
          <a:p>
            <a:pPr algn="ctr" marL="982980" marR="979805">
              <a:lnSpc>
                <a:spcPct val="100000"/>
              </a:lnSpc>
            </a:pPr>
            <a:r>
              <a:rPr dirty="0" sz="3200" spc="-20" b="1">
                <a:latin typeface="Franklin Gothic Medium"/>
                <a:cs typeface="Franklin Gothic Medium"/>
              </a:rPr>
              <a:t>R</a:t>
            </a:r>
            <a:r>
              <a:rPr dirty="0" sz="3200" spc="5" b="1">
                <a:latin typeface="Franklin Gothic Medium"/>
                <a:cs typeface="Franklin Gothic Medium"/>
              </a:rPr>
              <a:t>e</a:t>
            </a:r>
            <a:r>
              <a:rPr dirty="0" sz="3200" spc="-20" b="1">
                <a:latin typeface="Franklin Gothic Medium"/>
                <a:cs typeface="Franklin Gothic Medium"/>
              </a:rPr>
              <a:t>si</a:t>
            </a:r>
            <a:r>
              <a:rPr dirty="0" sz="3200" spc="-25" b="1">
                <a:latin typeface="Franklin Gothic Medium"/>
                <a:cs typeface="Franklin Gothic Medium"/>
              </a:rPr>
              <a:t>s</a:t>
            </a:r>
            <a:r>
              <a:rPr dirty="0" sz="3200" spc="-55" b="1">
                <a:latin typeface="Franklin Gothic Medium"/>
                <a:cs typeface="Franklin Gothic Medium"/>
              </a:rPr>
              <a:t>t</a:t>
            </a:r>
            <a:r>
              <a:rPr dirty="0" sz="3200" b="1">
                <a:latin typeface="Franklin Gothic Medium"/>
                <a:cs typeface="Franklin Gothic Medium"/>
              </a:rPr>
              <a:t>e</a:t>
            </a:r>
            <a:r>
              <a:rPr dirty="0" sz="3200" spc="-55" b="1">
                <a:latin typeface="Franklin Gothic Medium"/>
                <a:cs typeface="Franklin Gothic Medium"/>
              </a:rPr>
              <a:t> </a:t>
            </a:r>
            <a:r>
              <a:rPr dirty="0" sz="3200" b="1">
                <a:latin typeface="Franklin Gothic Medium"/>
                <a:cs typeface="Franklin Gothic Medium"/>
              </a:rPr>
              <a:t>a</a:t>
            </a:r>
            <a:r>
              <a:rPr dirty="0" sz="3200" spc="5" b="1">
                <a:latin typeface="Franklin Gothic Medium"/>
                <a:cs typeface="Franklin Gothic Medium"/>
              </a:rPr>
              <a:t> </a:t>
            </a:r>
            <a:r>
              <a:rPr dirty="0" sz="3200" b="1">
                <a:latin typeface="Franklin Gothic Medium"/>
                <a:cs typeface="Franklin Gothic Medium"/>
              </a:rPr>
              <a:t>c</a:t>
            </a:r>
            <a:r>
              <a:rPr dirty="0" sz="3200" spc="10" b="1">
                <a:latin typeface="Franklin Gothic Medium"/>
                <a:cs typeface="Franklin Gothic Medium"/>
              </a:rPr>
              <a:t>o</a:t>
            </a:r>
            <a:r>
              <a:rPr dirty="0" sz="3200" spc="-5" b="1">
                <a:latin typeface="Franklin Gothic Medium"/>
                <a:cs typeface="Franklin Gothic Medium"/>
              </a:rPr>
              <a:t>m</a:t>
            </a:r>
            <a:r>
              <a:rPr dirty="0" sz="3200" spc="20" b="1">
                <a:latin typeface="Franklin Gothic Medium"/>
                <a:cs typeface="Franklin Gothic Medium"/>
              </a:rPr>
              <a:t>p</a:t>
            </a:r>
            <a:r>
              <a:rPr dirty="0" sz="3200" spc="-15" b="1">
                <a:latin typeface="Franklin Gothic Medium"/>
                <a:cs typeface="Franklin Gothic Medium"/>
              </a:rPr>
              <a:t>res</a:t>
            </a:r>
            <a:r>
              <a:rPr dirty="0" sz="3200" spc="-35" b="1">
                <a:latin typeface="Franklin Gothic Medium"/>
                <a:cs typeface="Franklin Gothic Medium"/>
              </a:rPr>
              <a:t>s</a:t>
            </a:r>
            <a:r>
              <a:rPr dirty="0" sz="3200" b="1">
                <a:latin typeface="Franklin Gothic Medium"/>
                <a:cs typeface="Franklin Gothic Medium"/>
              </a:rPr>
              <a:t>ione</a:t>
            </a:r>
            <a:r>
              <a:rPr dirty="0" sz="3200" spc="-40" b="1">
                <a:latin typeface="Franklin Gothic Medium"/>
                <a:cs typeface="Franklin Gothic Medium"/>
              </a:rPr>
              <a:t> </a:t>
            </a:r>
            <a:r>
              <a:rPr dirty="0" sz="3200" b="1">
                <a:latin typeface="Franklin Gothic Medium"/>
                <a:cs typeface="Franklin Gothic Medium"/>
              </a:rPr>
              <a:t>e</a:t>
            </a:r>
            <a:r>
              <a:rPr dirty="0" sz="3200" b="1">
                <a:latin typeface="Franklin Gothic Medium"/>
                <a:cs typeface="Franklin Gothic Medium"/>
              </a:rPr>
              <a:t> </a:t>
            </a:r>
            <a:r>
              <a:rPr dirty="0" sz="3200" spc="-20" b="1">
                <a:latin typeface="Franklin Gothic Medium"/>
                <a:cs typeface="Franklin Gothic Medium"/>
              </a:rPr>
              <a:t>s</a:t>
            </a:r>
            <a:r>
              <a:rPr dirty="0" sz="3200" b="1">
                <a:latin typeface="Franklin Gothic Medium"/>
                <a:cs typeface="Franklin Gothic Medium"/>
              </a:rPr>
              <a:t>t</a:t>
            </a:r>
            <a:r>
              <a:rPr dirty="0" sz="3200" spc="-10" b="1">
                <a:latin typeface="Franklin Gothic Medium"/>
                <a:cs typeface="Franklin Gothic Medium"/>
              </a:rPr>
              <a:t>i</a:t>
            </a:r>
            <a:r>
              <a:rPr dirty="0" sz="3200" spc="-5" b="1">
                <a:latin typeface="Franklin Gothic Medium"/>
                <a:cs typeface="Franklin Gothic Medium"/>
              </a:rPr>
              <a:t>r</a:t>
            </a:r>
            <a:r>
              <a:rPr dirty="0" sz="3200" b="1">
                <a:latin typeface="Franklin Gothic Medium"/>
                <a:cs typeface="Franklin Gothic Medium"/>
              </a:rPr>
              <a:t>amen</a:t>
            </a:r>
            <a:r>
              <a:rPr dirty="0" sz="3200" spc="-45" b="1">
                <a:latin typeface="Franklin Gothic Medium"/>
                <a:cs typeface="Franklin Gothic Medium"/>
              </a:rPr>
              <a:t>t</a:t>
            </a:r>
            <a:r>
              <a:rPr dirty="0" sz="3200" b="1">
                <a:latin typeface="Franklin Gothic Medium"/>
                <a:cs typeface="Franklin Gothic Medium"/>
              </a:rPr>
              <a:t>o</a:t>
            </a:r>
            <a:endParaRPr sz="3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05968" y="658368"/>
            <a:ext cx="7775448" cy="3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3088" y="571500"/>
            <a:ext cx="4139184" cy="46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7537" y="1371600"/>
            <a:ext cx="4248785" cy="4074160"/>
          </a:xfrm>
          <a:custGeom>
            <a:avLst/>
            <a:gdLst/>
            <a:ahLst/>
            <a:cxnLst/>
            <a:rect l="l" t="t" r="r" b="b"/>
            <a:pathLst>
              <a:path w="4248785" h="4074160">
                <a:moveTo>
                  <a:pt x="0" y="4073652"/>
                </a:moveTo>
                <a:lnTo>
                  <a:pt x="4248531" y="4073652"/>
                </a:lnTo>
                <a:lnTo>
                  <a:pt x="4248531" y="0"/>
                </a:lnTo>
                <a:lnTo>
                  <a:pt x="0" y="0"/>
                </a:lnTo>
                <a:lnTo>
                  <a:pt x="0" y="4073652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7537" y="1371600"/>
            <a:ext cx="4248785" cy="4074160"/>
          </a:xfrm>
          <a:custGeom>
            <a:avLst/>
            <a:gdLst/>
            <a:ahLst/>
            <a:cxnLst/>
            <a:rect l="l" t="t" r="r" b="b"/>
            <a:pathLst>
              <a:path w="4248785" h="4074160">
                <a:moveTo>
                  <a:pt x="0" y="4073652"/>
                </a:moveTo>
                <a:lnTo>
                  <a:pt x="4248531" y="4073652"/>
                </a:lnTo>
                <a:lnTo>
                  <a:pt x="4248531" y="0"/>
                </a:lnTo>
                <a:lnTo>
                  <a:pt x="0" y="0"/>
                </a:lnTo>
                <a:lnTo>
                  <a:pt x="0" y="4073652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84631" y="2659379"/>
            <a:ext cx="489204" cy="502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7427" y="2631948"/>
            <a:ext cx="2842260" cy="5303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91255" y="2631948"/>
            <a:ext cx="478535" cy="5303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61359" y="2631948"/>
            <a:ext cx="499872" cy="5303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352800" y="2631948"/>
            <a:ext cx="1120139" cy="5303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064508" y="2631948"/>
            <a:ext cx="498348" cy="5303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154423" y="2631948"/>
            <a:ext cx="486155" cy="5303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84631" y="3134867"/>
            <a:ext cx="489204" cy="5029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57427" y="3107435"/>
            <a:ext cx="2093976" cy="5303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442972" y="3107435"/>
            <a:ext cx="486156" cy="5303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84631" y="3610355"/>
            <a:ext cx="489204" cy="5029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57427" y="3582923"/>
            <a:ext cx="2127504" cy="5303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476500" y="3582923"/>
            <a:ext cx="478536" cy="53035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546604" y="3582923"/>
            <a:ext cx="1475232" cy="5303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57427" y="3985259"/>
            <a:ext cx="499872" cy="5303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48867" y="3985259"/>
            <a:ext cx="1961388" cy="5303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401823" y="3985259"/>
            <a:ext cx="554736" cy="5303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548127" y="3985259"/>
            <a:ext cx="1533144" cy="53035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672840" y="3985259"/>
            <a:ext cx="498348" cy="5303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454863" y="661155"/>
            <a:ext cx="3902710" cy="3790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ANZ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4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FO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DA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MEN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2400">
              <a:latin typeface="Times New Roman"/>
              <a:cs typeface="Times New Roman"/>
            </a:endParaRPr>
          </a:p>
          <a:p>
            <a:pPr marL="355600" marR="532130" indent="-342900">
              <a:lnSpc>
                <a:spcPct val="110000"/>
              </a:lnSpc>
            </a:pPr>
            <a:r>
              <a:rPr dirty="0" sz="2400" spc="-20" b="1">
                <a:latin typeface="Franklin Gothic Book"/>
                <a:cs typeface="Franklin Gothic Book"/>
              </a:rPr>
              <a:t>G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spc="-10" b="1">
                <a:latin typeface="Franklin Gothic Book"/>
                <a:cs typeface="Franklin Gothic Book"/>
              </a:rPr>
              <a:t>l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spc="-10" b="1">
                <a:latin typeface="Franklin Gothic Book"/>
                <a:cs typeface="Franklin Gothic Book"/>
              </a:rPr>
              <a:t>m</a:t>
            </a:r>
            <a:r>
              <a:rPr dirty="0" sz="2400" spc="0" b="1">
                <a:latin typeface="Franklin Gothic Book"/>
                <a:cs typeface="Franklin Gothic Book"/>
              </a:rPr>
              <a:t>i</a:t>
            </a:r>
            <a:r>
              <a:rPr dirty="0" sz="2400" b="1">
                <a:latin typeface="Franklin Gothic Book"/>
                <a:cs typeface="Franklin Gothic Book"/>
              </a:rPr>
              <a:t>-</a:t>
            </a:r>
            <a:r>
              <a:rPr dirty="0" sz="2400" spc="-10" b="1">
                <a:latin typeface="Franklin Gothic Book"/>
                <a:cs typeface="Franklin Gothic Book"/>
              </a:rPr>
              <a:t>solido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a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0" b="1">
                <a:latin typeface="Franklin Gothic Book"/>
                <a:cs typeface="Franklin Gothic Book"/>
              </a:rPr>
              <a:t>t</a:t>
            </a:r>
            <a:r>
              <a:rPr dirty="0" sz="2400" spc="-5" b="1">
                <a:latin typeface="Franklin Gothic Book"/>
                <a:cs typeface="Franklin Gothic Book"/>
              </a:rPr>
              <a:t>a</a:t>
            </a:r>
            <a:r>
              <a:rPr dirty="0" sz="2400" spc="-15" b="1">
                <a:latin typeface="Franklin Gothic Book"/>
                <a:cs typeface="Franklin Gothic Book"/>
              </a:rPr>
              <a:t>mente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b="1">
                <a:latin typeface="Franklin Gothic Book"/>
                <a:cs typeface="Franklin Gothic Book"/>
              </a:rPr>
              <a:t>idr</a:t>
            </a:r>
            <a:r>
              <a:rPr dirty="0" sz="2400" spc="-15" b="1">
                <a:latin typeface="Franklin Gothic Book"/>
                <a:cs typeface="Franklin Gothic Book"/>
              </a:rPr>
              <a:t>atato</a:t>
            </a:r>
            <a:endParaRPr sz="24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2400" spc="-5" b="1">
                <a:latin typeface="Franklin Gothic Book"/>
                <a:cs typeface="Franklin Gothic Book"/>
              </a:rPr>
              <a:t>Co</a:t>
            </a:r>
            <a:r>
              <a:rPr dirty="0" sz="2400" spc="-20" b="1">
                <a:latin typeface="Franklin Gothic Book"/>
                <a:cs typeface="Franklin Gothic Book"/>
              </a:rPr>
              <a:t>m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25" b="1">
                <a:latin typeface="Franklin Gothic Book"/>
                <a:cs typeface="Franklin Gothic Book"/>
              </a:rPr>
              <a:t>s</a:t>
            </a:r>
            <a:r>
              <a:rPr dirty="0" sz="2400" spc="-10" b="1">
                <a:latin typeface="Franklin Gothic Book"/>
                <a:cs typeface="Franklin Gothic Book"/>
              </a:rPr>
              <a:t>ta</a:t>
            </a:r>
            <a:r>
              <a:rPr dirty="0" sz="2400" spc="-35" b="1">
                <a:latin typeface="Franklin Gothic Book"/>
                <a:cs typeface="Franklin Gothic Book"/>
              </a:rPr>
              <a:t> </a:t>
            </a:r>
            <a:r>
              <a:rPr dirty="0" sz="2400" b="1">
                <a:latin typeface="Franklin Gothic Book"/>
                <a:cs typeface="Franklin Gothic Book"/>
              </a:rPr>
              <a:t>pri</a:t>
            </a:r>
            <a:r>
              <a:rPr dirty="0" sz="2400" spc="-15" b="1">
                <a:latin typeface="Franklin Gothic Book"/>
                <a:cs typeface="Franklin Gothic Book"/>
              </a:rPr>
              <a:t>n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15" b="1">
                <a:latin typeface="Franklin Gothic Book"/>
                <a:cs typeface="Franklin Gothic Book"/>
              </a:rPr>
              <a:t>ipal</a:t>
            </a:r>
            <a:r>
              <a:rPr dirty="0" sz="2400" spc="-10" b="1">
                <a:latin typeface="Franklin Gothic Book"/>
                <a:cs typeface="Franklin Gothic Book"/>
              </a:rPr>
              <a:t>m</a:t>
            </a:r>
            <a:r>
              <a:rPr dirty="0" sz="2400" spc="-15" b="1">
                <a:latin typeface="Franklin Gothic Book"/>
                <a:cs typeface="Franklin Gothic Book"/>
              </a:rPr>
              <a:t>e</a:t>
            </a:r>
            <a:r>
              <a:rPr dirty="0" sz="2400" spc="-25" b="1">
                <a:latin typeface="Franklin Gothic Book"/>
                <a:cs typeface="Franklin Gothic Book"/>
              </a:rPr>
              <a:t>n</a:t>
            </a:r>
            <a:r>
              <a:rPr dirty="0" sz="2400" spc="-10" b="1">
                <a:latin typeface="Franklin Gothic Book"/>
                <a:cs typeface="Franklin Gothic Book"/>
              </a:rPr>
              <a:t>te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da</a:t>
            </a:r>
            <a:r>
              <a:rPr dirty="0" sz="2400" b="1">
                <a:latin typeface="Franklin Gothic Book"/>
                <a:cs typeface="Franklin Gothic Book"/>
              </a:rPr>
              <a:t>:</a:t>
            </a:r>
            <a:endParaRPr sz="2400">
              <a:latin typeface="Franklin Gothic Book"/>
              <a:cs typeface="Franklin Gothic Book"/>
            </a:endParaRPr>
          </a:p>
          <a:p>
            <a:pPr marL="492759" indent="-287020">
              <a:lnSpc>
                <a:spcPct val="100000"/>
              </a:lnSpc>
              <a:spcBef>
                <a:spcPts val="865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2400" spc="-15" b="1" i="1">
                <a:latin typeface="Franklin Gothic Book"/>
                <a:cs typeface="Franklin Gothic Book"/>
              </a:rPr>
              <a:t>G</a:t>
            </a:r>
            <a:r>
              <a:rPr dirty="0" sz="2400" b="1" i="1">
                <a:latin typeface="Franklin Gothic Book"/>
                <a:cs typeface="Franklin Gothic Book"/>
              </a:rPr>
              <a:t>l</a:t>
            </a:r>
            <a:r>
              <a:rPr dirty="0" sz="2400" b="1" i="1">
                <a:latin typeface="Franklin Gothic Book"/>
                <a:cs typeface="Franklin Gothic Book"/>
              </a:rPr>
              <a:t>i</a:t>
            </a:r>
            <a:r>
              <a:rPr dirty="0" sz="2400" spc="-20" b="1" i="1">
                <a:latin typeface="Franklin Gothic Book"/>
                <a:cs typeface="Franklin Gothic Book"/>
              </a:rPr>
              <a:t>co</a:t>
            </a:r>
            <a:r>
              <a:rPr dirty="0" sz="2400" spc="-10" b="1" i="1">
                <a:latin typeface="Franklin Gothic Book"/>
                <a:cs typeface="Franklin Gothic Book"/>
              </a:rPr>
              <a:t>s</a:t>
            </a:r>
            <a:r>
              <a:rPr dirty="0" sz="2400" spc="-20" b="1" i="1">
                <a:latin typeface="Franklin Gothic Book"/>
                <a:cs typeface="Franklin Gothic Book"/>
              </a:rPr>
              <a:t>aminog</a:t>
            </a:r>
            <a:r>
              <a:rPr dirty="0" sz="2400" spc="-5" b="1" i="1">
                <a:latin typeface="Franklin Gothic Book"/>
                <a:cs typeface="Franklin Gothic Book"/>
              </a:rPr>
              <a:t>l</a:t>
            </a:r>
            <a:r>
              <a:rPr dirty="0" sz="2400" spc="-25" b="1" i="1">
                <a:latin typeface="Franklin Gothic Book"/>
                <a:cs typeface="Franklin Gothic Book"/>
              </a:rPr>
              <a:t>i</a:t>
            </a:r>
            <a:r>
              <a:rPr dirty="0" sz="2400" spc="-20" b="1" i="1">
                <a:latin typeface="Franklin Gothic Book"/>
                <a:cs typeface="Franklin Gothic Book"/>
              </a:rPr>
              <a:t>can</a:t>
            </a:r>
            <a:r>
              <a:rPr dirty="0" sz="2400" spc="-10" b="1" i="1">
                <a:latin typeface="Franklin Gothic Book"/>
                <a:cs typeface="Franklin Gothic Book"/>
              </a:rPr>
              <a:t>i</a:t>
            </a:r>
            <a:r>
              <a:rPr dirty="0" sz="2400" spc="-25" b="1" i="1">
                <a:latin typeface="Franklin Gothic Book"/>
                <a:cs typeface="Franklin Gothic Book"/>
              </a:rPr>
              <a:t> </a:t>
            </a:r>
            <a:r>
              <a:rPr dirty="0" sz="2400" spc="0" b="1" i="1">
                <a:latin typeface="Franklin Gothic Book"/>
                <a:cs typeface="Franklin Gothic Book"/>
              </a:rPr>
              <a:t>(</a:t>
            </a:r>
            <a:r>
              <a:rPr dirty="0" sz="2400" spc="-15" b="1" i="1">
                <a:latin typeface="Franklin Gothic Book"/>
                <a:cs typeface="Franklin Gothic Book"/>
              </a:rPr>
              <a:t>G</a:t>
            </a:r>
            <a:r>
              <a:rPr dirty="0" sz="2400" spc="-5" b="1" i="1">
                <a:latin typeface="Franklin Gothic Book"/>
                <a:cs typeface="Franklin Gothic Book"/>
              </a:rPr>
              <a:t>A</a:t>
            </a:r>
            <a:r>
              <a:rPr dirty="0" sz="2400" spc="-20" b="1" i="1">
                <a:latin typeface="Franklin Gothic Book"/>
                <a:cs typeface="Franklin Gothic Book"/>
              </a:rPr>
              <a:t>G</a:t>
            </a:r>
            <a:r>
              <a:rPr dirty="0" sz="2400" spc="-20" b="1" i="1">
                <a:latin typeface="Franklin Gothic Book"/>
                <a:cs typeface="Franklin Gothic Book"/>
              </a:rPr>
              <a:t>s</a:t>
            </a:r>
            <a:r>
              <a:rPr dirty="0" sz="2400" spc="-10" b="1" i="1">
                <a:latin typeface="Franklin Gothic Book"/>
                <a:cs typeface="Franklin Gothic Book"/>
              </a:rPr>
              <a:t>)</a:t>
            </a:r>
            <a:endParaRPr sz="2400">
              <a:latin typeface="Franklin Gothic Book"/>
              <a:cs typeface="Franklin Gothic Book"/>
            </a:endParaRPr>
          </a:p>
          <a:p>
            <a:pPr marL="492759" indent="-287020">
              <a:lnSpc>
                <a:spcPct val="100000"/>
              </a:lnSpc>
              <a:spcBef>
                <a:spcPts val="865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2400" spc="-10" b="1" i="1">
                <a:latin typeface="Franklin Gothic Book"/>
                <a:cs typeface="Franklin Gothic Book"/>
              </a:rPr>
              <a:t>P</a:t>
            </a:r>
            <a:r>
              <a:rPr dirty="0" sz="2400" b="1" i="1">
                <a:latin typeface="Franklin Gothic Book"/>
                <a:cs typeface="Franklin Gothic Book"/>
              </a:rPr>
              <a:t>r</a:t>
            </a:r>
            <a:r>
              <a:rPr dirty="0" sz="2400" spc="-10" b="1" i="1">
                <a:latin typeface="Franklin Gothic Book"/>
                <a:cs typeface="Franklin Gothic Book"/>
              </a:rPr>
              <a:t>o</a:t>
            </a:r>
            <a:r>
              <a:rPr dirty="0" sz="2400" spc="-15" b="1" i="1">
                <a:latin typeface="Franklin Gothic Book"/>
                <a:cs typeface="Franklin Gothic Book"/>
              </a:rPr>
              <a:t>teo</a:t>
            </a:r>
            <a:r>
              <a:rPr dirty="0" sz="2400" spc="-10" b="1" i="1">
                <a:latin typeface="Franklin Gothic Book"/>
                <a:cs typeface="Franklin Gothic Book"/>
              </a:rPr>
              <a:t>g</a:t>
            </a:r>
            <a:r>
              <a:rPr dirty="0" sz="2400" spc="-15" b="1" i="1">
                <a:latin typeface="Franklin Gothic Book"/>
                <a:cs typeface="Franklin Gothic Book"/>
              </a:rPr>
              <a:t>lic</a:t>
            </a:r>
            <a:r>
              <a:rPr dirty="0" sz="2400" spc="-10" b="1" i="1">
                <a:latin typeface="Franklin Gothic Book"/>
                <a:cs typeface="Franklin Gothic Book"/>
              </a:rPr>
              <a:t>a</a:t>
            </a:r>
            <a:r>
              <a:rPr dirty="0" sz="2400" spc="-10" b="1" i="1">
                <a:latin typeface="Franklin Gothic Book"/>
                <a:cs typeface="Franklin Gothic Book"/>
              </a:rPr>
              <a:t>ni</a:t>
            </a:r>
            <a:endParaRPr sz="2400">
              <a:latin typeface="Franklin Gothic Book"/>
              <a:cs typeface="Franklin Gothic Book"/>
            </a:endParaRPr>
          </a:p>
          <a:p>
            <a:pPr marL="492759" marR="396240" indent="-287020">
              <a:lnSpc>
                <a:spcPct val="110000"/>
              </a:lnSpc>
              <a:spcBef>
                <a:spcPts val="575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2400" spc="-15" b="1" i="1">
                <a:latin typeface="Franklin Gothic Book"/>
                <a:cs typeface="Franklin Gothic Book"/>
              </a:rPr>
              <a:t>G</a:t>
            </a:r>
            <a:r>
              <a:rPr dirty="0" sz="2400" b="1" i="1">
                <a:latin typeface="Franklin Gothic Book"/>
                <a:cs typeface="Franklin Gothic Book"/>
              </a:rPr>
              <a:t>l</a:t>
            </a:r>
            <a:r>
              <a:rPr dirty="0" sz="2400" b="1" i="1">
                <a:latin typeface="Franklin Gothic Book"/>
                <a:cs typeface="Franklin Gothic Book"/>
              </a:rPr>
              <a:t>i</a:t>
            </a:r>
            <a:r>
              <a:rPr dirty="0" sz="2400" spc="-20" b="1" i="1">
                <a:latin typeface="Franklin Gothic Book"/>
                <a:cs typeface="Franklin Gothic Book"/>
              </a:rPr>
              <a:t>coprot</a:t>
            </a:r>
            <a:r>
              <a:rPr dirty="0" sz="2400" spc="-15" b="1" i="1">
                <a:latin typeface="Franklin Gothic Book"/>
                <a:cs typeface="Franklin Gothic Book"/>
              </a:rPr>
              <a:t>eine</a:t>
            </a:r>
            <a:r>
              <a:rPr dirty="0" sz="2400" spc="-40" b="1" i="1">
                <a:latin typeface="Franklin Gothic Book"/>
                <a:cs typeface="Franklin Gothic Book"/>
              </a:rPr>
              <a:t> </a:t>
            </a:r>
            <a:r>
              <a:rPr dirty="0" sz="2400" spc="-10" b="1" i="1">
                <a:latin typeface="Franklin Gothic Book"/>
                <a:cs typeface="Franklin Gothic Book"/>
              </a:rPr>
              <a:t>a</a:t>
            </a:r>
            <a:r>
              <a:rPr dirty="0" sz="2400" b="1" i="1">
                <a:latin typeface="Franklin Gothic Book"/>
                <a:cs typeface="Franklin Gothic Book"/>
              </a:rPr>
              <a:t>d</a:t>
            </a:r>
            <a:r>
              <a:rPr dirty="0" sz="2400" spc="-10" b="1" i="1">
                <a:latin typeface="Franklin Gothic Book"/>
                <a:cs typeface="Franklin Gothic Book"/>
              </a:rPr>
              <a:t>e</a:t>
            </a:r>
            <a:r>
              <a:rPr dirty="0" sz="2400" spc="-10" b="1" i="1">
                <a:latin typeface="Franklin Gothic Book"/>
                <a:cs typeface="Franklin Gothic Book"/>
              </a:rPr>
              <a:t>s</a:t>
            </a:r>
            <a:r>
              <a:rPr dirty="0" sz="2400" spc="-15" b="1" i="1">
                <a:latin typeface="Franklin Gothic Book"/>
                <a:cs typeface="Franklin Gothic Book"/>
              </a:rPr>
              <a:t>ive</a:t>
            </a:r>
            <a:r>
              <a:rPr dirty="0" sz="2400" spc="-15" b="1" i="1">
                <a:latin typeface="Franklin Gothic Book"/>
                <a:cs typeface="Franklin Gothic Book"/>
              </a:rPr>
              <a:t> </a:t>
            </a:r>
            <a:r>
              <a:rPr dirty="0" sz="2400" spc="0" b="1" i="1">
                <a:latin typeface="Franklin Gothic Book"/>
                <a:cs typeface="Franklin Gothic Book"/>
              </a:rPr>
              <a:t>(</a:t>
            </a:r>
            <a:r>
              <a:rPr dirty="0" sz="2400" b="1" i="1">
                <a:latin typeface="Franklin Gothic Book"/>
                <a:cs typeface="Franklin Gothic Book"/>
              </a:rPr>
              <a:t>f</a:t>
            </a:r>
            <a:r>
              <a:rPr dirty="0" sz="2400" spc="-15" b="1" i="1">
                <a:latin typeface="Franklin Gothic Book"/>
                <a:cs typeface="Franklin Gothic Book"/>
              </a:rPr>
              <a:t>i</a:t>
            </a:r>
            <a:r>
              <a:rPr dirty="0" sz="2400" spc="-10" b="1" i="1">
                <a:latin typeface="Franklin Gothic Book"/>
                <a:cs typeface="Franklin Gothic Book"/>
              </a:rPr>
              <a:t>b</a:t>
            </a:r>
            <a:r>
              <a:rPr dirty="0" sz="2400" spc="-15" b="1" i="1">
                <a:latin typeface="Franklin Gothic Book"/>
                <a:cs typeface="Franklin Gothic Book"/>
              </a:rPr>
              <a:t>ro</a:t>
            </a:r>
            <a:r>
              <a:rPr dirty="0" sz="2400" spc="-25" b="1" i="1">
                <a:latin typeface="Franklin Gothic Book"/>
                <a:cs typeface="Franklin Gothic Book"/>
              </a:rPr>
              <a:t>n</a:t>
            </a:r>
            <a:r>
              <a:rPr dirty="0" sz="2400" spc="-10" b="1" i="1">
                <a:latin typeface="Franklin Gothic Book"/>
                <a:cs typeface="Franklin Gothic Book"/>
              </a:rPr>
              <a:t>ectin</a:t>
            </a:r>
            <a:r>
              <a:rPr dirty="0" sz="2400" spc="-5" b="1" i="1">
                <a:latin typeface="Franklin Gothic Book"/>
                <a:cs typeface="Franklin Gothic Book"/>
              </a:rPr>
              <a:t>a</a:t>
            </a:r>
            <a:r>
              <a:rPr dirty="0" sz="2400" b="1" i="1">
                <a:latin typeface="Franklin Gothic Book"/>
                <a:cs typeface="Franklin Gothic Book"/>
              </a:rPr>
              <a:t>,</a:t>
            </a:r>
            <a:r>
              <a:rPr dirty="0" sz="2400" spc="-50" b="1" i="1">
                <a:latin typeface="Franklin Gothic Book"/>
                <a:cs typeface="Franklin Gothic Book"/>
              </a:rPr>
              <a:t> </a:t>
            </a:r>
            <a:r>
              <a:rPr dirty="0" sz="2400" b="1" i="1">
                <a:latin typeface="Franklin Gothic Book"/>
                <a:cs typeface="Franklin Gothic Book"/>
              </a:rPr>
              <a:t>l</a:t>
            </a:r>
            <a:r>
              <a:rPr dirty="0" sz="2400" spc="-10" b="1" i="1">
                <a:latin typeface="Franklin Gothic Book"/>
                <a:cs typeface="Franklin Gothic Book"/>
              </a:rPr>
              <a:t>a</a:t>
            </a:r>
            <a:r>
              <a:rPr dirty="0" sz="2400" spc="-15" b="1" i="1">
                <a:latin typeface="Franklin Gothic Book"/>
                <a:cs typeface="Franklin Gothic Book"/>
              </a:rPr>
              <a:t>m</a:t>
            </a:r>
            <a:r>
              <a:rPr dirty="0" sz="2400" b="1" i="1">
                <a:latin typeface="Franklin Gothic Book"/>
                <a:cs typeface="Franklin Gothic Book"/>
              </a:rPr>
              <a:t>i</a:t>
            </a:r>
            <a:r>
              <a:rPr dirty="0" sz="2400" spc="-15" b="1" i="1">
                <a:latin typeface="Franklin Gothic Book"/>
                <a:cs typeface="Franklin Gothic Book"/>
              </a:rPr>
              <a:t>nin</a:t>
            </a:r>
            <a:r>
              <a:rPr dirty="0" sz="2400" spc="-10" b="1" i="1">
                <a:latin typeface="Franklin Gothic Book"/>
                <a:cs typeface="Franklin Gothic Book"/>
              </a:rPr>
              <a:t>a</a:t>
            </a:r>
            <a:r>
              <a:rPr dirty="0" sz="2400" spc="-10" b="1" i="1">
                <a:latin typeface="Franklin Gothic Book"/>
                <a:cs typeface="Franklin Gothic Book"/>
              </a:rPr>
              <a:t>)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511675" y="1195450"/>
            <a:ext cx="4632325" cy="488149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5968" y="658368"/>
            <a:ext cx="7775448" cy="373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3088" y="571500"/>
            <a:ext cx="3169920" cy="460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0707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MEM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BR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NA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B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AL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9514" y="4581080"/>
            <a:ext cx="2973705" cy="1754505"/>
          </a:xfrm>
          <a:prstGeom prst="rect">
            <a:avLst/>
          </a:prstGeom>
          <a:solidFill>
            <a:srgbClr val="CCCCCC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65735">
              <a:lnSpc>
                <a:spcPts val="2300"/>
              </a:lnSpc>
            </a:pPr>
            <a:r>
              <a:rPr dirty="0" sz="2000" spc="-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ova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ra 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'ep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te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o ed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il</a:t>
            </a:r>
            <a:endParaRPr sz="2000">
              <a:latin typeface="Franklin Gothic Book"/>
              <a:cs typeface="Franklin Gothic Book"/>
            </a:endParaRPr>
          </a:p>
          <a:p>
            <a:pPr algn="ctr" marL="342265">
              <a:lnSpc>
                <a:spcPts val="2205"/>
              </a:lnSpc>
            </a:pP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essu</a:t>
            </a:r>
            <a:r>
              <a:rPr dirty="0" sz="2000">
                <a:latin typeface="Franklin Gothic Book"/>
                <a:cs typeface="Franklin Gothic Book"/>
              </a:rPr>
              <a:t>to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connet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endParaRPr sz="2000">
              <a:latin typeface="Franklin Gothic Book"/>
              <a:cs typeface="Franklin Gothic Book"/>
            </a:endParaRPr>
          </a:p>
          <a:p>
            <a:pPr marL="330200" indent="714375">
              <a:lnSpc>
                <a:spcPts val="2305"/>
              </a:lnSpc>
            </a:pPr>
            <a:r>
              <a:rPr dirty="0" sz="2000">
                <a:latin typeface="Franklin Gothic Book"/>
                <a:cs typeface="Franklin Gothic Book"/>
              </a:rPr>
              <a:t>so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to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nte</a:t>
            </a:r>
            <a:endParaRPr sz="2000">
              <a:latin typeface="Franklin Gothic Book"/>
              <a:cs typeface="Franklin Gothic Book"/>
            </a:endParaRPr>
          </a:p>
          <a:p>
            <a:pPr marL="605790" marR="256540" indent="-276225">
              <a:lnSpc>
                <a:spcPts val="2200"/>
              </a:lnSpc>
              <a:spcBef>
                <a:spcPts val="515"/>
              </a:spcBef>
            </a:pPr>
            <a:r>
              <a:rPr dirty="0" sz="2000" spc="-5">
                <a:latin typeface="Franklin Gothic Book"/>
                <a:cs typeface="Franklin Gothic Book"/>
              </a:rPr>
              <a:t>Pe</a:t>
            </a:r>
            <a:r>
              <a:rPr dirty="0" sz="2000">
                <a:latin typeface="Franklin Gothic Book"/>
                <a:cs typeface="Franklin Gothic Book"/>
              </a:rPr>
              <a:t>r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mu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coli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 te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to</a:t>
            </a:r>
            <a:r>
              <a:rPr dirty="0" sz="2000">
                <a:latin typeface="Franklin Gothic Book"/>
                <a:cs typeface="Franklin Gothic Book"/>
              </a:rPr>
              <a:t> nervoso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è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la 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mina</a:t>
            </a:r>
            <a:endParaRPr sz="2000">
              <a:latin typeface="Franklin Gothic Book"/>
              <a:cs typeface="Franklin Gothic Book"/>
            </a:endParaRPr>
          </a:p>
          <a:p>
            <a:pPr algn="ctr" marL="342900">
              <a:lnSpc>
                <a:spcPts val="2170"/>
              </a:lnSpc>
            </a:pPr>
            <a:r>
              <a:rPr dirty="0" sz="2000">
                <a:latin typeface="Franklin Gothic Book"/>
                <a:cs typeface="Franklin Gothic Book"/>
              </a:rPr>
              <a:t>es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erna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92090" y="1306449"/>
            <a:ext cx="3689985" cy="3201035"/>
          </a:xfrm>
          <a:custGeom>
            <a:avLst/>
            <a:gdLst/>
            <a:ahLst/>
            <a:cxnLst/>
            <a:rect l="l" t="t" r="r" b="b"/>
            <a:pathLst>
              <a:path w="3689984" h="3201035">
                <a:moveTo>
                  <a:pt x="0" y="3200908"/>
                </a:moveTo>
                <a:lnTo>
                  <a:pt x="3689985" y="3200908"/>
                </a:lnTo>
                <a:lnTo>
                  <a:pt x="3689985" y="0"/>
                </a:lnTo>
                <a:lnTo>
                  <a:pt x="0" y="0"/>
                </a:lnTo>
                <a:lnTo>
                  <a:pt x="0" y="3200908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92090" y="1306449"/>
            <a:ext cx="3689985" cy="3201035"/>
          </a:xfrm>
          <a:custGeom>
            <a:avLst/>
            <a:gdLst/>
            <a:ahLst/>
            <a:cxnLst/>
            <a:rect l="l" t="t" r="r" b="b"/>
            <a:pathLst>
              <a:path w="3689984" h="3201035">
                <a:moveTo>
                  <a:pt x="0" y="3200908"/>
                </a:moveTo>
                <a:lnTo>
                  <a:pt x="3689985" y="3200908"/>
                </a:lnTo>
                <a:lnTo>
                  <a:pt x="3689985" y="0"/>
                </a:lnTo>
                <a:lnTo>
                  <a:pt x="0" y="0"/>
                </a:lnTo>
                <a:lnTo>
                  <a:pt x="0" y="3200908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505956" y="2255520"/>
            <a:ext cx="333755" cy="348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801611" y="2237232"/>
            <a:ext cx="2019300" cy="3672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540495" y="2237232"/>
            <a:ext cx="330707" cy="3672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505956" y="2596895"/>
            <a:ext cx="333755" cy="348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801611" y="2578607"/>
            <a:ext cx="1502663" cy="3672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505956" y="3572255"/>
            <a:ext cx="333755" cy="348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801611" y="3553967"/>
            <a:ext cx="1903476" cy="3672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801611" y="3846576"/>
            <a:ext cx="978407" cy="3672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499604" y="3846576"/>
            <a:ext cx="1525524" cy="3672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744711" y="3846576"/>
            <a:ext cx="339851" cy="3672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280152" y="1349619"/>
            <a:ext cx="3667125" cy="2813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re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strati</a:t>
            </a:r>
            <a:endParaRPr sz="1600">
              <a:latin typeface="Franklin Gothic Book"/>
              <a:cs typeface="Franklin Gothic Book"/>
            </a:endParaRPr>
          </a:p>
          <a:p>
            <a:pPr marL="492759" marR="148590" indent="-287020">
              <a:lnSpc>
                <a:spcPct val="120000"/>
              </a:lnSpc>
              <a:spcBef>
                <a:spcPts val="384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Due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superiori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der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van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dal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5">
                <a:latin typeface="Franklin Gothic Book"/>
                <a:cs typeface="Franklin Gothic Book"/>
              </a:rPr>
              <a:t>'epitel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o,</a:t>
            </a:r>
            <a:r>
              <a:rPr dirty="0" sz="1600" spc="-10">
                <a:latin typeface="Franklin Gothic Book"/>
                <a:cs typeface="Franklin Gothic Book"/>
              </a:rPr>
              <a:t> ch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ati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lamina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20">
                <a:latin typeface="Franklin Gothic Book"/>
                <a:cs typeface="Franklin Gothic Book"/>
              </a:rPr>
              <a:t>b</a:t>
            </a:r>
            <a:r>
              <a:rPr dirty="0" sz="1600" spc="-10">
                <a:latin typeface="Franklin Gothic Book"/>
                <a:cs typeface="Franklin Gothic Book"/>
              </a:rPr>
              <a:t>as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endParaRPr sz="1600">
              <a:latin typeface="Franklin Gothic Book"/>
              <a:cs typeface="Franklin Gothic Book"/>
            </a:endParaRPr>
          </a:p>
          <a:p>
            <a:pPr lvl="1" marL="1651000" indent="-304800">
              <a:lnSpc>
                <a:spcPct val="100000"/>
              </a:lnSpc>
              <a:spcBef>
                <a:spcPts val="765"/>
              </a:spcBef>
              <a:buClr>
                <a:srgbClr val="822333"/>
              </a:buClr>
              <a:buFont typeface="Arial"/>
              <a:buChar char="•"/>
              <a:tabLst>
                <a:tab pos="1651635" algn="l"/>
              </a:tabLst>
            </a:pPr>
            <a:r>
              <a:rPr dirty="0" sz="1600" spc="-10" i="1">
                <a:latin typeface="Franklin Gothic Book"/>
                <a:cs typeface="Franklin Gothic Book"/>
              </a:rPr>
              <a:t>Lamina</a:t>
            </a:r>
            <a:r>
              <a:rPr dirty="0" sz="1600" spc="-5" i="1">
                <a:latin typeface="Franklin Gothic Book"/>
                <a:cs typeface="Franklin Gothic Book"/>
              </a:rPr>
              <a:t> </a:t>
            </a:r>
            <a:r>
              <a:rPr dirty="0" sz="1600" spc="-10" i="1">
                <a:latin typeface="Franklin Gothic Book"/>
                <a:cs typeface="Franklin Gothic Book"/>
              </a:rPr>
              <a:t>r</a:t>
            </a:r>
            <a:r>
              <a:rPr dirty="0" sz="1600" spc="-20" i="1">
                <a:latin typeface="Franklin Gothic Book"/>
                <a:cs typeface="Franklin Gothic Book"/>
              </a:rPr>
              <a:t>a</a:t>
            </a:r>
            <a:r>
              <a:rPr dirty="0" sz="1600" spc="-10" i="1">
                <a:latin typeface="Franklin Gothic Book"/>
                <a:cs typeface="Franklin Gothic Book"/>
              </a:rPr>
              <a:t>ra</a:t>
            </a:r>
            <a:r>
              <a:rPr dirty="0" sz="1600" spc="10" i="1">
                <a:latin typeface="Franklin Gothic Book"/>
                <a:cs typeface="Franklin Gothic Book"/>
              </a:rPr>
              <a:t> </a:t>
            </a:r>
            <a:r>
              <a:rPr dirty="0" sz="1600" spc="-10" i="1">
                <a:latin typeface="Franklin Gothic Book"/>
                <a:cs typeface="Franklin Gothic Book"/>
              </a:rPr>
              <a:t>(</a:t>
            </a:r>
            <a:r>
              <a:rPr dirty="0" sz="1600" spc="-5" i="1">
                <a:latin typeface="Franklin Gothic Book"/>
                <a:cs typeface="Franklin Gothic Book"/>
              </a:rPr>
              <a:t>l</a:t>
            </a:r>
            <a:r>
              <a:rPr dirty="0" sz="1600" spc="-15" i="1">
                <a:latin typeface="Franklin Gothic Book"/>
                <a:cs typeface="Franklin Gothic Book"/>
              </a:rPr>
              <a:t>uc</a:t>
            </a:r>
            <a:r>
              <a:rPr dirty="0" sz="1600" spc="-10" i="1">
                <a:latin typeface="Franklin Gothic Book"/>
                <a:cs typeface="Franklin Gothic Book"/>
              </a:rPr>
              <a:t>id</a:t>
            </a:r>
            <a:r>
              <a:rPr dirty="0" sz="1600" spc="-15" i="1">
                <a:latin typeface="Franklin Gothic Book"/>
                <a:cs typeface="Franklin Gothic Book"/>
              </a:rPr>
              <a:t>a)</a:t>
            </a:r>
            <a:endParaRPr sz="1600">
              <a:latin typeface="Franklin Gothic Book"/>
              <a:cs typeface="Franklin Gothic Book"/>
            </a:endParaRPr>
          </a:p>
          <a:p>
            <a:pPr lvl="1" marL="1651000" indent="-304800">
              <a:lnSpc>
                <a:spcPct val="100000"/>
              </a:lnSpc>
              <a:spcBef>
                <a:spcPts val="770"/>
              </a:spcBef>
              <a:buClr>
                <a:srgbClr val="822333"/>
              </a:buClr>
              <a:buFont typeface="Arial"/>
              <a:buChar char="•"/>
              <a:tabLst>
                <a:tab pos="1651635" algn="l"/>
              </a:tabLst>
            </a:pPr>
            <a:r>
              <a:rPr dirty="0" sz="1600" spc="-10" i="1">
                <a:latin typeface="Franklin Gothic Book"/>
                <a:cs typeface="Franklin Gothic Book"/>
              </a:rPr>
              <a:t>Lamina</a:t>
            </a:r>
            <a:r>
              <a:rPr dirty="0" sz="1600" spc="-5" i="1">
                <a:latin typeface="Franklin Gothic Book"/>
                <a:cs typeface="Franklin Gothic Book"/>
              </a:rPr>
              <a:t> </a:t>
            </a:r>
            <a:r>
              <a:rPr dirty="0" sz="1600" spc="-10" i="1">
                <a:latin typeface="Franklin Gothic Book"/>
                <a:cs typeface="Franklin Gothic Book"/>
              </a:rPr>
              <a:t>densa</a:t>
            </a:r>
            <a:endParaRPr sz="1600">
              <a:latin typeface="Franklin Gothic Book"/>
              <a:cs typeface="Franklin Gothic Book"/>
            </a:endParaRPr>
          </a:p>
          <a:p>
            <a:pPr marL="492759" marR="281940" indent="-287020">
              <a:lnSpc>
                <a:spcPct val="120000"/>
              </a:lnSpc>
              <a:spcBef>
                <a:spcPts val="384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Quel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inferiore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deri</a:t>
            </a:r>
            <a:r>
              <a:rPr dirty="0" sz="1600" spc="-15">
                <a:latin typeface="Franklin Gothic Book"/>
                <a:cs typeface="Franklin Gothic Book"/>
              </a:rPr>
              <a:t>v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dal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tessuto</a:t>
            </a:r>
            <a:r>
              <a:rPr dirty="0" sz="1600" spc="-10">
                <a:latin typeface="Franklin Gothic Book"/>
                <a:cs typeface="Franklin Gothic Book"/>
              </a:rPr>
              <a:t> conn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tt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vo</a:t>
            </a:r>
            <a:endParaRPr sz="1600">
              <a:latin typeface="Franklin Gothic Book"/>
              <a:cs typeface="Franklin Gothic Book"/>
            </a:endParaRPr>
          </a:p>
          <a:p>
            <a:pPr lvl="1" marL="1651000" marR="5080" indent="-304800">
              <a:lnSpc>
                <a:spcPct val="120000"/>
              </a:lnSpc>
              <a:spcBef>
                <a:spcPts val="380"/>
              </a:spcBef>
              <a:buClr>
                <a:srgbClr val="822333"/>
              </a:buClr>
              <a:buFont typeface="Arial"/>
              <a:buChar char="•"/>
              <a:tabLst>
                <a:tab pos="1651635" algn="l"/>
              </a:tabLst>
            </a:pPr>
            <a:r>
              <a:rPr dirty="0" sz="1600" spc="-10" i="1">
                <a:latin typeface="Franklin Gothic Book"/>
                <a:cs typeface="Franklin Gothic Book"/>
              </a:rPr>
              <a:t>Lamina</a:t>
            </a:r>
            <a:r>
              <a:rPr dirty="0" sz="1600" spc="-5" i="1">
                <a:latin typeface="Franklin Gothic Book"/>
                <a:cs typeface="Franklin Gothic Book"/>
              </a:rPr>
              <a:t> </a:t>
            </a:r>
            <a:r>
              <a:rPr dirty="0" sz="1600" spc="-25" i="1">
                <a:latin typeface="Franklin Gothic Book"/>
                <a:cs typeface="Franklin Gothic Book"/>
              </a:rPr>
              <a:t>R</a:t>
            </a:r>
            <a:r>
              <a:rPr dirty="0" sz="1600" spc="-10" i="1">
                <a:latin typeface="Franklin Gothic Book"/>
                <a:cs typeface="Franklin Gothic Book"/>
              </a:rPr>
              <a:t>eti</a:t>
            </a:r>
            <a:r>
              <a:rPr dirty="0" sz="1600" spc="-15" i="1">
                <a:latin typeface="Franklin Gothic Book"/>
                <a:cs typeface="Franklin Gothic Book"/>
              </a:rPr>
              <a:t>colare</a:t>
            </a:r>
            <a:r>
              <a:rPr dirty="0" sz="1600" spc="-10" i="1">
                <a:latin typeface="Franklin Gothic Book"/>
                <a:cs typeface="Franklin Gothic Book"/>
              </a:rPr>
              <a:t> (</a:t>
            </a:r>
            <a:r>
              <a:rPr dirty="0" sz="1600" spc="-5" i="1">
                <a:latin typeface="Franklin Gothic Book"/>
                <a:cs typeface="Franklin Gothic Book"/>
              </a:rPr>
              <a:t>l</a:t>
            </a:r>
            <a:r>
              <a:rPr dirty="0" sz="1600" spc="-20" i="1">
                <a:latin typeface="Franklin Gothic Book"/>
                <a:cs typeface="Franklin Gothic Book"/>
              </a:rPr>
              <a:t>am</a:t>
            </a:r>
            <a:r>
              <a:rPr dirty="0" sz="1600" i="1">
                <a:latin typeface="Franklin Gothic Book"/>
                <a:cs typeface="Franklin Gothic Book"/>
              </a:rPr>
              <a:t>i</a:t>
            </a:r>
            <a:r>
              <a:rPr dirty="0" sz="1600" spc="-10" i="1">
                <a:latin typeface="Franklin Gothic Book"/>
                <a:cs typeface="Franklin Gothic Book"/>
              </a:rPr>
              <a:t>na</a:t>
            </a:r>
            <a:r>
              <a:rPr dirty="0" sz="1600" spc="-5" i="1">
                <a:latin typeface="Franklin Gothic Book"/>
                <a:cs typeface="Franklin Gothic Book"/>
              </a:rPr>
              <a:t> </a:t>
            </a:r>
            <a:r>
              <a:rPr dirty="0" sz="1600" spc="-5" i="1">
                <a:latin typeface="Franklin Gothic Book"/>
                <a:cs typeface="Franklin Gothic Book"/>
              </a:rPr>
              <a:t>f</a:t>
            </a:r>
            <a:r>
              <a:rPr dirty="0" sz="1600" i="1">
                <a:latin typeface="Franklin Gothic Book"/>
                <a:cs typeface="Franklin Gothic Book"/>
              </a:rPr>
              <a:t>i</a:t>
            </a:r>
            <a:r>
              <a:rPr dirty="0" sz="1600" spc="-10" i="1">
                <a:latin typeface="Franklin Gothic Book"/>
                <a:cs typeface="Franklin Gothic Book"/>
              </a:rPr>
              <a:t>bro</a:t>
            </a:r>
            <a:r>
              <a:rPr dirty="0" sz="1600" spc="-20" i="1">
                <a:latin typeface="Franklin Gothic Book"/>
                <a:cs typeface="Franklin Gothic Book"/>
              </a:rPr>
              <a:t>r</a:t>
            </a:r>
            <a:r>
              <a:rPr dirty="0" sz="1600" spc="-10" i="1">
                <a:latin typeface="Franklin Gothic Book"/>
                <a:cs typeface="Franklin Gothic Book"/>
              </a:rPr>
              <a:t>eti</a:t>
            </a:r>
            <a:r>
              <a:rPr dirty="0" sz="1600" spc="-15" i="1">
                <a:latin typeface="Franklin Gothic Book"/>
                <a:cs typeface="Franklin Gothic Book"/>
              </a:rPr>
              <a:t>cu</a:t>
            </a:r>
            <a:r>
              <a:rPr dirty="0" sz="1600" spc="-5" i="1">
                <a:latin typeface="Franklin Gothic Book"/>
                <a:cs typeface="Franklin Gothic Book"/>
              </a:rPr>
              <a:t>l</a:t>
            </a:r>
            <a:r>
              <a:rPr dirty="0" sz="1600" spc="-15" i="1">
                <a:latin typeface="Franklin Gothic Book"/>
                <a:cs typeface="Franklin Gothic Book"/>
              </a:rPr>
              <a:t>ari</a:t>
            </a:r>
            <a:r>
              <a:rPr dirty="0" sz="1600" i="1">
                <a:latin typeface="Franklin Gothic Book"/>
                <a:cs typeface="Franklin Gothic Book"/>
              </a:rPr>
              <a:t>s</a:t>
            </a:r>
            <a:r>
              <a:rPr dirty="0" sz="1600" spc="-5" i="1">
                <a:latin typeface="Franklin Gothic Book"/>
                <a:cs typeface="Franklin Gothic Book"/>
              </a:rPr>
              <a:t>)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47846" y="4581131"/>
            <a:ext cx="5542915" cy="1969770"/>
          </a:xfrm>
          <a:prstGeom prst="rect">
            <a:avLst/>
          </a:prstGeom>
          <a:solidFill>
            <a:srgbClr val="CCCCCC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746760" marR="739775">
              <a:lnSpc>
                <a:spcPct val="140100"/>
              </a:lnSpc>
            </a:pPr>
            <a:r>
              <a:rPr dirty="0" sz="1600" spc="-15">
                <a:latin typeface="Franklin Gothic Book"/>
                <a:cs typeface="Franklin Gothic Book"/>
              </a:rPr>
              <a:t>Support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strutturale,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adesione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cel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ula</a:t>
            </a:r>
            <a:r>
              <a:rPr dirty="0" sz="1600" spc="-20">
                <a:latin typeface="Franklin Gothic Book"/>
                <a:cs typeface="Franklin Gothic Book"/>
              </a:rPr>
              <a:t>/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tr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ce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</a:t>
            </a:r>
            <a:r>
              <a:rPr dirty="0" sz="1600" spc="-10">
                <a:latin typeface="Franklin Gothic Book"/>
                <a:cs typeface="Franklin Gothic Book"/>
              </a:rPr>
              <a:t>er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te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>
                <a:latin typeface="Franklin Gothic Book"/>
                <a:cs typeface="Franklin Gothic Book"/>
              </a:rPr>
              <a:t>i </a:t>
            </a:r>
            <a:r>
              <a:rPr dirty="0" sz="1600" spc="-20">
                <a:latin typeface="Franklin Gothic Book"/>
                <a:cs typeface="Franklin Gothic Book"/>
              </a:rPr>
              <a:t>n</a:t>
            </a:r>
            <a:r>
              <a:rPr dirty="0" sz="1600" spc="-10">
                <a:latin typeface="Franklin Gothic Book"/>
                <a:cs typeface="Franklin Gothic Book"/>
              </a:rPr>
              <a:t>utrienti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ed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20">
                <a:latin typeface="Franklin Gothic Book"/>
                <a:cs typeface="Franklin Gothic Book"/>
              </a:rPr>
              <a:t>g</a:t>
            </a:r>
            <a:r>
              <a:rPr dirty="0" sz="1600">
                <a:latin typeface="Franklin Gothic Book"/>
                <a:cs typeface="Franklin Gothic Book"/>
              </a:rPr>
              <a:t>li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sc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5">
                <a:latin typeface="Franklin Gothic Book"/>
                <a:cs typeface="Franklin Gothic Book"/>
              </a:rPr>
              <a:t>rti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ffond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re</a:t>
            </a:r>
            <a:r>
              <a:rPr dirty="0" sz="1600" spc="-10">
                <a:latin typeface="Franklin Gothic Book"/>
                <a:cs typeface="Franklin Gothic Book"/>
              </a:rPr>
              <a:t> Filtro</a:t>
            </a:r>
            <a:r>
              <a:rPr dirty="0" sz="1600" spc="-3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pe</a:t>
            </a:r>
            <a:r>
              <a:rPr dirty="0" sz="1600" spc="-10">
                <a:latin typeface="Franklin Gothic Book"/>
                <a:cs typeface="Franklin Gothic Book"/>
              </a:rPr>
              <a:t>r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crom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lec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5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(rene</a:t>
            </a:r>
            <a:r>
              <a:rPr dirty="0" sz="1600" spc="-5">
                <a:latin typeface="Franklin Gothic Book"/>
                <a:cs typeface="Franklin Gothic Book"/>
              </a:rPr>
              <a:t>)</a:t>
            </a:r>
            <a:endParaRPr sz="1600">
              <a:latin typeface="Franklin Gothic Book"/>
              <a:cs typeface="Franklin Gothic Book"/>
            </a:endParaRPr>
          </a:p>
          <a:p>
            <a:pPr marL="78105" marR="69850" indent="371475">
              <a:lnSpc>
                <a:spcPct val="140000"/>
              </a:lnSpc>
            </a:pPr>
            <a:r>
              <a:rPr dirty="0" sz="1600" spc="-10">
                <a:latin typeface="Franklin Gothic Book"/>
                <a:cs typeface="Franklin Gothic Book"/>
              </a:rPr>
              <a:t>Z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na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fferen</a:t>
            </a:r>
            <a:r>
              <a:rPr dirty="0" sz="1600" spc="-20">
                <a:latin typeface="Franklin Gothic Book"/>
                <a:cs typeface="Franklin Gothic Book"/>
              </a:rPr>
              <a:t>z</a:t>
            </a:r>
            <a:r>
              <a:rPr dirty="0" sz="1600" spc="-10">
                <a:latin typeface="Franklin Gothic Book"/>
                <a:cs typeface="Franklin Gothic Book"/>
              </a:rPr>
              <a:t>ia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ento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polar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z</a:t>
            </a:r>
            <a:r>
              <a:rPr dirty="0" sz="1600" spc="-20">
                <a:latin typeface="Franklin Gothic Book"/>
                <a:cs typeface="Franklin Gothic Book"/>
              </a:rPr>
              <a:t>z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20">
                <a:latin typeface="Franklin Gothic Book"/>
                <a:cs typeface="Franklin Gothic Book"/>
              </a:rPr>
              <a:t>z</a:t>
            </a:r>
            <a:r>
              <a:rPr dirty="0" sz="1600" spc="-10">
                <a:latin typeface="Franklin Gothic Book"/>
                <a:cs typeface="Franklin Gothic Book"/>
              </a:rPr>
              <a:t>ione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delle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cel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ule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N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lla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g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ner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zione</a:t>
            </a:r>
            <a:r>
              <a:rPr dirty="0" sz="1600" spc="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funziona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da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“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utostrada”</a:t>
            </a:r>
            <a:r>
              <a:rPr dirty="0" sz="1600" spc="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per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gr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zione</a:t>
            </a:r>
            <a:endParaRPr sz="1600">
              <a:latin typeface="Franklin Gothic Book"/>
              <a:cs typeface="Franklin Gothic Book"/>
            </a:endParaRPr>
          </a:p>
          <a:p>
            <a:pPr algn="ctr" marL="344170">
              <a:lnSpc>
                <a:spcPct val="100000"/>
              </a:lnSpc>
              <a:spcBef>
                <a:spcPts val="385"/>
              </a:spcBef>
            </a:pPr>
            <a:r>
              <a:rPr dirty="0" sz="1600" spc="-10">
                <a:latin typeface="Franklin Gothic Book"/>
                <a:cs typeface="Franklin Gothic Book"/>
              </a:rPr>
              <a:t>c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ulare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2038" y="1676400"/>
            <a:ext cx="3931412" cy="26887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220080" y="260591"/>
            <a:ext cx="3456432" cy="6454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5968" y="691895"/>
            <a:ext cx="8125968" cy="371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3088" y="603504"/>
            <a:ext cx="4834128" cy="46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322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F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BRE</a:t>
            </a: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CO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NNE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TTIVO</a:t>
            </a:r>
          </a:p>
        </p:txBody>
      </p:sp>
      <p:sp>
        <p:nvSpPr>
          <p:cNvPr id="9" name="object 9"/>
          <p:cNvSpPr/>
          <p:nvPr/>
        </p:nvSpPr>
        <p:spPr>
          <a:xfrm>
            <a:off x="1043609" y="1268742"/>
            <a:ext cx="6320155" cy="5343525"/>
          </a:xfrm>
          <a:custGeom>
            <a:avLst/>
            <a:gdLst/>
            <a:ahLst/>
            <a:cxnLst/>
            <a:rect l="l" t="t" r="r" b="b"/>
            <a:pathLst>
              <a:path w="6320155" h="5343525">
                <a:moveTo>
                  <a:pt x="0" y="5343017"/>
                </a:moveTo>
                <a:lnTo>
                  <a:pt x="6319774" y="5343017"/>
                </a:lnTo>
                <a:lnTo>
                  <a:pt x="6319774" y="0"/>
                </a:lnTo>
                <a:lnTo>
                  <a:pt x="0" y="0"/>
                </a:lnTo>
                <a:lnTo>
                  <a:pt x="0" y="5343017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43609" y="1268742"/>
            <a:ext cx="6320155" cy="5343525"/>
          </a:xfrm>
          <a:custGeom>
            <a:avLst/>
            <a:gdLst/>
            <a:ahLst/>
            <a:cxnLst/>
            <a:rect l="l" t="t" r="r" b="b"/>
            <a:pathLst>
              <a:path w="6320155" h="5343525">
                <a:moveTo>
                  <a:pt x="0" y="5343017"/>
                </a:moveTo>
                <a:lnTo>
                  <a:pt x="6319774" y="5343017"/>
                </a:lnTo>
                <a:lnTo>
                  <a:pt x="6319774" y="0"/>
                </a:lnTo>
                <a:lnTo>
                  <a:pt x="0" y="0"/>
                </a:lnTo>
                <a:lnTo>
                  <a:pt x="0" y="5343017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08732" y="1193291"/>
            <a:ext cx="2820923" cy="627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837688" y="2132076"/>
            <a:ext cx="2763012" cy="6278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125211" y="2132076"/>
            <a:ext cx="565403" cy="6278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325367" y="3107435"/>
            <a:ext cx="1792224" cy="3733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191255" y="3473196"/>
            <a:ext cx="3328416" cy="3733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39255" y="3473196"/>
            <a:ext cx="332231" cy="3733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866644" y="3826764"/>
            <a:ext cx="1324356" cy="6278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715511" y="3826764"/>
            <a:ext cx="1856232" cy="6278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096255" y="3826764"/>
            <a:ext cx="565403" cy="6278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826764" y="4418076"/>
            <a:ext cx="970788" cy="3672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17135" y="4418076"/>
            <a:ext cx="330708" cy="3672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02508" y="4759452"/>
            <a:ext cx="2019300" cy="36728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041391" y="4759452"/>
            <a:ext cx="330708" cy="3672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543938" y="1353545"/>
            <a:ext cx="5512435" cy="5180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86535">
              <a:lnSpc>
                <a:spcPct val="100000"/>
              </a:lnSpc>
            </a:pPr>
            <a:r>
              <a:rPr dirty="0" sz="2800" spc="-10" b="1" i="1">
                <a:latin typeface="Franklin Gothic Book"/>
                <a:cs typeface="Franklin Gothic Book"/>
              </a:rPr>
              <a:t>F</a:t>
            </a:r>
            <a:r>
              <a:rPr dirty="0" sz="2800" spc="-15" b="1" i="1">
                <a:latin typeface="Franklin Gothic Book"/>
                <a:cs typeface="Franklin Gothic Book"/>
              </a:rPr>
              <a:t>i</a:t>
            </a:r>
            <a:r>
              <a:rPr dirty="0" sz="2800" b="1" i="1">
                <a:latin typeface="Franklin Gothic Book"/>
                <a:cs typeface="Franklin Gothic Book"/>
              </a:rPr>
              <a:t>b</a:t>
            </a:r>
            <a:r>
              <a:rPr dirty="0" sz="2800" spc="-5" b="1" i="1">
                <a:latin typeface="Franklin Gothic Book"/>
                <a:cs typeface="Franklin Gothic Book"/>
              </a:rPr>
              <a:t>r</a:t>
            </a:r>
            <a:r>
              <a:rPr dirty="0" sz="2800" spc="-15" b="1" i="1">
                <a:latin typeface="Franklin Gothic Book"/>
                <a:cs typeface="Franklin Gothic Book"/>
              </a:rPr>
              <a:t>e</a:t>
            </a:r>
            <a:r>
              <a:rPr dirty="0" sz="2800" spc="-25" b="1" i="1">
                <a:latin typeface="Franklin Gothic Book"/>
                <a:cs typeface="Franklin Gothic Book"/>
              </a:rPr>
              <a:t> </a:t>
            </a:r>
            <a:r>
              <a:rPr dirty="0" sz="2800" spc="-15" b="1" i="1">
                <a:latin typeface="Franklin Gothic Book"/>
                <a:cs typeface="Franklin Gothic Book"/>
              </a:rPr>
              <a:t>C</a:t>
            </a:r>
            <a:r>
              <a:rPr dirty="0" sz="2800" spc="-15" b="1" i="1">
                <a:latin typeface="Franklin Gothic Book"/>
                <a:cs typeface="Franklin Gothic Book"/>
              </a:rPr>
              <a:t>o</a:t>
            </a:r>
            <a:r>
              <a:rPr dirty="0" sz="2800" spc="-5" b="1" i="1">
                <a:latin typeface="Franklin Gothic Book"/>
                <a:cs typeface="Franklin Gothic Book"/>
              </a:rPr>
              <a:t>l</a:t>
            </a:r>
            <a:r>
              <a:rPr dirty="0" sz="2800" spc="-15" b="1" i="1">
                <a:latin typeface="Franklin Gothic Book"/>
                <a:cs typeface="Franklin Gothic Book"/>
              </a:rPr>
              <a:t>l</a:t>
            </a:r>
            <a:r>
              <a:rPr dirty="0" sz="2800" spc="0" b="1" i="1">
                <a:latin typeface="Franklin Gothic Book"/>
                <a:cs typeface="Franklin Gothic Book"/>
              </a:rPr>
              <a:t>a</a:t>
            </a:r>
            <a:r>
              <a:rPr dirty="0" sz="2800" spc="-15" b="1" i="1">
                <a:latin typeface="Franklin Gothic Book"/>
                <a:cs typeface="Franklin Gothic Book"/>
              </a:rPr>
              <a:t>g</a:t>
            </a:r>
            <a:r>
              <a:rPr dirty="0" sz="2800" spc="-10" b="1" i="1">
                <a:latin typeface="Franklin Gothic Book"/>
                <a:cs typeface="Franklin Gothic Book"/>
              </a:rPr>
              <a:t>e</a:t>
            </a:r>
            <a:r>
              <a:rPr dirty="0" sz="2800" spc="-10" b="1" i="1">
                <a:latin typeface="Franklin Gothic Book"/>
                <a:cs typeface="Franklin Gothic Book"/>
              </a:rPr>
              <a:t>n</a:t>
            </a:r>
            <a:r>
              <a:rPr dirty="0" sz="2800" spc="-15" b="1" i="1">
                <a:latin typeface="Franklin Gothic Book"/>
                <a:cs typeface="Franklin Gothic Book"/>
              </a:rPr>
              <a:t>e</a:t>
            </a:r>
            <a:endParaRPr sz="2800">
              <a:latin typeface="Franklin Gothic Book"/>
              <a:cs typeface="Franklin Gothic Book"/>
            </a:endParaRPr>
          </a:p>
          <a:p>
            <a:pPr marL="1695450">
              <a:lnSpc>
                <a:spcPct val="100000"/>
              </a:lnSpc>
              <a:spcBef>
                <a:spcPts val="960"/>
              </a:spcBef>
            </a:pPr>
            <a:r>
              <a:rPr dirty="0" sz="1600" spc="-10">
                <a:latin typeface="Franklin Gothic Book"/>
                <a:cs typeface="Franklin Gothic Book"/>
              </a:rPr>
              <a:t>Fornisce</a:t>
            </a:r>
            <a:r>
              <a:rPr dirty="0" sz="1600" spc="-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>
                <a:latin typeface="Franklin Gothic Book"/>
                <a:cs typeface="Franklin Gothic Book"/>
              </a:rPr>
              <a:t>f</a:t>
            </a:r>
            <a:r>
              <a:rPr dirty="0" sz="1600" spc="-10">
                <a:latin typeface="Franklin Gothic Book"/>
                <a:cs typeface="Franklin Gothic Book"/>
              </a:rPr>
              <a:t>orza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elastica</a:t>
            </a:r>
            <a:endParaRPr sz="1600">
              <a:latin typeface="Franklin Gothic Book"/>
              <a:cs typeface="Franklin Gothic Book"/>
            </a:endParaRPr>
          </a:p>
          <a:p>
            <a:pPr marL="1515110">
              <a:lnSpc>
                <a:spcPct val="100000"/>
              </a:lnSpc>
              <a:spcBef>
                <a:spcPts val="1150"/>
              </a:spcBef>
            </a:pPr>
            <a:r>
              <a:rPr dirty="0" sz="2800" spc="-10" b="1" i="1">
                <a:latin typeface="Franklin Gothic Book"/>
                <a:cs typeface="Franklin Gothic Book"/>
              </a:rPr>
              <a:t>F</a:t>
            </a:r>
            <a:r>
              <a:rPr dirty="0" sz="2800" spc="-15" b="1" i="1">
                <a:latin typeface="Franklin Gothic Book"/>
                <a:cs typeface="Franklin Gothic Book"/>
              </a:rPr>
              <a:t>i</a:t>
            </a:r>
            <a:r>
              <a:rPr dirty="0" sz="2800" b="1" i="1">
                <a:latin typeface="Franklin Gothic Book"/>
                <a:cs typeface="Franklin Gothic Book"/>
              </a:rPr>
              <a:t>b</a:t>
            </a:r>
            <a:r>
              <a:rPr dirty="0" sz="2800" spc="-5" b="1" i="1">
                <a:latin typeface="Franklin Gothic Book"/>
                <a:cs typeface="Franklin Gothic Book"/>
              </a:rPr>
              <a:t>r</a:t>
            </a:r>
            <a:r>
              <a:rPr dirty="0" sz="2800" spc="-15" b="1" i="1">
                <a:latin typeface="Franklin Gothic Book"/>
                <a:cs typeface="Franklin Gothic Book"/>
              </a:rPr>
              <a:t>e</a:t>
            </a:r>
            <a:r>
              <a:rPr dirty="0" sz="2800" spc="-25" b="1" i="1">
                <a:latin typeface="Franklin Gothic Book"/>
                <a:cs typeface="Franklin Gothic Book"/>
              </a:rPr>
              <a:t> </a:t>
            </a:r>
            <a:r>
              <a:rPr dirty="0" sz="2800" spc="-10" b="1" i="1">
                <a:latin typeface="Franklin Gothic Book"/>
                <a:cs typeface="Franklin Gothic Book"/>
              </a:rPr>
              <a:t>R</a:t>
            </a:r>
            <a:r>
              <a:rPr dirty="0" sz="2800" spc="-10" b="1" i="1">
                <a:latin typeface="Franklin Gothic Book"/>
                <a:cs typeface="Franklin Gothic Book"/>
              </a:rPr>
              <a:t>e</a:t>
            </a:r>
            <a:r>
              <a:rPr dirty="0" sz="2800" spc="-10" b="1" i="1">
                <a:latin typeface="Franklin Gothic Book"/>
                <a:cs typeface="Franklin Gothic Book"/>
              </a:rPr>
              <a:t>t</a:t>
            </a:r>
            <a:r>
              <a:rPr dirty="0" sz="2800" spc="-5" b="1" i="1">
                <a:latin typeface="Franklin Gothic Book"/>
                <a:cs typeface="Franklin Gothic Book"/>
              </a:rPr>
              <a:t>i</a:t>
            </a:r>
            <a:r>
              <a:rPr dirty="0" sz="2800" spc="-20" b="1" i="1">
                <a:latin typeface="Franklin Gothic Book"/>
                <a:cs typeface="Franklin Gothic Book"/>
              </a:rPr>
              <a:t>c</a:t>
            </a:r>
            <a:r>
              <a:rPr dirty="0" sz="2800" spc="-5" b="1" i="1">
                <a:latin typeface="Franklin Gothic Book"/>
                <a:cs typeface="Franklin Gothic Book"/>
              </a:rPr>
              <a:t>o</a:t>
            </a:r>
            <a:r>
              <a:rPr dirty="0" sz="2800" spc="-15" b="1" i="1">
                <a:latin typeface="Franklin Gothic Book"/>
                <a:cs typeface="Franklin Gothic Book"/>
              </a:rPr>
              <a:t>l</a:t>
            </a:r>
            <a:r>
              <a:rPr dirty="0" sz="2800" spc="0" b="1" i="1">
                <a:latin typeface="Franklin Gothic Book"/>
                <a:cs typeface="Franklin Gothic Book"/>
              </a:rPr>
              <a:t>a</a:t>
            </a:r>
            <a:r>
              <a:rPr dirty="0" sz="2800" spc="-5" b="1" i="1">
                <a:latin typeface="Franklin Gothic Book"/>
                <a:cs typeface="Franklin Gothic Book"/>
              </a:rPr>
              <a:t>r</a:t>
            </a:r>
            <a:r>
              <a:rPr dirty="0" sz="2800" spc="-10" b="1" i="1">
                <a:latin typeface="Franklin Gothic Book"/>
                <a:cs typeface="Franklin Gothic Book"/>
              </a:rPr>
              <a:t>i</a:t>
            </a:r>
            <a:endParaRPr sz="2800">
              <a:latin typeface="Franklin Gothic Book"/>
              <a:cs typeface="Franklin Gothic Book"/>
            </a:endParaRPr>
          </a:p>
          <a:p>
            <a:pPr marL="695325" indent="-286385">
              <a:lnSpc>
                <a:spcPct val="100000"/>
              </a:lnSpc>
              <a:spcBef>
                <a:spcPts val="1105"/>
              </a:spcBef>
              <a:buClr>
                <a:srgbClr val="822333"/>
              </a:buClr>
              <a:buFont typeface="Arial"/>
              <a:buChar char="•"/>
              <a:tabLst>
                <a:tab pos="695960" algn="l"/>
              </a:tabLst>
            </a:pPr>
            <a:r>
              <a:rPr dirty="0" sz="1600" spc="-15">
                <a:latin typeface="Franklin Gothic Book"/>
                <a:cs typeface="Franklin Gothic Book"/>
              </a:rPr>
              <a:t>Support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int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mo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dei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5">
                <a:latin typeface="Franklin Gothic Book"/>
                <a:cs typeface="Franklin Gothic Book"/>
              </a:rPr>
              <a:t>p</a:t>
            </a:r>
            <a:r>
              <a:rPr dirty="0" sz="1600" spc="-5">
                <a:latin typeface="Franklin Gothic Book"/>
                <a:cs typeface="Franklin Gothic Book"/>
              </a:rPr>
              <a:t>illari,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n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rvi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f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b</a:t>
            </a:r>
            <a:r>
              <a:rPr dirty="0" sz="1600" spc="-10">
                <a:latin typeface="Franklin Gothic Book"/>
                <a:cs typeface="Franklin Gothic Book"/>
              </a:rPr>
              <a:t>re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muscolari</a:t>
            </a:r>
            <a:endParaRPr sz="1600">
              <a:latin typeface="Franklin Gothic Book"/>
              <a:cs typeface="Franklin Gothic Book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299720" algn="l"/>
              </a:tabLst>
            </a:pPr>
            <a:r>
              <a:rPr dirty="0" sz="1600" spc="-15">
                <a:latin typeface="Franklin Gothic Book"/>
                <a:cs typeface="Franklin Gothic Book"/>
              </a:rPr>
              <a:t>S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osserva</a:t>
            </a:r>
            <a:r>
              <a:rPr dirty="0" sz="1600" spc="-20">
                <a:latin typeface="Franklin Gothic Book"/>
                <a:cs typeface="Franklin Gothic Book"/>
              </a:rPr>
              <a:t>n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nella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 i="1">
                <a:latin typeface="Franklin Gothic Book"/>
                <a:cs typeface="Franklin Gothic Book"/>
              </a:rPr>
              <a:t>Lamina</a:t>
            </a:r>
            <a:r>
              <a:rPr dirty="0" sz="1600" spc="15" i="1">
                <a:latin typeface="Franklin Gothic Book"/>
                <a:cs typeface="Franklin Gothic Book"/>
              </a:rPr>
              <a:t> </a:t>
            </a:r>
            <a:r>
              <a:rPr dirty="0" sz="1600" spc="-10" i="1">
                <a:latin typeface="Franklin Gothic Book"/>
                <a:cs typeface="Franklin Gothic Book"/>
              </a:rPr>
              <a:t>reti</a:t>
            </a:r>
            <a:r>
              <a:rPr dirty="0" sz="1600" spc="-15" i="1">
                <a:latin typeface="Franklin Gothic Book"/>
                <a:cs typeface="Franklin Gothic Book"/>
              </a:rPr>
              <a:t>colar</a:t>
            </a:r>
            <a:r>
              <a:rPr dirty="0" sz="1600" spc="-10" i="1">
                <a:latin typeface="Franklin Gothic Book"/>
                <a:cs typeface="Franklin Gothic Book"/>
              </a:rPr>
              <a:t>e</a:t>
            </a:r>
            <a:r>
              <a:rPr dirty="0" sz="1600" spc="15" i="1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della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me</a:t>
            </a:r>
            <a:r>
              <a:rPr dirty="0" sz="1600" spc="-20">
                <a:latin typeface="Franklin Gothic Book"/>
                <a:cs typeface="Franklin Gothic Book"/>
              </a:rPr>
              <a:t>m</a:t>
            </a:r>
            <a:r>
              <a:rPr dirty="0" sz="1600" spc="-15">
                <a:latin typeface="Franklin Gothic Book"/>
                <a:cs typeface="Franklin Gothic Book"/>
              </a:rPr>
              <a:t>b</a:t>
            </a:r>
            <a:r>
              <a:rPr dirty="0" sz="1600" spc="-10">
                <a:latin typeface="Franklin Gothic Book"/>
                <a:cs typeface="Franklin Gothic Book"/>
              </a:rPr>
              <a:t>rana</a:t>
            </a:r>
            <a:r>
              <a:rPr dirty="0" sz="1600" spc="3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b</a:t>
            </a:r>
            <a:r>
              <a:rPr dirty="0" sz="1600" spc="-10">
                <a:latin typeface="Franklin Gothic Book"/>
                <a:cs typeface="Franklin Gothic Book"/>
              </a:rPr>
              <a:t>as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endParaRPr sz="1600">
              <a:latin typeface="Franklin Gothic Book"/>
              <a:cs typeface="Franklin Gothic Book"/>
            </a:endParaRPr>
          </a:p>
          <a:p>
            <a:pPr lvl="1" marL="974090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974725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Forma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 i="1">
                <a:latin typeface="Franklin Gothic Book"/>
                <a:cs typeface="Franklin Gothic Book"/>
              </a:rPr>
              <a:t>ca</a:t>
            </a:r>
            <a:r>
              <a:rPr dirty="0" sz="1600" spc="-20" i="1">
                <a:latin typeface="Franklin Gothic Book"/>
                <a:cs typeface="Franklin Gothic Book"/>
              </a:rPr>
              <a:t>p</a:t>
            </a:r>
            <a:r>
              <a:rPr dirty="0" sz="1600" spc="-15" i="1">
                <a:latin typeface="Franklin Gothic Book"/>
                <a:cs typeface="Franklin Gothic Book"/>
              </a:rPr>
              <a:t>s</a:t>
            </a:r>
            <a:r>
              <a:rPr dirty="0" sz="1600" spc="-20" i="1">
                <a:latin typeface="Franklin Gothic Book"/>
                <a:cs typeface="Franklin Gothic Book"/>
              </a:rPr>
              <a:t>u</a:t>
            </a:r>
            <a:r>
              <a:rPr dirty="0" sz="1600" spc="-10" i="1">
                <a:latin typeface="Franklin Gothic Book"/>
                <a:cs typeface="Franklin Gothic Book"/>
              </a:rPr>
              <a:t>le</a:t>
            </a:r>
            <a:r>
              <a:rPr dirty="0" sz="1600" spc="25" i="1">
                <a:latin typeface="Franklin Gothic Book"/>
                <a:cs typeface="Franklin Gothic Book"/>
              </a:rPr>
              <a:t> </a:t>
            </a:r>
            <a:r>
              <a:rPr dirty="0" sz="1600" spc="-10" i="1">
                <a:latin typeface="Franklin Gothic Book"/>
                <a:cs typeface="Franklin Gothic Book"/>
              </a:rPr>
              <a:t>di</a:t>
            </a:r>
            <a:r>
              <a:rPr dirty="0" sz="1600" spc="-15" i="1">
                <a:latin typeface="Franklin Gothic Book"/>
                <a:cs typeface="Franklin Gothic Book"/>
              </a:rPr>
              <a:t> </a:t>
            </a:r>
            <a:r>
              <a:rPr dirty="0" sz="1600" spc="-5" i="1">
                <a:latin typeface="Franklin Gothic Book"/>
                <a:cs typeface="Franklin Gothic Book"/>
              </a:rPr>
              <a:t>ri</a:t>
            </a:r>
            <a:r>
              <a:rPr dirty="0" sz="1600" spc="-15" i="1">
                <a:latin typeface="Franklin Gothic Book"/>
                <a:cs typeface="Franklin Gothic Book"/>
              </a:rPr>
              <a:t>ve</a:t>
            </a:r>
            <a:r>
              <a:rPr dirty="0" sz="1600" spc="-20" i="1">
                <a:latin typeface="Franklin Gothic Book"/>
                <a:cs typeface="Franklin Gothic Book"/>
              </a:rPr>
              <a:t>s</a:t>
            </a:r>
            <a:r>
              <a:rPr dirty="0" sz="1600" spc="-5" i="1">
                <a:latin typeface="Franklin Gothic Book"/>
                <a:cs typeface="Franklin Gothic Book"/>
              </a:rPr>
              <a:t>t</a:t>
            </a:r>
            <a:r>
              <a:rPr dirty="0" sz="1600" i="1">
                <a:latin typeface="Franklin Gothic Book"/>
                <a:cs typeface="Franklin Gothic Book"/>
              </a:rPr>
              <a:t>i</a:t>
            </a:r>
            <a:r>
              <a:rPr dirty="0" sz="1600" spc="-10" i="1">
                <a:latin typeface="Franklin Gothic Book"/>
                <a:cs typeface="Franklin Gothic Book"/>
              </a:rPr>
              <a:t>mento</a:t>
            </a:r>
            <a:r>
              <a:rPr dirty="0" sz="1600" spc="15" i="1">
                <a:latin typeface="Franklin Gothic Book"/>
                <a:cs typeface="Franklin Gothic Book"/>
              </a:rPr>
              <a:t> </a:t>
            </a:r>
            <a:r>
              <a:rPr dirty="0" sz="1600" spc="-10" i="1">
                <a:latin typeface="Franklin Gothic Book"/>
                <a:cs typeface="Franklin Gothic Book"/>
              </a:rPr>
              <a:t>degli</a:t>
            </a:r>
            <a:r>
              <a:rPr dirty="0" sz="1600" spc="-15" i="1">
                <a:latin typeface="Franklin Gothic Book"/>
                <a:cs typeface="Franklin Gothic Book"/>
              </a:rPr>
              <a:t> </a:t>
            </a:r>
            <a:r>
              <a:rPr dirty="0" sz="1600" spc="-10" i="1">
                <a:latin typeface="Franklin Gothic Book"/>
                <a:cs typeface="Franklin Gothic Book"/>
              </a:rPr>
              <a:t>org</a:t>
            </a:r>
            <a:r>
              <a:rPr dirty="0" sz="1600" spc="-20" i="1">
                <a:latin typeface="Franklin Gothic Book"/>
                <a:cs typeface="Franklin Gothic Book"/>
              </a:rPr>
              <a:t>a</a:t>
            </a:r>
            <a:r>
              <a:rPr dirty="0" sz="1600" spc="-10" i="1">
                <a:latin typeface="Franklin Gothic Book"/>
                <a:cs typeface="Franklin Gothic Book"/>
              </a:rPr>
              <a:t>ni</a:t>
            </a:r>
            <a:endParaRPr sz="1600">
              <a:latin typeface="Franklin Gothic Book"/>
              <a:cs typeface="Franklin Gothic Book"/>
            </a:endParaRPr>
          </a:p>
          <a:p>
            <a:pPr marL="1544320">
              <a:lnSpc>
                <a:spcPct val="100000"/>
              </a:lnSpc>
              <a:spcBef>
                <a:spcPts val="1200"/>
              </a:spcBef>
            </a:pPr>
            <a:r>
              <a:rPr dirty="0" sz="2800" spc="-15" b="1" i="1">
                <a:latin typeface="Franklin Gothic Book"/>
                <a:cs typeface="Franklin Gothic Book"/>
              </a:rPr>
              <a:t>F</a:t>
            </a:r>
            <a:r>
              <a:rPr dirty="0" sz="2800" spc="-15" b="1" i="1">
                <a:latin typeface="Franklin Gothic Book"/>
                <a:cs typeface="Franklin Gothic Book"/>
              </a:rPr>
              <a:t>i</a:t>
            </a:r>
            <a:r>
              <a:rPr dirty="0" sz="2800" spc="-5" b="1" i="1">
                <a:latin typeface="Franklin Gothic Book"/>
                <a:cs typeface="Franklin Gothic Book"/>
              </a:rPr>
              <a:t>b</a:t>
            </a:r>
            <a:r>
              <a:rPr dirty="0" sz="2800" spc="-5" b="1" i="1">
                <a:latin typeface="Franklin Gothic Book"/>
                <a:cs typeface="Franklin Gothic Book"/>
              </a:rPr>
              <a:t>r</a:t>
            </a:r>
            <a:r>
              <a:rPr dirty="0" sz="2800" spc="-15" b="1" i="1">
                <a:latin typeface="Franklin Gothic Book"/>
                <a:cs typeface="Franklin Gothic Book"/>
              </a:rPr>
              <a:t>e</a:t>
            </a:r>
            <a:r>
              <a:rPr dirty="0" sz="2800" spc="-10" b="1" i="1">
                <a:latin typeface="Franklin Gothic Book"/>
                <a:cs typeface="Franklin Gothic Book"/>
              </a:rPr>
              <a:t> </a:t>
            </a:r>
            <a:r>
              <a:rPr dirty="0" sz="2800" spc="-20" b="1" i="1">
                <a:latin typeface="Franklin Gothic Book"/>
                <a:cs typeface="Franklin Gothic Book"/>
              </a:rPr>
              <a:t>E</a:t>
            </a:r>
            <a:r>
              <a:rPr dirty="0" sz="2800" spc="-5" b="1" i="1">
                <a:latin typeface="Franklin Gothic Book"/>
                <a:cs typeface="Franklin Gothic Book"/>
              </a:rPr>
              <a:t>l</a:t>
            </a:r>
            <a:r>
              <a:rPr dirty="0" sz="2800" spc="-5" b="1" i="1">
                <a:latin typeface="Franklin Gothic Book"/>
                <a:cs typeface="Franklin Gothic Book"/>
              </a:rPr>
              <a:t>as</a:t>
            </a:r>
            <a:r>
              <a:rPr dirty="0" sz="2800" spc="-10" b="1" i="1">
                <a:latin typeface="Franklin Gothic Book"/>
                <a:cs typeface="Franklin Gothic Book"/>
              </a:rPr>
              <a:t>t</a:t>
            </a:r>
            <a:r>
              <a:rPr dirty="0" sz="2800" spc="-5" b="1" i="1">
                <a:latin typeface="Franklin Gothic Book"/>
                <a:cs typeface="Franklin Gothic Book"/>
              </a:rPr>
              <a:t>i</a:t>
            </a:r>
            <a:r>
              <a:rPr dirty="0" sz="2800" spc="-20" b="1" i="1">
                <a:latin typeface="Franklin Gothic Book"/>
                <a:cs typeface="Franklin Gothic Book"/>
              </a:rPr>
              <a:t>c</a:t>
            </a:r>
            <a:r>
              <a:rPr dirty="0" sz="2800" spc="-5" b="1" i="1">
                <a:latin typeface="Franklin Gothic Book"/>
                <a:cs typeface="Franklin Gothic Book"/>
              </a:rPr>
              <a:t>h</a:t>
            </a:r>
            <a:r>
              <a:rPr dirty="0" sz="2800" spc="-15" b="1" i="1">
                <a:latin typeface="Franklin Gothic Book"/>
                <a:cs typeface="Franklin Gothic Book"/>
              </a:rPr>
              <a:t>e</a:t>
            </a:r>
            <a:endParaRPr sz="2800">
              <a:latin typeface="Franklin Gothic Book"/>
              <a:cs typeface="Franklin Gothic Book"/>
            </a:endParaRPr>
          </a:p>
          <a:p>
            <a:pPr marL="1887220" marR="1878330" indent="524510">
              <a:lnSpc>
                <a:spcPct val="140000"/>
              </a:lnSpc>
              <a:spcBef>
                <a:spcPts val="190"/>
              </a:spcBef>
            </a:pPr>
            <a:r>
              <a:rPr dirty="0" sz="1600" spc="-10" i="1">
                <a:latin typeface="Franklin Gothic Book"/>
                <a:cs typeface="Franklin Gothic Book"/>
              </a:rPr>
              <a:t>Elast</a:t>
            </a:r>
            <a:r>
              <a:rPr dirty="0" sz="1600" spc="-10" i="1">
                <a:latin typeface="Franklin Gothic Book"/>
                <a:cs typeface="Franklin Gothic Book"/>
              </a:rPr>
              <a:t>i</a:t>
            </a:r>
            <a:r>
              <a:rPr dirty="0" sz="1600" spc="-10" i="1">
                <a:latin typeface="Franklin Gothic Book"/>
                <a:cs typeface="Franklin Gothic Book"/>
              </a:rPr>
              <a:t>na</a:t>
            </a:r>
            <a:r>
              <a:rPr dirty="0" sz="1600" spc="-10" i="1">
                <a:latin typeface="Franklin Gothic Book"/>
                <a:cs typeface="Franklin Gothic Book"/>
              </a:rPr>
              <a:t> Conferi</a:t>
            </a:r>
            <a:r>
              <a:rPr dirty="0" sz="1600" spc="-15" i="1">
                <a:latin typeface="Franklin Gothic Book"/>
                <a:cs typeface="Franklin Gothic Book"/>
              </a:rPr>
              <a:t>sc</a:t>
            </a:r>
            <a:r>
              <a:rPr dirty="0" sz="1600" spc="-10" i="1">
                <a:latin typeface="Franklin Gothic Book"/>
                <a:cs typeface="Franklin Gothic Book"/>
              </a:rPr>
              <a:t>e</a:t>
            </a:r>
            <a:r>
              <a:rPr dirty="0" sz="1600" i="1">
                <a:latin typeface="Franklin Gothic Book"/>
                <a:cs typeface="Franklin Gothic Book"/>
              </a:rPr>
              <a:t> </a:t>
            </a:r>
            <a:r>
              <a:rPr dirty="0" sz="1600" spc="-10" i="1">
                <a:latin typeface="Franklin Gothic Book"/>
                <a:cs typeface="Franklin Gothic Book"/>
              </a:rPr>
              <a:t>elasti</a:t>
            </a:r>
            <a:r>
              <a:rPr dirty="0" sz="1600" spc="-15" i="1">
                <a:latin typeface="Franklin Gothic Book"/>
                <a:cs typeface="Franklin Gothic Book"/>
              </a:rPr>
              <a:t>c</a:t>
            </a:r>
            <a:r>
              <a:rPr dirty="0" sz="1600" spc="-10" i="1">
                <a:latin typeface="Franklin Gothic Book"/>
                <a:cs typeface="Franklin Gothic Book"/>
              </a:rPr>
              <a:t>ità</a:t>
            </a:r>
            <a:endParaRPr sz="1600">
              <a:latin typeface="Franklin Gothic Book"/>
              <a:cs typeface="Franklin Gothic Book"/>
            </a:endParaRPr>
          </a:p>
          <a:p>
            <a:pPr lvl="2" marL="2375535" indent="-287020">
              <a:lnSpc>
                <a:spcPct val="100000"/>
              </a:lnSpc>
              <a:spcBef>
                <a:spcPts val="910"/>
              </a:spcBef>
              <a:buClr>
                <a:srgbClr val="822333"/>
              </a:buClr>
              <a:buFont typeface="Arial"/>
              <a:buChar char="•"/>
              <a:tabLst>
                <a:tab pos="2375535" algn="l"/>
              </a:tabLst>
            </a:pPr>
            <a:r>
              <a:rPr dirty="0" sz="1600" spc="-15">
                <a:latin typeface="Franklin Gothic Book"/>
                <a:cs typeface="Franklin Gothic Book"/>
              </a:rPr>
              <a:t>Cord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vocali</a:t>
            </a:r>
            <a:endParaRPr sz="1600">
              <a:latin typeface="Franklin Gothic Book"/>
              <a:cs typeface="Franklin Gothic Book"/>
            </a:endParaRPr>
          </a:p>
          <a:p>
            <a:pPr marL="1803400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1804035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Art</a:t>
            </a:r>
            <a:r>
              <a:rPr dirty="0" sz="1600" spc="-15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20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rta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polmona</a:t>
            </a:r>
            <a:r>
              <a:rPr dirty="0" sz="1600" spc="-10">
                <a:latin typeface="Franklin Gothic Book"/>
                <a:cs typeface="Franklin Gothic Book"/>
              </a:rPr>
              <a:t>re</a:t>
            </a:r>
            <a:endParaRPr sz="1600">
              <a:latin typeface="Franklin Gothic Book"/>
              <a:cs typeface="Franklin Gothic Book"/>
            </a:endParaRPr>
          </a:p>
          <a:p>
            <a:pPr lvl="1" marL="2178050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2178685" algn="l"/>
              </a:tabLst>
            </a:pPr>
            <a:r>
              <a:rPr dirty="0" sz="1600" spc="-15">
                <a:latin typeface="Franklin Gothic Book"/>
                <a:cs typeface="Franklin Gothic Book"/>
              </a:rPr>
              <a:t>Bron</a:t>
            </a:r>
            <a:r>
              <a:rPr dirty="0" sz="1600" spc="-10">
                <a:latin typeface="Franklin Gothic Book"/>
                <a:cs typeface="Franklin Gothic Book"/>
              </a:rPr>
              <a:t>ch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5">
                <a:latin typeface="Franklin Gothic Book"/>
                <a:cs typeface="Franklin Gothic Book"/>
              </a:rPr>
              <a:t>,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polmoni</a:t>
            </a:r>
            <a:endParaRPr sz="1600">
              <a:latin typeface="Franklin Gothic Book"/>
              <a:cs typeface="Franklin Gothic Book"/>
            </a:endParaRPr>
          </a:p>
          <a:p>
            <a:pPr marL="1802130" indent="-287020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1802130" algn="l"/>
              </a:tabLst>
            </a:pPr>
            <a:r>
              <a:rPr dirty="0" sz="1600" spc="-15">
                <a:latin typeface="Franklin Gothic Book"/>
                <a:cs typeface="Franklin Gothic Book"/>
              </a:rPr>
              <a:t>P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lle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ed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alcune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carti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20">
                <a:latin typeface="Franklin Gothic Book"/>
                <a:cs typeface="Franklin Gothic Book"/>
              </a:rPr>
              <a:t>g</a:t>
            </a:r>
            <a:r>
              <a:rPr dirty="0" sz="1600" spc="-10">
                <a:latin typeface="Franklin Gothic Book"/>
                <a:cs typeface="Franklin Gothic Book"/>
              </a:rPr>
              <a:t>ini</a:t>
            </a:r>
            <a:endParaRPr sz="16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7931" y="1202816"/>
            <a:ext cx="3022218" cy="5655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99990" y="3717035"/>
            <a:ext cx="4288790" cy="26734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99990" y="1196721"/>
            <a:ext cx="4072763" cy="2358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23408" y="188607"/>
            <a:ext cx="3114674" cy="648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6590" rIns="0" bIns="0" rtlCol="0" vert="horz">
            <a:spAutoFit/>
          </a:bodyPr>
          <a:lstStyle/>
          <a:p>
            <a:pPr marL="175895">
              <a:lnSpc>
                <a:spcPct val="100000"/>
              </a:lnSpc>
            </a:pP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COLL</a:t>
            </a:r>
            <a:r>
              <a:rPr dirty="0" spc="-7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GENE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4090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V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G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IZZAT</a:t>
            </a:r>
            <a:r>
              <a:rPr dirty="0" sz="28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8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VI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2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251523" y="1484833"/>
            <a:ext cx="4269105" cy="4968875"/>
          </a:xfrm>
          <a:prstGeom prst="rect">
            <a:avLst/>
          </a:prstGeom>
          <a:solidFill>
            <a:srgbClr val="CCCCCC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86360">
              <a:lnSpc>
                <a:spcPct val="100000"/>
              </a:lnSpc>
            </a:pPr>
            <a:r>
              <a:rPr dirty="0" sz="2800" spc="-25">
                <a:latin typeface="Wingdings"/>
                <a:cs typeface="Wingdings"/>
              </a:rPr>
              <a:t></a:t>
            </a:r>
            <a:r>
              <a:rPr dirty="0" sz="2800" spc="-5" b="1">
                <a:latin typeface="Franklin Gothic Book"/>
                <a:cs typeface="Franklin Gothic Book"/>
              </a:rPr>
              <a:t>A</a:t>
            </a:r>
            <a:r>
              <a:rPr dirty="0" sz="2800" spc="-20" b="1">
                <a:latin typeface="Franklin Gothic Book"/>
                <a:cs typeface="Franklin Gothic Book"/>
              </a:rPr>
              <a:t>p</a:t>
            </a:r>
            <a:r>
              <a:rPr dirty="0" sz="2800" spc="-5" b="1">
                <a:latin typeface="Franklin Gothic Book"/>
                <a:cs typeface="Franklin Gothic Book"/>
              </a:rPr>
              <a:t>p</a:t>
            </a:r>
            <a:r>
              <a:rPr dirty="0" sz="2800" spc="-10" b="1">
                <a:latin typeface="Franklin Gothic Book"/>
                <a:cs typeface="Franklin Gothic Book"/>
              </a:rPr>
              <a:t>a</a:t>
            </a:r>
            <a:r>
              <a:rPr dirty="0" sz="2800" b="1">
                <a:latin typeface="Franklin Gothic Book"/>
                <a:cs typeface="Franklin Gothic Book"/>
              </a:rPr>
              <a:t>r</a:t>
            </a:r>
            <a:r>
              <a:rPr dirty="0" sz="2800" spc="-10" b="1">
                <a:latin typeface="Franklin Gothic Book"/>
                <a:cs typeface="Franklin Gothic Book"/>
              </a:rPr>
              <a:t>a</a:t>
            </a:r>
            <a:r>
              <a:rPr dirty="0" sz="2800" b="1">
                <a:latin typeface="Franklin Gothic Book"/>
                <a:cs typeface="Franklin Gothic Book"/>
              </a:rPr>
              <a:t>t</a:t>
            </a:r>
            <a:r>
              <a:rPr dirty="0" sz="2800" spc="-10" b="1">
                <a:latin typeface="Franklin Gothic Book"/>
                <a:cs typeface="Franklin Gothic Book"/>
              </a:rPr>
              <a:t>i</a:t>
            </a:r>
            <a:r>
              <a:rPr dirty="0" sz="2800" spc="-45" b="1">
                <a:latin typeface="Franklin Gothic Book"/>
                <a:cs typeface="Franklin Gothic Book"/>
              </a:rPr>
              <a:t> </a:t>
            </a:r>
            <a:r>
              <a:rPr dirty="0" sz="2800" spc="-15" b="1">
                <a:latin typeface="Franklin Gothic Book"/>
                <a:cs typeface="Franklin Gothic Book"/>
              </a:rPr>
              <a:t>o</a:t>
            </a:r>
            <a:r>
              <a:rPr dirty="0" sz="2800" spc="5" b="1">
                <a:latin typeface="Franklin Gothic Book"/>
                <a:cs typeface="Franklin Gothic Book"/>
              </a:rPr>
              <a:t> </a:t>
            </a:r>
            <a:r>
              <a:rPr dirty="0" sz="2800" spc="-10" b="1">
                <a:latin typeface="Franklin Gothic Book"/>
                <a:cs typeface="Franklin Gothic Book"/>
              </a:rPr>
              <a:t>S</a:t>
            </a:r>
            <a:r>
              <a:rPr dirty="0" sz="2800" spc="-15" b="1">
                <a:latin typeface="Franklin Gothic Book"/>
                <a:cs typeface="Franklin Gothic Book"/>
              </a:rPr>
              <a:t>i</a:t>
            </a:r>
            <a:r>
              <a:rPr dirty="0" sz="2800" b="1">
                <a:latin typeface="Franklin Gothic Book"/>
                <a:cs typeface="Franklin Gothic Book"/>
              </a:rPr>
              <a:t>s</a:t>
            </a:r>
            <a:r>
              <a:rPr dirty="0" sz="2800" spc="-45" b="1">
                <a:latin typeface="Franklin Gothic Book"/>
                <a:cs typeface="Franklin Gothic Book"/>
              </a:rPr>
              <a:t>t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5" b="1">
                <a:latin typeface="Franklin Gothic Book"/>
                <a:cs typeface="Franklin Gothic Book"/>
              </a:rPr>
              <a:t>m</a:t>
            </a:r>
            <a:r>
              <a:rPr dirty="0" sz="2800" spc="-10" b="1">
                <a:latin typeface="Franklin Gothic Book"/>
                <a:cs typeface="Franklin Gothic Book"/>
              </a:rPr>
              <a:t>i</a:t>
            </a:r>
            <a:endParaRPr sz="2800">
              <a:latin typeface="Franklin Gothic Book"/>
              <a:cs typeface="Franklin Gothic Book"/>
            </a:endParaRPr>
          </a:p>
          <a:p>
            <a:pPr marL="86360">
              <a:lnSpc>
                <a:spcPct val="100000"/>
              </a:lnSpc>
              <a:spcBef>
                <a:spcPts val="1680"/>
              </a:spcBef>
            </a:pPr>
            <a:r>
              <a:rPr dirty="0" sz="2800" spc="-25">
                <a:latin typeface="Wingdings"/>
                <a:cs typeface="Wingdings"/>
              </a:rPr>
              <a:t></a:t>
            </a:r>
            <a:r>
              <a:rPr dirty="0" sz="2800" spc="-15" b="1">
                <a:latin typeface="Franklin Gothic Book"/>
                <a:cs typeface="Franklin Gothic Book"/>
              </a:rPr>
              <a:t>O</a:t>
            </a:r>
            <a:r>
              <a:rPr dirty="0" sz="2800" b="1">
                <a:latin typeface="Franklin Gothic Book"/>
                <a:cs typeface="Franklin Gothic Book"/>
              </a:rPr>
              <a:t>r</a:t>
            </a:r>
            <a:r>
              <a:rPr dirty="0" sz="2800" spc="-20" b="1">
                <a:latin typeface="Franklin Gothic Book"/>
                <a:cs typeface="Franklin Gothic Book"/>
              </a:rPr>
              <a:t>g</a:t>
            </a:r>
            <a:r>
              <a:rPr dirty="0" sz="2800" spc="-5" b="1">
                <a:latin typeface="Franklin Gothic Book"/>
                <a:cs typeface="Franklin Gothic Book"/>
              </a:rPr>
              <a:t>a</a:t>
            </a:r>
            <a:r>
              <a:rPr dirty="0" sz="2800" spc="-15" b="1">
                <a:latin typeface="Franklin Gothic Book"/>
                <a:cs typeface="Franklin Gothic Book"/>
              </a:rPr>
              <a:t>n</a:t>
            </a:r>
            <a:r>
              <a:rPr dirty="0" sz="2800" spc="-10" b="1">
                <a:latin typeface="Franklin Gothic Book"/>
                <a:cs typeface="Franklin Gothic Book"/>
              </a:rPr>
              <a:t>i</a:t>
            </a:r>
            <a:endParaRPr sz="2800">
              <a:latin typeface="Franklin Gothic Book"/>
              <a:cs typeface="Franklin Gothic Book"/>
            </a:endParaRPr>
          </a:p>
          <a:p>
            <a:pPr marL="86360">
              <a:lnSpc>
                <a:spcPct val="100000"/>
              </a:lnSpc>
              <a:spcBef>
                <a:spcPts val="1680"/>
              </a:spcBef>
            </a:pPr>
            <a:r>
              <a:rPr dirty="0" sz="2800" spc="-25">
                <a:latin typeface="Wingdings"/>
                <a:cs typeface="Wingdings"/>
              </a:rPr>
              <a:t></a:t>
            </a:r>
            <a:r>
              <a:rPr dirty="0" sz="2800" spc="-185" b="1">
                <a:latin typeface="Franklin Gothic Book"/>
                <a:cs typeface="Franklin Gothic Book"/>
              </a:rPr>
              <a:t>T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5" b="1">
                <a:latin typeface="Franklin Gothic Book"/>
                <a:cs typeface="Franklin Gothic Book"/>
              </a:rPr>
              <a:t>s</a:t>
            </a:r>
            <a:r>
              <a:rPr dirty="0" sz="2800" spc="-10" b="1">
                <a:latin typeface="Franklin Gothic Book"/>
                <a:cs typeface="Franklin Gothic Book"/>
              </a:rPr>
              <a:t>su</a:t>
            </a:r>
            <a:r>
              <a:rPr dirty="0" sz="2800" spc="-10" b="1">
                <a:latin typeface="Franklin Gothic Book"/>
                <a:cs typeface="Franklin Gothic Book"/>
              </a:rPr>
              <a:t>ti</a:t>
            </a:r>
            <a:endParaRPr sz="2800">
              <a:latin typeface="Franklin Gothic Book"/>
              <a:cs typeface="Franklin Gothic Book"/>
            </a:endParaRPr>
          </a:p>
          <a:p>
            <a:pPr marL="86360">
              <a:lnSpc>
                <a:spcPct val="100000"/>
              </a:lnSpc>
              <a:spcBef>
                <a:spcPts val="1680"/>
              </a:spcBef>
            </a:pPr>
            <a:r>
              <a:rPr dirty="0" sz="2800" spc="-25">
                <a:latin typeface="Wingdings"/>
                <a:cs typeface="Wingdings"/>
              </a:rPr>
              <a:t></a:t>
            </a:r>
            <a:r>
              <a:rPr dirty="0" sz="2800" spc="-10" b="1">
                <a:latin typeface="Franklin Gothic Book"/>
                <a:cs typeface="Franklin Gothic Book"/>
              </a:rPr>
              <a:t>C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5" b="1">
                <a:latin typeface="Franklin Gothic Book"/>
                <a:cs typeface="Franklin Gothic Book"/>
              </a:rPr>
              <a:t>l</a:t>
            </a:r>
            <a:r>
              <a:rPr dirty="0" sz="2800" b="1">
                <a:latin typeface="Franklin Gothic Book"/>
                <a:cs typeface="Franklin Gothic Book"/>
              </a:rPr>
              <a:t>l</a:t>
            </a:r>
            <a:r>
              <a:rPr dirty="0" sz="2800" spc="-15" b="1">
                <a:latin typeface="Franklin Gothic Book"/>
                <a:cs typeface="Franklin Gothic Book"/>
              </a:rPr>
              <a:t>u</a:t>
            </a:r>
            <a:r>
              <a:rPr dirty="0" sz="2800" spc="-15" b="1">
                <a:latin typeface="Franklin Gothic Book"/>
                <a:cs typeface="Franklin Gothic Book"/>
              </a:rPr>
              <a:t>le</a:t>
            </a:r>
            <a:endParaRPr sz="2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3000">
              <a:latin typeface="Times New Roman"/>
              <a:cs typeface="Times New Roman"/>
            </a:endParaRPr>
          </a:p>
          <a:p>
            <a:pPr marL="86360">
              <a:lnSpc>
                <a:spcPct val="100000"/>
              </a:lnSpc>
            </a:pPr>
            <a:r>
              <a:rPr dirty="0" sz="2800" spc="-25">
                <a:latin typeface="Wingdings"/>
                <a:cs typeface="Wingdings"/>
              </a:rPr>
              <a:t></a:t>
            </a:r>
            <a:r>
              <a:rPr dirty="0" sz="2800" spc="-15" b="1">
                <a:latin typeface="Franklin Gothic Book"/>
                <a:cs typeface="Franklin Gothic Book"/>
              </a:rPr>
              <a:t>O</a:t>
            </a:r>
            <a:r>
              <a:rPr dirty="0" sz="2800" b="1">
                <a:latin typeface="Franklin Gothic Book"/>
                <a:cs typeface="Franklin Gothic Book"/>
              </a:rPr>
              <a:t>r</a:t>
            </a:r>
            <a:r>
              <a:rPr dirty="0" sz="2800" spc="-20" b="1">
                <a:latin typeface="Franklin Gothic Book"/>
                <a:cs typeface="Franklin Gothic Book"/>
              </a:rPr>
              <a:t>g</a:t>
            </a:r>
            <a:r>
              <a:rPr dirty="0" sz="2800" spc="-5" b="1">
                <a:latin typeface="Franklin Gothic Book"/>
                <a:cs typeface="Franklin Gothic Book"/>
              </a:rPr>
              <a:t>a</a:t>
            </a:r>
            <a:r>
              <a:rPr dirty="0" sz="2800" spc="-15" b="1">
                <a:latin typeface="Franklin Gothic Book"/>
                <a:cs typeface="Franklin Gothic Book"/>
              </a:rPr>
              <a:t>nu</a:t>
            </a:r>
            <a:r>
              <a:rPr dirty="0" sz="2800" spc="-10" b="1">
                <a:latin typeface="Franklin Gothic Book"/>
                <a:cs typeface="Franklin Gothic Book"/>
              </a:rPr>
              <a:t>li</a:t>
            </a:r>
            <a:endParaRPr sz="2800">
              <a:latin typeface="Franklin Gothic Book"/>
              <a:cs typeface="Franklin Gothic Book"/>
            </a:endParaRPr>
          </a:p>
          <a:p>
            <a:pPr marL="86360">
              <a:lnSpc>
                <a:spcPct val="100000"/>
              </a:lnSpc>
              <a:spcBef>
                <a:spcPts val="1680"/>
              </a:spcBef>
            </a:pPr>
            <a:r>
              <a:rPr dirty="0" sz="2800" spc="-25">
                <a:latin typeface="Wingdings"/>
                <a:cs typeface="Wingdings"/>
              </a:rPr>
              <a:t></a:t>
            </a:r>
            <a:r>
              <a:rPr dirty="0" sz="2800" spc="-5" b="1">
                <a:latin typeface="Franklin Gothic Book"/>
                <a:cs typeface="Franklin Gothic Book"/>
              </a:rPr>
              <a:t>Str</a:t>
            </a:r>
            <a:r>
              <a:rPr dirty="0" sz="2800" spc="-15" b="1">
                <a:latin typeface="Franklin Gothic Book"/>
                <a:cs typeface="Franklin Gothic Book"/>
              </a:rPr>
              <a:t>utture</a:t>
            </a:r>
            <a:r>
              <a:rPr dirty="0" sz="2800" spc="-55" b="1">
                <a:latin typeface="Franklin Gothic Book"/>
                <a:cs typeface="Franklin Gothic Book"/>
              </a:rPr>
              <a:t> </a:t>
            </a:r>
            <a:r>
              <a:rPr dirty="0" sz="2800" spc="-10" b="1">
                <a:latin typeface="Franklin Gothic Book"/>
                <a:cs typeface="Franklin Gothic Book"/>
              </a:rPr>
              <a:t>m</a:t>
            </a:r>
            <a:r>
              <a:rPr dirty="0" sz="2800" spc="-10" b="1">
                <a:latin typeface="Franklin Gothic Book"/>
                <a:cs typeface="Franklin Gothic Book"/>
              </a:rPr>
              <a:t>o</a:t>
            </a:r>
            <a:r>
              <a:rPr dirty="0" sz="2800" b="1">
                <a:latin typeface="Franklin Gothic Book"/>
                <a:cs typeface="Franklin Gothic Book"/>
              </a:rPr>
              <a:t>l</a:t>
            </a:r>
            <a:r>
              <a:rPr dirty="0" sz="2800" spc="-15" b="1">
                <a:latin typeface="Franklin Gothic Book"/>
                <a:cs typeface="Franklin Gothic Book"/>
              </a:rPr>
              <a:t>e</a:t>
            </a:r>
            <a:r>
              <a:rPr dirty="0" sz="2800" spc="-10" b="1">
                <a:latin typeface="Franklin Gothic Book"/>
                <a:cs typeface="Franklin Gothic Book"/>
              </a:rPr>
              <a:t>c</a:t>
            </a:r>
            <a:r>
              <a:rPr dirty="0" sz="2800" spc="-15" b="1">
                <a:latin typeface="Franklin Gothic Book"/>
                <a:cs typeface="Franklin Gothic Book"/>
              </a:rPr>
              <a:t>ol</a:t>
            </a:r>
            <a:r>
              <a:rPr dirty="0" sz="2800" spc="-10" b="1">
                <a:latin typeface="Franklin Gothic Book"/>
                <a:cs typeface="Franklin Gothic Book"/>
              </a:rPr>
              <a:t>a</a:t>
            </a:r>
            <a:r>
              <a:rPr dirty="0" sz="2800" spc="-10" b="1">
                <a:latin typeface="Franklin Gothic Book"/>
                <a:cs typeface="Franklin Gothic Book"/>
              </a:rPr>
              <a:t>ri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32045" y="1628863"/>
            <a:ext cx="3828415" cy="4339590"/>
          </a:xfrm>
          <a:prstGeom prst="rect">
            <a:avLst/>
          </a:prstGeom>
          <a:solidFill>
            <a:srgbClr val="FFCCCC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86995">
              <a:lnSpc>
                <a:spcPct val="100000"/>
              </a:lnSpc>
            </a:pP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30" b="1">
                <a:latin typeface="Franklin Gothic Book"/>
                <a:cs typeface="Franklin Gothic Book"/>
              </a:rPr>
              <a:t>m</a:t>
            </a:r>
            <a:r>
              <a:rPr dirty="0" sz="1800" spc="-15" b="1">
                <a:latin typeface="Franklin Gothic Book"/>
                <a:cs typeface="Franklin Gothic Book"/>
              </a:rPr>
              <a:t>pi</a:t>
            </a:r>
            <a:r>
              <a:rPr dirty="0" sz="1800" b="1">
                <a:latin typeface="Franklin Gothic Book"/>
                <a:cs typeface="Franklin Gothic Book"/>
              </a:rPr>
              <a:t>:</a:t>
            </a:r>
            <a:endParaRPr sz="1800">
              <a:latin typeface="Franklin Gothic Book"/>
              <a:cs typeface="Franklin Gothic Book"/>
            </a:endParaRPr>
          </a:p>
          <a:p>
            <a:pPr marL="86995">
              <a:lnSpc>
                <a:spcPct val="100000"/>
              </a:lnSpc>
              <a:buFont typeface="Franklin Gothic Book"/>
              <a:buChar char="-"/>
              <a:tabLst>
                <a:tab pos="200660" algn="l"/>
              </a:tabLst>
            </a:pP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5" b="1">
                <a:latin typeface="Franklin Gothic Book"/>
                <a:cs typeface="Franklin Gothic Book"/>
              </a:rPr>
              <a:t>p</a:t>
            </a:r>
            <a:r>
              <a:rPr dirty="0" sz="1800" spc="-5" b="1">
                <a:latin typeface="Franklin Gothic Book"/>
                <a:cs typeface="Franklin Gothic Book"/>
              </a:rPr>
              <a:t>p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o</a:t>
            </a:r>
            <a:r>
              <a:rPr dirty="0" sz="1800" spc="-5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c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30" b="1">
                <a:latin typeface="Franklin Gothic Book"/>
                <a:cs typeface="Franklin Gothic Book"/>
              </a:rPr>
              <a:t>r</a:t>
            </a:r>
            <a:r>
              <a:rPr dirty="0" sz="1800" b="1">
                <a:latin typeface="Franklin Gothic Book"/>
                <a:cs typeface="Franklin Gothic Book"/>
              </a:rPr>
              <a:t>d</a:t>
            </a:r>
            <a:r>
              <a:rPr dirty="0" sz="1800" spc="-10" b="1">
                <a:latin typeface="Franklin Gothic Book"/>
                <a:cs typeface="Franklin Gothic Book"/>
              </a:rPr>
              <a:t>ioc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spc="-40" b="1">
                <a:latin typeface="Franklin Gothic Book"/>
                <a:cs typeface="Franklin Gothic Book"/>
              </a:rPr>
              <a:t>r</a:t>
            </a:r>
            <a:r>
              <a:rPr dirty="0" sz="1800" spc="-10" b="1">
                <a:latin typeface="Franklin Gothic Book"/>
                <a:cs typeface="Franklin Gothic Book"/>
              </a:rPr>
              <a:t>co</a:t>
            </a:r>
            <a:r>
              <a:rPr dirty="0" sz="1800" b="1">
                <a:latin typeface="Franklin Gothic Book"/>
                <a:cs typeface="Franklin Gothic Book"/>
              </a:rPr>
              <a:t>l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55" b="1">
                <a:latin typeface="Franklin Gothic Book"/>
                <a:cs typeface="Franklin Gothic Book"/>
              </a:rPr>
              <a:t>t</a:t>
            </a:r>
            <a:r>
              <a:rPr dirty="0" sz="1800" b="1">
                <a:latin typeface="Franklin Gothic Book"/>
                <a:cs typeface="Franklin Gothic Book"/>
              </a:rPr>
              <a:t>o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spc="-10" b="1">
                <a:latin typeface="Franklin Gothic Book"/>
                <a:cs typeface="Franklin Gothic Book"/>
              </a:rPr>
              <a:t>i</a:t>
            </a:r>
            <a:r>
              <a:rPr dirty="0" sz="1800" spc="15" b="1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: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cuo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e,</a:t>
            </a:r>
            <a:endParaRPr sz="1800">
              <a:latin typeface="Franklin Gothic Book"/>
              <a:cs typeface="Franklin Gothic Book"/>
            </a:endParaRPr>
          </a:p>
          <a:p>
            <a:pPr marL="86995">
              <a:lnSpc>
                <a:spcPct val="100000"/>
              </a:lnSpc>
            </a:pPr>
            <a:r>
              <a:rPr dirty="0" sz="1800" spc="-10">
                <a:latin typeface="Franklin Gothic Book"/>
                <a:cs typeface="Franklin Gothic Book"/>
              </a:rPr>
              <a:t>v</a:t>
            </a:r>
            <a:r>
              <a:rPr dirty="0" sz="1800" spc="-5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si,</a:t>
            </a:r>
            <a:r>
              <a:rPr dirty="0" sz="1800" spc="-2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sa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5">
                <a:latin typeface="Franklin Gothic Book"/>
                <a:cs typeface="Franklin Gothic Book"/>
              </a:rPr>
              <a:t>gue</a:t>
            </a:r>
            <a:endParaRPr sz="1800">
              <a:latin typeface="Franklin Gothic Book"/>
              <a:cs typeface="Franklin Gothic Book"/>
            </a:endParaRPr>
          </a:p>
          <a:p>
            <a:pPr marL="86995" marR="111125">
              <a:lnSpc>
                <a:spcPct val="100000"/>
              </a:lnSpc>
              <a:buFont typeface="Franklin Gothic Book"/>
              <a:buChar char="-"/>
              <a:tabLst>
                <a:tab pos="200660" algn="l"/>
              </a:tabLst>
            </a:pPr>
            <a:r>
              <a:rPr dirty="0" sz="1800" spc="-10" b="1">
                <a:latin typeface="Franklin Gothic Book"/>
                <a:cs typeface="Franklin Gothic Book"/>
              </a:rPr>
              <a:t>Si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15" b="1">
                <a:latin typeface="Franklin Gothic Book"/>
                <a:cs typeface="Franklin Gothic Book"/>
              </a:rPr>
              <a:t>ma</a:t>
            </a:r>
            <a:r>
              <a:rPr dirty="0" sz="1800" spc="-6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5" b="1">
                <a:latin typeface="Franklin Gothic Book"/>
                <a:cs typeface="Franklin Gothic Book"/>
              </a:rPr>
              <a:t>n</a:t>
            </a:r>
            <a:r>
              <a:rPr dirty="0" sz="1800" b="1">
                <a:latin typeface="Franklin Gothic Book"/>
                <a:cs typeface="Franklin Gothic Book"/>
              </a:rPr>
              <a:t>g</a:t>
            </a:r>
            <a:r>
              <a:rPr dirty="0" sz="1800" spc="-5" b="1">
                <a:latin typeface="Franklin Gothic Book"/>
                <a:cs typeface="Franklin Gothic Book"/>
              </a:rPr>
              <a:t>u</a:t>
            </a:r>
            <a:r>
              <a:rPr dirty="0" sz="1800" spc="-15" b="1">
                <a:latin typeface="Franklin Gothic Book"/>
                <a:cs typeface="Franklin Gothic Book"/>
              </a:rPr>
              <a:t>ig</a:t>
            </a:r>
            <a:r>
              <a:rPr dirty="0" sz="1800" spc="-5" b="1">
                <a:latin typeface="Franklin Gothic Book"/>
                <a:cs typeface="Franklin Gothic Book"/>
              </a:rPr>
              <a:t>n</a:t>
            </a:r>
            <a:r>
              <a:rPr dirty="0" sz="1800" spc="-10" b="1">
                <a:latin typeface="Franklin Gothic Book"/>
                <a:cs typeface="Franklin Gothic Book"/>
              </a:rPr>
              <a:t>o</a:t>
            </a:r>
            <a:r>
              <a:rPr dirty="0" sz="1800" spc="-55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50" b="1">
                <a:latin typeface="Franklin Gothic Book"/>
                <a:cs typeface="Franklin Gothic Book"/>
              </a:rPr>
              <a:t>r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5" b="1">
                <a:latin typeface="Franklin Gothic Book"/>
                <a:cs typeface="Franklin Gothic Book"/>
              </a:rPr>
              <a:t>ri</a:t>
            </a:r>
            <a:r>
              <a:rPr dirty="0" sz="1800" b="1">
                <a:latin typeface="Franklin Gothic Book"/>
                <a:cs typeface="Franklin Gothic Book"/>
              </a:rPr>
              <a:t>o</a:t>
            </a:r>
            <a:r>
              <a:rPr dirty="0" sz="1800" spc="-10" b="1">
                <a:latin typeface="Franklin Gothic Book"/>
                <a:cs typeface="Franklin Gothic Book"/>
              </a:rPr>
              <a:t>s</a:t>
            </a:r>
            <a:r>
              <a:rPr dirty="0" sz="1800" spc="25" b="1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: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30">
                <a:latin typeface="Franklin Gothic Book"/>
                <a:cs typeface="Franklin Gothic Book"/>
              </a:rPr>
              <a:t>r</a:t>
            </a:r>
            <a:r>
              <a:rPr dirty="0" sz="1800" spc="-5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ie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30">
                <a:latin typeface="Franklin Gothic Book"/>
                <a:cs typeface="Franklin Gothic Book"/>
              </a:rPr>
              <a:t>r</a:t>
            </a:r>
            <a:r>
              <a:rPr dirty="0" sz="1800" spc="-5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io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endParaRPr sz="1800">
              <a:latin typeface="Franklin Gothic Book"/>
              <a:cs typeface="Franklin Gothic Book"/>
            </a:endParaRPr>
          </a:p>
          <a:p>
            <a:pPr marL="200025" indent="-113030">
              <a:lnSpc>
                <a:spcPct val="100000"/>
              </a:lnSpc>
              <a:buFont typeface="Franklin Gothic Book"/>
              <a:buChar char="-"/>
              <a:tabLst>
                <a:tab pos="200660" algn="l"/>
              </a:tabLst>
            </a:pPr>
            <a:r>
              <a:rPr dirty="0" sz="1800" spc="-5" b="1">
                <a:latin typeface="Franklin Gothic Book"/>
                <a:cs typeface="Franklin Gothic Book"/>
              </a:rPr>
              <a:t>O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b="1">
                <a:latin typeface="Franklin Gothic Book"/>
                <a:cs typeface="Franklin Gothic Book"/>
              </a:rPr>
              <a:t>g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5" b="1">
                <a:latin typeface="Franklin Gothic Book"/>
                <a:cs typeface="Franklin Gothic Book"/>
              </a:rPr>
              <a:t>n</a:t>
            </a:r>
            <a:r>
              <a:rPr dirty="0" sz="1800" b="1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: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cuo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endParaRPr sz="1800">
              <a:latin typeface="Franklin Gothic Book"/>
              <a:cs typeface="Franklin Gothic Book"/>
            </a:endParaRPr>
          </a:p>
          <a:p>
            <a:pPr marL="200025" indent="-113030">
              <a:lnSpc>
                <a:spcPct val="100000"/>
              </a:lnSpc>
              <a:buFont typeface="Franklin Gothic Book"/>
              <a:buChar char="-"/>
              <a:tabLst>
                <a:tab pos="200660" algn="l"/>
              </a:tabLst>
            </a:pPr>
            <a:r>
              <a:rPr dirty="0" sz="1800" spc="-114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10" b="1">
                <a:latin typeface="Franklin Gothic Book"/>
                <a:cs typeface="Franklin Gothic Book"/>
              </a:rPr>
              <a:t>u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:</a:t>
            </a:r>
            <a:r>
              <a:rPr dirty="0" sz="1800" spc="-5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sangue,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m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oca</a:t>
            </a:r>
            <a:r>
              <a:rPr dirty="0" sz="1800" spc="-3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dio…</a:t>
            </a:r>
            <a:r>
              <a:rPr dirty="0" sz="1800" spc="5">
                <a:latin typeface="Franklin Gothic Book"/>
                <a:cs typeface="Franklin Gothic Book"/>
              </a:rPr>
              <a:t>..</a:t>
            </a:r>
            <a:endParaRPr sz="1800">
              <a:latin typeface="Franklin Gothic Book"/>
              <a:cs typeface="Franklin Gothic Book"/>
            </a:endParaRPr>
          </a:p>
          <a:p>
            <a:pPr marL="200025" indent="-113030">
              <a:lnSpc>
                <a:spcPct val="100000"/>
              </a:lnSpc>
              <a:buFont typeface="Franklin Gothic Book"/>
              <a:buChar char="-"/>
              <a:tabLst>
                <a:tab pos="200660" algn="l"/>
              </a:tabLst>
            </a:pPr>
            <a:r>
              <a:rPr dirty="0" sz="1800" spc="-5" b="1">
                <a:latin typeface="Franklin Gothic Book"/>
                <a:cs typeface="Franklin Gothic Book"/>
              </a:rPr>
              <a:t>C</a:t>
            </a:r>
            <a:r>
              <a:rPr dirty="0" sz="1800" spc="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ll</a:t>
            </a:r>
            <a:r>
              <a:rPr dirty="0" sz="1800" spc="5" b="1">
                <a:latin typeface="Franklin Gothic Book"/>
                <a:cs typeface="Franklin Gothic Book"/>
              </a:rPr>
              <a:t>u</a:t>
            </a:r>
            <a:r>
              <a:rPr dirty="0" sz="1800" spc="-10" b="1">
                <a:latin typeface="Franklin Gothic Book"/>
                <a:cs typeface="Franklin Gothic Book"/>
              </a:rPr>
              <a:t>l</a:t>
            </a:r>
            <a:r>
              <a:rPr dirty="0" sz="1800" spc="5" b="1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:</a:t>
            </a:r>
            <a:r>
              <a:rPr dirty="0" sz="1800" spc="-5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globu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4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oss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,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ca</a:t>
            </a:r>
            <a:r>
              <a:rPr dirty="0" sz="1800" spc="-4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m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oc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,</a:t>
            </a:r>
            <a:endParaRPr sz="1800">
              <a:latin typeface="Franklin Gothic Book"/>
              <a:cs typeface="Franklin Gothic Book"/>
            </a:endParaRPr>
          </a:p>
          <a:p>
            <a:pPr marL="86995">
              <a:lnSpc>
                <a:spcPct val="100000"/>
              </a:lnSpc>
            </a:pPr>
            <a:r>
              <a:rPr dirty="0" sz="1800" spc="-10">
                <a:latin typeface="Franklin Gothic Book"/>
                <a:cs typeface="Franklin Gothic Book"/>
              </a:rPr>
              <a:t>ce</a:t>
            </a:r>
            <a:r>
              <a:rPr dirty="0" sz="1800" spc="-15">
                <a:latin typeface="Franklin Gothic Book"/>
                <a:cs typeface="Franklin Gothic Book"/>
              </a:rPr>
              <a:t>ll</a:t>
            </a:r>
            <a:r>
              <a:rPr dirty="0" sz="1800" spc="-10">
                <a:latin typeface="Franklin Gothic Book"/>
                <a:cs typeface="Franklin Gothic Book"/>
              </a:rPr>
              <a:t>u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-15">
                <a:latin typeface="Franklin Gothic Book"/>
                <a:cs typeface="Franklin Gothic Book"/>
              </a:rPr>
              <a:t>o</a:t>
            </a:r>
            <a:r>
              <a:rPr dirty="0" sz="1800" spc="-4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al</a:t>
            </a:r>
            <a:r>
              <a:rPr dirty="0" sz="1800">
                <a:latin typeface="Franklin Gothic Book"/>
                <a:cs typeface="Franklin Gothic Book"/>
              </a:rPr>
              <a:t>i……</a:t>
            </a:r>
            <a:endParaRPr sz="1800">
              <a:latin typeface="Franklin Gothic Book"/>
              <a:cs typeface="Franklin Gothic Book"/>
            </a:endParaRPr>
          </a:p>
          <a:p>
            <a:pPr marL="86995" marR="254000">
              <a:lnSpc>
                <a:spcPct val="100000"/>
              </a:lnSpc>
              <a:buFont typeface="Franklin Gothic Book"/>
              <a:buChar char="-"/>
              <a:tabLst>
                <a:tab pos="200660" algn="l"/>
              </a:tabLst>
            </a:pPr>
            <a:r>
              <a:rPr dirty="0" sz="1800" spc="-5" b="1">
                <a:latin typeface="Franklin Gothic Book"/>
                <a:cs typeface="Franklin Gothic Book"/>
              </a:rPr>
              <a:t>O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b="1">
                <a:latin typeface="Franklin Gothic Book"/>
                <a:cs typeface="Franklin Gothic Book"/>
              </a:rPr>
              <a:t>g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5" b="1">
                <a:latin typeface="Franklin Gothic Book"/>
                <a:cs typeface="Franklin Gothic Book"/>
              </a:rPr>
              <a:t>n</a:t>
            </a:r>
            <a:r>
              <a:rPr dirty="0" sz="1800" spc="-10" b="1">
                <a:latin typeface="Franklin Gothic Book"/>
                <a:cs typeface="Franklin Gothic Book"/>
              </a:rPr>
              <a:t>uli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c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5" b="1">
                <a:latin typeface="Franklin Gothic Book"/>
                <a:cs typeface="Franklin Gothic Book"/>
              </a:rPr>
              <a:t>ll</a:t>
            </a:r>
            <a:r>
              <a:rPr dirty="0" sz="1800" spc="-5" b="1">
                <a:latin typeface="Franklin Gothic Book"/>
                <a:cs typeface="Franklin Gothic Book"/>
              </a:rPr>
              <a:t>u</a:t>
            </a:r>
            <a:r>
              <a:rPr dirty="0" sz="1800" spc="-15" b="1">
                <a:latin typeface="Franklin Gothic Book"/>
                <a:cs typeface="Franklin Gothic Book"/>
              </a:rPr>
              <a:t>l</a:t>
            </a:r>
            <a:r>
              <a:rPr dirty="0" sz="1800" spc="-10" b="1">
                <a:latin typeface="Franklin Gothic Book"/>
                <a:cs typeface="Franklin Gothic Book"/>
              </a:rPr>
              <a:t>ar</a:t>
            </a:r>
            <a:r>
              <a:rPr dirty="0" sz="1800" spc="20" b="1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:</a:t>
            </a:r>
            <a:r>
              <a:rPr dirty="0" sz="1800" spc="-5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gra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20">
                <a:latin typeface="Franklin Gothic Book"/>
                <a:cs typeface="Franklin Gothic Book"/>
              </a:rPr>
              <a:t>u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dei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gra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20">
                <a:latin typeface="Franklin Gothic Book"/>
                <a:cs typeface="Franklin Gothic Book"/>
              </a:rPr>
              <a:t>u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oci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, 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2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colo</a:t>
            </a:r>
            <a:r>
              <a:rPr dirty="0" sz="1800" spc="1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sa</a:t>
            </a:r>
            <a:r>
              <a:rPr dirty="0" sz="1800" spc="-4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cop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asma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15">
                <a:latin typeface="Franklin Gothic Book"/>
                <a:cs typeface="Franklin Gothic Book"/>
              </a:rPr>
              <a:t>ico</a:t>
            </a:r>
            <a:endParaRPr sz="1800">
              <a:latin typeface="Franklin Gothic Book"/>
              <a:cs typeface="Franklin Gothic Book"/>
            </a:endParaRPr>
          </a:p>
          <a:p>
            <a:pPr marL="86995" marR="927100">
              <a:lnSpc>
                <a:spcPct val="100000"/>
              </a:lnSpc>
              <a:buFont typeface="Franklin Gothic Book"/>
              <a:buChar char="-"/>
              <a:tabLst>
                <a:tab pos="200660" algn="l"/>
              </a:tabLst>
            </a:pPr>
            <a:r>
              <a:rPr dirty="0" sz="1800" spc="-15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spc="-5" b="1">
                <a:latin typeface="Franklin Gothic Book"/>
                <a:cs typeface="Franklin Gothic Book"/>
              </a:rPr>
              <a:t>u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t</a:t>
            </a:r>
            <a:r>
              <a:rPr dirty="0" sz="1800" spc="-15" b="1">
                <a:latin typeface="Franklin Gothic Book"/>
                <a:cs typeface="Franklin Gothic Book"/>
              </a:rPr>
              <a:t>u</a:t>
            </a:r>
            <a:r>
              <a:rPr dirty="0" sz="1800" spc="-10" b="1">
                <a:latin typeface="Franklin Gothic Book"/>
                <a:cs typeface="Franklin Gothic Book"/>
              </a:rPr>
              <a:t>re</a:t>
            </a:r>
            <a:r>
              <a:rPr dirty="0" sz="1800" spc="-45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m</a:t>
            </a:r>
            <a:r>
              <a:rPr dirty="0" sz="1800" b="1">
                <a:latin typeface="Franklin Gothic Book"/>
                <a:cs typeface="Franklin Gothic Book"/>
              </a:rPr>
              <a:t>o</a:t>
            </a:r>
            <a:r>
              <a:rPr dirty="0" sz="1800" spc="-5" b="1">
                <a:latin typeface="Franklin Gothic Book"/>
                <a:cs typeface="Franklin Gothic Book"/>
              </a:rPr>
              <a:t>l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co</a:t>
            </a:r>
            <a:r>
              <a:rPr dirty="0" sz="1800" b="1">
                <a:latin typeface="Franklin Gothic Book"/>
                <a:cs typeface="Franklin Gothic Book"/>
              </a:rPr>
              <a:t>l</a:t>
            </a:r>
            <a:r>
              <a:rPr dirty="0" sz="1800" spc="-10" b="1">
                <a:latin typeface="Franklin Gothic Book"/>
                <a:cs typeface="Franklin Gothic Book"/>
              </a:rPr>
              <a:t>ar</a:t>
            </a:r>
            <a:r>
              <a:rPr dirty="0" sz="1800" spc="10" b="1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: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ac</a:t>
            </a:r>
            <a:r>
              <a:rPr dirty="0" sz="1800" spc="-15">
                <a:latin typeface="Franklin Gothic Book"/>
                <a:cs typeface="Franklin Gothic Book"/>
              </a:rPr>
              <a:t>t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5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-</a:t>
            </a:r>
            <a:r>
              <a:rPr dirty="0" sz="1800">
                <a:latin typeface="Franklin Gothic Book"/>
                <a:cs typeface="Franklin Gothic Book"/>
              </a:rPr>
              <a:t> m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osi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5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, e</a:t>
            </a:r>
            <a:r>
              <a:rPr dirty="0" sz="1800" spc="-10">
                <a:latin typeface="Franklin Gothic Book"/>
                <a:cs typeface="Franklin Gothic Book"/>
              </a:rPr>
              <a:t>m</a:t>
            </a:r>
            <a:r>
              <a:rPr dirty="0" sz="1800">
                <a:latin typeface="Franklin Gothic Book"/>
                <a:cs typeface="Franklin Gothic Book"/>
              </a:rPr>
              <a:t>ogl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5">
                <a:latin typeface="Franklin Gothic Book"/>
                <a:cs typeface="Franklin Gothic Book"/>
              </a:rPr>
              <a:t>bi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5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,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m</a:t>
            </a:r>
            <a:r>
              <a:rPr dirty="0" sz="1800">
                <a:latin typeface="Franklin Gothic Book"/>
                <a:cs typeface="Franklin Gothic Book"/>
              </a:rPr>
              <a:t>mu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oglobu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e……</a:t>
            </a:r>
            <a:endParaRPr sz="1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26207" y="1662683"/>
            <a:ext cx="4369308" cy="4690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72511" y="1502663"/>
            <a:ext cx="4357116" cy="4800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92426" y="1628838"/>
            <a:ext cx="4358005" cy="4678680"/>
          </a:xfrm>
          <a:custGeom>
            <a:avLst/>
            <a:gdLst/>
            <a:ahLst/>
            <a:cxnLst/>
            <a:rect l="l" t="t" r="r" b="b"/>
            <a:pathLst>
              <a:path w="4358005" h="4678680">
                <a:moveTo>
                  <a:pt x="0" y="4678172"/>
                </a:moveTo>
                <a:lnTo>
                  <a:pt x="4357624" y="4678172"/>
                </a:lnTo>
                <a:lnTo>
                  <a:pt x="4357624" y="0"/>
                </a:lnTo>
                <a:lnTo>
                  <a:pt x="0" y="0"/>
                </a:lnTo>
                <a:lnTo>
                  <a:pt x="0" y="4678172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92426" y="1628838"/>
            <a:ext cx="4358005" cy="4678680"/>
          </a:xfrm>
          <a:custGeom>
            <a:avLst/>
            <a:gdLst/>
            <a:ahLst/>
            <a:cxnLst/>
            <a:rect l="l" t="t" r="r" b="b"/>
            <a:pathLst>
              <a:path w="4358005" h="4678680">
                <a:moveTo>
                  <a:pt x="0" y="4678172"/>
                </a:moveTo>
                <a:lnTo>
                  <a:pt x="4357624" y="4678172"/>
                </a:lnTo>
                <a:lnTo>
                  <a:pt x="4357624" y="0"/>
                </a:lnTo>
                <a:lnTo>
                  <a:pt x="0" y="0"/>
                </a:lnTo>
                <a:lnTo>
                  <a:pt x="0" y="4678172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19500" y="2310383"/>
            <a:ext cx="1207008" cy="3733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46091" y="2310383"/>
            <a:ext cx="1243584" cy="3733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09259" y="2310383"/>
            <a:ext cx="1380743" cy="3733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8723" y="2627376"/>
            <a:ext cx="1107948" cy="3733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65676" y="2993135"/>
            <a:ext cx="2290572" cy="3733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635376" y="1958333"/>
            <a:ext cx="4064000" cy="394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83515">
              <a:lnSpc>
                <a:spcPct val="100000"/>
              </a:lnSpc>
            </a:pP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Fibroblasti</a:t>
            </a:r>
            <a:endParaRPr sz="24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spcBef>
                <a:spcPts val="730"/>
              </a:spcBef>
              <a:buClr>
                <a:srgbClr val="822333"/>
              </a:buClr>
              <a:buFont typeface="Arial"/>
              <a:buChar char="•"/>
              <a:tabLst>
                <a:tab pos="299720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Form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no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col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20">
                <a:latin typeface="Franklin Gothic Book"/>
                <a:cs typeface="Franklin Gothic Book"/>
              </a:rPr>
              <a:t>g</a:t>
            </a:r>
            <a:r>
              <a:rPr dirty="0" sz="1600" spc="-10">
                <a:latin typeface="Franklin Gothic Book"/>
                <a:cs typeface="Franklin Gothic Book"/>
              </a:rPr>
              <a:t>en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,</a:t>
            </a:r>
            <a:r>
              <a:rPr dirty="0" sz="1600" spc="4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col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20">
                <a:latin typeface="Franklin Gothic Book"/>
                <a:cs typeface="Franklin Gothic Book"/>
              </a:rPr>
              <a:t>g</a:t>
            </a:r>
            <a:r>
              <a:rPr dirty="0" sz="1600" spc="-10">
                <a:latin typeface="Franklin Gothic Book"/>
                <a:cs typeface="Franklin Gothic Book"/>
              </a:rPr>
              <a:t>en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s</a:t>
            </a:r>
            <a:r>
              <a:rPr dirty="0" sz="1600" spc="0">
                <a:latin typeface="Franklin Gothic Book"/>
                <a:cs typeface="Franklin Gothic Book"/>
              </a:rPr>
              <a:t>i</a:t>
            </a:r>
            <a:r>
              <a:rPr dirty="0" sz="1600" spc="-5">
                <a:latin typeface="Franklin Gothic Book"/>
                <a:cs typeface="Franklin Gothic Book"/>
              </a:rPr>
              <a:t>,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elastina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endParaRPr sz="1600">
              <a:latin typeface="Franklin Gothic Book"/>
              <a:cs typeface="Franklin Gothic Book"/>
            </a:endParaRPr>
          </a:p>
          <a:p>
            <a:pPr algn="ctr" marL="289560">
              <a:lnSpc>
                <a:spcPct val="100000"/>
              </a:lnSpc>
              <a:spcBef>
                <a:spcPts val="575"/>
              </a:spcBef>
            </a:pPr>
            <a:r>
              <a:rPr dirty="0" sz="1600" spc="-10">
                <a:latin typeface="Franklin Gothic Book"/>
                <a:cs typeface="Franklin Gothic Book"/>
              </a:rPr>
              <a:t>altre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fibre</a:t>
            </a:r>
            <a:endParaRPr sz="1600">
              <a:latin typeface="Franklin Gothic Book"/>
              <a:cs typeface="Franklin Gothic Book"/>
            </a:endParaRPr>
          </a:p>
          <a:p>
            <a:pPr lvl="1" marL="581025" indent="-286385">
              <a:lnSpc>
                <a:spcPct val="100000"/>
              </a:lnSpc>
              <a:spcBef>
                <a:spcPts val="960"/>
              </a:spcBef>
              <a:buClr>
                <a:srgbClr val="822333"/>
              </a:buClr>
              <a:buFont typeface="Arial"/>
              <a:buChar char="•"/>
              <a:tabLst>
                <a:tab pos="581660" algn="l"/>
              </a:tabLst>
            </a:pPr>
            <a:r>
              <a:rPr dirty="0" sz="1600" spc="-15">
                <a:latin typeface="Franklin Gothic Book"/>
                <a:cs typeface="Franklin Gothic Book"/>
              </a:rPr>
              <a:t>Producon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3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sosta</a:t>
            </a:r>
            <a:r>
              <a:rPr dirty="0" sz="1600" spc="-15">
                <a:latin typeface="Franklin Gothic Book"/>
                <a:cs typeface="Franklin Gothic Book"/>
              </a:rPr>
              <a:t>nz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fonda</a:t>
            </a:r>
            <a:r>
              <a:rPr dirty="0" sz="1600" spc="-20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ent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endParaRPr sz="1600">
              <a:latin typeface="Franklin Gothic Book"/>
              <a:cs typeface="Franklin Gothic Book"/>
            </a:endParaRPr>
          </a:p>
          <a:p>
            <a:pPr algn="ctr" marL="1015365" marR="1200150" indent="1905">
              <a:lnSpc>
                <a:spcPct val="100000"/>
              </a:lnSpc>
              <a:spcBef>
                <a:spcPts val="229"/>
              </a:spcBef>
            </a:pP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Mas</a:t>
            </a:r>
            <a:r>
              <a:rPr dirty="0" sz="24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ociti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 Mac</a:t>
            </a:r>
            <a:r>
              <a:rPr dirty="0" sz="240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ofagi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Plasmacellule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ipociti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Condrocit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 Osteociti</a:t>
            </a:r>
            <a:endParaRPr sz="2400">
              <a:latin typeface="Franklin Gothic Medium"/>
              <a:cs typeface="Franklin Gothic Medium"/>
            </a:endParaRPr>
          </a:p>
          <a:p>
            <a:pPr algn="ctr" marR="186690">
              <a:lnSpc>
                <a:spcPct val="100000"/>
              </a:lnSpc>
            </a:pP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Cellul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del</a:t>
            </a:r>
            <a:r>
              <a:rPr dirty="0" sz="2400" spc="-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Sangue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8540" y="271011"/>
            <a:ext cx="3013075" cy="696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30" b="1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LE</a:t>
            </a:r>
            <a:r>
              <a:rPr dirty="0" sz="24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2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5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endParaRPr sz="24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TI</a:t>
            </a:r>
            <a:r>
              <a:rPr dirty="0" sz="2400" spc="-60" b="1">
                <a:solidFill>
                  <a:srgbClr val="822333"/>
                </a:solidFill>
                <a:latin typeface="Franklin Gothic Medium"/>
                <a:cs typeface="Franklin Gothic Medium"/>
              </a:rPr>
              <a:t>V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27451" y="1687512"/>
            <a:ext cx="5867400" cy="4965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1523" y="1196721"/>
            <a:ext cx="2880360" cy="2677795"/>
          </a:xfrm>
          <a:custGeom>
            <a:avLst/>
            <a:gdLst/>
            <a:ahLst/>
            <a:cxnLst/>
            <a:rect l="l" t="t" r="r" b="b"/>
            <a:pathLst>
              <a:path w="2880360" h="2677795">
                <a:moveTo>
                  <a:pt x="0" y="2677667"/>
                </a:moveTo>
                <a:lnTo>
                  <a:pt x="2880360" y="2677667"/>
                </a:lnTo>
                <a:lnTo>
                  <a:pt x="2880360" y="0"/>
                </a:lnTo>
                <a:lnTo>
                  <a:pt x="0" y="0"/>
                </a:lnTo>
                <a:lnTo>
                  <a:pt x="0" y="2677667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1416" y="1187196"/>
            <a:ext cx="981456" cy="454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5508" y="1552955"/>
            <a:ext cx="1092708" cy="454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83791" y="1552955"/>
            <a:ext cx="1389887" cy="4541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29255" y="1552955"/>
            <a:ext cx="409956" cy="454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75131" y="1918716"/>
            <a:ext cx="1092708" cy="454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23416" y="1918716"/>
            <a:ext cx="1310640" cy="4541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89303" y="2302764"/>
            <a:ext cx="496823" cy="4358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49324" y="2284476"/>
            <a:ext cx="1138427" cy="4541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43327" y="2284476"/>
            <a:ext cx="409956" cy="4541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63396" y="2668523"/>
            <a:ext cx="496823" cy="4358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3416" y="2650235"/>
            <a:ext cx="1188720" cy="4541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86027" y="3015995"/>
            <a:ext cx="1437132" cy="4541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078735" y="3015995"/>
            <a:ext cx="409956" cy="4541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03375" y="3381755"/>
            <a:ext cx="1202436" cy="4541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961388" y="3381755"/>
            <a:ext cx="409956" cy="4541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51523" y="1196721"/>
            <a:ext cx="2880360" cy="2677795"/>
          </a:xfrm>
          <a:prstGeom prst="rect">
            <a:avLst/>
          </a:prstGeom>
          <a:ln w="1905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just" marL="532765" marR="525780" indent="25400">
              <a:lnSpc>
                <a:spcPct val="120000"/>
              </a:lnSpc>
            </a:pPr>
            <a:r>
              <a:rPr dirty="0" sz="2000" spc="10" b="1" i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as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2000" spc="-55" b="1" i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solidFill>
                  <a:srgbClr val="822333"/>
                </a:solidFill>
                <a:latin typeface="Franklin Gothic Book"/>
                <a:cs typeface="Franklin Gothic Book"/>
              </a:rPr>
              <a:t>(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Ar</a:t>
            </a:r>
            <a:r>
              <a:rPr dirty="0" sz="2000" spc="10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ol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re)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D</a:t>
            </a:r>
            <a:r>
              <a:rPr dirty="0" sz="2000" spc="10" b="1" i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2000" spc="-45" b="1" i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2000" spc="10" b="1" i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go</a:t>
            </a:r>
            <a:r>
              <a:rPr dirty="0" sz="2000" spc="10" b="1" i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are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D</a:t>
            </a:r>
            <a:r>
              <a:rPr dirty="0" sz="2000" spc="10" b="1" i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2000" spc="-45" b="1" i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-20" b="1" i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z="2000" spc="10" b="1" i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go</a:t>
            </a:r>
            <a:r>
              <a:rPr dirty="0" sz="2000" spc="10" b="1" i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are</a:t>
            </a:r>
            <a:endParaRPr sz="2000">
              <a:latin typeface="Franklin Gothic Book"/>
              <a:cs typeface="Franklin Gothic Book"/>
            </a:endParaRPr>
          </a:p>
          <a:p>
            <a:pPr marL="1177290">
              <a:lnSpc>
                <a:spcPct val="100000"/>
              </a:lnSpc>
              <a:spcBef>
                <a:spcPts val="480"/>
              </a:spcBef>
            </a:pPr>
            <a:r>
              <a:rPr dirty="0" sz="2000" spc="-5">
                <a:solidFill>
                  <a:srgbClr val="822333"/>
                </a:solidFill>
                <a:latin typeface="Franklin Gothic Book"/>
                <a:cs typeface="Franklin Gothic Book"/>
              </a:rPr>
              <a:t>•</a:t>
            </a:r>
            <a:r>
              <a:rPr dirty="0" sz="2000" spc="15" b="1" i="1">
                <a:solidFill>
                  <a:srgbClr val="822333"/>
                </a:solidFill>
                <a:latin typeface="Franklin Gothic Book"/>
                <a:cs typeface="Franklin Gothic Book"/>
              </a:rPr>
              <a:t>F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br</a:t>
            </a:r>
            <a:r>
              <a:rPr dirty="0" sz="2000" spc="-15" b="1" i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so</a:t>
            </a:r>
            <a:endParaRPr sz="2000">
              <a:latin typeface="Franklin Gothic Book"/>
              <a:cs typeface="Franklin Gothic Book"/>
            </a:endParaRPr>
          </a:p>
          <a:p>
            <a:pPr marL="883285" marR="687705" indent="267970">
              <a:lnSpc>
                <a:spcPct val="120000"/>
              </a:lnSpc>
            </a:pPr>
            <a:r>
              <a:rPr dirty="0" sz="2000" spc="-5">
                <a:solidFill>
                  <a:srgbClr val="822333"/>
                </a:solidFill>
                <a:latin typeface="Franklin Gothic Book"/>
                <a:cs typeface="Franklin Gothic Book"/>
              </a:rPr>
              <a:t>•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2000" spc="-15" b="1" i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2000" spc="-10" b="1" i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co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-20" b="1" i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eticol</a:t>
            </a:r>
            <a:r>
              <a:rPr dirty="0" sz="2000" spc="-10" b="1" i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re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-15" b="1" i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2000" spc="10" b="1" i="1">
                <a:solidFill>
                  <a:srgbClr val="822333"/>
                </a:solidFill>
                <a:latin typeface="Franklin Gothic Book"/>
                <a:cs typeface="Franklin Gothic Book"/>
              </a:rPr>
              <a:t>d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poso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49676" y="1722501"/>
            <a:ext cx="5838825" cy="304800"/>
          </a:xfrm>
          <a:custGeom>
            <a:avLst/>
            <a:gdLst/>
            <a:ahLst/>
            <a:cxnLst/>
            <a:rect l="l" t="t" r="r" b="b"/>
            <a:pathLst>
              <a:path w="5838825" h="304800">
                <a:moveTo>
                  <a:pt x="0" y="304800"/>
                </a:moveTo>
                <a:lnTo>
                  <a:pt x="5838825" y="304800"/>
                </a:lnTo>
                <a:lnTo>
                  <a:pt x="5838825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656457" y="1714524"/>
            <a:ext cx="1993264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Comic Sans MS"/>
                <a:cs typeface="Comic Sans MS"/>
              </a:rPr>
              <a:t>Co</a:t>
            </a:r>
            <a:r>
              <a:rPr dirty="0" sz="2000" spc="-10" b="1">
                <a:latin typeface="Comic Sans MS"/>
                <a:cs typeface="Comic Sans MS"/>
              </a:rPr>
              <a:t>n</a:t>
            </a:r>
            <a:r>
              <a:rPr dirty="0" sz="2000" spc="-5" b="1">
                <a:latin typeface="Comic Sans MS"/>
                <a:cs typeface="Comic Sans MS"/>
              </a:rPr>
              <a:t>n</a:t>
            </a:r>
            <a:r>
              <a:rPr dirty="0" sz="2000" spc="-10" b="1">
                <a:latin typeface="Comic Sans MS"/>
                <a:cs typeface="Comic Sans MS"/>
              </a:rPr>
              <a:t>e</a:t>
            </a:r>
            <a:r>
              <a:rPr dirty="0" sz="2000" spc="-5" b="1">
                <a:latin typeface="Comic Sans MS"/>
                <a:cs typeface="Comic Sans MS"/>
              </a:rPr>
              <a:t>t</a:t>
            </a:r>
            <a:r>
              <a:rPr dirty="0" sz="2000" spc="5" b="1">
                <a:latin typeface="Comic Sans MS"/>
                <a:cs typeface="Comic Sans MS"/>
              </a:rPr>
              <a:t>t</a:t>
            </a:r>
            <a:r>
              <a:rPr dirty="0" sz="2000" spc="-5" b="1">
                <a:latin typeface="Comic Sans MS"/>
                <a:cs typeface="Comic Sans MS"/>
              </a:rPr>
              <a:t>iv</a:t>
            </a:r>
            <a:r>
              <a:rPr dirty="0" sz="2000" b="1">
                <a:latin typeface="Comic Sans MS"/>
                <a:cs typeface="Comic Sans MS"/>
              </a:rPr>
              <a:t>o</a:t>
            </a:r>
            <a:r>
              <a:rPr dirty="0" sz="2000" spc="-25" b="1">
                <a:latin typeface="Comic Sans MS"/>
                <a:cs typeface="Comic Sans MS"/>
              </a:rPr>
              <a:t> </a:t>
            </a:r>
            <a:r>
              <a:rPr dirty="0" sz="2000" b="1">
                <a:latin typeface="Comic Sans MS"/>
                <a:cs typeface="Comic Sans MS"/>
              </a:rPr>
              <a:t>lasso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81197" y="1714524"/>
            <a:ext cx="208089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0" b="1">
                <a:latin typeface="Comic Sans MS"/>
                <a:cs typeface="Comic Sans MS"/>
              </a:rPr>
              <a:t>C</a:t>
            </a:r>
            <a:r>
              <a:rPr dirty="0" sz="2000" b="1">
                <a:latin typeface="Comic Sans MS"/>
                <a:cs typeface="Comic Sans MS"/>
              </a:rPr>
              <a:t>on</a:t>
            </a:r>
            <a:r>
              <a:rPr dirty="0" sz="2000" spc="-10" b="1">
                <a:latin typeface="Comic Sans MS"/>
                <a:cs typeface="Comic Sans MS"/>
              </a:rPr>
              <a:t>n</a:t>
            </a:r>
            <a:r>
              <a:rPr dirty="0" sz="2000" spc="-5" b="1">
                <a:latin typeface="Comic Sans MS"/>
                <a:cs typeface="Comic Sans MS"/>
              </a:rPr>
              <a:t>ett</a:t>
            </a:r>
            <a:r>
              <a:rPr dirty="0" sz="2000" b="1">
                <a:latin typeface="Comic Sans MS"/>
                <a:cs typeface="Comic Sans MS"/>
              </a:rPr>
              <a:t>i</a:t>
            </a:r>
            <a:r>
              <a:rPr dirty="0" sz="2000" spc="-5" b="1">
                <a:latin typeface="Comic Sans MS"/>
                <a:cs typeface="Comic Sans MS"/>
              </a:rPr>
              <a:t>v</a:t>
            </a:r>
            <a:r>
              <a:rPr dirty="0" sz="2000" b="1">
                <a:latin typeface="Comic Sans MS"/>
                <a:cs typeface="Comic Sans MS"/>
              </a:rPr>
              <a:t>o</a:t>
            </a:r>
            <a:r>
              <a:rPr dirty="0" sz="2000" spc="-30" b="1">
                <a:latin typeface="Comic Sans MS"/>
                <a:cs typeface="Comic Sans MS"/>
              </a:rPr>
              <a:t> </a:t>
            </a:r>
            <a:r>
              <a:rPr dirty="0" sz="2000" spc="-5" b="1">
                <a:latin typeface="Comic Sans MS"/>
                <a:cs typeface="Comic Sans MS"/>
              </a:rPr>
              <a:t>de</a:t>
            </a:r>
            <a:r>
              <a:rPr dirty="0" sz="2000" spc="-10" b="1">
                <a:latin typeface="Comic Sans MS"/>
                <a:cs typeface="Comic Sans MS"/>
              </a:rPr>
              <a:t>n</a:t>
            </a:r>
            <a:r>
              <a:rPr dirty="0" sz="2000" b="1">
                <a:latin typeface="Comic Sans MS"/>
                <a:cs typeface="Comic Sans MS"/>
              </a:rPr>
              <a:t>so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18001" y="5097526"/>
            <a:ext cx="2133600" cy="336550"/>
          </a:xfrm>
          <a:custGeom>
            <a:avLst/>
            <a:gdLst/>
            <a:ahLst/>
            <a:cxnLst/>
            <a:rect l="l" t="t" r="r" b="b"/>
            <a:pathLst>
              <a:path w="2133600" h="336550">
                <a:moveTo>
                  <a:pt x="0" y="336550"/>
                </a:moveTo>
                <a:lnTo>
                  <a:pt x="2133600" y="336550"/>
                </a:lnTo>
                <a:lnTo>
                  <a:pt x="2133600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175125" y="5608637"/>
            <a:ext cx="2400300" cy="825500"/>
          </a:xfrm>
          <a:custGeom>
            <a:avLst/>
            <a:gdLst/>
            <a:ahLst/>
            <a:cxnLst/>
            <a:rect l="l" t="t" r="r" b="b"/>
            <a:pathLst>
              <a:path w="2400300" h="825500">
                <a:moveTo>
                  <a:pt x="0" y="825500"/>
                </a:moveTo>
                <a:lnTo>
                  <a:pt x="2400300" y="825500"/>
                </a:lnTo>
                <a:lnTo>
                  <a:pt x="2400300" y="0"/>
                </a:lnTo>
                <a:lnTo>
                  <a:pt x="0" y="0"/>
                </a:lnTo>
                <a:lnTo>
                  <a:pt x="0" y="825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897248" y="5164944"/>
            <a:ext cx="2595880" cy="739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70205" indent="-358140">
              <a:lnSpc>
                <a:spcPct val="100000"/>
              </a:lnSpc>
            </a:pPr>
            <a:r>
              <a:rPr dirty="0" sz="1600" spc="-10" b="1">
                <a:latin typeface="Comic Sans MS"/>
                <a:cs typeface="Comic Sans MS"/>
              </a:rPr>
              <a:t>Co</a:t>
            </a:r>
            <a:r>
              <a:rPr dirty="0" sz="1600" spc="-15" b="1">
                <a:latin typeface="Comic Sans MS"/>
                <a:cs typeface="Comic Sans MS"/>
              </a:rPr>
              <a:t>l</a:t>
            </a:r>
            <a:r>
              <a:rPr dirty="0" sz="1600" spc="-10" b="1">
                <a:latin typeface="Comic Sans MS"/>
                <a:cs typeface="Comic Sans MS"/>
              </a:rPr>
              <a:t>l</a:t>
            </a:r>
            <a:r>
              <a:rPr dirty="0" sz="1600" spc="-10" b="1">
                <a:latin typeface="Comic Sans MS"/>
                <a:cs typeface="Comic Sans MS"/>
              </a:rPr>
              <a:t>ag</a:t>
            </a:r>
            <a:r>
              <a:rPr dirty="0" sz="1600" spc="-15" b="1">
                <a:latin typeface="Comic Sans MS"/>
                <a:cs typeface="Comic Sans MS"/>
              </a:rPr>
              <a:t>en</a:t>
            </a:r>
            <a:r>
              <a:rPr dirty="0" sz="1600" spc="-10" b="1">
                <a:latin typeface="Comic Sans MS"/>
                <a:cs typeface="Comic Sans MS"/>
              </a:rPr>
              <a:t>e</a:t>
            </a:r>
            <a:r>
              <a:rPr dirty="0" sz="1600" spc="20" b="1">
                <a:latin typeface="Comic Sans MS"/>
                <a:cs typeface="Comic Sans MS"/>
              </a:rPr>
              <a:t> </a:t>
            </a:r>
            <a:r>
              <a:rPr dirty="0" sz="1600" spc="-20" b="1">
                <a:latin typeface="Comic Sans MS"/>
                <a:cs typeface="Comic Sans MS"/>
              </a:rPr>
              <a:t>M</a:t>
            </a:r>
            <a:r>
              <a:rPr dirty="0" sz="1600" spc="-10" b="1">
                <a:latin typeface="Comic Sans MS"/>
                <a:cs typeface="Comic Sans MS"/>
              </a:rPr>
              <a:t>as</a:t>
            </a:r>
            <a:r>
              <a:rPr dirty="0" sz="1600" spc="-5" b="1">
                <a:latin typeface="Comic Sans MS"/>
                <a:cs typeface="Comic Sans MS"/>
              </a:rPr>
              <a:t>t</a:t>
            </a:r>
            <a:r>
              <a:rPr dirty="0" sz="1600" spc="-10" b="1">
                <a:latin typeface="Comic Sans MS"/>
                <a:cs typeface="Comic Sans MS"/>
              </a:rPr>
              <a:t>oc</a:t>
            </a:r>
            <a:r>
              <a:rPr dirty="0" sz="1600" spc="-15" b="1">
                <a:latin typeface="Comic Sans MS"/>
                <a:cs typeface="Comic Sans MS"/>
              </a:rPr>
              <a:t>i</a:t>
            </a:r>
            <a:r>
              <a:rPr dirty="0" sz="1600" spc="-15" b="1">
                <a:latin typeface="Comic Sans MS"/>
                <a:cs typeface="Comic Sans MS"/>
              </a:rPr>
              <a:t>ta</a:t>
            </a:r>
            <a:endParaRPr sz="16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Times New Roman"/>
              <a:cs typeface="Times New Roman"/>
            </a:endParaRPr>
          </a:p>
          <a:p>
            <a:pPr marL="370205">
              <a:lnSpc>
                <a:spcPct val="100000"/>
              </a:lnSpc>
              <a:tabLst>
                <a:tab pos="1730375" algn="l"/>
              </a:tabLst>
            </a:pPr>
            <a:r>
              <a:rPr dirty="0" sz="1600" spc="-10" b="1">
                <a:latin typeface="Comic Sans MS"/>
                <a:cs typeface="Comic Sans MS"/>
              </a:rPr>
              <a:t>Fibrob</a:t>
            </a:r>
            <a:r>
              <a:rPr dirty="0" sz="1600" spc="-10" b="1">
                <a:latin typeface="Comic Sans MS"/>
                <a:cs typeface="Comic Sans MS"/>
              </a:rPr>
              <a:t>l</a:t>
            </a:r>
            <a:r>
              <a:rPr dirty="0" sz="1600" spc="-10" b="1">
                <a:latin typeface="Comic Sans MS"/>
                <a:cs typeface="Comic Sans MS"/>
              </a:rPr>
              <a:t>as</a:t>
            </a:r>
            <a:r>
              <a:rPr dirty="0" sz="1600" spc="-5" b="1">
                <a:latin typeface="Comic Sans MS"/>
                <a:cs typeface="Comic Sans MS"/>
              </a:rPr>
              <a:t>t</a:t>
            </a:r>
            <a:r>
              <a:rPr dirty="0" sz="1600" spc="-10" b="1">
                <a:latin typeface="Comic Sans MS"/>
                <a:cs typeface="Comic Sans MS"/>
              </a:rPr>
              <a:t>o</a:t>
            </a:r>
            <a:r>
              <a:rPr dirty="0" sz="1600" b="1">
                <a:latin typeface="Comic Sans MS"/>
                <a:cs typeface="Comic Sans MS"/>
              </a:rPr>
              <a:t>	</a:t>
            </a:r>
            <a:r>
              <a:rPr dirty="0" sz="1600" spc="-10" b="1">
                <a:latin typeface="Comic Sans MS"/>
                <a:cs typeface="Comic Sans MS"/>
              </a:rPr>
              <a:t>L</a:t>
            </a:r>
            <a:r>
              <a:rPr dirty="0" sz="1600" spc="-15" b="1">
                <a:latin typeface="Comic Sans MS"/>
                <a:cs typeface="Comic Sans MS"/>
              </a:rPr>
              <a:t>i</a:t>
            </a:r>
            <a:r>
              <a:rPr dirty="0" sz="1600" spc="-10" b="1">
                <a:latin typeface="Comic Sans MS"/>
                <a:cs typeface="Comic Sans MS"/>
              </a:rPr>
              <a:t>nfoc</a:t>
            </a:r>
            <a:r>
              <a:rPr dirty="0" sz="1600" spc="-15" b="1">
                <a:latin typeface="Comic Sans MS"/>
                <a:cs typeface="Comic Sans MS"/>
              </a:rPr>
              <a:t>i</a:t>
            </a:r>
            <a:r>
              <a:rPr dirty="0" sz="1600" spc="-15" b="1">
                <a:latin typeface="Comic Sans MS"/>
                <a:cs typeface="Comic Sans MS"/>
              </a:rPr>
              <a:t>ta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32730" y="5919959"/>
            <a:ext cx="108521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600" spc="-10" b="1">
                <a:latin typeface="Comic Sans MS"/>
                <a:cs typeface="Comic Sans MS"/>
              </a:rPr>
              <a:t>Endot</a:t>
            </a:r>
            <a:r>
              <a:rPr dirty="0" sz="1600" spc="-15" b="1">
                <a:latin typeface="Comic Sans MS"/>
                <a:cs typeface="Comic Sans MS"/>
              </a:rPr>
              <a:t>e</a:t>
            </a:r>
            <a:r>
              <a:rPr dirty="0" sz="1600" spc="-15" b="1">
                <a:latin typeface="Comic Sans MS"/>
                <a:cs typeface="Comic Sans MS"/>
              </a:rPr>
              <a:t>l</a:t>
            </a:r>
            <a:r>
              <a:rPr dirty="0" sz="1600" spc="-15" b="1">
                <a:latin typeface="Comic Sans MS"/>
                <a:cs typeface="Comic Sans MS"/>
              </a:rPr>
              <a:t>ia</a:t>
            </a:r>
            <a:r>
              <a:rPr dirty="0" sz="1600" spc="-15" b="1">
                <a:latin typeface="Comic Sans MS"/>
                <a:cs typeface="Comic Sans MS"/>
              </a:rPr>
              <a:t>l</a:t>
            </a:r>
            <a:r>
              <a:rPr dirty="0" sz="1600" spc="-10" b="1">
                <a:latin typeface="Comic Sans MS"/>
                <a:cs typeface="Comic Sans MS"/>
              </a:rPr>
              <a:t>e</a:t>
            </a:r>
            <a:endParaRPr sz="1600">
              <a:latin typeface="Comic Sans MS"/>
              <a:cs typeface="Comic Sans MS"/>
            </a:endParaRPr>
          </a:p>
          <a:p>
            <a:pPr algn="ctr" marL="1905">
              <a:lnSpc>
                <a:spcPct val="100000"/>
              </a:lnSpc>
            </a:pPr>
            <a:r>
              <a:rPr dirty="0" sz="1600" spc="-15" b="1">
                <a:latin typeface="Comic Sans MS"/>
                <a:cs typeface="Comic Sans MS"/>
              </a:rPr>
              <a:t>C</a:t>
            </a:r>
            <a:r>
              <a:rPr dirty="0" sz="1600" spc="-10" b="1">
                <a:latin typeface="Comic Sans MS"/>
                <a:cs typeface="Comic Sans MS"/>
              </a:rPr>
              <a:t>ap</a:t>
            </a:r>
            <a:r>
              <a:rPr dirty="0" sz="1600" spc="-15" b="1">
                <a:latin typeface="Comic Sans MS"/>
                <a:cs typeface="Comic Sans MS"/>
              </a:rPr>
              <a:t>ill</a:t>
            </a:r>
            <a:r>
              <a:rPr dirty="0" sz="1600" spc="-10" b="1">
                <a:latin typeface="Comic Sans MS"/>
                <a:cs typeface="Comic Sans MS"/>
              </a:rPr>
              <a:t>are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78251" y="5992812"/>
            <a:ext cx="1216025" cy="336550"/>
          </a:xfrm>
          <a:custGeom>
            <a:avLst/>
            <a:gdLst/>
            <a:ahLst/>
            <a:cxnLst/>
            <a:rect l="l" t="t" r="r" b="b"/>
            <a:pathLst>
              <a:path w="1216025" h="336550">
                <a:moveTo>
                  <a:pt x="0" y="336550"/>
                </a:moveTo>
                <a:lnTo>
                  <a:pt x="1216025" y="336550"/>
                </a:lnTo>
                <a:lnTo>
                  <a:pt x="1216025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3357498" y="6060471"/>
            <a:ext cx="105600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20" b="1">
                <a:latin typeface="Comic Sans MS"/>
                <a:cs typeface="Comic Sans MS"/>
              </a:rPr>
              <a:t>M</a:t>
            </a:r>
            <a:r>
              <a:rPr dirty="0" sz="1600" spc="-10" b="1">
                <a:latin typeface="Comic Sans MS"/>
                <a:cs typeface="Comic Sans MS"/>
              </a:rPr>
              <a:t>acrofa</a:t>
            </a:r>
            <a:r>
              <a:rPr dirty="0" sz="1600" spc="-5" b="1">
                <a:latin typeface="Comic Sans MS"/>
                <a:cs typeface="Comic Sans MS"/>
              </a:rPr>
              <a:t>g</a:t>
            </a:r>
            <a:r>
              <a:rPr dirty="0" sz="1600" spc="-10" b="1">
                <a:latin typeface="Comic Sans MS"/>
                <a:cs typeface="Comic Sans MS"/>
              </a:rPr>
              <a:t>o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491351" y="5075237"/>
            <a:ext cx="2530475" cy="581025"/>
          </a:xfrm>
          <a:custGeom>
            <a:avLst/>
            <a:gdLst/>
            <a:ahLst/>
            <a:cxnLst/>
            <a:rect l="l" t="t" r="r" b="b"/>
            <a:pathLst>
              <a:path w="2530475" h="581025">
                <a:moveTo>
                  <a:pt x="0" y="581025"/>
                </a:moveTo>
                <a:lnTo>
                  <a:pt x="2530475" y="581025"/>
                </a:lnTo>
                <a:lnTo>
                  <a:pt x="2530475" y="0"/>
                </a:lnTo>
                <a:lnTo>
                  <a:pt x="0" y="0"/>
                </a:lnTo>
                <a:lnTo>
                  <a:pt x="0" y="5810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6573139" y="5142719"/>
            <a:ext cx="111950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omic Sans MS"/>
                <a:cs typeface="Comic Sans MS"/>
              </a:rPr>
              <a:t>Fibrob</a:t>
            </a:r>
            <a:r>
              <a:rPr dirty="0" sz="1600" spc="-10" b="1">
                <a:latin typeface="Comic Sans MS"/>
                <a:cs typeface="Comic Sans MS"/>
              </a:rPr>
              <a:t>l</a:t>
            </a:r>
            <a:r>
              <a:rPr dirty="0" sz="1600" spc="-10" b="1">
                <a:latin typeface="Comic Sans MS"/>
                <a:cs typeface="Comic Sans MS"/>
              </a:rPr>
              <a:t>as</a:t>
            </a:r>
            <a:r>
              <a:rPr dirty="0" sz="1600" spc="-5" b="1">
                <a:latin typeface="Comic Sans MS"/>
                <a:cs typeface="Comic Sans MS"/>
              </a:rPr>
              <a:t>t</a:t>
            </a:r>
            <a:r>
              <a:rPr dirty="0" sz="1600" spc="-10" b="1">
                <a:latin typeface="Comic Sans MS"/>
                <a:cs typeface="Comic Sans MS"/>
              </a:rPr>
              <a:t>o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21373" y="5142719"/>
            <a:ext cx="92075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omic Sans MS"/>
                <a:cs typeface="Comic Sans MS"/>
              </a:rPr>
              <a:t>Co</a:t>
            </a:r>
            <a:r>
              <a:rPr dirty="0" sz="1600" spc="-10" b="1">
                <a:latin typeface="Comic Sans MS"/>
                <a:cs typeface="Comic Sans MS"/>
              </a:rPr>
              <a:t>ll</a:t>
            </a:r>
            <a:r>
              <a:rPr dirty="0" sz="1600" spc="-10" b="1">
                <a:latin typeface="Comic Sans MS"/>
                <a:cs typeface="Comic Sans MS"/>
              </a:rPr>
              <a:t>ag</a:t>
            </a:r>
            <a:r>
              <a:rPr dirty="0" sz="1600" spc="-15" b="1">
                <a:latin typeface="Comic Sans MS"/>
                <a:cs typeface="Comic Sans MS"/>
              </a:rPr>
              <a:t>ene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70217" y="5386559"/>
            <a:ext cx="137350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omic Sans MS"/>
                <a:cs typeface="Comic Sans MS"/>
              </a:rPr>
              <a:t>Fibra</a:t>
            </a:r>
            <a:r>
              <a:rPr dirty="0" sz="1600" spc="10" b="1">
                <a:latin typeface="Comic Sans MS"/>
                <a:cs typeface="Comic Sans MS"/>
              </a:rPr>
              <a:t> </a:t>
            </a:r>
            <a:r>
              <a:rPr dirty="0" sz="1600" spc="-15" b="1">
                <a:latin typeface="Comic Sans MS"/>
                <a:cs typeface="Comic Sans MS"/>
              </a:rPr>
              <a:t>e</a:t>
            </a:r>
            <a:r>
              <a:rPr dirty="0" sz="1600" spc="-15" b="1">
                <a:latin typeface="Comic Sans MS"/>
                <a:cs typeface="Comic Sans MS"/>
              </a:rPr>
              <a:t>l</a:t>
            </a:r>
            <a:r>
              <a:rPr dirty="0" sz="1600" spc="-10" b="1">
                <a:latin typeface="Comic Sans MS"/>
                <a:cs typeface="Comic Sans MS"/>
              </a:rPr>
              <a:t>as</a:t>
            </a:r>
            <a:r>
              <a:rPr dirty="0" sz="1600" spc="-5" b="1">
                <a:latin typeface="Comic Sans MS"/>
                <a:cs typeface="Comic Sans MS"/>
              </a:rPr>
              <a:t>t</a:t>
            </a:r>
            <a:r>
              <a:rPr dirty="0" sz="1600" spc="-10" b="1">
                <a:latin typeface="Comic Sans MS"/>
                <a:cs typeface="Comic Sans MS"/>
              </a:rPr>
              <a:t>i</a:t>
            </a:r>
            <a:r>
              <a:rPr dirty="0" sz="1600" spc="-20" b="1">
                <a:latin typeface="Comic Sans MS"/>
                <a:cs typeface="Comic Sans MS"/>
              </a:rPr>
              <a:t>c</a:t>
            </a:r>
            <a:r>
              <a:rPr dirty="0" sz="1600" spc="-10" b="1">
                <a:latin typeface="Comic Sans MS"/>
                <a:cs typeface="Comic Sans MS"/>
              </a:rPr>
              <a:t>a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4863" y="336162"/>
            <a:ext cx="3089275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-5">
                <a:solidFill>
                  <a:srgbClr val="871E33"/>
                </a:solidFill>
                <a:latin typeface="Franklin Gothic Medium"/>
                <a:cs typeface="Franklin Gothic Medium"/>
              </a:rPr>
              <a:t>TESSUT</a:t>
            </a: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10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0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NNETTIVO</a:t>
            </a:r>
            <a:r>
              <a:rPr dirty="0" sz="2400" spc="-10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0">
                <a:solidFill>
                  <a:srgbClr val="871E33"/>
                </a:solidFill>
                <a:latin typeface="Franklin Gothic Medium"/>
                <a:cs typeface="Franklin Gothic Medium"/>
              </a:rPr>
              <a:t>PR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0">
                <a:solidFill>
                  <a:srgbClr val="871E33"/>
                </a:solidFill>
                <a:latin typeface="Franklin Gothic Medium"/>
                <a:cs typeface="Franklin Gothic Medium"/>
              </a:rPr>
              <a:t>PRIAMENT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20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DETTO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1523" y="3933063"/>
            <a:ext cx="2771775" cy="2259330"/>
          </a:xfrm>
          <a:prstGeom prst="rect">
            <a:avLst/>
          </a:prstGeom>
          <a:solidFill>
            <a:srgbClr val="FFCCCC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830580">
              <a:lnSpc>
                <a:spcPct val="100000"/>
              </a:lnSpc>
            </a:pPr>
            <a:r>
              <a:rPr dirty="0" sz="1600" spc="-15">
                <a:latin typeface="Franklin Gothic Medium"/>
                <a:cs typeface="Franklin Gothic Medium"/>
              </a:rPr>
              <a:t>CONNET</a:t>
            </a:r>
            <a:r>
              <a:rPr dirty="0" sz="1600" spc="-20">
                <a:latin typeface="Franklin Gothic Medium"/>
                <a:cs typeface="Franklin Gothic Medium"/>
              </a:rPr>
              <a:t>TI</a:t>
            </a:r>
            <a:r>
              <a:rPr dirty="0" sz="1600" spc="-35">
                <a:latin typeface="Franklin Gothic Medium"/>
                <a:cs typeface="Franklin Gothic Medium"/>
              </a:rPr>
              <a:t>V</a:t>
            </a:r>
            <a:r>
              <a:rPr dirty="0" sz="1600" spc="-15">
                <a:latin typeface="Franklin Gothic Medium"/>
                <a:cs typeface="Franklin Gothic Medium"/>
              </a:rPr>
              <a:t>O</a:t>
            </a:r>
            <a:r>
              <a:rPr dirty="0" sz="1600" spc="1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L</a:t>
            </a:r>
            <a:r>
              <a:rPr dirty="0" sz="1600" spc="-20">
                <a:latin typeface="Franklin Gothic Medium"/>
                <a:cs typeface="Franklin Gothic Medium"/>
              </a:rPr>
              <a:t>A</a:t>
            </a:r>
            <a:r>
              <a:rPr dirty="0" sz="1600" spc="-15">
                <a:latin typeface="Franklin Gothic Medium"/>
                <a:cs typeface="Franklin Gothic Medium"/>
              </a:rPr>
              <a:t>SSO</a:t>
            </a:r>
            <a:endParaRPr sz="1600">
              <a:latin typeface="Franklin Gothic Medium"/>
              <a:cs typeface="Franklin Gothic Medium"/>
            </a:endParaRPr>
          </a:p>
          <a:p>
            <a:pPr marL="830580" marR="701040" indent="-287020">
              <a:lnSpc>
                <a:spcPct val="100000"/>
              </a:lnSpc>
              <a:spcBef>
                <a:spcPts val="380"/>
              </a:spcBef>
              <a:buFont typeface="Franklin Gothic Medium"/>
              <a:buChar char="–"/>
              <a:tabLst>
                <a:tab pos="831215" algn="l"/>
              </a:tabLst>
            </a:pPr>
            <a:r>
              <a:rPr dirty="0" sz="1600" spc="-10">
                <a:latin typeface="Franklin Gothic Medium"/>
                <a:cs typeface="Franklin Gothic Medium"/>
              </a:rPr>
              <a:t>Abbo</a:t>
            </a:r>
            <a:r>
              <a:rPr dirty="0" sz="1600" spc="-15">
                <a:latin typeface="Franklin Gothic Medium"/>
                <a:cs typeface="Franklin Gothic Medium"/>
              </a:rPr>
              <a:t>n</a:t>
            </a:r>
            <a:r>
              <a:rPr dirty="0" sz="1600" spc="-10">
                <a:latin typeface="Franklin Gothic Medium"/>
                <a:cs typeface="Franklin Gothic Medium"/>
              </a:rPr>
              <a:t>dan</a:t>
            </a:r>
            <a:r>
              <a:rPr dirty="0" sz="1600" spc="-30">
                <a:latin typeface="Franklin Gothic Medium"/>
                <a:cs typeface="Franklin Gothic Medium"/>
              </a:rPr>
              <a:t>t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 spc="-5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s</a:t>
            </a:r>
            <a:r>
              <a:rPr dirty="0" sz="1600" spc="-20">
                <a:latin typeface="Franklin Gothic Medium"/>
                <a:cs typeface="Franklin Gothic Medium"/>
              </a:rPr>
              <a:t>o</a:t>
            </a:r>
            <a:r>
              <a:rPr dirty="0" sz="1600" spc="-15">
                <a:latin typeface="Franklin Gothic Medium"/>
                <a:cs typeface="Franklin Gothic Medium"/>
              </a:rPr>
              <a:t>stanza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f</a:t>
            </a:r>
            <a:r>
              <a:rPr dirty="0" sz="1600" spc="-10">
                <a:latin typeface="Franklin Gothic Medium"/>
                <a:cs typeface="Franklin Gothic Medium"/>
              </a:rPr>
              <a:t>o</a:t>
            </a:r>
            <a:r>
              <a:rPr dirty="0" sz="1600" spc="-15">
                <a:latin typeface="Franklin Gothic Medium"/>
                <a:cs typeface="Franklin Gothic Medium"/>
              </a:rPr>
              <a:t>n</a:t>
            </a:r>
            <a:r>
              <a:rPr dirty="0" sz="1600" spc="-10">
                <a:latin typeface="Franklin Gothic Medium"/>
                <a:cs typeface="Franklin Gothic Medium"/>
              </a:rPr>
              <a:t>da</a:t>
            </a:r>
            <a:r>
              <a:rPr dirty="0" sz="1600" spc="-10">
                <a:latin typeface="Franklin Gothic Medium"/>
                <a:cs typeface="Franklin Gothic Medium"/>
              </a:rPr>
              <a:t>m</a:t>
            </a:r>
            <a:r>
              <a:rPr dirty="0" sz="1600" spc="-15">
                <a:latin typeface="Franklin Gothic Medium"/>
                <a:cs typeface="Franklin Gothic Medium"/>
              </a:rPr>
              <a:t>ent</a:t>
            </a:r>
            <a:r>
              <a:rPr dirty="0" sz="1600" spc="-5">
                <a:latin typeface="Franklin Gothic Medium"/>
                <a:cs typeface="Franklin Gothic Medium"/>
              </a:rPr>
              <a:t>a</a:t>
            </a:r>
            <a:r>
              <a:rPr dirty="0" sz="1600" spc="-10">
                <a:latin typeface="Franklin Gothic Medium"/>
                <a:cs typeface="Franklin Gothic Medium"/>
              </a:rPr>
              <a:t>le</a:t>
            </a:r>
            <a:endParaRPr sz="1600">
              <a:latin typeface="Franklin Gothic Medium"/>
              <a:cs typeface="Franklin Gothic Medium"/>
            </a:endParaRPr>
          </a:p>
          <a:p>
            <a:pPr marL="830580" marR="183515" indent="-287020">
              <a:lnSpc>
                <a:spcPct val="100000"/>
              </a:lnSpc>
              <a:spcBef>
                <a:spcPts val="384"/>
              </a:spcBef>
              <a:buFont typeface="Franklin Gothic Medium"/>
              <a:buChar char="–"/>
              <a:tabLst>
                <a:tab pos="831215" algn="l"/>
              </a:tabLst>
            </a:pPr>
            <a:r>
              <a:rPr dirty="0" sz="1600" spc="-15">
                <a:latin typeface="Franklin Gothic Medium"/>
                <a:cs typeface="Franklin Gothic Medium"/>
              </a:rPr>
              <a:t>Ce</a:t>
            </a:r>
            <a:r>
              <a:rPr dirty="0" sz="1600">
                <a:latin typeface="Franklin Gothic Medium"/>
                <a:cs typeface="Franklin Gothic Medium"/>
              </a:rPr>
              <a:t>l</a:t>
            </a:r>
            <a:r>
              <a:rPr dirty="0" sz="1600" spc="-10">
                <a:latin typeface="Franklin Gothic Medium"/>
                <a:cs typeface="Franklin Gothic Medium"/>
              </a:rPr>
              <a:t>lu</a:t>
            </a:r>
            <a:r>
              <a:rPr dirty="0" sz="1600">
                <a:latin typeface="Franklin Gothic Medium"/>
                <a:cs typeface="Franklin Gothic Medium"/>
              </a:rPr>
              <a:t>l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 spc="-35">
                <a:latin typeface="Franklin Gothic Medium"/>
                <a:cs typeface="Franklin Gothic Medium"/>
              </a:rPr>
              <a:t> </a:t>
            </a:r>
            <a:r>
              <a:rPr dirty="0" sz="1600">
                <a:latin typeface="Franklin Gothic Medium"/>
                <a:cs typeface="Franklin Gothic Medium"/>
              </a:rPr>
              <a:t>c</a:t>
            </a:r>
            <a:r>
              <a:rPr dirty="0" sz="1600" spc="-10">
                <a:latin typeface="Franklin Gothic Medium"/>
                <a:cs typeface="Franklin Gothic Medium"/>
              </a:rPr>
              <a:t>hiara</a:t>
            </a:r>
            <a:r>
              <a:rPr dirty="0" sz="1600" spc="-10">
                <a:latin typeface="Franklin Gothic Medium"/>
                <a:cs typeface="Franklin Gothic Medium"/>
              </a:rPr>
              <a:t>m</a:t>
            </a:r>
            <a:r>
              <a:rPr dirty="0" sz="1600" spc="-15">
                <a:latin typeface="Franklin Gothic Medium"/>
                <a:cs typeface="Franklin Gothic Medium"/>
              </a:rPr>
              <a:t>en</a:t>
            </a:r>
            <a:r>
              <a:rPr dirty="0" sz="1600" spc="-30">
                <a:latin typeface="Franklin Gothic Medium"/>
                <a:cs typeface="Franklin Gothic Medium"/>
              </a:rPr>
              <a:t>t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 spc="-5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visi</a:t>
            </a:r>
            <a:r>
              <a:rPr dirty="0" sz="1600" spc="-5">
                <a:latin typeface="Franklin Gothic Medium"/>
                <a:cs typeface="Franklin Gothic Medium"/>
              </a:rPr>
              <a:t>b</a:t>
            </a:r>
            <a:r>
              <a:rPr dirty="0" sz="1600" spc="-5">
                <a:latin typeface="Franklin Gothic Medium"/>
                <a:cs typeface="Franklin Gothic Medium"/>
              </a:rPr>
              <a:t>ili</a:t>
            </a:r>
            <a:endParaRPr sz="1600">
              <a:latin typeface="Franklin Gothic Medium"/>
              <a:cs typeface="Franklin Gothic Medium"/>
            </a:endParaRPr>
          </a:p>
          <a:p>
            <a:pPr marL="830580" indent="-287020">
              <a:lnSpc>
                <a:spcPct val="100000"/>
              </a:lnSpc>
              <a:spcBef>
                <a:spcPts val="384"/>
              </a:spcBef>
              <a:buFont typeface="Franklin Gothic Medium"/>
              <a:buChar char="–"/>
              <a:tabLst>
                <a:tab pos="831215" algn="l"/>
              </a:tabLst>
            </a:pPr>
            <a:r>
              <a:rPr dirty="0" sz="1600" spc="-35">
                <a:latin typeface="Franklin Gothic Medium"/>
                <a:cs typeface="Franklin Gothic Medium"/>
              </a:rPr>
              <a:t>P</a:t>
            </a:r>
            <a:r>
              <a:rPr dirty="0" sz="1600" spc="-10">
                <a:latin typeface="Franklin Gothic Medium"/>
                <a:cs typeface="Franklin Gothic Medium"/>
              </a:rPr>
              <a:t>o</a:t>
            </a:r>
            <a:r>
              <a:rPr dirty="0" sz="1600" spc="-5">
                <a:latin typeface="Franklin Gothic Medium"/>
                <a:cs typeface="Franklin Gothic Medium"/>
              </a:rPr>
              <a:t>c</a:t>
            </a:r>
            <a:r>
              <a:rPr dirty="0" sz="1600" spc="-10">
                <a:latin typeface="Franklin Gothic Medium"/>
                <a:cs typeface="Franklin Gothic Medium"/>
              </a:rPr>
              <a:t>he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f</a:t>
            </a:r>
            <a:r>
              <a:rPr dirty="0" sz="1600" spc="-10">
                <a:latin typeface="Franklin Gothic Medium"/>
                <a:cs typeface="Franklin Gothic Medium"/>
              </a:rPr>
              <a:t>ibre</a:t>
            </a:r>
            <a:endParaRPr sz="1600">
              <a:latin typeface="Franklin Gothic Medium"/>
              <a:cs typeface="Franklin Gothic Medium"/>
            </a:endParaRPr>
          </a:p>
          <a:p>
            <a:pPr marL="830580" indent="-287020">
              <a:lnSpc>
                <a:spcPct val="100000"/>
              </a:lnSpc>
              <a:spcBef>
                <a:spcPts val="380"/>
              </a:spcBef>
              <a:buFont typeface="Franklin Gothic Medium"/>
              <a:buChar char="–"/>
              <a:tabLst>
                <a:tab pos="831215" algn="l"/>
              </a:tabLst>
            </a:pPr>
            <a:r>
              <a:rPr dirty="0" sz="1600" spc="-15">
                <a:latin typeface="Franklin Gothic Medium"/>
                <a:cs typeface="Franklin Gothic Medium"/>
              </a:rPr>
              <a:t>S</a:t>
            </a:r>
            <a:r>
              <a:rPr dirty="0" sz="1600" spc="-30">
                <a:latin typeface="Franklin Gothic Medium"/>
                <a:cs typeface="Franklin Gothic Medium"/>
              </a:rPr>
              <a:t>o</a:t>
            </a:r>
            <a:r>
              <a:rPr dirty="0" sz="1600" spc="-15">
                <a:latin typeface="Franklin Gothic Medium"/>
                <a:cs typeface="Franklin Gothic Medium"/>
              </a:rPr>
              <a:t>t</a:t>
            </a:r>
            <a:r>
              <a:rPr dirty="0" sz="1600" spc="-30">
                <a:latin typeface="Franklin Gothic Medium"/>
                <a:cs typeface="Franklin Gothic Medium"/>
              </a:rPr>
              <a:t>t</a:t>
            </a:r>
            <a:r>
              <a:rPr dirty="0" sz="1600" spc="-10">
                <a:latin typeface="Franklin Gothic Medium"/>
                <a:cs typeface="Franklin Gothic Medium"/>
              </a:rPr>
              <a:t>ocutaneo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156197" y="116674"/>
            <a:ext cx="2799969" cy="7986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7537" y="1196721"/>
            <a:ext cx="8128000" cy="3047365"/>
          </a:xfrm>
          <a:custGeom>
            <a:avLst/>
            <a:gdLst/>
            <a:ahLst/>
            <a:cxnLst/>
            <a:rect l="l" t="t" r="r" b="b"/>
            <a:pathLst>
              <a:path w="8128000" h="3047365">
                <a:moveTo>
                  <a:pt x="0" y="3046984"/>
                </a:moveTo>
                <a:lnTo>
                  <a:pt x="8128000" y="3046984"/>
                </a:lnTo>
                <a:lnTo>
                  <a:pt x="8128000" y="0"/>
                </a:lnTo>
                <a:lnTo>
                  <a:pt x="0" y="0"/>
                </a:lnTo>
                <a:lnTo>
                  <a:pt x="0" y="304698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7537" y="1196721"/>
            <a:ext cx="8128000" cy="3047365"/>
          </a:xfrm>
          <a:custGeom>
            <a:avLst/>
            <a:gdLst/>
            <a:ahLst/>
            <a:cxnLst/>
            <a:rect l="l" t="t" r="r" b="b"/>
            <a:pathLst>
              <a:path w="8128000" h="3047365">
                <a:moveTo>
                  <a:pt x="0" y="3046984"/>
                </a:moveTo>
                <a:lnTo>
                  <a:pt x="8128000" y="3046984"/>
                </a:lnTo>
                <a:lnTo>
                  <a:pt x="8128000" y="0"/>
                </a:lnTo>
                <a:lnTo>
                  <a:pt x="0" y="0"/>
                </a:lnTo>
                <a:lnTo>
                  <a:pt x="0" y="3046984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797808" y="2040635"/>
            <a:ext cx="411479" cy="438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091940" y="2017776"/>
            <a:ext cx="1344167" cy="461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91684" y="2017776"/>
            <a:ext cx="1542288" cy="4617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41420" y="2955035"/>
            <a:ext cx="411479" cy="438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35552" y="2932176"/>
            <a:ext cx="1252727" cy="4617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43855" y="2932176"/>
            <a:ext cx="1746503" cy="4617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23532" y="4365066"/>
            <a:ext cx="2915793" cy="20664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07891" y="4581080"/>
            <a:ext cx="4210050" cy="1939289"/>
          </a:xfrm>
          <a:custGeom>
            <a:avLst/>
            <a:gdLst/>
            <a:ahLst/>
            <a:cxnLst/>
            <a:rect l="l" t="t" r="r" b="b"/>
            <a:pathLst>
              <a:path w="4210050" h="1939290">
                <a:moveTo>
                  <a:pt x="0" y="1939035"/>
                </a:moveTo>
                <a:lnTo>
                  <a:pt x="4210050" y="1939035"/>
                </a:lnTo>
                <a:lnTo>
                  <a:pt x="4210050" y="0"/>
                </a:lnTo>
                <a:lnTo>
                  <a:pt x="0" y="0"/>
                </a:lnTo>
                <a:lnTo>
                  <a:pt x="0" y="1939035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707891" y="4581080"/>
            <a:ext cx="4210050" cy="1939289"/>
          </a:xfrm>
          <a:custGeom>
            <a:avLst/>
            <a:gdLst/>
            <a:ahLst/>
            <a:cxnLst/>
            <a:rect l="l" t="t" r="r" b="b"/>
            <a:pathLst>
              <a:path w="4210050" h="1939290">
                <a:moveTo>
                  <a:pt x="0" y="1939035"/>
                </a:moveTo>
                <a:lnTo>
                  <a:pt x="4210050" y="1939035"/>
                </a:lnTo>
                <a:lnTo>
                  <a:pt x="4210050" y="0"/>
                </a:lnTo>
                <a:lnTo>
                  <a:pt x="0" y="0"/>
                </a:lnTo>
                <a:lnTo>
                  <a:pt x="0" y="1939035"/>
                </a:lnTo>
                <a:close/>
              </a:path>
            </a:pathLst>
          </a:custGeom>
          <a:ln w="1270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73151" y="1275722"/>
            <a:ext cx="8116570" cy="52311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latin typeface="Franklin Gothic Book"/>
                <a:cs typeface="Franklin Gothic Book"/>
              </a:rPr>
              <a:t>Il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te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to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ad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5">
                <a:latin typeface="Franklin Gothic Book"/>
                <a:cs typeface="Franklin Gothic Book"/>
              </a:rPr>
              <a:t>pos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vien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if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ca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2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 due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 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da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degli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ad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5">
                <a:latin typeface="Franklin Gothic Book"/>
                <a:cs typeface="Franklin Gothic Book"/>
              </a:rPr>
              <a:t>pocit</a:t>
            </a:r>
            <a:r>
              <a:rPr dirty="0" sz="2000">
                <a:latin typeface="Franklin Gothic Book"/>
                <a:cs typeface="Franklin Gothic Book"/>
              </a:rPr>
              <a:t>i che</a:t>
            </a:r>
            <a:endParaRPr sz="2000">
              <a:latin typeface="Franklin Gothic Book"/>
              <a:cs typeface="Franklin Gothic Book"/>
            </a:endParaRPr>
          </a:p>
          <a:p>
            <a:pPr algn="ctr" marL="341630">
              <a:lnSpc>
                <a:spcPct val="100000"/>
              </a:lnSpc>
              <a:spcBef>
                <a:spcPts val="720"/>
              </a:spcBef>
            </a:pPr>
            <a:r>
              <a:rPr dirty="0" sz="2000">
                <a:latin typeface="Franklin Gothic Book"/>
                <a:cs typeface="Franklin Gothic Book"/>
              </a:rPr>
              <a:t>lo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compo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 spc="-5">
                <a:latin typeface="Franklin Gothic Book"/>
                <a:cs typeface="Franklin Gothic Book"/>
              </a:rPr>
              <a:t>go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endParaRPr sz="2000">
              <a:latin typeface="Franklin Gothic Book"/>
              <a:cs typeface="Franklin Gothic Book"/>
            </a:endParaRPr>
          </a:p>
          <a:p>
            <a:pPr marL="3778885" indent="-304800">
              <a:lnSpc>
                <a:spcPct val="100000"/>
              </a:lnSpc>
              <a:spcBef>
                <a:spcPts val="1200"/>
              </a:spcBef>
              <a:buClr>
                <a:srgbClr val="822333"/>
              </a:buClr>
              <a:buFont typeface="Arial"/>
              <a:buChar char="•"/>
              <a:tabLst>
                <a:tab pos="3779520" algn="l"/>
              </a:tabLst>
            </a:pPr>
            <a:r>
              <a:rPr dirty="0" sz="2000" i="1">
                <a:latin typeface="Franklin Gothic Book"/>
                <a:cs typeface="Franklin Gothic Book"/>
              </a:rPr>
              <a:t>Bi</a:t>
            </a:r>
            <a:r>
              <a:rPr dirty="0" sz="2000" spc="-10" i="1">
                <a:latin typeface="Franklin Gothic Book"/>
                <a:cs typeface="Franklin Gothic Book"/>
              </a:rPr>
              <a:t>a</a:t>
            </a:r>
            <a:r>
              <a:rPr dirty="0" sz="2000" spc="-10" i="1">
                <a:latin typeface="Franklin Gothic Book"/>
                <a:cs typeface="Franklin Gothic Book"/>
              </a:rPr>
              <a:t>n</a:t>
            </a:r>
            <a:r>
              <a:rPr dirty="0" sz="2000" spc="-5" i="1">
                <a:latin typeface="Franklin Gothic Book"/>
                <a:cs typeface="Franklin Gothic Book"/>
              </a:rPr>
              <a:t>c</a:t>
            </a:r>
            <a:r>
              <a:rPr dirty="0" sz="2000" i="1">
                <a:latin typeface="Franklin Gothic Book"/>
                <a:cs typeface="Franklin Gothic Book"/>
              </a:rPr>
              <a:t>o o</a:t>
            </a:r>
            <a:r>
              <a:rPr dirty="0" sz="2000" spc="-5" i="1">
                <a:latin typeface="Franklin Gothic Book"/>
                <a:cs typeface="Franklin Gothic Book"/>
              </a:rPr>
              <a:t> uni</a:t>
            </a:r>
            <a:r>
              <a:rPr dirty="0" sz="2000" spc="-10" i="1">
                <a:latin typeface="Franklin Gothic Book"/>
                <a:cs typeface="Franklin Gothic Book"/>
              </a:rPr>
              <a:t>l</a:t>
            </a:r>
            <a:r>
              <a:rPr dirty="0" sz="2000" i="1">
                <a:latin typeface="Franklin Gothic Book"/>
                <a:cs typeface="Franklin Gothic Book"/>
              </a:rPr>
              <a:t>oculare</a:t>
            </a:r>
            <a:endParaRPr sz="2000">
              <a:latin typeface="Franklin Gothic Book"/>
              <a:cs typeface="Franklin Gothic Book"/>
            </a:endParaRPr>
          </a:p>
          <a:p>
            <a:pPr marL="2728595">
              <a:lnSpc>
                <a:spcPct val="100000"/>
              </a:lnSpc>
              <a:spcBef>
                <a:spcPts val="1200"/>
              </a:spcBef>
            </a:pPr>
            <a:r>
              <a:rPr dirty="0" sz="2000" spc="-5">
                <a:latin typeface="Franklin Gothic Book"/>
                <a:cs typeface="Franklin Gothic Book"/>
              </a:rPr>
              <a:t>20</a:t>
            </a:r>
            <a:r>
              <a:rPr dirty="0" sz="2000">
                <a:latin typeface="Franklin Gothic Book"/>
                <a:cs typeface="Franklin Gothic Book"/>
              </a:rPr>
              <a:t>%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5">
                <a:latin typeface="Franklin Gothic Book"/>
                <a:cs typeface="Franklin Gothic Book"/>
              </a:rPr>
              <a:t> pe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corporeo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omo,</a:t>
            </a:r>
            <a:r>
              <a:rPr dirty="0" sz="2000" spc="-5">
                <a:latin typeface="Franklin Gothic Book"/>
                <a:cs typeface="Franklin Gothic Book"/>
              </a:rPr>
              <a:t> 25</a:t>
            </a:r>
            <a:r>
              <a:rPr dirty="0" sz="2000">
                <a:latin typeface="Franklin Gothic Book"/>
                <a:cs typeface="Franklin Gothic Book"/>
              </a:rPr>
              <a:t>%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na</a:t>
            </a:r>
            <a:endParaRPr sz="2000">
              <a:latin typeface="Franklin Gothic Book"/>
              <a:cs typeface="Franklin Gothic Book"/>
            </a:endParaRPr>
          </a:p>
          <a:p>
            <a:pPr marL="3722370" indent="-304800">
              <a:lnSpc>
                <a:spcPct val="100000"/>
              </a:lnSpc>
              <a:spcBef>
                <a:spcPts val="1200"/>
              </a:spcBef>
              <a:buClr>
                <a:srgbClr val="822333"/>
              </a:buClr>
              <a:buFont typeface="Arial"/>
              <a:buChar char="•"/>
              <a:tabLst>
                <a:tab pos="3723004" algn="l"/>
              </a:tabLst>
            </a:pPr>
            <a:r>
              <a:rPr dirty="0" sz="2000" i="1">
                <a:latin typeface="Franklin Gothic Book"/>
                <a:cs typeface="Franklin Gothic Book"/>
              </a:rPr>
              <a:t>Bru</a:t>
            </a:r>
            <a:r>
              <a:rPr dirty="0" sz="2000" spc="-10" i="1">
                <a:latin typeface="Franklin Gothic Book"/>
                <a:cs typeface="Franklin Gothic Book"/>
              </a:rPr>
              <a:t>n</a:t>
            </a:r>
            <a:r>
              <a:rPr dirty="0" sz="2000" i="1">
                <a:latin typeface="Franklin Gothic Book"/>
                <a:cs typeface="Franklin Gothic Book"/>
              </a:rPr>
              <a:t>o</a:t>
            </a:r>
            <a:r>
              <a:rPr dirty="0" sz="2000" spc="-20" i="1">
                <a:latin typeface="Franklin Gothic Book"/>
                <a:cs typeface="Franklin Gothic Book"/>
              </a:rPr>
              <a:t> </a:t>
            </a:r>
            <a:r>
              <a:rPr dirty="0" sz="2000" i="1">
                <a:latin typeface="Franklin Gothic Book"/>
                <a:cs typeface="Franklin Gothic Book"/>
              </a:rPr>
              <a:t>o</a:t>
            </a:r>
            <a:r>
              <a:rPr dirty="0" sz="2000" spc="-5" i="1">
                <a:latin typeface="Franklin Gothic Book"/>
                <a:cs typeface="Franklin Gothic Book"/>
              </a:rPr>
              <a:t> </a:t>
            </a:r>
            <a:r>
              <a:rPr dirty="0" sz="2000" spc="-10" i="1">
                <a:latin typeface="Franklin Gothic Book"/>
                <a:cs typeface="Franklin Gothic Book"/>
              </a:rPr>
              <a:t>m</a:t>
            </a:r>
            <a:r>
              <a:rPr dirty="0" sz="2000" spc="-5" i="1">
                <a:latin typeface="Franklin Gothic Book"/>
                <a:cs typeface="Franklin Gothic Book"/>
              </a:rPr>
              <a:t>ult</a:t>
            </a:r>
            <a:r>
              <a:rPr dirty="0" sz="2000" spc="-10" i="1">
                <a:latin typeface="Franklin Gothic Book"/>
                <a:cs typeface="Franklin Gothic Book"/>
              </a:rPr>
              <a:t>i</a:t>
            </a:r>
            <a:r>
              <a:rPr dirty="0" sz="2000" spc="-5" i="1">
                <a:latin typeface="Franklin Gothic Book"/>
                <a:cs typeface="Franklin Gothic Book"/>
              </a:rPr>
              <a:t>lo</a:t>
            </a:r>
            <a:r>
              <a:rPr dirty="0" sz="2000" spc="-10" i="1">
                <a:latin typeface="Franklin Gothic Book"/>
                <a:cs typeface="Franklin Gothic Book"/>
              </a:rPr>
              <a:t>c</a:t>
            </a:r>
            <a:r>
              <a:rPr dirty="0" sz="2000" spc="-5" i="1">
                <a:latin typeface="Franklin Gothic Book"/>
                <a:cs typeface="Franklin Gothic Book"/>
              </a:rPr>
              <a:t>ulare</a:t>
            </a:r>
            <a:endParaRPr sz="2000">
              <a:latin typeface="Franklin Gothic Book"/>
              <a:cs typeface="Franklin Gothic Book"/>
            </a:endParaRPr>
          </a:p>
          <a:p>
            <a:pPr marL="2472690" marR="144145" indent="-490855">
              <a:lnSpc>
                <a:spcPct val="130000"/>
              </a:lnSpc>
              <a:spcBef>
                <a:spcPts val="480"/>
              </a:spcBef>
            </a:pPr>
            <a:r>
              <a:rPr dirty="0" sz="2000" spc="-5">
                <a:latin typeface="Franklin Gothic Book"/>
                <a:cs typeface="Franklin Gothic Book"/>
              </a:rPr>
              <a:t>Mol</a:t>
            </a:r>
            <a:r>
              <a:rPr dirty="0" sz="2000">
                <a:latin typeface="Franklin Gothic Book"/>
                <a:cs typeface="Franklin Gothic Book"/>
              </a:rPr>
              <a:t>to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0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ecia</a:t>
            </a:r>
            <a:r>
              <a:rPr dirty="0" sz="2000" spc="-15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izzato</a:t>
            </a:r>
            <a:r>
              <a:rPr dirty="0" sz="2000">
                <a:latin typeface="Franklin Gothic Book"/>
                <a:cs typeface="Franklin Gothic Book"/>
              </a:rPr>
              <a:t>.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Piccol</a:t>
            </a:r>
            <a:r>
              <a:rPr dirty="0" sz="2000">
                <a:latin typeface="Franklin Gothic Book"/>
                <a:cs typeface="Franklin Gothic Book"/>
              </a:rPr>
              <a:t>e q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ant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tà</a:t>
            </a:r>
            <a:r>
              <a:rPr dirty="0" sz="2000" spc="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nell’ad</a:t>
            </a:r>
            <a:r>
              <a:rPr dirty="0" sz="2000" spc="-1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o,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ricco di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mi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dri.</a:t>
            </a:r>
            <a:r>
              <a:rPr dirty="0" sz="2000" spc="-4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Ne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ne</a:t>
            </a:r>
            <a:r>
              <a:rPr dirty="0" sz="2000" spc="5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nato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negli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anima</a:t>
            </a:r>
            <a:r>
              <a:rPr dirty="0" sz="2000" spc="-15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 let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rgo</a:t>
            </a:r>
            <a:endParaRPr sz="20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2600">
              <a:latin typeface="Times New Roman"/>
              <a:cs typeface="Times New Roman"/>
            </a:endParaRPr>
          </a:p>
          <a:p>
            <a:pPr algn="ctr" marL="2566035">
              <a:lnSpc>
                <a:spcPct val="100000"/>
              </a:lnSpc>
            </a:pPr>
            <a:r>
              <a:rPr dirty="0" sz="2000" spc="-5" i="1">
                <a:latin typeface="Franklin Gothic Book"/>
                <a:cs typeface="Franklin Gothic Book"/>
              </a:rPr>
              <a:t>F</a:t>
            </a:r>
            <a:r>
              <a:rPr dirty="0" sz="2000" spc="5" i="1">
                <a:latin typeface="Franklin Gothic Book"/>
                <a:cs typeface="Franklin Gothic Book"/>
              </a:rPr>
              <a:t>u</a:t>
            </a:r>
            <a:r>
              <a:rPr dirty="0" sz="2000" spc="-10" i="1">
                <a:latin typeface="Franklin Gothic Book"/>
                <a:cs typeface="Franklin Gothic Book"/>
              </a:rPr>
              <a:t>n</a:t>
            </a:r>
            <a:r>
              <a:rPr dirty="0" sz="2000" spc="-5" i="1">
                <a:latin typeface="Franklin Gothic Book"/>
                <a:cs typeface="Franklin Gothic Book"/>
              </a:rPr>
              <a:t>zio</a:t>
            </a:r>
            <a:r>
              <a:rPr dirty="0" sz="2000" spc="-10" i="1">
                <a:latin typeface="Franklin Gothic Book"/>
                <a:cs typeface="Franklin Gothic Book"/>
              </a:rPr>
              <a:t>n</a:t>
            </a:r>
            <a:r>
              <a:rPr dirty="0" sz="2000" i="1">
                <a:latin typeface="Franklin Gothic Book"/>
                <a:cs typeface="Franklin Gothic Book"/>
              </a:rPr>
              <a:t>i</a:t>
            </a:r>
            <a:endParaRPr sz="2000">
              <a:latin typeface="Franklin Gothic Book"/>
              <a:cs typeface="Franklin Gothic Book"/>
            </a:endParaRPr>
          </a:p>
          <a:p>
            <a:pPr marL="3715385" indent="-287020">
              <a:lnSpc>
                <a:spcPts val="2305"/>
              </a:lnSpc>
              <a:spcBef>
                <a:spcPts val="275"/>
              </a:spcBef>
              <a:buClr>
                <a:srgbClr val="822333"/>
              </a:buClr>
              <a:buFont typeface="Arial"/>
              <a:buChar char="•"/>
              <a:tabLst>
                <a:tab pos="3716020" algn="l"/>
              </a:tabLst>
            </a:pP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orbimen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o,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inte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, acc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m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lo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endParaRPr sz="2000">
              <a:latin typeface="Franklin Gothic Book"/>
              <a:cs typeface="Franklin Gothic Book"/>
            </a:endParaRPr>
          </a:p>
          <a:p>
            <a:pPr algn="ctr" marL="2534285">
              <a:lnSpc>
                <a:spcPts val="2305"/>
              </a:lnSpc>
            </a:pPr>
            <a:r>
              <a:rPr dirty="0" sz="2000">
                <a:latin typeface="Franklin Gothic Book"/>
                <a:cs typeface="Franklin Gothic Book"/>
              </a:rPr>
              <a:t>mob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izzazio</a:t>
            </a:r>
            <a:r>
              <a:rPr dirty="0" sz="2000" spc="10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dei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5">
                <a:latin typeface="Franklin Gothic Book"/>
                <a:cs typeface="Franklin Gothic Book"/>
              </a:rPr>
              <a:t>pid</a:t>
            </a:r>
            <a:r>
              <a:rPr dirty="0" sz="2000">
                <a:latin typeface="Franklin Gothic Book"/>
                <a:cs typeface="Franklin Gothic Book"/>
              </a:rPr>
              <a:t>i neut</a:t>
            </a:r>
            <a:r>
              <a:rPr dirty="0" sz="2000" spc="-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endParaRPr sz="2000">
              <a:latin typeface="Franklin Gothic Book"/>
              <a:cs typeface="Franklin Gothic Book"/>
            </a:endParaRPr>
          </a:p>
          <a:p>
            <a:pPr marL="3715385" indent="-287020">
              <a:lnSpc>
                <a:spcPct val="100000"/>
              </a:lnSpc>
              <a:spcBef>
                <a:spcPts val="275"/>
              </a:spcBef>
              <a:buClr>
                <a:srgbClr val="822333"/>
              </a:buClr>
              <a:buFont typeface="Arial"/>
              <a:buChar char="•"/>
              <a:tabLst>
                <a:tab pos="3716020" algn="l"/>
              </a:tabLst>
            </a:pPr>
            <a:r>
              <a:rPr dirty="0" sz="2000" spc="-5">
                <a:latin typeface="Franklin Gothic Book"/>
                <a:cs typeface="Franklin Gothic Book"/>
              </a:rPr>
              <a:t>Carbur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nte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pe</a:t>
            </a:r>
            <a:r>
              <a:rPr dirty="0" sz="2000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le 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le</a:t>
            </a:r>
            <a:endParaRPr sz="2000">
              <a:latin typeface="Franklin Gothic Book"/>
              <a:cs typeface="Franklin Gothic Book"/>
            </a:endParaRPr>
          </a:p>
          <a:p>
            <a:pPr marL="3715385" indent="-287020">
              <a:lnSpc>
                <a:spcPct val="100000"/>
              </a:lnSpc>
              <a:spcBef>
                <a:spcPts val="275"/>
              </a:spcBef>
              <a:buClr>
                <a:srgbClr val="822333"/>
              </a:buClr>
              <a:buFont typeface="Arial"/>
              <a:buChar char="•"/>
              <a:tabLst>
                <a:tab pos="3716020" algn="l"/>
              </a:tabLst>
            </a:pP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mmort</a:t>
            </a:r>
            <a:r>
              <a:rPr dirty="0" sz="2000" spc="-5">
                <a:latin typeface="Franklin Gothic Book"/>
                <a:cs typeface="Franklin Gothic Book"/>
              </a:rPr>
              <a:t>iz</a:t>
            </a:r>
            <a:r>
              <a:rPr dirty="0" sz="2000" spc="5">
                <a:latin typeface="Franklin Gothic Book"/>
                <a:cs typeface="Franklin Gothic Book"/>
              </a:rPr>
              <a:t>z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ori</a:t>
            </a:r>
            <a:endParaRPr sz="2000">
              <a:latin typeface="Franklin Gothic Book"/>
              <a:cs typeface="Franklin Gothic Book"/>
            </a:endParaRPr>
          </a:p>
          <a:p>
            <a:pPr marL="3715385" indent="-287020">
              <a:lnSpc>
                <a:spcPct val="100000"/>
              </a:lnSpc>
              <a:spcBef>
                <a:spcPts val="290"/>
              </a:spcBef>
              <a:buClr>
                <a:srgbClr val="822333"/>
              </a:buClr>
              <a:buFont typeface="Arial"/>
              <a:buChar char="•"/>
              <a:tabLst>
                <a:tab pos="3716020" algn="l"/>
              </a:tabLst>
            </a:pPr>
            <a:r>
              <a:rPr dirty="0" sz="2000">
                <a:latin typeface="Franklin Gothic Book"/>
                <a:cs typeface="Franklin Gothic Book"/>
              </a:rPr>
              <a:t>Iso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ori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6818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z="2800">
                <a:latin typeface="Franklin Gothic Medium"/>
                <a:cs typeface="Franklin Gothic Medium"/>
              </a:rPr>
              <a:t>T</a:t>
            </a:r>
            <a:r>
              <a:rPr dirty="0" sz="2800" spc="-10">
                <a:latin typeface="Franklin Gothic Medium"/>
                <a:cs typeface="Franklin Gothic Medium"/>
              </a:rPr>
              <a:t>ES</a:t>
            </a:r>
            <a:r>
              <a:rPr dirty="0" sz="2800" spc="-25">
                <a:latin typeface="Franklin Gothic Medium"/>
                <a:cs typeface="Franklin Gothic Medium"/>
              </a:rPr>
              <a:t>S</a:t>
            </a:r>
            <a:r>
              <a:rPr dirty="0" sz="2800" spc="-15">
                <a:latin typeface="Franklin Gothic Medium"/>
                <a:cs typeface="Franklin Gothic Medium"/>
              </a:rPr>
              <a:t>U</a:t>
            </a:r>
            <a:r>
              <a:rPr dirty="0" sz="2800" spc="-20">
                <a:latin typeface="Franklin Gothic Medium"/>
                <a:cs typeface="Franklin Gothic Medium"/>
              </a:rPr>
              <a:t>T</a:t>
            </a:r>
            <a:r>
              <a:rPr dirty="0" sz="2800" spc="-20">
                <a:latin typeface="Franklin Gothic Medium"/>
                <a:cs typeface="Franklin Gothic Medium"/>
              </a:rPr>
              <a:t>O</a:t>
            </a:r>
            <a:r>
              <a:rPr dirty="0" sz="2800" spc="-45">
                <a:latin typeface="Franklin Gothic Medium"/>
                <a:cs typeface="Franklin Gothic Medium"/>
              </a:rPr>
              <a:t> </a:t>
            </a:r>
            <a:r>
              <a:rPr dirty="0" sz="2800" spc="-5">
                <a:latin typeface="Franklin Gothic Medium"/>
                <a:cs typeface="Franklin Gothic Medium"/>
              </a:rPr>
              <a:t>AD</a:t>
            </a:r>
            <a:r>
              <a:rPr dirty="0" sz="2800" spc="-5">
                <a:latin typeface="Franklin Gothic Medium"/>
                <a:cs typeface="Franklin Gothic Medium"/>
              </a:rPr>
              <a:t>I</a:t>
            </a:r>
            <a:r>
              <a:rPr dirty="0" sz="2800" spc="-25">
                <a:latin typeface="Franklin Gothic Medium"/>
                <a:cs typeface="Franklin Gothic Medium"/>
              </a:rPr>
              <a:t>P</a:t>
            </a:r>
            <a:r>
              <a:rPr dirty="0" sz="2800" spc="-15">
                <a:latin typeface="Franklin Gothic Medium"/>
                <a:cs typeface="Franklin Gothic Medium"/>
              </a:rPr>
              <a:t>O</a:t>
            </a:r>
            <a:r>
              <a:rPr dirty="0" sz="2800" spc="-10">
                <a:latin typeface="Franklin Gothic Medium"/>
                <a:cs typeface="Franklin Gothic Medium"/>
              </a:rPr>
              <a:t>S</a:t>
            </a:r>
            <a:r>
              <a:rPr dirty="0" sz="2800" spc="-20">
                <a:latin typeface="Franklin Gothic Medium"/>
                <a:cs typeface="Franklin Gothic Medium"/>
              </a:rPr>
              <a:t>O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02935" y="4471415"/>
            <a:ext cx="1245108" cy="420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427982" y="1268857"/>
            <a:ext cx="4061460" cy="3785870"/>
          </a:xfrm>
          <a:prstGeom prst="rect">
            <a:avLst/>
          </a:prstGeom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r" marR="69850">
              <a:lnSpc>
                <a:spcPct val="100000"/>
              </a:lnSpc>
            </a:pPr>
            <a:r>
              <a:rPr dirty="0" sz="2000" spc="-1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’ </a:t>
            </a:r>
            <a:r>
              <a:rPr dirty="0" sz="2000" spc="-1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-1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3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con f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z</a:t>
            </a:r>
            <a:r>
              <a:rPr dirty="0" sz="2000">
                <a:latin typeface="Franklin Gothic Book"/>
                <a:cs typeface="Franklin Gothic Book"/>
              </a:rPr>
              <a:t>ioni di</a:t>
            </a:r>
            <a:endParaRPr sz="2000">
              <a:latin typeface="Franklin Gothic Book"/>
              <a:cs typeface="Franklin Gothic Book"/>
            </a:endParaRPr>
          </a:p>
          <a:p>
            <a:pPr algn="r" marR="68580">
              <a:lnSpc>
                <a:spcPct val="100000"/>
              </a:lnSpc>
            </a:pPr>
            <a:r>
              <a:rPr dirty="0" sz="2000">
                <a:latin typeface="Franklin Gothic Book"/>
                <a:cs typeface="Franklin Gothic Book"/>
              </a:rPr>
              <a:t>so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egno</a:t>
            </a:r>
            <a:endParaRPr sz="2000">
              <a:latin typeface="Franklin Gothic Book"/>
              <a:cs typeface="Franklin Gothic Book"/>
            </a:endParaRPr>
          </a:p>
          <a:p>
            <a:pPr algn="r" marL="290830" marR="68580" indent="758825">
              <a:lnSpc>
                <a:spcPct val="100000"/>
              </a:lnSpc>
              <a:spcBef>
                <a:spcPts val="1200"/>
              </a:spcBef>
            </a:pPr>
            <a:r>
              <a:rPr dirty="0" sz="2000" spc="-35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orma</a:t>
            </a:r>
            <a:r>
              <a:rPr dirty="0" sz="2000" spc="-4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lo sche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1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4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 spc="-1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le 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nell’in</a:t>
            </a:r>
            <a:r>
              <a:rPr dirty="0" sz="2000" spc="-15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anzia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perm</a:t>
            </a:r>
            <a:r>
              <a:rPr dirty="0" sz="2000" spc="-1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5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 l’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ccrescimen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os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a </a:t>
            </a:r>
            <a:r>
              <a:rPr dirty="0" sz="2000" spc="-10">
                <a:latin typeface="Franklin Gothic Book"/>
                <a:cs typeface="Franklin Gothic Book"/>
              </a:rPr>
              <a:t>lu</a:t>
            </a:r>
            <a:r>
              <a:rPr dirty="0" sz="2000">
                <a:latin typeface="Franklin Gothic Book"/>
                <a:cs typeface="Franklin Gothic Book"/>
              </a:rPr>
              <a:t>nghe</a:t>
            </a:r>
            <a:endParaRPr sz="2000">
              <a:latin typeface="Franklin Gothic Book"/>
              <a:cs typeface="Franklin Gothic Book"/>
            </a:endParaRPr>
          </a:p>
          <a:p>
            <a:pPr algn="r" marL="460375" marR="67945" indent="-169545">
              <a:lnSpc>
                <a:spcPct val="100000"/>
              </a:lnSpc>
              <a:spcBef>
                <a:spcPts val="1200"/>
              </a:spcBef>
            </a:pPr>
            <a:r>
              <a:rPr dirty="0" sz="2000">
                <a:latin typeface="Franklin Gothic Book"/>
                <a:cs typeface="Franklin Gothic Book"/>
              </a:rPr>
              <a:t>Nel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’ad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5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cos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tu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ce</a:t>
            </a:r>
            <a:r>
              <a:rPr dirty="0" sz="2000" spc="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lo sche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1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4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ringe,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achea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naso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orma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l’i</a:t>
            </a:r>
            <a:r>
              <a:rPr dirty="0" sz="2000" spc="-20">
                <a:latin typeface="Franklin Gothic Book"/>
                <a:cs typeface="Franklin Gothic Book"/>
              </a:rPr>
              <a:t>m</a:t>
            </a:r>
            <a:r>
              <a:rPr dirty="0" sz="2000">
                <a:latin typeface="Franklin Gothic Book"/>
                <a:cs typeface="Franklin Gothic Book"/>
              </a:rPr>
              <a:t>p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lc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ra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 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pad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gl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ricol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re,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ri</a:t>
            </a:r>
            <a:r>
              <a:rPr dirty="0" sz="2000" spc="-45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es</a:t>
            </a:r>
            <a:r>
              <a:rPr dirty="0" sz="2000" spc="-5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 le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u</a:t>
            </a:r>
            <a:r>
              <a:rPr dirty="0" sz="2000" spc="-5">
                <a:latin typeface="Franklin Gothic Book"/>
                <a:cs typeface="Franklin Gothic Book"/>
              </a:rPr>
              <a:t>pe</a:t>
            </a:r>
            <a:r>
              <a:rPr dirty="0" sz="2000" spc="55">
                <a:latin typeface="Franklin Gothic Book"/>
                <a:cs typeface="Franklin Gothic Book"/>
              </a:rPr>
              <a:t>r</a:t>
            </a:r>
            <a:r>
              <a:rPr dirty="0" sz="2000" spc="5">
                <a:latin typeface="Franklin Gothic Book"/>
                <a:cs typeface="Franklin Gothic Book"/>
              </a:rPr>
              <a:t>f</a:t>
            </a:r>
            <a:r>
              <a:rPr dirty="0" sz="2000" spc="-5">
                <a:latin typeface="Franklin Gothic Book"/>
                <a:cs typeface="Franklin Gothic Book"/>
              </a:rPr>
              <a:t>ici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6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cola</a:t>
            </a:r>
            <a:r>
              <a:rPr dirty="0" sz="2000" spc="-5">
                <a:latin typeface="Franklin Gothic Book"/>
                <a:cs typeface="Franklin Gothic Book"/>
              </a:rPr>
              <a:t>ri</a:t>
            </a:r>
            <a:r>
              <a:rPr dirty="0" sz="2000">
                <a:latin typeface="Franklin Gothic Book"/>
                <a:cs typeface="Franklin Gothic Book"/>
              </a:rPr>
              <a:t>,</a:t>
            </a:r>
            <a:r>
              <a:rPr dirty="0" sz="2000" spc="15">
                <a:latin typeface="Franklin Gothic Book"/>
                <a:cs typeface="Franklin Gothic Book"/>
              </a:rPr>
              <a:t> 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orma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 di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chi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45">
                <a:latin typeface="Franklin Gothic Book"/>
                <a:cs typeface="Franklin Gothic Book"/>
              </a:rPr>
              <a:t>r</a:t>
            </a:r>
            <a:r>
              <a:rPr dirty="0" sz="2000" spc="-4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65">
                <a:latin typeface="Franklin Gothic Book"/>
                <a:cs typeface="Franklin Gothic Book"/>
              </a:rPr>
              <a:t>r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ebra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i 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la s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10">
                <a:latin typeface="Franklin Gothic Book"/>
                <a:cs typeface="Franklin Gothic Book"/>
              </a:rPr>
              <a:t>f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 spc="-5">
                <a:latin typeface="Franklin Gothic Book"/>
                <a:cs typeface="Franklin Gothic Book"/>
              </a:rPr>
              <a:t>bica.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55972" y="5301183"/>
            <a:ext cx="4127500" cy="1323975"/>
          </a:xfrm>
          <a:prstGeom prst="rect">
            <a:avLst/>
          </a:prstGeom>
          <a:ln w="2857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279400" marR="271145" indent="-2540">
              <a:lnSpc>
                <a:spcPct val="100000"/>
              </a:lnSpc>
            </a:pP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-45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sa co</a:t>
            </a:r>
            <a:r>
              <a:rPr dirty="0" sz="2000" spc="-10">
                <a:latin typeface="Franklin Gothic Book"/>
                <a:cs typeface="Franklin Gothic Book"/>
              </a:rPr>
              <a:t>m</a:t>
            </a:r>
            <a:r>
              <a:rPr dirty="0" sz="2000" spc="-5">
                <a:latin typeface="Franklin Gothic Book"/>
                <a:cs typeface="Franklin Gothic Book"/>
              </a:rPr>
              <a:t>posizio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3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 </a:t>
            </a:r>
            <a:r>
              <a:rPr dirty="0" sz="2000" spc="10">
                <a:latin typeface="Franklin Gothic Book"/>
                <a:cs typeface="Franklin Gothic Book"/>
              </a:rPr>
              <a:t>f</a:t>
            </a:r>
            <a:r>
              <a:rPr dirty="0" sz="2000" spc="-5">
                <a:latin typeface="Franklin Gothic Book"/>
                <a:cs typeface="Franklin Gothic Book"/>
              </a:rPr>
              <a:t>ibre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con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er</a:t>
            </a:r>
            <a:r>
              <a:rPr dirty="0" sz="2000" spc="-10">
                <a:latin typeface="Franklin Gothic Book"/>
                <a:cs typeface="Franklin Gothic Book"/>
              </a:rPr>
              <a:t>is</a:t>
            </a:r>
            <a:r>
              <a:rPr dirty="0" sz="2000">
                <a:latin typeface="Franklin Gothic Book"/>
                <a:cs typeface="Franklin Gothic Book"/>
              </a:rPr>
              <a:t>ce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ca</a:t>
            </a:r>
            <a:r>
              <a:rPr dirty="0" sz="2000" spc="-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er</a:t>
            </a:r>
            <a:r>
              <a:rPr dirty="0" sz="2000" spc="-10">
                <a:latin typeface="Franklin Gothic Book"/>
                <a:cs typeface="Franklin Gothic Book"/>
              </a:rPr>
              <a:t>is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che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-5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5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 a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la ca</a:t>
            </a:r>
            <a:r>
              <a:rPr dirty="0" sz="2000" spc="6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-5">
                <a:latin typeface="Franklin Gothic Book"/>
                <a:cs typeface="Franklin Gothic Book"/>
              </a:rPr>
              <a:t>gin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(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el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ici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à,</a:t>
            </a:r>
            <a:r>
              <a:rPr dirty="0" sz="2000">
                <a:latin typeface="Franklin Gothic Book"/>
                <a:cs typeface="Franklin Gothic Book"/>
              </a:rPr>
              <a:t> re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en</a:t>
            </a:r>
            <a:r>
              <a:rPr dirty="0" sz="2000" spc="5">
                <a:latin typeface="Franklin Gothic Book"/>
                <a:cs typeface="Franklin Gothic Book"/>
              </a:rPr>
              <a:t>z</a:t>
            </a:r>
            <a:r>
              <a:rPr dirty="0" sz="2000">
                <a:latin typeface="Franklin Gothic Book"/>
                <a:cs typeface="Franklin Gothic Book"/>
              </a:rPr>
              <a:t>a..)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RTIL</a:t>
            </a:r>
            <a:r>
              <a:rPr dirty="0" spc="-7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G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NE</a:t>
            </a:r>
          </a:p>
        </p:txBody>
      </p:sp>
      <p:sp>
        <p:nvSpPr>
          <p:cNvPr id="9" name="object 9"/>
          <p:cNvSpPr/>
          <p:nvPr/>
        </p:nvSpPr>
        <p:spPr>
          <a:xfrm>
            <a:off x="107504" y="1196695"/>
            <a:ext cx="4104640" cy="4709160"/>
          </a:xfrm>
          <a:custGeom>
            <a:avLst/>
            <a:gdLst/>
            <a:ahLst/>
            <a:cxnLst/>
            <a:rect l="l" t="t" r="r" b="b"/>
            <a:pathLst>
              <a:path w="4104640" h="4709160">
                <a:moveTo>
                  <a:pt x="0" y="4709033"/>
                </a:moveTo>
                <a:lnTo>
                  <a:pt x="4104513" y="4709033"/>
                </a:lnTo>
                <a:lnTo>
                  <a:pt x="4104513" y="0"/>
                </a:lnTo>
                <a:lnTo>
                  <a:pt x="0" y="0"/>
                </a:lnTo>
                <a:lnTo>
                  <a:pt x="0" y="4709033"/>
                </a:lnTo>
                <a:close/>
              </a:path>
            </a:pathLst>
          </a:custGeom>
          <a:ln w="28574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86334" y="1271150"/>
            <a:ext cx="3893185" cy="4548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3683635" algn="l"/>
              </a:tabLst>
            </a:pPr>
            <a:r>
              <a:rPr dirty="0" sz="2000">
                <a:latin typeface="Franklin Gothic Book"/>
                <a:cs typeface="Franklin Gothic Book"/>
              </a:rPr>
              <a:t>Le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e cell</a:t>
            </a:r>
            <a:r>
              <a:rPr dirty="0" sz="2000" spc="-1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le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si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</a:t>
            </a:r>
            <a:r>
              <a:rPr dirty="0" sz="2000" spc="10">
                <a:latin typeface="Franklin Gothic Book"/>
                <a:cs typeface="Franklin Gothic Book"/>
              </a:rPr>
              <a:t>f</a:t>
            </a:r>
            <a:r>
              <a:rPr dirty="0" sz="2000" spc="-5">
                <a:latin typeface="Franklin Gothic Book"/>
                <a:cs typeface="Franklin Gothic Book"/>
              </a:rPr>
              <a:t>iniscono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b="1">
                <a:latin typeface="Franklin Gothic Book"/>
                <a:cs typeface="Franklin Gothic Book"/>
              </a:rPr>
              <a:t>nd</a:t>
            </a:r>
            <a:r>
              <a:rPr dirty="0" sz="2000" spc="-35" b="1">
                <a:latin typeface="Franklin Gothic Book"/>
                <a:cs typeface="Franklin Gothic Book"/>
              </a:rPr>
              <a:t>r</a:t>
            </a:r>
            <a:r>
              <a:rPr dirty="0" sz="2000" spc="-15" b="1">
                <a:latin typeface="Franklin Gothic Book"/>
                <a:cs typeface="Franklin Gothic Book"/>
              </a:rPr>
              <a:t>o</a:t>
            </a:r>
            <a:r>
              <a:rPr dirty="0" sz="2000" b="1">
                <a:latin typeface="Franklin Gothic Book"/>
                <a:cs typeface="Franklin Gothic Book"/>
              </a:rPr>
              <a:t>c</a:t>
            </a:r>
            <a:r>
              <a:rPr dirty="0" sz="2000" spc="5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ti </a:t>
            </a:r>
            <a:r>
              <a:rPr dirty="0" sz="2000" spc="-35" b="1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i 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40">
                <a:latin typeface="Franklin Gothic Book"/>
                <a:cs typeface="Franklin Gothic Book"/>
              </a:rPr>
              <a:t>ro</a:t>
            </a:r>
            <a:r>
              <a:rPr dirty="0" sz="2000" spc="-3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ano racc</a:t>
            </a:r>
            <a:r>
              <a:rPr dirty="0" sz="2000" spc="-10">
                <a:latin typeface="Franklin Gothic Book"/>
                <a:cs typeface="Franklin Gothic Book"/>
              </a:rPr>
              <a:t>h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us</a:t>
            </a:r>
            <a:r>
              <a:rPr dirty="0" sz="2000">
                <a:latin typeface="Franklin Gothic Book"/>
                <a:cs typeface="Franklin Gothic Book"/>
              </a:rPr>
              <a:t>e	</a:t>
            </a:r>
            <a:r>
              <a:rPr dirty="0" sz="2000" spc="-5">
                <a:latin typeface="Franklin Gothic Book"/>
                <a:cs typeface="Franklin Gothic Book"/>
              </a:rPr>
              <a:t>in</a:t>
            </a:r>
            <a:r>
              <a:rPr dirty="0" sz="2000" spc="-5">
                <a:latin typeface="Franklin Gothic Book"/>
                <a:cs typeface="Franklin Gothic Book"/>
              </a:rPr>
              <a:t> piccol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</a:t>
            </a:r>
            <a:r>
              <a:rPr dirty="0" sz="2000" spc="-50">
                <a:latin typeface="Franklin Gothic Book"/>
                <a:cs typeface="Franklin Gothic Book"/>
              </a:rPr>
              <a:t>a</a:t>
            </a:r>
            <a:r>
              <a:rPr dirty="0" sz="2000" spc="-5">
                <a:latin typeface="Franklin Gothic Book"/>
                <a:cs typeface="Franklin Gothic Book"/>
              </a:rPr>
              <a:t>vi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à</a:t>
            </a:r>
            <a:r>
              <a:rPr dirty="0" sz="2000" spc="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</a:t>
            </a:r>
            <a:r>
              <a:rPr dirty="0" sz="2000" spc="-1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5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L</a:t>
            </a:r>
            <a:r>
              <a:rPr dirty="0" sz="2000" spc="5" b="1">
                <a:latin typeface="Franklin Gothic Book"/>
                <a:cs typeface="Franklin Gothic Book"/>
              </a:rPr>
              <a:t>a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u</a:t>
            </a:r>
            <a:r>
              <a:rPr dirty="0" sz="2000" spc="10" b="1">
                <a:latin typeface="Franklin Gothic Book"/>
                <a:cs typeface="Franklin Gothic Book"/>
              </a:rPr>
              <a:t>n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pre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enti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l’in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erno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a ma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rice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3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xtr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re.</a:t>
            </a:r>
            <a:endParaRPr sz="2000">
              <a:latin typeface="Franklin Gothic Book"/>
              <a:cs typeface="Franklin Gothic Book"/>
            </a:endParaRPr>
          </a:p>
          <a:p>
            <a:pPr marL="12700" marR="180340">
              <a:lnSpc>
                <a:spcPct val="100000"/>
              </a:lnSpc>
            </a:pP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ca</a:t>
            </a:r>
            <a:r>
              <a:rPr dirty="0" sz="2000" spc="6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-5">
                <a:latin typeface="Franklin Gothic Book"/>
                <a:cs typeface="Franklin Gothic Book"/>
              </a:rPr>
              <a:t>gin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n è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3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cola</a:t>
            </a:r>
            <a:r>
              <a:rPr dirty="0" sz="2000" spc="-5">
                <a:latin typeface="Franklin Gothic Book"/>
                <a:cs typeface="Franklin Gothic Book"/>
              </a:rPr>
              <a:t>rizzata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ed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è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cope</a:t>
            </a:r>
            <a:r>
              <a:rPr dirty="0" sz="2000" spc="7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ta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da 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na</a:t>
            </a:r>
            <a:r>
              <a:rPr dirty="0" sz="2000" spc="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cap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la di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-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3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</a:t>
            </a:r>
            <a:r>
              <a:rPr dirty="0" sz="2000" spc="-1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30" b="1">
                <a:latin typeface="Franklin Gothic Book"/>
                <a:cs typeface="Franklin Gothic Book"/>
              </a:rPr>
              <a:t>P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co</a:t>
            </a:r>
            <a:r>
              <a:rPr dirty="0" sz="2000" spc="5" b="1">
                <a:latin typeface="Franklin Gothic Book"/>
                <a:cs typeface="Franklin Gothic Book"/>
              </a:rPr>
              <a:t>n</a:t>
            </a:r>
            <a:r>
              <a:rPr dirty="0" sz="2000" spc="-15" b="1">
                <a:latin typeface="Franklin Gothic Book"/>
                <a:cs typeface="Franklin Gothic Book"/>
              </a:rPr>
              <a:t>d</a:t>
            </a:r>
            <a:r>
              <a:rPr dirty="0" sz="2000" b="1">
                <a:latin typeface="Franklin Gothic Book"/>
                <a:cs typeface="Franklin Gothic Book"/>
              </a:rPr>
              <a:t>rio</a:t>
            </a:r>
            <a:r>
              <a:rPr dirty="0" sz="2000">
                <a:latin typeface="Franklin Gothic Book"/>
                <a:cs typeface="Franklin Gothic Book"/>
              </a:rPr>
              <a:t>.</a:t>
            </a:r>
            <a:endParaRPr sz="2000">
              <a:latin typeface="Franklin Gothic Book"/>
              <a:cs typeface="Franklin Gothic Book"/>
            </a:endParaRPr>
          </a:p>
          <a:p>
            <a:pPr marL="12700" marR="91440">
              <a:lnSpc>
                <a:spcPct val="100000"/>
              </a:lnSpc>
            </a:pPr>
            <a:r>
              <a:rPr dirty="0" sz="2000" spc="-1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è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3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cola</a:t>
            </a:r>
            <a:r>
              <a:rPr dirty="0" sz="2000" spc="-5">
                <a:latin typeface="Franklin Gothic Book"/>
                <a:cs typeface="Franklin Gothic Book"/>
              </a:rPr>
              <a:t>rizza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da 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so</a:t>
            </a:r>
            <a:r>
              <a:rPr dirty="0" sz="2000">
                <a:latin typeface="Franklin Gothic Book"/>
                <a:cs typeface="Franklin Gothic Book"/>
              </a:rPr>
              <a:t> di</a:t>
            </a:r>
            <a:r>
              <a:rPr dirty="0" sz="2000" spc="35">
                <a:latin typeface="Franklin Gothic Book"/>
                <a:cs typeface="Franklin Gothic Book"/>
              </a:rPr>
              <a:t>f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ondo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45">
                <a:latin typeface="Franklin Gothic Book"/>
                <a:cs typeface="Franklin Gothic Book"/>
              </a:rPr>
              <a:t> 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z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che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nu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ono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 ca</a:t>
            </a:r>
            <a:r>
              <a:rPr dirty="0" sz="2000" spc="6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-5">
                <a:latin typeface="Franklin Gothic Book"/>
                <a:cs typeface="Franklin Gothic Book"/>
              </a:rPr>
              <a:t>gine.</a:t>
            </a:r>
            <a:endParaRPr sz="2000">
              <a:latin typeface="Franklin Gothic Book"/>
              <a:cs typeface="Franklin Gothic Book"/>
            </a:endParaRPr>
          </a:p>
          <a:p>
            <a:pPr marL="12700" marR="146050">
              <a:lnSpc>
                <a:spcPct val="100000"/>
              </a:lnSpc>
            </a:pPr>
            <a:r>
              <a:rPr dirty="0" sz="2000">
                <a:latin typeface="Franklin Gothic Book"/>
                <a:cs typeface="Franklin Gothic Book"/>
              </a:rPr>
              <a:t>Q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ando </a:t>
            </a:r>
            <a:r>
              <a:rPr dirty="0" sz="2000" spc="-10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oggia</a:t>
            </a:r>
            <a:r>
              <a:rPr dirty="0" sz="2000" spc="-10">
                <a:latin typeface="Franklin Gothic Book"/>
                <a:cs typeface="Franklin Gothic Book"/>
              </a:rPr>
              <a:t> s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 </a:t>
            </a:r>
            <a:r>
              <a:rPr dirty="0" sz="2000" spc="5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eo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è</a:t>
            </a:r>
            <a:r>
              <a:rPr dirty="0" sz="2000">
                <a:latin typeface="Franklin Gothic Book"/>
                <a:cs typeface="Franklin Gothic Book"/>
              </a:rPr>
              <a:t> nut</a:t>
            </a:r>
            <a:r>
              <a:rPr dirty="0" sz="2000" spc="-5">
                <a:latin typeface="Franklin Gothic Book"/>
                <a:cs typeface="Franklin Gothic Book"/>
              </a:rPr>
              <a:t>ri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a dal l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30">
                <a:latin typeface="Franklin Gothic Book"/>
                <a:cs typeface="Franklin Gothic Book"/>
              </a:rPr>
              <a:t>q</a:t>
            </a:r>
            <a:r>
              <a:rPr dirty="0" sz="2000" spc="-5">
                <a:latin typeface="Franklin Gothic Book"/>
                <a:cs typeface="Franklin Gothic Book"/>
              </a:rPr>
              <a:t>uid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-30">
                <a:latin typeface="Franklin Gothic Book"/>
                <a:cs typeface="Franklin Gothic Book"/>
              </a:rPr>
              <a:t>o</a:t>
            </a:r>
            <a:r>
              <a:rPr dirty="0" sz="2000" spc="-5">
                <a:latin typeface="Franklin Gothic Book"/>
                <a:cs typeface="Franklin Gothic Book"/>
              </a:rPr>
              <a:t>vi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le de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>
                <a:latin typeface="Franklin Gothic Book"/>
                <a:cs typeface="Franklin Gothic Book"/>
              </a:rPr>
              <a:t> c</a:t>
            </a:r>
            <a:r>
              <a:rPr dirty="0" sz="2000" spc="-50">
                <a:latin typeface="Franklin Gothic Book"/>
                <a:cs typeface="Franklin Gothic Book"/>
              </a:rPr>
              <a:t>a</a:t>
            </a:r>
            <a:r>
              <a:rPr dirty="0" sz="2000" spc="-5">
                <a:latin typeface="Franklin Gothic Book"/>
                <a:cs typeface="Franklin Gothic Book"/>
              </a:rPr>
              <a:t>vi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à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6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cola</a:t>
            </a:r>
            <a:r>
              <a:rPr dirty="0" sz="2000" spc="-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e.</a:t>
            </a:r>
            <a:endParaRPr sz="20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752600"/>
            <a:ext cx="9144000" cy="5105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59740" y="5455246"/>
            <a:ext cx="8212455" cy="1234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tabLst>
                <a:tab pos="6842759" algn="l"/>
              </a:tabLst>
            </a:pPr>
            <a:r>
              <a:rPr dirty="0" sz="2800" spc="-10" b="1">
                <a:latin typeface="Franklin Gothic Medium"/>
                <a:cs typeface="Franklin Gothic Medium"/>
              </a:rPr>
              <a:t>I</a:t>
            </a:r>
            <a:r>
              <a:rPr dirty="0" sz="2800" spc="-15" b="1">
                <a:latin typeface="Franklin Gothic Medium"/>
                <a:cs typeface="Franklin Gothic Medium"/>
              </a:rPr>
              <a:t> </a:t>
            </a:r>
            <a:r>
              <a:rPr dirty="0" sz="2800" spc="-15" b="1">
                <a:latin typeface="Franklin Gothic Medium"/>
                <a:cs typeface="Franklin Gothic Medium"/>
              </a:rPr>
              <a:t>C</a:t>
            </a:r>
            <a:r>
              <a:rPr dirty="0" sz="2800" spc="-15" b="1">
                <a:latin typeface="Franklin Gothic Medium"/>
                <a:cs typeface="Franklin Gothic Medium"/>
              </a:rPr>
              <a:t>O</a:t>
            </a:r>
            <a:r>
              <a:rPr dirty="0" sz="2800" spc="-20" b="1">
                <a:latin typeface="Franklin Gothic Medium"/>
                <a:cs typeface="Franklin Gothic Medium"/>
              </a:rPr>
              <a:t>N</a:t>
            </a:r>
            <a:r>
              <a:rPr dirty="0" sz="2800" spc="-5" b="1">
                <a:latin typeface="Franklin Gothic Medium"/>
                <a:cs typeface="Franklin Gothic Medium"/>
              </a:rPr>
              <a:t>D</a:t>
            </a:r>
            <a:r>
              <a:rPr dirty="0" sz="2800" spc="-10" b="1">
                <a:latin typeface="Franklin Gothic Medium"/>
                <a:cs typeface="Franklin Gothic Medium"/>
              </a:rPr>
              <a:t>R</a:t>
            </a:r>
            <a:r>
              <a:rPr dirty="0" sz="2800" spc="-20" b="1">
                <a:latin typeface="Franklin Gothic Medium"/>
                <a:cs typeface="Franklin Gothic Medium"/>
              </a:rPr>
              <a:t>O</a:t>
            </a:r>
            <a:r>
              <a:rPr dirty="0" sz="2800" spc="-15" b="1">
                <a:latin typeface="Franklin Gothic Medium"/>
                <a:cs typeface="Franklin Gothic Medium"/>
              </a:rPr>
              <a:t>C</a:t>
            </a:r>
            <a:r>
              <a:rPr dirty="0" sz="2800" spc="-10" b="1">
                <a:latin typeface="Franklin Gothic Medium"/>
                <a:cs typeface="Franklin Gothic Medium"/>
              </a:rPr>
              <a:t>ITI</a:t>
            </a:r>
            <a:r>
              <a:rPr dirty="0" sz="2800" spc="-50" b="1">
                <a:latin typeface="Franklin Gothic Medium"/>
                <a:cs typeface="Franklin Gothic Medium"/>
              </a:rPr>
              <a:t> </a:t>
            </a:r>
            <a:r>
              <a:rPr dirty="0" sz="2800" spc="-5" b="1">
                <a:latin typeface="Franklin Gothic Medium"/>
                <a:cs typeface="Franklin Gothic Medium"/>
              </a:rPr>
              <a:t>s</a:t>
            </a:r>
            <a:r>
              <a:rPr dirty="0" sz="2800" spc="-15" b="1">
                <a:latin typeface="Franklin Gothic Medium"/>
                <a:cs typeface="Franklin Gothic Medium"/>
              </a:rPr>
              <a:t>o</a:t>
            </a:r>
            <a:r>
              <a:rPr dirty="0" sz="2800" spc="-10" b="1">
                <a:latin typeface="Franklin Gothic Medium"/>
                <a:cs typeface="Franklin Gothic Medium"/>
              </a:rPr>
              <a:t>n</a:t>
            </a:r>
            <a:r>
              <a:rPr dirty="0" sz="2800" spc="-15" b="1">
                <a:latin typeface="Franklin Gothic Medium"/>
                <a:cs typeface="Franklin Gothic Medium"/>
              </a:rPr>
              <a:t>o</a:t>
            </a:r>
            <a:r>
              <a:rPr dirty="0" sz="2800" spc="-20" b="1">
                <a:latin typeface="Franklin Gothic Medium"/>
                <a:cs typeface="Franklin Gothic Medium"/>
              </a:rPr>
              <a:t> </a:t>
            </a:r>
            <a:r>
              <a:rPr dirty="0" sz="2800" spc="-5" b="1">
                <a:latin typeface="Franklin Gothic Medium"/>
                <a:cs typeface="Franklin Gothic Medium"/>
              </a:rPr>
              <a:t>l</a:t>
            </a:r>
            <a:r>
              <a:rPr dirty="0" sz="2800" spc="-15" b="1">
                <a:latin typeface="Franklin Gothic Medium"/>
                <a:cs typeface="Franklin Gothic Medium"/>
              </a:rPr>
              <a:t>e</a:t>
            </a:r>
            <a:r>
              <a:rPr dirty="0" sz="2800" b="1">
                <a:latin typeface="Franklin Gothic Medium"/>
                <a:cs typeface="Franklin Gothic Medium"/>
              </a:rPr>
              <a:t> </a:t>
            </a:r>
            <a:r>
              <a:rPr dirty="0" sz="2800" spc="-10" b="1">
                <a:latin typeface="Franklin Gothic Medium"/>
                <a:cs typeface="Franklin Gothic Medium"/>
              </a:rPr>
              <a:t>c</a:t>
            </a:r>
            <a:r>
              <a:rPr dirty="0" sz="2800" spc="-15" b="1">
                <a:latin typeface="Franklin Gothic Medium"/>
                <a:cs typeface="Franklin Gothic Medium"/>
              </a:rPr>
              <a:t>e</a:t>
            </a:r>
            <a:r>
              <a:rPr dirty="0" sz="2800" spc="-5" b="1">
                <a:latin typeface="Franklin Gothic Medium"/>
                <a:cs typeface="Franklin Gothic Medium"/>
              </a:rPr>
              <a:t>l</a:t>
            </a:r>
            <a:r>
              <a:rPr dirty="0" sz="2800" spc="-5" b="1">
                <a:latin typeface="Franklin Gothic Medium"/>
                <a:cs typeface="Franklin Gothic Medium"/>
              </a:rPr>
              <a:t>l</a:t>
            </a:r>
            <a:r>
              <a:rPr dirty="0" sz="2800" spc="-10" b="1">
                <a:latin typeface="Franklin Gothic Medium"/>
                <a:cs typeface="Franklin Gothic Medium"/>
              </a:rPr>
              <a:t>u</a:t>
            </a:r>
            <a:r>
              <a:rPr dirty="0" sz="2800" spc="-15" b="1">
                <a:latin typeface="Franklin Gothic Medium"/>
                <a:cs typeface="Franklin Gothic Medium"/>
              </a:rPr>
              <a:t>le</a:t>
            </a:r>
            <a:r>
              <a:rPr dirty="0" sz="2800" spc="-50" b="1">
                <a:latin typeface="Franklin Gothic Medium"/>
                <a:cs typeface="Franklin Gothic Medium"/>
              </a:rPr>
              <a:t> </a:t>
            </a:r>
            <a:r>
              <a:rPr dirty="0" sz="2800" spc="-5" b="1">
                <a:latin typeface="Franklin Gothic Medium"/>
                <a:cs typeface="Franklin Gothic Medium"/>
              </a:rPr>
              <a:t>t</a:t>
            </a:r>
            <a:r>
              <a:rPr dirty="0" sz="2800" spc="-5" b="1">
                <a:latin typeface="Franklin Gothic Medium"/>
                <a:cs typeface="Franklin Gothic Medium"/>
              </a:rPr>
              <a:t>i</a:t>
            </a:r>
            <a:r>
              <a:rPr dirty="0" sz="2800" spc="-15" b="1">
                <a:latin typeface="Franklin Gothic Medium"/>
                <a:cs typeface="Franklin Gothic Medium"/>
              </a:rPr>
              <a:t>p</a:t>
            </a:r>
            <a:r>
              <a:rPr dirty="0" sz="2800" b="1">
                <a:latin typeface="Franklin Gothic Medium"/>
                <a:cs typeface="Franklin Gothic Medium"/>
              </a:rPr>
              <a:t>i</a:t>
            </a:r>
            <a:r>
              <a:rPr dirty="0" sz="2800" spc="-5" b="1">
                <a:latin typeface="Franklin Gothic Medium"/>
                <a:cs typeface="Franklin Gothic Medium"/>
              </a:rPr>
              <a:t>c</a:t>
            </a:r>
            <a:r>
              <a:rPr dirty="0" sz="2800" spc="-15" b="1">
                <a:latin typeface="Franklin Gothic Medium"/>
                <a:cs typeface="Franklin Gothic Medium"/>
              </a:rPr>
              <a:t>he</a:t>
            </a:r>
            <a:r>
              <a:rPr dirty="0" sz="2800" spc="-30" b="1">
                <a:latin typeface="Franklin Gothic Medium"/>
                <a:cs typeface="Franklin Gothic Medium"/>
              </a:rPr>
              <a:t> </a:t>
            </a:r>
            <a:r>
              <a:rPr dirty="0" sz="2800" spc="-15" b="1">
                <a:latin typeface="Franklin Gothic Medium"/>
                <a:cs typeface="Franklin Gothic Medium"/>
              </a:rPr>
              <a:t>d</a:t>
            </a:r>
            <a:r>
              <a:rPr dirty="0" sz="2800" spc="-5" b="1">
                <a:latin typeface="Franklin Gothic Medium"/>
                <a:cs typeface="Franklin Gothic Medium"/>
              </a:rPr>
              <a:t>e</a:t>
            </a:r>
            <a:r>
              <a:rPr dirty="0" sz="2800" spc="-5" b="1">
                <a:latin typeface="Franklin Gothic Medium"/>
                <a:cs typeface="Franklin Gothic Medium"/>
              </a:rPr>
              <a:t>l</a:t>
            </a:r>
            <a:r>
              <a:rPr dirty="0" sz="2800" spc="-5" b="1">
                <a:latin typeface="Franklin Gothic Medium"/>
                <a:cs typeface="Franklin Gothic Medium"/>
              </a:rPr>
              <a:t>l</a:t>
            </a:r>
            <a:r>
              <a:rPr dirty="0" sz="2800" spc="-20" b="1">
                <a:latin typeface="Franklin Gothic Medium"/>
                <a:cs typeface="Franklin Gothic Medium"/>
              </a:rPr>
              <a:t>a</a:t>
            </a:r>
            <a:r>
              <a:rPr dirty="0" sz="2800" spc="-30" b="1">
                <a:latin typeface="Franklin Gothic Medium"/>
                <a:cs typeface="Franklin Gothic Medium"/>
              </a:rPr>
              <a:t> </a:t>
            </a:r>
            <a:r>
              <a:rPr dirty="0" sz="2800" spc="-5" b="1">
                <a:latin typeface="Franklin Gothic Medium"/>
                <a:cs typeface="Franklin Gothic Medium"/>
              </a:rPr>
              <a:t>c</a:t>
            </a:r>
            <a:r>
              <a:rPr dirty="0" sz="2800" spc="-15" b="1">
                <a:latin typeface="Franklin Gothic Medium"/>
                <a:cs typeface="Franklin Gothic Medium"/>
              </a:rPr>
              <a:t>a</a:t>
            </a:r>
            <a:r>
              <a:rPr dirty="0" sz="2800" spc="-10" b="1">
                <a:latin typeface="Franklin Gothic Medium"/>
                <a:cs typeface="Franklin Gothic Medium"/>
              </a:rPr>
              <a:t>r</a:t>
            </a:r>
            <a:r>
              <a:rPr dirty="0" sz="2800" b="1">
                <a:latin typeface="Franklin Gothic Medium"/>
                <a:cs typeface="Franklin Gothic Medium"/>
              </a:rPr>
              <a:t>t</a:t>
            </a:r>
            <a:r>
              <a:rPr dirty="0" sz="2800" spc="-15" b="1">
                <a:latin typeface="Franklin Gothic Medium"/>
                <a:cs typeface="Franklin Gothic Medium"/>
              </a:rPr>
              <a:t>ilagine</a:t>
            </a:r>
            <a:r>
              <a:rPr dirty="0" sz="2800" spc="-45" b="1">
                <a:latin typeface="Franklin Gothic Medium"/>
                <a:cs typeface="Franklin Gothic Medium"/>
              </a:rPr>
              <a:t> </a:t>
            </a:r>
            <a:r>
              <a:rPr dirty="0" sz="2800" spc="-10" b="1">
                <a:latin typeface="Franklin Gothic Medium"/>
                <a:cs typeface="Franklin Gothic Medium"/>
              </a:rPr>
              <a:t>:</a:t>
            </a:r>
            <a:r>
              <a:rPr dirty="0" sz="2800" spc="-15" b="1">
                <a:latin typeface="Franklin Gothic Medium"/>
                <a:cs typeface="Franklin Gothic Medium"/>
              </a:rPr>
              <a:t> p</a:t>
            </a:r>
            <a:r>
              <a:rPr dirty="0" sz="2800" b="1">
                <a:latin typeface="Franklin Gothic Medium"/>
                <a:cs typeface="Franklin Gothic Medium"/>
              </a:rPr>
              <a:t>r</a:t>
            </a:r>
            <a:r>
              <a:rPr dirty="0" sz="2800" spc="-10" b="1">
                <a:latin typeface="Franklin Gothic Medium"/>
                <a:cs typeface="Franklin Gothic Medium"/>
              </a:rPr>
              <a:t>o</a:t>
            </a:r>
            <a:r>
              <a:rPr dirty="0" sz="2800" spc="-15" b="1">
                <a:latin typeface="Franklin Gothic Medium"/>
                <a:cs typeface="Franklin Gothic Medium"/>
              </a:rPr>
              <a:t>d</a:t>
            </a:r>
            <a:r>
              <a:rPr dirty="0" sz="2800" spc="-5" b="1">
                <a:latin typeface="Franklin Gothic Medium"/>
                <a:cs typeface="Franklin Gothic Medium"/>
              </a:rPr>
              <a:t>u</a:t>
            </a:r>
            <a:r>
              <a:rPr dirty="0" sz="2800" spc="-15" b="1">
                <a:latin typeface="Franklin Gothic Medium"/>
                <a:cs typeface="Franklin Gothic Medium"/>
              </a:rPr>
              <a:t>c</a:t>
            </a:r>
            <a:r>
              <a:rPr dirty="0" sz="2800" spc="-5" b="1">
                <a:latin typeface="Franklin Gothic Medium"/>
                <a:cs typeface="Franklin Gothic Medium"/>
              </a:rPr>
              <a:t>o</a:t>
            </a:r>
            <a:r>
              <a:rPr dirty="0" sz="2800" spc="-15" b="1">
                <a:latin typeface="Franklin Gothic Medium"/>
                <a:cs typeface="Franklin Gothic Medium"/>
              </a:rPr>
              <a:t>no</a:t>
            </a:r>
            <a:r>
              <a:rPr dirty="0" sz="2800" spc="-40" b="1">
                <a:latin typeface="Franklin Gothic Medium"/>
                <a:cs typeface="Franklin Gothic Medium"/>
              </a:rPr>
              <a:t> </a:t>
            </a:r>
            <a:r>
              <a:rPr dirty="0" sz="2800" spc="-5" b="1">
                <a:latin typeface="Franklin Gothic Medium"/>
                <a:cs typeface="Franklin Gothic Medium"/>
              </a:rPr>
              <a:t>l</a:t>
            </a:r>
            <a:r>
              <a:rPr dirty="0" sz="2800" spc="-20" b="1">
                <a:latin typeface="Franklin Gothic Medium"/>
                <a:cs typeface="Franklin Gothic Medium"/>
              </a:rPr>
              <a:t>a</a:t>
            </a:r>
            <a:r>
              <a:rPr dirty="0" sz="2800" spc="-20" b="1">
                <a:latin typeface="Franklin Gothic Medium"/>
                <a:cs typeface="Franklin Gothic Medium"/>
              </a:rPr>
              <a:t> </a:t>
            </a:r>
            <a:r>
              <a:rPr dirty="0" sz="2800" spc="-5" b="1">
                <a:latin typeface="Franklin Gothic Medium"/>
                <a:cs typeface="Franklin Gothic Medium"/>
              </a:rPr>
              <a:t>s</a:t>
            </a:r>
            <a:r>
              <a:rPr dirty="0" sz="2800" spc="-10" b="1">
                <a:latin typeface="Franklin Gothic Medium"/>
                <a:cs typeface="Franklin Gothic Medium"/>
              </a:rPr>
              <a:t>o</a:t>
            </a:r>
            <a:r>
              <a:rPr dirty="0" sz="2800" spc="-5" b="1">
                <a:latin typeface="Franklin Gothic Medium"/>
                <a:cs typeface="Franklin Gothic Medium"/>
              </a:rPr>
              <a:t>s</a:t>
            </a:r>
            <a:r>
              <a:rPr dirty="0" sz="2800" spc="-5" b="1">
                <a:latin typeface="Franklin Gothic Medium"/>
                <a:cs typeface="Franklin Gothic Medium"/>
              </a:rPr>
              <a:t>t</a:t>
            </a:r>
            <a:r>
              <a:rPr dirty="0" sz="2800" spc="-15" b="1">
                <a:latin typeface="Franklin Gothic Medium"/>
                <a:cs typeface="Franklin Gothic Medium"/>
              </a:rPr>
              <a:t>a</a:t>
            </a:r>
            <a:r>
              <a:rPr dirty="0" sz="2800" spc="-15" b="1">
                <a:latin typeface="Franklin Gothic Medium"/>
                <a:cs typeface="Franklin Gothic Medium"/>
              </a:rPr>
              <a:t>n</a:t>
            </a:r>
            <a:r>
              <a:rPr dirty="0" sz="2800" spc="-20" b="1">
                <a:latin typeface="Franklin Gothic Medium"/>
                <a:cs typeface="Franklin Gothic Medium"/>
              </a:rPr>
              <a:t>z</a:t>
            </a:r>
            <a:r>
              <a:rPr dirty="0" sz="2800" spc="-20" b="1">
                <a:latin typeface="Franklin Gothic Medium"/>
                <a:cs typeface="Franklin Gothic Medium"/>
              </a:rPr>
              <a:t>a</a:t>
            </a:r>
            <a:r>
              <a:rPr dirty="0" sz="2800" spc="-45" b="1">
                <a:latin typeface="Franklin Gothic Medium"/>
                <a:cs typeface="Franklin Gothic Medium"/>
              </a:rPr>
              <a:t> </a:t>
            </a:r>
            <a:r>
              <a:rPr dirty="0" sz="2800" b="1">
                <a:latin typeface="Franklin Gothic Medium"/>
                <a:cs typeface="Franklin Gothic Medium"/>
              </a:rPr>
              <a:t>f</a:t>
            </a:r>
            <a:r>
              <a:rPr dirty="0" sz="2800" spc="-10" b="1">
                <a:latin typeface="Franklin Gothic Medium"/>
                <a:cs typeface="Franklin Gothic Medium"/>
              </a:rPr>
              <a:t>o</a:t>
            </a:r>
            <a:r>
              <a:rPr dirty="0" sz="2800" spc="-15" b="1">
                <a:latin typeface="Franklin Gothic Medium"/>
                <a:cs typeface="Franklin Gothic Medium"/>
              </a:rPr>
              <a:t>n</a:t>
            </a:r>
            <a:r>
              <a:rPr dirty="0" sz="2800" spc="-15" b="1">
                <a:latin typeface="Franklin Gothic Medium"/>
                <a:cs typeface="Franklin Gothic Medium"/>
              </a:rPr>
              <a:t>d</a:t>
            </a:r>
            <a:r>
              <a:rPr dirty="0" sz="2800" spc="-5" b="1">
                <a:latin typeface="Franklin Gothic Medium"/>
                <a:cs typeface="Franklin Gothic Medium"/>
              </a:rPr>
              <a:t>a</a:t>
            </a:r>
            <a:r>
              <a:rPr dirty="0" sz="2800" spc="-15" b="1">
                <a:latin typeface="Franklin Gothic Medium"/>
                <a:cs typeface="Franklin Gothic Medium"/>
              </a:rPr>
              <a:t>m</a:t>
            </a:r>
            <a:r>
              <a:rPr dirty="0" sz="2800" spc="-10" b="1">
                <a:latin typeface="Franklin Gothic Medium"/>
                <a:cs typeface="Franklin Gothic Medium"/>
              </a:rPr>
              <a:t>e</a:t>
            </a:r>
            <a:r>
              <a:rPr dirty="0" sz="2800" spc="-15" b="1">
                <a:latin typeface="Franklin Gothic Medium"/>
                <a:cs typeface="Franklin Gothic Medium"/>
              </a:rPr>
              <a:t>ntale</a:t>
            </a:r>
            <a:r>
              <a:rPr dirty="0" sz="2800" spc="-45" b="1">
                <a:latin typeface="Franklin Gothic Medium"/>
                <a:cs typeface="Franklin Gothic Medium"/>
              </a:rPr>
              <a:t> </a:t>
            </a:r>
            <a:r>
              <a:rPr dirty="0" sz="2800" spc="-5" b="1">
                <a:latin typeface="Franklin Gothic Medium"/>
                <a:cs typeface="Franklin Gothic Medium"/>
              </a:rPr>
              <a:t>s</a:t>
            </a:r>
            <a:r>
              <a:rPr dirty="0" sz="2800" spc="-10" b="1">
                <a:latin typeface="Franklin Gothic Medium"/>
                <a:cs typeface="Franklin Gothic Medium"/>
              </a:rPr>
              <a:t>o</a:t>
            </a:r>
            <a:r>
              <a:rPr dirty="0" sz="2800" spc="-5" b="1">
                <a:latin typeface="Franklin Gothic Medium"/>
                <a:cs typeface="Franklin Gothic Medium"/>
              </a:rPr>
              <a:t>l</a:t>
            </a:r>
            <a:r>
              <a:rPr dirty="0" sz="2800" spc="-5" b="1">
                <a:latin typeface="Franklin Gothic Medium"/>
                <a:cs typeface="Franklin Gothic Medium"/>
              </a:rPr>
              <a:t>i</a:t>
            </a:r>
            <a:r>
              <a:rPr dirty="0" sz="2800" spc="-20" b="1">
                <a:latin typeface="Franklin Gothic Medium"/>
                <a:cs typeface="Franklin Gothic Medium"/>
              </a:rPr>
              <a:t>da</a:t>
            </a:r>
            <a:r>
              <a:rPr dirty="0" sz="2800" b="1">
                <a:latin typeface="Franklin Gothic Medium"/>
                <a:cs typeface="Franklin Gothic Medium"/>
              </a:rPr>
              <a:t>	</a:t>
            </a:r>
            <a:r>
              <a:rPr dirty="0" sz="2800" spc="-5" b="1">
                <a:latin typeface="Franklin Gothic Medium"/>
                <a:cs typeface="Franklin Gothic Medium"/>
              </a:rPr>
              <a:t>i</a:t>
            </a:r>
            <a:r>
              <a:rPr dirty="0" sz="2800" spc="-20" b="1">
                <a:latin typeface="Franklin Gothic Medium"/>
                <a:cs typeface="Franklin Gothic Medium"/>
              </a:rPr>
              <a:t>n</a:t>
            </a:r>
            <a:r>
              <a:rPr dirty="0" sz="2800" spc="-25" b="1">
                <a:latin typeface="Franklin Gothic Medium"/>
                <a:cs typeface="Franklin Gothic Medium"/>
              </a:rPr>
              <a:t> </a:t>
            </a:r>
            <a:r>
              <a:rPr dirty="0" sz="2800" spc="-5" b="1">
                <a:latin typeface="Franklin Gothic Medium"/>
                <a:cs typeface="Franklin Gothic Medium"/>
              </a:rPr>
              <a:t>c</a:t>
            </a:r>
            <a:r>
              <a:rPr dirty="0" sz="2800" spc="-10" b="1">
                <a:latin typeface="Franklin Gothic Medium"/>
                <a:cs typeface="Franklin Gothic Medium"/>
              </a:rPr>
              <a:t>u</a:t>
            </a:r>
            <a:r>
              <a:rPr dirty="0" sz="2800" spc="-10" b="1">
                <a:latin typeface="Franklin Gothic Medium"/>
                <a:cs typeface="Franklin Gothic Medium"/>
              </a:rPr>
              <a:t>i</a:t>
            </a:r>
            <a:r>
              <a:rPr dirty="0" sz="2800" spc="-10" b="1">
                <a:latin typeface="Franklin Gothic Medium"/>
                <a:cs typeface="Franklin Gothic Medium"/>
              </a:rPr>
              <a:t> r</a:t>
            </a:r>
            <a:r>
              <a:rPr dirty="0" sz="2800" spc="0" b="1">
                <a:latin typeface="Franklin Gothic Medium"/>
                <a:cs typeface="Franklin Gothic Medium"/>
              </a:rPr>
              <a:t>i</a:t>
            </a:r>
            <a:r>
              <a:rPr dirty="0" sz="2800" spc="-15" b="1">
                <a:latin typeface="Franklin Gothic Medium"/>
                <a:cs typeface="Franklin Gothic Medium"/>
              </a:rPr>
              <a:t>m</a:t>
            </a:r>
            <a:r>
              <a:rPr dirty="0" sz="2800" spc="-15" b="1">
                <a:latin typeface="Franklin Gothic Medium"/>
                <a:cs typeface="Franklin Gothic Medium"/>
              </a:rPr>
              <a:t>a</a:t>
            </a:r>
            <a:r>
              <a:rPr dirty="0" sz="2800" spc="-20" b="1">
                <a:latin typeface="Franklin Gothic Medium"/>
                <a:cs typeface="Franklin Gothic Medium"/>
              </a:rPr>
              <a:t>n</a:t>
            </a:r>
            <a:r>
              <a:rPr dirty="0" sz="2800" spc="-30" b="1">
                <a:latin typeface="Franklin Gothic Medium"/>
                <a:cs typeface="Franklin Gothic Medium"/>
              </a:rPr>
              <a:t>g</a:t>
            </a:r>
            <a:r>
              <a:rPr dirty="0" sz="2800" spc="-10" b="1">
                <a:latin typeface="Franklin Gothic Medium"/>
                <a:cs typeface="Franklin Gothic Medium"/>
              </a:rPr>
              <a:t>o</a:t>
            </a:r>
            <a:r>
              <a:rPr dirty="0" sz="2800" spc="-15" b="1">
                <a:latin typeface="Franklin Gothic Medium"/>
                <a:cs typeface="Franklin Gothic Medium"/>
              </a:rPr>
              <a:t>no</a:t>
            </a:r>
            <a:r>
              <a:rPr dirty="0" sz="2800" spc="-40" b="1">
                <a:latin typeface="Franklin Gothic Medium"/>
                <a:cs typeface="Franklin Gothic Medium"/>
              </a:rPr>
              <a:t> </a:t>
            </a:r>
            <a:r>
              <a:rPr dirty="0" sz="2800" spc="-5" b="1">
                <a:latin typeface="Franklin Gothic Medium"/>
                <a:cs typeface="Franklin Gothic Medium"/>
              </a:rPr>
              <a:t>i</a:t>
            </a:r>
            <a:r>
              <a:rPr dirty="0" sz="2800" spc="-15" b="1">
                <a:latin typeface="Franklin Gothic Medium"/>
                <a:cs typeface="Franklin Gothic Medium"/>
              </a:rPr>
              <a:t>n</a:t>
            </a:r>
            <a:r>
              <a:rPr dirty="0" sz="2800" spc="-5" b="1">
                <a:latin typeface="Franklin Gothic Medium"/>
                <a:cs typeface="Franklin Gothic Medium"/>
              </a:rPr>
              <a:t>c</a:t>
            </a:r>
            <a:r>
              <a:rPr dirty="0" sz="2800" spc="-5" b="1">
                <a:latin typeface="Franklin Gothic Medium"/>
                <a:cs typeface="Franklin Gothic Medium"/>
              </a:rPr>
              <a:t>l</a:t>
            </a:r>
            <a:r>
              <a:rPr dirty="0" sz="2800" spc="-15" b="1">
                <a:latin typeface="Franklin Gothic Medium"/>
                <a:cs typeface="Franklin Gothic Medium"/>
              </a:rPr>
              <a:t>us</a:t>
            </a:r>
            <a:r>
              <a:rPr dirty="0" sz="2800" spc="-5" b="1">
                <a:latin typeface="Franklin Gothic Medium"/>
                <a:cs typeface="Franklin Gothic Medium"/>
              </a:rPr>
              <a:t>e</a:t>
            </a:r>
            <a:r>
              <a:rPr dirty="0" sz="2800" spc="-10" b="1">
                <a:latin typeface="Franklin Gothic Medium"/>
                <a:cs typeface="Franklin Gothic Medium"/>
              </a:rPr>
              <a:t>.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3353" y="2893623"/>
            <a:ext cx="7573009" cy="1118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indent="5083175">
              <a:lnSpc>
                <a:spcPct val="100000"/>
              </a:lnSpc>
            </a:pPr>
            <a:r>
              <a:rPr dirty="0" sz="2000" b="1">
                <a:latin typeface="Times New Roman"/>
                <a:cs typeface="Times New Roman"/>
              </a:rPr>
              <a:t>sost</a:t>
            </a:r>
            <a:r>
              <a:rPr dirty="0" sz="2000" spc="10" b="1">
                <a:latin typeface="Times New Roman"/>
                <a:cs typeface="Times New Roman"/>
              </a:rPr>
              <a:t>a</a:t>
            </a:r>
            <a:r>
              <a:rPr dirty="0" sz="2000" b="1">
                <a:latin typeface="Times New Roman"/>
                <a:cs typeface="Times New Roman"/>
              </a:rPr>
              <a:t>n</a:t>
            </a:r>
            <a:r>
              <a:rPr dirty="0" sz="2000" spc="-15" b="1">
                <a:latin typeface="Times New Roman"/>
                <a:cs typeface="Times New Roman"/>
              </a:rPr>
              <a:t>z</a:t>
            </a:r>
            <a:r>
              <a:rPr dirty="0" sz="2000" b="1">
                <a:latin typeface="Times New Roman"/>
                <a:cs typeface="Times New Roman"/>
              </a:rPr>
              <a:t>a</a:t>
            </a:r>
            <a:r>
              <a:rPr dirty="0" sz="2000" spc="-4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f</a:t>
            </a:r>
            <a:r>
              <a:rPr dirty="0" sz="2000" spc="5" b="1">
                <a:latin typeface="Times New Roman"/>
                <a:cs typeface="Times New Roman"/>
              </a:rPr>
              <a:t>o</a:t>
            </a:r>
            <a:r>
              <a:rPr dirty="0" sz="2000" b="1">
                <a:latin typeface="Times New Roman"/>
                <a:cs typeface="Times New Roman"/>
              </a:rPr>
              <a:t>nd</a:t>
            </a:r>
            <a:r>
              <a:rPr dirty="0" sz="2000" spc="5" b="1">
                <a:latin typeface="Times New Roman"/>
                <a:cs typeface="Times New Roman"/>
              </a:rPr>
              <a:t>a</a:t>
            </a:r>
            <a:r>
              <a:rPr dirty="0" sz="2000" b="1">
                <a:latin typeface="Times New Roman"/>
                <a:cs typeface="Times New Roman"/>
              </a:rPr>
              <a:t>men</a:t>
            </a:r>
            <a:r>
              <a:rPr dirty="0" sz="2000" spc="-10" b="1">
                <a:latin typeface="Times New Roman"/>
                <a:cs typeface="Times New Roman"/>
              </a:rPr>
              <a:t>t</a:t>
            </a:r>
            <a:r>
              <a:rPr dirty="0" sz="2000" b="1">
                <a:latin typeface="Times New Roman"/>
                <a:cs typeface="Times New Roman"/>
              </a:rPr>
              <a:t>ale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b="1">
                <a:latin typeface="Times New Roman"/>
                <a:cs typeface="Times New Roman"/>
              </a:rPr>
              <a:t>C</a:t>
            </a:r>
            <a:r>
              <a:rPr dirty="0" sz="2000" spc="10" b="1">
                <a:latin typeface="Times New Roman"/>
                <a:cs typeface="Times New Roman"/>
              </a:rPr>
              <a:t>o</a:t>
            </a:r>
            <a:r>
              <a:rPr dirty="0" sz="2000" b="1">
                <a:latin typeface="Times New Roman"/>
                <a:cs typeface="Times New Roman"/>
              </a:rPr>
              <a:t>nd</a:t>
            </a:r>
            <a:r>
              <a:rPr dirty="0" sz="2000" spc="-35" b="1">
                <a:latin typeface="Times New Roman"/>
                <a:cs typeface="Times New Roman"/>
              </a:rPr>
              <a:t>r</a:t>
            </a:r>
            <a:r>
              <a:rPr dirty="0" sz="2000" b="1">
                <a:latin typeface="Times New Roman"/>
                <a:cs typeface="Times New Roman"/>
              </a:rPr>
              <a:t>ociti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8300" y="3048000"/>
            <a:ext cx="76200" cy="685800"/>
          </a:xfrm>
          <a:custGeom>
            <a:avLst/>
            <a:gdLst/>
            <a:ahLst/>
            <a:cxnLst/>
            <a:rect l="l" t="t" r="r" b="b"/>
            <a:pathLst>
              <a:path w="76200" h="685800">
                <a:moveTo>
                  <a:pt x="44450" y="63500"/>
                </a:moveTo>
                <a:lnTo>
                  <a:pt x="31750" y="63500"/>
                </a:lnTo>
                <a:lnTo>
                  <a:pt x="31750" y="685800"/>
                </a:lnTo>
                <a:lnTo>
                  <a:pt x="44450" y="685800"/>
                </a:lnTo>
                <a:lnTo>
                  <a:pt x="44450" y="63500"/>
                </a:lnTo>
                <a:close/>
              </a:path>
              <a:path w="76200" h="6858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6858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51176" y="2133600"/>
            <a:ext cx="407034" cy="1602105"/>
          </a:xfrm>
          <a:custGeom>
            <a:avLst/>
            <a:gdLst/>
            <a:ahLst/>
            <a:cxnLst/>
            <a:rect l="l" t="t" r="r" b="b"/>
            <a:pathLst>
              <a:path w="407035" h="1602104">
                <a:moveTo>
                  <a:pt x="363459" y="72650"/>
                </a:moveTo>
                <a:lnTo>
                  <a:pt x="0" y="1598676"/>
                </a:lnTo>
                <a:lnTo>
                  <a:pt x="12446" y="1601724"/>
                </a:lnTo>
                <a:lnTo>
                  <a:pt x="375777" y="75581"/>
                </a:lnTo>
                <a:lnTo>
                  <a:pt x="363459" y="72650"/>
                </a:lnTo>
                <a:close/>
              </a:path>
              <a:path w="407035" h="1602104">
                <a:moveTo>
                  <a:pt x="401357" y="60325"/>
                </a:moveTo>
                <a:lnTo>
                  <a:pt x="366395" y="60325"/>
                </a:lnTo>
                <a:lnTo>
                  <a:pt x="378714" y="63246"/>
                </a:lnTo>
                <a:lnTo>
                  <a:pt x="375777" y="75581"/>
                </a:lnTo>
                <a:lnTo>
                  <a:pt x="406654" y="82930"/>
                </a:lnTo>
                <a:lnTo>
                  <a:pt x="401357" y="60325"/>
                </a:lnTo>
                <a:close/>
              </a:path>
              <a:path w="407035" h="1602104">
                <a:moveTo>
                  <a:pt x="366395" y="60325"/>
                </a:moveTo>
                <a:lnTo>
                  <a:pt x="363459" y="72650"/>
                </a:lnTo>
                <a:lnTo>
                  <a:pt x="375777" y="75581"/>
                </a:lnTo>
                <a:lnTo>
                  <a:pt x="378714" y="63246"/>
                </a:lnTo>
                <a:lnTo>
                  <a:pt x="366395" y="60325"/>
                </a:lnTo>
                <a:close/>
              </a:path>
              <a:path w="407035" h="1602104">
                <a:moveTo>
                  <a:pt x="387223" y="0"/>
                </a:moveTo>
                <a:lnTo>
                  <a:pt x="332486" y="65277"/>
                </a:lnTo>
                <a:lnTo>
                  <a:pt x="363459" y="72650"/>
                </a:lnTo>
                <a:lnTo>
                  <a:pt x="366395" y="60325"/>
                </a:lnTo>
                <a:lnTo>
                  <a:pt x="401357" y="60325"/>
                </a:lnTo>
                <a:lnTo>
                  <a:pt x="3872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08783" y="3879977"/>
            <a:ext cx="915669" cy="184150"/>
          </a:xfrm>
          <a:custGeom>
            <a:avLst/>
            <a:gdLst/>
            <a:ahLst/>
            <a:cxnLst/>
            <a:rect l="l" t="t" r="r" b="b"/>
            <a:pathLst>
              <a:path w="915669" h="184150">
                <a:moveTo>
                  <a:pt x="839192" y="152332"/>
                </a:moveTo>
                <a:lnTo>
                  <a:pt x="834009" y="183642"/>
                </a:lnTo>
                <a:lnTo>
                  <a:pt x="915416" y="158623"/>
                </a:lnTo>
                <a:lnTo>
                  <a:pt x="909654" y="154431"/>
                </a:lnTo>
                <a:lnTo>
                  <a:pt x="851789" y="154431"/>
                </a:lnTo>
                <a:lnTo>
                  <a:pt x="839192" y="152332"/>
                </a:lnTo>
                <a:close/>
              </a:path>
              <a:path w="915669" h="184150">
                <a:moveTo>
                  <a:pt x="841271" y="139769"/>
                </a:moveTo>
                <a:lnTo>
                  <a:pt x="839192" y="152332"/>
                </a:lnTo>
                <a:lnTo>
                  <a:pt x="851789" y="154431"/>
                </a:lnTo>
                <a:lnTo>
                  <a:pt x="853821" y="141859"/>
                </a:lnTo>
                <a:lnTo>
                  <a:pt x="841271" y="139769"/>
                </a:lnTo>
                <a:close/>
              </a:path>
              <a:path w="915669" h="184150">
                <a:moveTo>
                  <a:pt x="846455" y="108458"/>
                </a:moveTo>
                <a:lnTo>
                  <a:pt x="841271" y="139769"/>
                </a:lnTo>
                <a:lnTo>
                  <a:pt x="853821" y="141859"/>
                </a:lnTo>
                <a:lnTo>
                  <a:pt x="851789" y="154431"/>
                </a:lnTo>
                <a:lnTo>
                  <a:pt x="909654" y="154431"/>
                </a:lnTo>
                <a:lnTo>
                  <a:pt x="846455" y="108458"/>
                </a:lnTo>
                <a:close/>
              </a:path>
              <a:path w="915669" h="184150">
                <a:moveTo>
                  <a:pt x="2032" y="0"/>
                </a:moveTo>
                <a:lnTo>
                  <a:pt x="0" y="12446"/>
                </a:lnTo>
                <a:lnTo>
                  <a:pt x="839192" y="152332"/>
                </a:lnTo>
                <a:lnTo>
                  <a:pt x="841271" y="139769"/>
                </a:lnTo>
                <a:lnTo>
                  <a:pt x="2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91200" y="3118739"/>
            <a:ext cx="1375410" cy="843915"/>
          </a:xfrm>
          <a:custGeom>
            <a:avLst/>
            <a:gdLst/>
            <a:ahLst/>
            <a:cxnLst/>
            <a:rect l="l" t="t" r="r" b="b"/>
            <a:pathLst>
              <a:path w="1375409" h="843914">
                <a:moveTo>
                  <a:pt x="45212" y="771398"/>
                </a:moveTo>
                <a:lnTo>
                  <a:pt x="0" y="843661"/>
                </a:lnTo>
                <a:lnTo>
                  <a:pt x="84836" y="836422"/>
                </a:lnTo>
                <a:lnTo>
                  <a:pt x="72376" y="815975"/>
                </a:lnTo>
                <a:lnTo>
                  <a:pt x="57530" y="815975"/>
                </a:lnTo>
                <a:lnTo>
                  <a:pt x="50926" y="805180"/>
                </a:lnTo>
                <a:lnTo>
                  <a:pt x="61762" y="798557"/>
                </a:lnTo>
                <a:lnTo>
                  <a:pt x="45212" y="771398"/>
                </a:lnTo>
                <a:close/>
              </a:path>
              <a:path w="1375409" h="843914">
                <a:moveTo>
                  <a:pt x="61762" y="798557"/>
                </a:moveTo>
                <a:lnTo>
                  <a:pt x="50926" y="805180"/>
                </a:lnTo>
                <a:lnTo>
                  <a:pt x="57530" y="815975"/>
                </a:lnTo>
                <a:lnTo>
                  <a:pt x="68347" y="809364"/>
                </a:lnTo>
                <a:lnTo>
                  <a:pt x="61762" y="798557"/>
                </a:lnTo>
                <a:close/>
              </a:path>
              <a:path w="1375409" h="843914">
                <a:moveTo>
                  <a:pt x="68347" y="809364"/>
                </a:moveTo>
                <a:lnTo>
                  <a:pt x="57530" y="815975"/>
                </a:lnTo>
                <a:lnTo>
                  <a:pt x="72376" y="815975"/>
                </a:lnTo>
                <a:lnTo>
                  <a:pt x="68347" y="809364"/>
                </a:lnTo>
                <a:close/>
              </a:path>
              <a:path w="1375409" h="843914">
                <a:moveTo>
                  <a:pt x="1368298" y="0"/>
                </a:moveTo>
                <a:lnTo>
                  <a:pt x="61762" y="798557"/>
                </a:lnTo>
                <a:lnTo>
                  <a:pt x="68347" y="809364"/>
                </a:lnTo>
                <a:lnTo>
                  <a:pt x="1374902" y="10922"/>
                </a:lnTo>
                <a:lnTo>
                  <a:pt x="13682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24400" y="2189988"/>
            <a:ext cx="2287905" cy="559435"/>
          </a:xfrm>
          <a:custGeom>
            <a:avLst/>
            <a:gdLst/>
            <a:ahLst/>
            <a:cxnLst/>
            <a:rect l="l" t="t" r="r" b="b"/>
            <a:pathLst>
              <a:path w="2287904" h="559435">
                <a:moveTo>
                  <a:pt x="75596" y="30948"/>
                </a:moveTo>
                <a:lnTo>
                  <a:pt x="72731" y="43251"/>
                </a:lnTo>
                <a:lnTo>
                  <a:pt x="2284603" y="559435"/>
                </a:lnTo>
                <a:lnTo>
                  <a:pt x="2287397" y="546988"/>
                </a:lnTo>
                <a:lnTo>
                  <a:pt x="75596" y="30948"/>
                </a:lnTo>
                <a:close/>
              </a:path>
              <a:path w="2287904" h="559435">
                <a:moveTo>
                  <a:pt x="82803" y="0"/>
                </a:moveTo>
                <a:lnTo>
                  <a:pt x="0" y="19812"/>
                </a:lnTo>
                <a:lnTo>
                  <a:pt x="65532" y="74167"/>
                </a:lnTo>
                <a:lnTo>
                  <a:pt x="72731" y="43251"/>
                </a:lnTo>
                <a:lnTo>
                  <a:pt x="60451" y="40386"/>
                </a:lnTo>
                <a:lnTo>
                  <a:pt x="63246" y="28066"/>
                </a:lnTo>
                <a:lnTo>
                  <a:pt x="76267" y="28066"/>
                </a:lnTo>
                <a:lnTo>
                  <a:pt x="82803" y="0"/>
                </a:lnTo>
                <a:close/>
              </a:path>
              <a:path w="2287904" h="559435">
                <a:moveTo>
                  <a:pt x="63246" y="28066"/>
                </a:moveTo>
                <a:lnTo>
                  <a:pt x="60451" y="40386"/>
                </a:lnTo>
                <a:lnTo>
                  <a:pt x="72731" y="43251"/>
                </a:lnTo>
                <a:lnTo>
                  <a:pt x="75596" y="30948"/>
                </a:lnTo>
                <a:lnTo>
                  <a:pt x="63246" y="28066"/>
                </a:lnTo>
                <a:close/>
              </a:path>
              <a:path w="2287904" h="559435">
                <a:moveTo>
                  <a:pt x="76267" y="28066"/>
                </a:moveTo>
                <a:lnTo>
                  <a:pt x="63246" y="28066"/>
                </a:lnTo>
                <a:lnTo>
                  <a:pt x="75596" y="30948"/>
                </a:lnTo>
                <a:lnTo>
                  <a:pt x="76267" y="280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95416" y="116598"/>
            <a:ext cx="3469132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RTIL</a:t>
            </a:r>
            <a:r>
              <a:rPr dirty="0" spc="-7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G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44009" y="1268780"/>
            <a:ext cx="4119245" cy="4690745"/>
          </a:xfrm>
          <a:custGeom>
            <a:avLst/>
            <a:gdLst/>
            <a:ahLst/>
            <a:cxnLst/>
            <a:rect l="l" t="t" r="r" b="b"/>
            <a:pathLst>
              <a:path w="4119245" h="4690745">
                <a:moveTo>
                  <a:pt x="0" y="4690491"/>
                </a:moveTo>
                <a:lnTo>
                  <a:pt x="4118991" y="4690491"/>
                </a:lnTo>
                <a:lnTo>
                  <a:pt x="4118991" y="0"/>
                </a:lnTo>
                <a:lnTo>
                  <a:pt x="0" y="0"/>
                </a:lnTo>
                <a:lnTo>
                  <a:pt x="0" y="4690491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44009" y="1268780"/>
            <a:ext cx="4119245" cy="4690745"/>
          </a:xfrm>
          <a:custGeom>
            <a:avLst/>
            <a:gdLst/>
            <a:ahLst/>
            <a:cxnLst/>
            <a:rect l="l" t="t" r="r" b="b"/>
            <a:pathLst>
              <a:path w="4119245" h="4690745">
                <a:moveTo>
                  <a:pt x="0" y="4690491"/>
                </a:moveTo>
                <a:lnTo>
                  <a:pt x="4118991" y="4690491"/>
                </a:lnTo>
                <a:lnTo>
                  <a:pt x="4118991" y="0"/>
                </a:lnTo>
                <a:lnTo>
                  <a:pt x="0" y="0"/>
                </a:lnTo>
                <a:lnTo>
                  <a:pt x="0" y="4690491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732782" y="1339972"/>
            <a:ext cx="3940810" cy="45345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540">
              <a:lnSpc>
                <a:spcPct val="100000"/>
              </a:lnSpc>
            </a:pPr>
            <a:r>
              <a:rPr dirty="0" sz="1800" spc="-10" b="1" i="1">
                <a:latin typeface="Franklin Gothic Book"/>
                <a:cs typeface="Franklin Gothic Book"/>
              </a:rPr>
              <a:t>C</a:t>
            </a:r>
            <a:r>
              <a:rPr dirty="0" sz="1800" spc="0" b="1" i="1">
                <a:latin typeface="Franklin Gothic Book"/>
                <a:cs typeface="Franklin Gothic Book"/>
              </a:rPr>
              <a:t>E</a:t>
            </a:r>
            <a:r>
              <a:rPr dirty="0" sz="1800" spc="-5" b="1" i="1">
                <a:latin typeface="Franklin Gothic Book"/>
                <a:cs typeface="Franklin Gothic Book"/>
              </a:rPr>
              <a:t>L</a:t>
            </a:r>
            <a:r>
              <a:rPr dirty="0" sz="1800" spc="-50" b="1" i="1">
                <a:latin typeface="Franklin Gothic Book"/>
                <a:cs typeface="Franklin Gothic Book"/>
              </a:rPr>
              <a:t>L</a:t>
            </a:r>
            <a:r>
              <a:rPr dirty="0" sz="1800" spc="-10" b="1" i="1">
                <a:latin typeface="Franklin Gothic Book"/>
                <a:cs typeface="Franklin Gothic Book"/>
              </a:rPr>
              <a:t>U</a:t>
            </a:r>
            <a:r>
              <a:rPr dirty="0" sz="1800" spc="-10" b="1" i="1">
                <a:latin typeface="Franklin Gothic Book"/>
                <a:cs typeface="Franklin Gothic Book"/>
              </a:rPr>
              <a:t>LE</a:t>
            </a:r>
            <a:r>
              <a:rPr dirty="0" sz="1800" spc="-45" b="1" i="1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:</a:t>
            </a:r>
            <a:endParaRPr sz="1800">
              <a:latin typeface="Franklin Gothic Book"/>
              <a:cs typeface="Franklin Gothic Book"/>
            </a:endParaRPr>
          </a:p>
          <a:p>
            <a:pPr algn="ctr" marL="635">
              <a:lnSpc>
                <a:spcPct val="100000"/>
              </a:lnSpc>
              <a:spcBef>
                <a:spcPts val="430"/>
              </a:spcBef>
            </a:pPr>
            <a:r>
              <a:rPr dirty="0" sz="1800" b="1">
                <a:latin typeface="Franklin Gothic Book"/>
                <a:cs typeface="Franklin Gothic Book"/>
              </a:rPr>
              <a:t>os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eoci</a:t>
            </a:r>
            <a:r>
              <a:rPr dirty="0" sz="1800" spc="-20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latin typeface="Franklin Gothic Book"/>
                <a:cs typeface="Franklin Gothic Book"/>
              </a:rPr>
              <a:t>,</a:t>
            </a:r>
            <a:r>
              <a:rPr dirty="0" sz="1800" spc="-4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os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ocl</a:t>
            </a:r>
            <a:r>
              <a:rPr dirty="0" sz="1800" spc="-20" b="1">
                <a:latin typeface="Franklin Gothic Book"/>
                <a:cs typeface="Franklin Gothic Book"/>
              </a:rPr>
              <a:t>a</a:t>
            </a:r>
            <a:r>
              <a:rPr dirty="0" sz="1800" spc="-10" b="1">
                <a:latin typeface="Franklin Gothic Book"/>
                <a:cs typeface="Franklin Gothic Book"/>
              </a:rPr>
              <a:t>sti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os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o</a:t>
            </a:r>
            <a:r>
              <a:rPr dirty="0" sz="1800" spc="-5" b="1">
                <a:latin typeface="Franklin Gothic Book"/>
                <a:cs typeface="Franklin Gothic Book"/>
              </a:rPr>
              <a:t>b</a:t>
            </a:r>
            <a:r>
              <a:rPr dirty="0" sz="1800" spc="-15" b="1">
                <a:latin typeface="Franklin Gothic Book"/>
                <a:cs typeface="Franklin Gothic Book"/>
              </a:rPr>
              <a:t>l</a:t>
            </a:r>
            <a:r>
              <a:rPr dirty="0" sz="1800" spc="-10" b="1">
                <a:latin typeface="Franklin Gothic Book"/>
                <a:cs typeface="Franklin Gothic Book"/>
              </a:rPr>
              <a:t>asti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2600">
              <a:latin typeface="Times New Roman"/>
              <a:cs typeface="Times New Roman"/>
            </a:endParaRPr>
          </a:p>
          <a:p>
            <a:pPr algn="ctr" marL="3175">
              <a:lnSpc>
                <a:spcPct val="100000"/>
              </a:lnSpc>
            </a:pPr>
            <a:r>
              <a:rPr dirty="0" sz="1800" spc="-5" b="1" i="1">
                <a:latin typeface="Franklin Gothic Book"/>
                <a:cs typeface="Franklin Gothic Book"/>
              </a:rPr>
              <a:t>S</a:t>
            </a:r>
            <a:r>
              <a:rPr dirty="0" sz="1800" spc="-10" b="1" i="1">
                <a:latin typeface="Franklin Gothic Book"/>
                <a:cs typeface="Franklin Gothic Book"/>
              </a:rPr>
              <a:t>O</a:t>
            </a:r>
            <a:r>
              <a:rPr dirty="0" sz="1800" spc="-50" b="1" i="1">
                <a:latin typeface="Franklin Gothic Book"/>
                <a:cs typeface="Franklin Gothic Book"/>
              </a:rPr>
              <a:t>S</a:t>
            </a:r>
            <a:r>
              <a:rPr dirty="0" sz="1800" spc="-135" b="1" i="1">
                <a:latin typeface="Franklin Gothic Book"/>
                <a:cs typeface="Franklin Gothic Book"/>
              </a:rPr>
              <a:t>T</a:t>
            </a:r>
            <a:r>
              <a:rPr dirty="0" sz="1800" spc="-15" b="1" i="1">
                <a:latin typeface="Franklin Gothic Book"/>
                <a:cs typeface="Franklin Gothic Book"/>
              </a:rPr>
              <a:t>ANZA</a:t>
            </a:r>
            <a:r>
              <a:rPr dirty="0" sz="1800" spc="-50" b="1" i="1">
                <a:latin typeface="Franklin Gothic Book"/>
                <a:cs typeface="Franklin Gothic Book"/>
              </a:rPr>
              <a:t> </a:t>
            </a:r>
            <a:r>
              <a:rPr dirty="0" sz="1800" spc="-5" b="1" i="1">
                <a:latin typeface="Franklin Gothic Book"/>
                <a:cs typeface="Franklin Gothic Book"/>
              </a:rPr>
              <a:t>INT</a:t>
            </a:r>
            <a:r>
              <a:rPr dirty="0" sz="1800" spc="0" b="1" i="1">
                <a:latin typeface="Franklin Gothic Book"/>
                <a:cs typeface="Franklin Gothic Book"/>
              </a:rPr>
              <a:t>E</a:t>
            </a:r>
            <a:r>
              <a:rPr dirty="0" sz="1800" spc="-40" b="1" i="1">
                <a:latin typeface="Franklin Gothic Book"/>
                <a:cs typeface="Franklin Gothic Book"/>
              </a:rPr>
              <a:t>R</a:t>
            </a:r>
            <a:r>
              <a:rPr dirty="0" sz="1800" spc="-10" b="1" i="1">
                <a:latin typeface="Franklin Gothic Book"/>
                <a:cs typeface="Franklin Gothic Book"/>
              </a:rPr>
              <a:t>C</a:t>
            </a:r>
            <a:r>
              <a:rPr dirty="0" sz="1800" spc="-10" b="1" i="1">
                <a:latin typeface="Franklin Gothic Book"/>
                <a:cs typeface="Franklin Gothic Book"/>
              </a:rPr>
              <a:t>EL</a:t>
            </a:r>
            <a:r>
              <a:rPr dirty="0" sz="1800" spc="-50" b="1" i="1">
                <a:latin typeface="Franklin Gothic Book"/>
                <a:cs typeface="Franklin Gothic Book"/>
              </a:rPr>
              <a:t>L</a:t>
            </a:r>
            <a:r>
              <a:rPr dirty="0" sz="1800" spc="-15" b="1" i="1">
                <a:latin typeface="Franklin Gothic Book"/>
                <a:cs typeface="Franklin Gothic Book"/>
              </a:rPr>
              <a:t>ULARE</a:t>
            </a:r>
            <a:endParaRPr sz="1800">
              <a:latin typeface="Franklin Gothic Book"/>
              <a:cs typeface="Franklin Gothic Book"/>
            </a:endParaRPr>
          </a:p>
          <a:p>
            <a:pPr algn="ctr" marL="3810">
              <a:lnSpc>
                <a:spcPct val="100000"/>
              </a:lnSpc>
            </a:pPr>
            <a:r>
              <a:rPr dirty="0" sz="1800" spc="-10" b="1" i="1">
                <a:latin typeface="Franklin Gothic Book"/>
                <a:cs typeface="Franklin Gothic Book"/>
              </a:rPr>
              <a:t>O</a:t>
            </a:r>
            <a:r>
              <a:rPr dirty="0" sz="1800" spc="-15" b="1" i="1">
                <a:latin typeface="Franklin Gothic Book"/>
                <a:cs typeface="Franklin Gothic Book"/>
              </a:rPr>
              <a:t>R</a:t>
            </a:r>
            <a:r>
              <a:rPr dirty="0" sz="1800" spc="10" b="1" i="1">
                <a:latin typeface="Franklin Gothic Book"/>
                <a:cs typeface="Franklin Gothic Book"/>
              </a:rPr>
              <a:t>G</a:t>
            </a:r>
            <a:r>
              <a:rPr dirty="0" sz="1800" b="1" i="1">
                <a:latin typeface="Franklin Gothic Book"/>
                <a:cs typeface="Franklin Gothic Book"/>
              </a:rPr>
              <a:t>A</a:t>
            </a:r>
            <a:r>
              <a:rPr dirty="0" sz="1800" spc="-15" b="1" i="1">
                <a:latin typeface="Franklin Gothic Book"/>
                <a:cs typeface="Franklin Gothic Book"/>
              </a:rPr>
              <a:t>N</a:t>
            </a:r>
            <a:r>
              <a:rPr dirty="0" sz="1800" b="1" i="1">
                <a:latin typeface="Franklin Gothic Book"/>
                <a:cs typeface="Franklin Gothic Book"/>
              </a:rPr>
              <a:t>I</a:t>
            </a:r>
            <a:r>
              <a:rPr dirty="0" sz="1800" b="1" i="1">
                <a:latin typeface="Franklin Gothic Book"/>
                <a:cs typeface="Franklin Gothic Book"/>
              </a:rPr>
              <a:t>CA:</a:t>
            </a:r>
            <a:endParaRPr sz="1800">
              <a:latin typeface="Franklin Gothic Book"/>
              <a:cs typeface="Franklin Gothic Book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dirty="0" sz="1800" spc="5" b="1">
                <a:latin typeface="Franklin Gothic Book"/>
                <a:cs typeface="Franklin Gothic Book"/>
              </a:rPr>
              <a:t>f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latin typeface="Franklin Gothic Book"/>
                <a:cs typeface="Franklin Gothic Book"/>
              </a:rPr>
              <a:t>b</a:t>
            </a:r>
            <a:r>
              <a:rPr dirty="0" sz="1800" spc="-10" b="1">
                <a:latin typeface="Franklin Gothic Book"/>
                <a:cs typeface="Franklin Gothic Book"/>
              </a:rPr>
              <a:t>re</a:t>
            </a:r>
            <a:r>
              <a:rPr dirty="0" sz="1800" spc="-4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co</a:t>
            </a:r>
            <a:r>
              <a:rPr dirty="0" sz="1800" spc="-5" b="1">
                <a:latin typeface="Franklin Gothic Book"/>
                <a:cs typeface="Franklin Gothic Book"/>
              </a:rPr>
              <a:t>ll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15" b="1">
                <a:latin typeface="Franklin Gothic Book"/>
                <a:cs typeface="Franklin Gothic Book"/>
              </a:rPr>
              <a:t>gen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-30" b="1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sos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20" b="1">
                <a:latin typeface="Franklin Gothic Book"/>
                <a:cs typeface="Franklin Gothic Book"/>
              </a:rPr>
              <a:t>n</a:t>
            </a:r>
            <a:r>
              <a:rPr dirty="0" sz="1800" spc="-10" b="1">
                <a:latin typeface="Franklin Gothic Book"/>
                <a:cs typeface="Franklin Gothic Book"/>
              </a:rPr>
              <a:t>za</a:t>
            </a:r>
            <a:r>
              <a:rPr dirty="0" sz="1800" spc="-60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5" b="1">
                <a:latin typeface="Franklin Gothic Book"/>
                <a:cs typeface="Franklin Gothic Book"/>
              </a:rPr>
              <a:t>mo</a:t>
            </a:r>
            <a:r>
              <a:rPr dirty="0" sz="1800" spc="50" b="1">
                <a:latin typeface="Franklin Gothic Book"/>
                <a:cs typeface="Franklin Gothic Book"/>
              </a:rPr>
              <a:t>r</a:t>
            </a:r>
            <a:r>
              <a:rPr dirty="0" sz="1800" spc="-10" b="1">
                <a:latin typeface="Franklin Gothic Book"/>
                <a:cs typeface="Franklin Gothic Book"/>
              </a:rPr>
              <a:t>f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.</a:t>
            </a:r>
            <a:endParaRPr sz="1800">
              <a:latin typeface="Franklin Gothic Book"/>
              <a:cs typeface="Franklin Gothic Book"/>
            </a:endParaRPr>
          </a:p>
          <a:p>
            <a:pPr algn="ctr" marL="139065" marR="132080">
              <a:lnSpc>
                <a:spcPct val="100000"/>
              </a:lnSpc>
              <a:spcBef>
                <a:spcPts val="430"/>
              </a:spcBef>
            </a:pPr>
            <a:r>
              <a:rPr dirty="0" sz="1800" spc="-10">
                <a:latin typeface="Franklin Gothic Book"/>
                <a:cs typeface="Franklin Gothic Book"/>
              </a:rPr>
              <a:t>con</a:t>
            </a:r>
            <a:r>
              <a:rPr dirty="0" sz="1800" spc="-60">
                <a:latin typeface="Franklin Gothic Book"/>
                <a:cs typeface="Franklin Gothic Book"/>
              </a:rPr>
              <a:t>f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5">
                <a:latin typeface="Franklin Gothic Book"/>
                <a:cs typeface="Franklin Gothic Book"/>
              </a:rPr>
              <a:t>isc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al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5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es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 spc="-10">
                <a:latin typeface="Franklin Gothic Book"/>
                <a:cs typeface="Franklin Gothic Book"/>
              </a:rPr>
              <a:t>u</a:t>
            </a:r>
            <a:r>
              <a:rPr dirty="0" sz="1800" spc="-4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enza</a:t>
            </a:r>
            <a:r>
              <a:rPr dirty="0" sz="1800" spc="-60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10" b="1">
                <a:latin typeface="Franklin Gothic Book"/>
                <a:cs typeface="Franklin Gothic Book"/>
              </a:rPr>
              <a:t>lla</a:t>
            </a:r>
            <a:r>
              <a:rPr dirty="0" sz="1800" spc="-5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0" b="1">
                <a:latin typeface="Franklin Gothic Book"/>
                <a:cs typeface="Franklin Gothic Book"/>
              </a:rPr>
              <a:t>z</a:t>
            </a:r>
            <a:r>
              <a:rPr dirty="0" sz="1800" spc="-15" b="1">
                <a:latin typeface="Franklin Gothic Book"/>
                <a:cs typeface="Franklin Gothic Book"/>
              </a:rPr>
              <a:t>ion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-45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10" b="1">
                <a:latin typeface="Franklin Gothic Book"/>
                <a:cs typeface="Franklin Gothic Book"/>
              </a:rPr>
              <a:t>lla</a:t>
            </a:r>
            <a:r>
              <a:rPr dirty="0" sz="1800" spc="-3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p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ss</a:t>
            </a:r>
            <a:r>
              <a:rPr dirty="0" sz="1800" spc="-10" b="1">
                <a:latin typeface="Franklin Gothic Book"/>
                <a:cs typeface="Franklin Gothic Book"/>
              </a:rPr>
              <a:t>ion</a:t>
            </a:r>
            <a:r>
              <a:rPr dirty="0" sz="1800" b="1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.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2600">
              <a:latin typeface="Times New Roman"/>
              <a:cs typeface="Times New Roman"/>
            </a:endParaRPr>
          </a:p>
          <a:p>
            <a:pPr algn="ctr" marL="3175">
              <a:lnSpc>
                <a:spcPct val="100000"/>
              </a:lnSpc>
            </a:pPr>
            <a:r>
              <a:rPr dirty="0" sz="1800" spc="-5" b="1" i="1">
                <a:latin typeface="Franklin Gothic Book"/>
                <a:cs typeface="Franklin Gothic Book"/>
              </a:rPr>
              <a:t>S</a:t>
            </a:r>
            <a:r>
              <a:rPr dirty="0" sz="1800" spc="-10" b="1" i="1">
                <a:latin typeface="Franklin Gothic Book"/>
                <a:cs typeface="Franklin Gothic Book"/>
              </a:rPr>
              <a:t>O</a:t>
            </a:r>
            <a:r>
              <a:rPr dirty="0" sz="1800" spc="-50" b="1" i="1">
                <a:latin typeface="Franklin Gothic Book"/>
                <a:cs typeface="Franklin Gothic Book"/>
              </a:rPr>
              <a:t>S</a:t>
            </a:r>
            <a:r>
              <a:rPr dirty="0" sz="1800" spc="-135" b="1" i="1">
                <a:latin typeface="Franklin Gothic Book"/>
                <a:cs typeface="Franklin Gothic Book"/>
              </a:rPr>
              <a:t>T</a:t>
            </a:r>
            <a:r>
              <a:rPr dirty="0" sz="1800" spc="-15" b="1" i="1">
                <a:latin typeface="Franklin Gothic Book"/>
                <a:cs typeface="Franklin Gothic Book"/>
              </a:rPr>
              <a:t>ANZA</a:t>
            </a:r>
            <a:r>
              <a:rPr dirty="0" sz="1800" spc="-50" b="1" i="1">
                <a:latin typeface="Franklin Gothic Book"/>
                <a:cs typeface="Franklin Gothic Book"/>
              </a:rPr>
              <a:t> </a:t>
            </a:r>
            <a:r>
              <a:rPr dirty="0" sz="1800" spc="-5" b="1" i="1">
                <a:latin typeface="Franklin Gothic Book"/>
                <a:cs typeface="Franklin Gothic Book"/>
              </a:rPr>
              <a:t>INT</a:t>
            </a:r>
            <a:r>
              <a:rPr dirty="0" sz="1800" spc="0" b="1" i="1">
                <a:latin typeface="Franklin Gothic Book"/>
                <a:cs typeface="Franklin Gothic Book"/>
              </a:rPr>
              <a:t>E</a:t>
            </a:r>
            <a:r>
              <a:rPr dirty="0" sz="1800" spc="-40" b="1" i="1">
                <a:latin typeface="Franklin Gothic Book"/>
                <a:cs typeface="Franklin Gothic Book"/>
              </a:rPr>
              <a:t>R</a:t>
            </a:r>
            <a:r>
              <a:rPr dirty="0" sz="1800" spc="-10" b="1" i="1">
                <a:latin typeface="Franklin Gothic Book"/>
                <a:cs typeface="Franklin Gothic Book"/>
              </a:rPr>
              <a:t>C</a:t>
            </a:r>
            <a:r>
              <a:rPr dirty="0" sz="1800" spc="-10" b="1" i="1">
                <a:latin typeface="Franklin Gothic Book"/>
                <a:cs typeface="Franklin Gothic Book"/>
              </a:rPr>
              <a:t>EL</a:t>
            </a:r>
            <a:r>
              <a:rPr dirty="0" sz="1800" spc="-50" b="1" i="1">
                <a:latin typeface="Franklin Gothic Book"/>
                <a:cs typeface="Franklin Gothic Book"/>
              </a:rPr>
              <a:t>L</a:t>
            </a:r>
            <a:r>
              <a:rPr dirty="0" sz="1800" spc="-15" b="1" i="1">
                <a:latin typeface="Franklin Gothic Book"/>
                <a:cs typeface="Franklin Gothic Book"/>
              </a:rPr>
              <a:t>ULARE</a:t>
            </a:r>
            <a:endParaRPr sz="1800">
              <a:latin typeface="Franklin Gothic Book"/>
              <a:cs typeface="Franklin Gothic Book"/>
            </a:endParaRPr>
          </a:p>
          <a:p>
            <a:pPr algn="ctr" marL="329565" marR="318135">
              <a:lnSpc>
                <a:spcPct val="100000"/>
              </a:lnSpc>
            </a:pPr>
            <a:r>
              <a:rPr dirty="0" sz="1800" spc="-5" b="1" i="1">
                <a:latin typeface="Franklin Gothic Book"/>
                <a:cs typeface="Franklin Gothic Book"/>
              </a:rPr>
              <a:t>INO</a:t>
            </a:r>
            <a:r>
              <a:rPr dirty="0" sz="1800" spc="-25" b="1" i="1">
                <a:latin typeface="Franklin Gothic Book"/>
                <a:cs typeface="Franklin Gothic Book"/>
              </a:rPr>
              <a:t>R</a:t>
            </a:r>
            <a:r>
              <a:rPr dirty="0" sz="1800" spc="-10" b="1" i="1">
                <a:latin typeface="Franklin Gothic Book"/>
                <a:cs typeface="Franklin Gothic Book"/>
              </a:rPr>
              <a:t>G</a:t>
            </a:r>
            <a:r>
              <a:rPr dirty="0" sz="1800" spc="-15" b="1" i="1">
                <a:latin typeface="Franklin Gothic Book"/>
                <a:cs typeface="Franklin Gothic Book"/>
              </a:rPr>
              <a:t>AN</a:t>
            </a:r>
            <a:r>
              <a:rPr dirty="0" sz="1800" spc="-15" b="1" i="1">
                <a:latin typeface="Franklin Gothic Book"/>
                <a:cs typeface="Franklin Gothic Book"/>
              </a:rPr>
              <a:t>I</a:t>
            </a:r>
            <a:r>
              <a:rPr dirty="0" sz="1800" spc="-15" b="1" i="1">
                <a:latin typeface="Franklin Gothic Book"/>
                <a:cs typeface="Franklin Gothic Book"/>
              </a:rPr>
              <a:t>CA</a:t>
            </a:r>
            <a:r>
              <a:rPr dirty="0" sz="1800" spc="-50" b="1" i="1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(6</a:t>
            </a:r>
            <a:r>
              <a:rPr dirty="0" sz="1800">
                <a:latin typeface="Franklin Gothic Book"/>
                <a:cs typeface="Franklin Gothic Book"/>
              </a:rPr>
              <a:t>5%</a:t>
            </a:r>
            <a:r>
              <a:rPr dirty="0" sz="1800" spc="-2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del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pes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secco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del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’os</a:t>
            </a:r>
            <a:r>
              <a:rPr dirty="0" sz="1800" spc="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o):</a:t>
            </a:r>
            <a:endParaRPr sz="1800">
              <a:latin typeface="Franklin Gothic Book"/>
              <a:cs typeface="Franklin Gothic Book"/>
            </a:endParaRPr>
          </a:p>
          <a:p>
            <a:pPr algn="ctr" marL="12065" marR="5080" indent="3810">
              <a:lnSpc>
                <a:spcPct val="100000"/>
              </a:lnSpc>
              <a:spcBef>
                <a:spcPts val="430"/>
              </a:spcBef>
            </a:pPr>
            <a:r>
              <a:rPr dirty="0" sz="1800" spc="-5">
                <a:latin typeface="Franklin Gothic Book"/>
                <a:cs typeface="Franklin Gothic Book"/>
              </a:rPr>
              <a:t>pr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ncip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men</a:t>
            </a:r>
            <a:r>
              <a:rPr dirty="0" sz="1800" spc="-5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35" b="1">
                <a:latin typeface="Franklin Gothic Book"/>
                <a:cs typeface="Franklin Gothic Book"/>
              </a:rPr>
              <a:t>f</a:t>
            </a:r>
            <a:r>
              <a:rPr dirty="0" sz="1800" b="1">
                <a:latin typeface="Franklin Gothic Book"/>
                <a:cs typeface="Franklin Gothic Book"/>
              </a:rPr>
              <a:t>os</a:t>
            </a:r>
            <a:r>
              <a:rPr dirty="0" sz="1800" spc="-25" b="1">
                <a:latin typeface="Franklin Gothic Book"/>
                <a:cs typeface="Franklin Gothic Book"/>
              </a:rPr>
              <a:t>f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55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o</a:t>
            </a:r>
            <a:r>
              <a:rPr dirty="0" sz="1800" spc="-45" b="1">
                <a:latin typeface="Franklin Gothic Book"/>
                <a:cs typeface="Franklin Gothic Book"/>
              </a:rPr>
              <a:t> </a:t>
            </a:r>
            <a:r>
              <a:rPr dirty="0" sz="1800" spc="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c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5" b="1">
                <a:latin typeface="Franklin Gothic Book"/>
                <a:cs typeface="Franklin Gothic Book"/>
              </a:rPr>
              <a:t>l</a:t>
            </a:r>
            <a:r>
              <a:rPr dirty="0" sz="1800" b="1">
                <a:latin typeface="Franklin Gothic Book"/>
                <a:cs typeface="Franklin Gothic Book"/>
              </a:rPr>
              <a:t>c</a:t>
            </a:r>
            <a:r>
              <a:rPr dirty="0" sz="1800" spc="-10" b="1">
                <a:latin typeface="Franklin Gothic Book"/>
                <a:cs typeface="Franklin Gothic Book"/>
              </a:rPr>
              <a:t>io</a:t>
            </a:r>
            <a:r>
              <a:rPr dirty="0" sz="1800" spc="-40" b="1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e </a:t>
            </a:r>
            <a:r>
              <a:rPr dirty="0" sz="1800" spc="10" b="1">
                <a:latin typeface="Franklin Gothic Book"/>
                <a:cs typeface="Franklin Gothic Book"/>
              </a:rPr>
              <a:t>c</a:t>
            </a:r>
            <a:r>
              <a:rPr dirty="0" sz="1800" spc="5" b="1">
                <a:latin typeface="Franklin Gothic Book"/>
                <a:cs typeface="Franklin Gothic Book"/>
              </a:rPr>
              <a:t>a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b="1">
                <a:latin typeface="Franklin Gothic Book"/>
                <a:cs typeface="Franklin Gothic Book"/>
              </a:rPr>
              <a:t>b</a:t>
            </a:r>
            <a:r>
              <a:rPr dirty="0" sz="1800" b="1">
                <a:latin typeface="Franklin Gothic Book"/>
                <a:cs typeface="Franklin Gothic Book"/>
              </a:rPr>
              <a:t>o</a:t>
            </a:r>
            <a:r>
              <a:rPr dirty="0" sz="1800" spc="5" b="1">
                <a:latin typeface="Franklin Gothic Book"/>
                <a:cs typeface="Franklin Gothic Book"/>
              </a:rPr>
              <a:t>n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b="1">
                <a:latin typeface="Franklin Gothic Book"/>
                <a:cs typeface="Franklin Gothic Book"/>
              </a:rPr>
              <a:t>o</a:t>
            </a:r>
            <a:r>
              <a:rPr dirty="0" sz="1800" spc="-45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c</a:t>
            </a:r>
            <a:r>
              <a:rPr dirty="0" sz="1800" spc="5" b="1">
                <a:latin typeface="Franklin Gothic Book"/>
                <a:cs typeface="Franklin Gothic Book"/>
              </a:rPr>
              <a:t>a</a:t>
            </a:r>
            <a:r>
              <a:rPr dirty="0" sz="1800" b="1">
                <a:latin typeface="Franklin Gothic Book"/>
                <a:cs typeface="Franklin Gothic Book"/>
              </a:rPr>
              <a:t>l</a:t>
            </a:r>
            <a:r>
              <a:rPr dirty="0" sz="1800" spc="10" b="1">
                <a:latin typeface="Franklin Gothic Book"/>
                <a:cs typeface="Franklin Gothic Book"/>
              </a:rPr>
              <a:t>c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5" b="1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;</a:t>
            </a:r>
            <a:r>
              <a:rPr dirty="0" sz="1800" spc="-5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con</a:t>
            </a:r>
            <a:r>
              <a:rPr dirty="0" sz="1800" spc="-55">
                <a:latin typeface="Franklin Gothic Book"/>
                <a:cs typeface="Franklin Gothic Book"/>
              </a:rPr>
              <a:t>f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isc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d</a:t>
            </a:r>
            <a:r>
              <a:rPr dirty="0" sz="1800" spc="5" b="1">
                <a:latin typeface="Franklin Gothic Book"/>
                <a:cs typeface="Franklin Gothic Book"/>
              </a:rPr>
              <a:t>u</a:t>
            </a:r>
            <a:r>
              <a:rPr dirty="0" sz="1800" b="1">
                <a:latin typeface="Franklin Gothic Book"/>
                <a:cs typeface="Franklin Gothic Book"/>
              </a:rPr>
              <a:t>r</a:t>
            </a:r>
            <a:r>
              <a:rPr dirty="0" sz="1800" spc="10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zz</a:t>
            </a:r>
            <a:r>
              <a:rPr dirty="0" sz="1800" b="1">
                <a:latin typeface="Franklin Gothic Book"/>
                <a:cs typeface="Franklin Gothic Book"/>
              </a:rPr>
              <a:t>a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ri</a:t>
            </a:r>
            <a:r>
              <a:rPr dirty="0" sz="1800" b="1">
                <a:latin typeface="Franklin Gothic Book"/>
                <a:cs typeface="Franklin Gothic Book"/>
              </a:rPr>
              <a:t>g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0" b="1">
                <a:latin typeface="Franklin Gothic Book"/>
                <a:cs typeface="Franklin Gothic Book"/>
              </a:rPr>
              <a:t>d</a:t>
            </a:r>
            <a:r>
              <a:rPr dirty="0" sz="1800" spc="-10" b="1">
                <a:latin typeface="Franklin Gothic Book"/>
                <a:cs typeface="Franklin Gothic Book"/>
              </a:rPr>
              <a:t>i</a:t>
            </a:r>
            <a:r>
              <a:rPr dirty="0" sz="1800" spc="-20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à</a:t>
            </a:r>
            <a:r>
              <a:rPr dirty="0" sz="1800" spc="-40" b="1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’os</a:t>
            </a:r>
            <a:r>
              <a:rPr dirty="0" sz="1800" spc="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o.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T</a:t>
            </a:r>
            <a:r>
              <a:rPr dirty="0" spc="-10">
                <a:latin typeface="Franklin Gothic Medium"/>
                <a:cs typeface="Franklin Gothic Medium"/>
              </a:rPr>
              <a:t>ESS</a:t>
            </a:r>
            <a:r>
              <a:rPr dirty="0" spc="-15">
                <a:latin typeface="Franklin Gothic Medium"/>
                <a:cs typeface="Franklin Gothic Medium"/>
              </a:rPr>
              <a:t>U</a:t>
            </a:r>
            <a:r>
              <a:rPr dirty="0" spc="-10">
                <a:latin typeface="Franklin Gothic Medium"/>
                <a:cs typeface="Franklin Gothic Medium"/>
              </a:rPr>
              <a:t>T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45">
                <a:latin typeface="Franklin Gothic Medium"/>
                <a:cs typeface="Franklin Gothic Medium"/>
              </a:rPr>
              <a:t> </a:t>
            </a:r>
            <a:r>
              <a:rPr dirty="0" spc="-5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SSE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</a:p>
        </p:txBody>
      </p:sp>
      <p:sp>
        <p:nvSpPr>
          <p:cNvPr id="10" name="object 10"/>
          <p:cNvSpPr/>
          <p:nvPr/>
        </p:nvSpPr>
        <p:spPr>
          <a:xfrm>
            <a:off x="179514" y="1196784"/>
            <a:ext cx="3960495" cy="4967605"/>
          </a:xfrm>
          <a:custGeom>
            <a:avLst/>
            <a:gdLst/>
            <a:ahLst/>
            <a:cxnLst/>
            <a:rect l="l" t="t" r="r" b="b"/>
            <a:pathLst>
              <a:path w="3960495" h="4967605">
                <a:moveTo>
                  <a:pt x="0" y="4967478"/>
                </a:moveTo>
                <a:lnTo>
                  <a:pt x="3960495" y="4967478"/>
                </a:lnTo>
                <a:lnTo>
                  <a:pt x="3960495" y="0"/>
                </a:lnTo>
                <a:lnTo>
                  <a:pt x="0" y="0"/>
                </a:lnTo>
                <a:lnTo>
                  <a:pt x="0" y="4967478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79514" y="1196784"/>
            <a:ext cx="3960495" cy="4967605"/>
          </a:xfrm>
          <a:custGeom>
            <a:avLst/>
            <a:gdLst/>
            <a:ahLst/>
            <a:cxnLst/>
            <a:rect l="l" t="t" r="r" b="b"/>
            <a:pathLst>
              <a:path w="3960495" h="4967605">
                <a:moveTo>
                  <a:pt x="0" y="4967478"/>
                </a:moveTo>
                <a:lnTo>
                  <a:pt x="3960495" y="4967478"/>
                </a:lnTo>
                <a:lnTo>
                  <a:pt x="3960495" y="0"/>
                </a:lnTo>
                <a:lnTo>
                  <a:pt x="0" y="0"/>
                </a:lnTo>
                <a:lnTo>
                  <a:pt x="0" y="4967478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635">
              <a:lnSpc>
                <a:spcPct val="100000"/>
              </a:lnSpc>
            </a:pPr>
            <a:r>
              <a:rPr dirty="0"/>
              <a:t>E’</a:t>
            </a:r>
            <a:r>
              <a:rPr dirty="0" spc="-15"/>
              <a:t> </a:t>
            </a:r>
            <a:r>
              <a:rPr dirty="0"/>
              <a:t>un</a:t>
            </a:r>
            <a:r>
              <a:rPr dirty="0" spc="-5"/>
              <a:t> </a:t>
            </a:r>
            <a:r>
              <a:rPr dirty="0" spc="-40"/>
              <a:t>t</a:t>
            </a:r>
            <a:r>
              <a:rPr dirty="0"/>
              <a:t>es</a:t>
            </a:r>
            <a:r>
              <a:rPr dirty="0" spc="5"/>
              <a:t>s</a:t>
            </a:r>
            <a:r>
              <a:rPr dirty="0"/>
              <a:t>u</a:t>
            </a:r>
            <a:r>
              <a:rPr dirty="0" spc="-35"/>
              <a:t>t</a:t>
            </a:r>
            <a:r>
              <a:rPr dirty="0"/>
              <a:t>o di </a:t>
            </a:r>
            <a:r>
              <a:rPr dirty="0" spc="5"/>
              <a:t>s</a:t>
            </a:r>
            <a:r>
              <a:rPr dirty="0"/>
              <a:t>os</a:t>
            </a:r>
            <a:r>
              <a:rPr dirty="0" spc="-35"/>
              <a:t>t</a:t>
            </a:r>
            <a:r>
              <a:rPr dirty="0"/>
              <a:t>egno</a:t>
            </a:r>
          </a:p>
          <a:p>
            <a:pPr algn="ctr" marL="27305" marR="18415">
              <a:lnSpc>
                <a:spcPct val="100000"/>
              </a:lnSpc>
              <a:spcBef>
                <a:spcPts val="434"/>
              </a:spcBef>
            </a:pPr>
            <a:r>
              <a:rPr dirty="0">
                <a:latin typeface="Franklin Gothic Book"/>
                <a:cs typeface="Franklin Gothic Book"/>
              </a:rPr>
              <a:t>È</a:t>
            </a:r>
            <a:r>
              <a:rPr dirty="0" spc="-10">
                <a:latin typeface="Franklin Gothic Book"/>
                <a:cs typeface="Franklin Gothic Book"/>
              </a:rPr>
              <a:t> </a:t>
            </a:r>
            <a:r>
              <a:rPr dirty="0">
                <a:latin typeface="Franklin Gothic Book"/>
                <a:cs typeface="Franklin Gothic Book"/>
              </a:rPr>
              <a:t>ca</a:t>
            </a:r>
            <a:r>
              <a:rPr dirty="0" spc="-15">
                <a:latin typeface="Franklin Gothic Book"/>
                <a:cs typeface="Franklin Gothic Book"/>
              </a:rPr>
              <a:t>r</a:t>
            </a:r>
            <a:r>
              <a:rPr dirty="0" spc="-5">
                <a:latin typeface="Franklin Gothic Book"/>
                <a:cs typeface="Franklin Gothic Book"/>
              </a:rPr>
              <a:t>a</a:t>
            </a:r>
            <a:r>
              <a:rPr dirty="0">
                <a:latin typeface="Franklin Gothic Book"/>
                <a:cs typeface="Franklin Gothic Book"/>
              </a:rPr>
              <a:t>t</a:t>
            </a:r>
            <a:r>
              <a:rPr dirty="0" spc="-45">
                <a:latin typeface="Franklin Gothic Book"/>
                <a:cs typeface="Franklin Gothic Book"/>
              </a:rPr>
              <a:t>t</a:t>
            </a:r>
            <a:r>
              <a:rPr dirty="0">
                <a:latin typeface="Franklin Gothic Book"/>
                <a:cs typeface="Franklin Gothic Book"/>
              </a:rPr>
              <a:t>e</a:t>
            </a:r>
            <a:r>
              <a:rPr dirty="0" spc="-10">
                <a:latin typeface="Franklin Gothic Book"/>
                <a:cs typeface="Franklin Gothic Book"/>
              </a:rPr>
              <a:t>r</a:t>
            </a:r>
            <a:r>
              <a:rPr dirty="0" spc="-5">
                <a:latin typeface="Franklin Gothic Book"/>
                <a:cs typeface="Franklin Gothic Book"/>
              </a:rPr>
              <a:t>iz</a:t>
            </a:r>
            <a:r>
              <a:rPr dirty="0" spc="5">
                <a:latin typeface="Franklin Gothic Book"/>
                <a:cs typeface="Franklin Gothic Book"/>
              </a:rPr>
              <a:t>z</a:t>
            </a:r>
            <a:r>
              <a:rPr dirty="0" spc="-5">
                <a:latin typeface="Franklin Gothic Book"/>
                <a:cs typeface="Franklin Gothic Book"/>
              </a:rPr>
              <a:t>a</a:t>
            </a:r>
            <a:r>
              <a:rPr dirty="0" spc="-30">
                <a:latin typeface="Franklin Gothic Book"/>
                <a:cs typeface="Franklin Gothic Book"/>
              </a:rPr>
              <a:t>t</a:t>
            </a:r>
            <a:r>
              <a:rPr dirty="0">
                <a:latin typeface="Franklin Gothic Book"/>
                <a:cs typeface="Franklin Gothic Book"/>
              </a:rPr>
              <a:t>o</a:t>
            </a:r>
            <a:r>
              <a:rPr dirty="0" spc="-10">
                <a:latin typeface="Franklin Gothic Book"/>
                <a:cs typeface="Franklin Gothic Book"/>
              </a:rPr>
              <a:t> </a:t>
            </a:r>
            <a:r>
              <a:rPr dirty="0">
                <a:latin typeface="Franklin Gothic Book"/>
                <a:cs typeface="Franklin Gothic Book"/>
              </a:rPr>
              <a:t>da</a:t>
            </a:r>
            <a:r>
              <a:rPr dirty="0" spc="-15">
                <a:latin typeface="Franklin Gothic Book"/>
                <a:cs typeface="Franklin Gothic Book"/>
              </a:rPr>
              <a:t>l</a:t>
            </a:r>
            <a:r>
              <a:rPr dirty="0" spc="-10">
                <a:latin typeface="Franklin Gothic Book"/>
                <a:cs typeface="Franklin Gothic Book"/>
              </a:rPr>
              <a:t>l</a:t>
            </a:r>
            <a:r>
              <a:rPr dirty="0">
                <a:latin typeface="Franklin Gothic Book"/>
                <a:cs typeface="Franklin Gothic Book"/>
              </a:rPr>
              <a:t>a</a:t>
            </a:r>
            <a:r>
              <a:rPr dirty="0" spc="10">
                <a:latin typeface="Franklin Gothic Book"/>
                <a:cs typeface="Franklin Gothic Book"/>
              </a:rPr>
              <a:t> </a:t>
            </a:r>
            <a:r>
              <a:rPr dirty="0" spc="5" b="1">
                <a:latin typeface="Franklin Gothic Book"/>
                <a:cs typeface="Franklin Gothic Book"/>
              </a:rPr>
              <a:t>m</a:t>
            </a:r>
            <a:r>
              <a:rPr dirty="0" spc="-5" b="1">
                <a:latin typeface="Franklin Gothic Book"/>
                <a:cs typeface="Franklin Gothic Book"/>
              </a:rPr>
              <a:t>i</a:t>
            </a:r>
            <a:r>
              <a:rPr dirty="0" spc="5" b="1">
                <a:latin typeface="Franklin Gothic Book"/>
                <a:cs typeface="Franklin Gothic Book"/>
              </a:rPr>
              <a:t>ne</a:t>
            </a:r>
            <a:r>
              <a:rPr dirty="0" b="1">
                <a:latin typeface="Franklin Gothic Book"/>
                <a:cs typeface="Franklin Gothic Book"/>
              </a:rPr>
              <a:t>r</a:t>
            </a:r>
            <a:r>
              <a:rPr dirty="0" spc="10" b="1">
                <a:latin typeface="Franklin Gothic Book"/>
                <a:cs typeface="Franklin Gothic Book"/>
              </a:rPr>
              <a:t>a</a:t>
            </a:r>
            <a:r>
              <a:rPr dirty="0" spc="-10" b="1">
                <a:latin typeface="Franklin Gothic Book"/>
                <a:cs typeface="Franklin Gothic Book"/>
              </a:rPr>
              <a:t>l</a:t>
            </a:r>
            <a:r>
              <a:rPr dirty="0" spc="-15" b="1">
                <a:latin typeface="Franklin Gothic Book"/>
                <a:cs typeface="Franklin Gothic Book"/>
              </a:rPr>
              <a:t>iz</a:t>
            </a:r>
            <a:r>
              <a:rPr dirty="0" spc="-20" b="1">
                <a:latin typeface="Franklin Gothic Book"/>
                <a:cs typeface="Franklin Gothic Book"/>
              </a:rPr>
              <a:t>z</a:t>
            </a:r>
            <a:r>
              <a:rPr dirty="0" spc="-5" b="1">
                <a:latin typeface="Franklin Gothic Book"/>
                <a:cs typeface="Franklin Gothic Book"/>
              </a:rPr>
              <a:t>a</a:t>
            </a:r>
            <a:r>
              <a:rPr dirty="0" spc="-10" b="1">
                <a:latin typeface="Franklin Gothic Book"/>
                <a:cs typeface="Franklin Gothic Book"/>
              </a:rPr>
              <a:t>z</a:t>
            </a:r>
            <a:r>
              <a:rPr dirty="0" spc="-5" b="1">
                <a:latin typeface="Franklin Gothic Book"/>
                <a:cs typeface="Franklin Gothic Book"/>
              </a:rPr>
              <a:t>i</a:t>
            </a:r>
            <a:r>
              <a:rPr dirty="0" b="1">
                <a:latin typeface="Franklin Gothic Book"/>
                <a:cs typeface="Franklin Gothic Book"/>
              </a:rPr>
              <a:t>one</a:t>
            </a:r>
            <a:r>
              <a:rPr dirty="0" b="1">
                <a:latin typeface="Franklin Gothic Book"/>
                <a:cs typeface="Franklin Gothic Book"/>
              </a:rPr>
              <a:t> </a:t>
            </a:r>
            <a:r>
              <a:rPr dirty="0" b="1">
                <a:latin typeface="Franklin Gothic Book"/>
                <a:cs typeface="Franklin Gothic Book"/>
              </a:rPr>
              <a:t>d</a:t>
            </a:r>
            <a:r>
              <a:rPr dirty="0" spc="-5" b="1">
                <a:latin typeface="Franklin Gothic Book"/>
                <a:cs typeface="Franklin Gothic Book"/>
              </a:rPr>
              <a:t>e</a:t>
            </a:r>
            <a:r>
              <a:rPr dirty="0" spc="-10" b="1">
                <a:latin typeface="Franklin Gothic Book"/>
                <a:cs typeface="Franklin Gothic Book"/>
              </a:rPr>
              <a:t>lla</a:t>
            </a:r>
            <a:r>
              <a:rPr dirty="0" spc="-50" b="1">
                <a:latin typeface="Franklin Gothic Book"/>
                <a:cs typeface="Franklin Gothic Book"/>
              </a:rPr>
              <a:t> </a:t>
            </a:r>
            <a:r>
              <a:rPr dirty="0" b="1">
                <a:latin typeface="Franklin Gothic Book"/>
                <a:cs typeface="Franklin Gothic Book"/>
              </a:rPr>
              <a:t>sos</a:t>
            </a:r>
            <a:r>
              <a:rPr dirty="0" spc="-10" b="1">
                <a:latin typeface="Franklin Gothic Book"/>
                <a:cs typeface="Franklin Gothic Book"/>
              </a:rPr>
              <a:t>t</a:t>
            </a:r>
            <a:r>
              <a:rPr dirty="0" spc="-20" b="1">
                <a:latin typeface="Franklin Gothic Book"/>
                <a:cs typeface="Franklin Gothic Book"/>
              </a:rPr>
              <a:t>a</a:t>
            </a:r>
            <a:r>
              <a:rPr dirty="0" spc="-10" b="1">
                <a:latin typeface="Franklin Gothic Book"/>
                <a:cs typeface="Franklin Gothic Book"/>
              </a:rPr>
              <a:t>nza</a:t>
            </a:r>
            <a:r>
              <a:rPr dirty="0" spc="-45" b="1">
                <a:latin typeface="Franklin Gothic Book"/>
                <a:cs typeface="Franklin Gothic Book"/>
              </a:rPr>
              <a:t> </a:t>
            </a:r>
            <a:r>
              <a:rPr dirty="0" spc="-5" b="1">
                <a:latin typeface="Franklin Gothic Book"/>
                <a:cs typeface="Franklin Gothic Book"/>
              </a:rPr>
              <a:t>i</a:t>
            </a:r>
            <a:r>
              <a:rPr dirty="0" spc="-5" b="1">
                <a:latin typeface="Franklin Gothic Book"/>
                <a:cs typeface="Franklin Gothic Book"/>
              </a:rPr>
              <a:t>n</a:t>
            </a:r>
            <a:r>
              <a:rPr dirty="0" spc="-40" b="1">
                <a:latin typeface="Franklin Gothic Book"/>
                <a:cs typeface="Franklin Gothic Book"/>
              </a:rPr>
              <a:t>t</a:t>
            </a:r>
            <a:r>
              <a:rPr dirty="0" spc="-5" b="1">
                <a:latin typeface="Franklin Gothic Book"/>
                <a:cs typeface="Franklin Gothic Book"/>
              </a:rPr>
              <a:t>e</a:t>
            </a:r>
            <a:r>
              <a:rPr dirty="0" spc="-30" b="1">
                <a:latin typeface="Franklin Gothic Book"/>
                <a:cs typeface="Franklin Gothic Book"/>
              </a:rPr>
              <a:t>r</a:t>
            </a:r>
            <a:r>
              <a:rPr dirty="0" b="1">
                <a:latin typeface="Franklin Gothic Book"/>
                <a:cs typeface="Franklin Gothic Book"/>
              </a:rPr>
              <a:t>c</a:t>
            </a:r>
            <a:r>
              <a:rPr dirty="0" spc="-10" b="1">
                <a:latin typeface="Franklin Gothic Book"/>
                <a:cs typeface="Franklin Gothic Book"/>
              </a:rPr>
              <a:t>e</a:t>
            </a:r>
            <a:r>
              <a:rPr dirty="0" spc="-15" b="1">
                <a:latin typeface="Franklin Gothic Book"/>
                <a:cs typeface="Franklin Gothic Book"/>
              </a:rPr>
              <a:t>ll</a:t>
            </a:r>
            <a:r>
              <a:rPr dirty="0" spc="-5" b="1">
                <a:latin typeface="Franklin Gothic Book"/>
                <a:cs typeface="Franklin Gothic Book"/>
              </a:rPr>
              <a:t>u</a:t>
            </a:r>
            <a:r>
              <a:rPr dirty="0" spc="-15" b="1">
                <a:latin typeface="Franklin Gothic Book"/>
                <a:cs typeface="Franklin Gothic Book"/>
              </a:rPr>
              <a:t>l</a:t>
            </a:r>
            <a:r>
              <a:rPr dirty="0" spc="-10" b="1">
                <a:latin typeface="Franklin Gothic Book"/>
                <a:cs typeface="Franklin Gothic Book"/>
              </a:rPr>
              <a:t>are</a:t>
            </a:r>
            <a:r>
              <a:rPr dirty="0" b="1">
                <a:latin typeface="Franklin Gothic Book"/>
                <a:cs typeface="Franklin Gothic Book"/>
              </a:rPr>
              <a:t>  </a:t>
            </a:r>
            <a:r>
              <a:rPr dirty="0">
                <a:latin typeface="Symbol"/>
                <a:cs typeface="Symbol"/>
              </a:rPr>
              <a:t>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dirty="0" spc="-10">
                <a:latin typeface="Franklin Gothic Book"/>
                <a:cs typeface="Franklin Gothic Book"/>
              </a:rPr>
              <a:t>du</a:t>
            </a:r>
            <a:r>
              <a:rPr dirty="0" spc="-20">
                <a:latin typeface="Franklin Gothic Book"/>
                <a:cs typeface="Franklin Gothic Book"/>
              </a:rPr>
              <a:t>r</a:t>
            </a:r>
            <a:r>
              <a:rPr dirty="0">
                <a:latin typeface="Franklin Gothic Book"/>
                <a:cs typeface="Franklin Gothic Book"/>
              </a:rPr>
              <a:t>ez</a:t>
            </a:r>
            <a:r>
              <a:rPr dirty="0" spc="5">
                <a:latin typeface="Franklin Gothic Book"/>
                <a:cs typeface="Franklin Gothic Book"/>
              </a:rPr>
              <a:t>z</a:t>
            </a:r>
            <a:r>
              <a:rPr dirty="0" spc="-10">
                <a:latin typeface="Franklin Gothic Book"/>
                <a:cs typeface="Franklin Gothic Book"/>
              </a:rPr>
              <a:t>a</a:t>
            </a:r>
            <a:r>
              <a:rPr dirty="0" spc="-25">
                <a:latin typeface="Franklin Gothic Book"/>
                <a:cs typeface="Franklin Gothic Book"/>
              </a:rPr>
              <a:t> </a:t>
            </a:r>
            <a:r>
              <a:rPr dirty="0" spc="-10">
                <a:latin typeface="Franklin Gothic Book"/>
                <a:cs typeface="Franklin Gothic Book"/>
              </a:rPr>
              <a:t>e</a:t>
            </a:r>
            <a:r>
              <a:rPr dirty="0">
                <a:latin typeface="Franklin Gothic Book"/>
                <a:cs typeface="Franklin Gothic Book"/>
              </a:rPr>
              <a:t> </a:t>
            </a:r>
            <a:r>
              <a:rPr dirty="0" spc="-10">
                <a:latin typeface="Franklin Gothic Book"/>
                <a:cs typeface="Franklin Gothic Book"/>
              </a:rPr>
              <a:t>consis</a:t>
            </a:r>
            <a:r>
              <a:rPr dirty="0" spc="-50">
                <a:latin typeface="Franklin Gothic Book"/>
                <a:cs typeface="Franklin Gothic Book"/>
              </a:rPr>
              <a:t>t</a:t>
            </a:r>
            <a:r>
              <a:rPr dirty="0" spc="-10">
                <a:latin typeface="Franklin Gothic Book"/>
                <a:cs typeface="Franklin Gothic Book"/>
              </a:rPr>
              <a:t>e</a:t>
            </a:r>
            <a:r>
              <a:rPr dirty="0" spc="-20">
                <a:latin typeface="Franklin Gothic Book"/>
                <a:cs typeface="Franklin Gothic Book"/>
              </a:rPr>
              <a:t>n</a:t>
            </a:r>
            <a:r>
              <a:rPr dirty="0">
                <a:latin typeface="Franklin Gothic Book"/>
                <a:cs typeface="Franklin Gothic Book"/>
              </a:rPr>
              <a:t>z</a:t>
            </a:r>
            <a:r>
              <a:rPr dirty="0" spc="-10">
                <a:latin typeface="Franklin Gothic Book"/>
                <a:cs typeface="Franklin Gothic Book"/>
              </a:rPr>
              <a:t>a.</a:t>
            </a: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2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pc="-10">
                <a:latin typeface="Franklin Gothic Book"/>
                <a:cs typeface="Franklin Gothic Book"/>
              </a:rPr>
              <a:t>È</a:t>
            </a:r>
            <a:r>
              <a:rPr dirty="0" spc="-10">
                <a:latin typeface="Franklin Gothic Book"/>
                <a:cs typeface="Franklin Gothic Book"/>
              </a:rPr>
              <a:t> </a:t>
            </a:r>
            <a:r>
              <a:rPr dirty="0" spc="-10">
                <a:latin typeface="Franklin Gothic Book"/>
                <a:cs typeface="Franklin Gothic Book"/>
              </a:rPr>
              <a:t> </a:t>
            </a:r>
            <a:r>
              <a:rPr dirty="0" spc="-10">
                <a:latin typeface="Franklin Gothic Book"/>
                <a:cs typeface="Franklin Gothic Book"/>
              </a:rPr>
              <a:t>so</a:t>
            </a:r>
            <a:r>
              <a:rPr dirty="0" spc="-5">
                <a:latin typeface="Franklin Gothic Book"/>
                <a:cs typeface="Franklin Gothic Book"/>
              </a:rPr>
              <a:t>g</a:t>
            </a:r>
            <a:r>
              <a:rPr dirty="0" spc="-15">
                <a:latin typeface="Franklin Gothic Book"/>
                <a:cs typeface="Franklin Gothic Book"/>
              </a:rPr>
              <a:t>g</a:t>
            </a:r>
            <a:r>
              <a:rPr dirty="0" spc="-20">
                <a:latin typeface="Franklin Gothic Book"/>
                <a:cs typeface="Franklin Gothic Book"/>
              </a:rPr>
              <a:t>e</a:t>
            </a:r>
            <a:r>
              <a:rPr dirty="0" spc="-10">
                <a:latin typeface="Franklin Gothic Book"/>
                <a:cs typeface="Franklin Gothic Book"/>
              </a:rPr>
              <a:t>t</a:t>
            </a:r>
            <a:r>
              <a:rPr dirty="0" spc="-40">
                <a:latin typeface="Franklin Gothic Book"/>
                <a:cs typeface="Franklin Gothic Book"/>
              </a:rPr>
              <a:t>t</a:t>
            </a:r>
            <a:r>
              <a:rPr dirty="0" spc="-10">
                <a:latin typeface="Franklin Gothic Book"/>
                <a:cs typeface="Franklin Gothic Book"/>
              </a:rPr>
              <a:t>o</a:t>
            </a:r>
            <a:r>
              <a:rPr dirty="0" spc="-5">
                <a:latin typeface="Franklin Gothic Book"/>
                <a:cs typeface="Franklin Gothic Book"/>
              </a:rPr>
              <a:t> </a:t>
            </a:r>
            <a:r>
              <a:rPr dirty="0" spc="-10">
                <a:latin typeface="Franklin Gothic Book"/>
                <a:cs typeface="Franklin Gothic Book"/>
              </a:rPr>
              <a:t>a</a:t>
            </a:r>
            <a:r>
              <a:rPr dirty="0" spc="-5">
                <a:latin typeface="Franklin Gothic Book"/>
                <a:cs typeface="Franklin Gothic Book"/>
              </a:rPr>
              <a:t> </a:t>
            </a:r>
            <a:r>
              <a:rPr dirty="0" b="1">
                <a:latin typeface="Franklin Gothic Book"/>
                <a:cs typeface="Franklin Gothic Book"/>
              </a:rPr>
              <a:t>co</a:t>
            </a:r>
            <a:r>
              <a:rPr dirty="0" spc="-5" b="1">
                <a:latin typeface="Franklin Gothic Book"/>
                <a:cs typeface="Franklin Gothic Book"/>
              </a:rPr>
              <a:t>nt</a:t>
            </a:r>
            <a:r>
              <a:rPr dirty="0" spc="-10" b="1">
                <a:latin typeface="Franklin Gothic Book"/>
                <a:cs typeface="Franklin Gothic Book"/>
              </a:rPr>
              <a:t>in</a:t>
            </a:r>
            <a:r>
              <a:rPr dirty="0" spc="-20" b="1">
                <a:latin typeface="Franklin Gothic Book"/>
                <a:cs typeface="Franklin Gothic Book"/>
              </a:rPr>
              <a:t>u</a:t>
            </a:r>
            <a:r>
              <a:rPr dirty="0" spc="-10" b="1">
                <a:latin typeface="Franklin Gothic Book"/>
                <a:cs typeface="Franklin Gothic Book"/>
              </a:rPr>
              <a:t>o</a:t>
            </a:r>
            <a:r>
              <a:rPr dirty="0" spc="-45" b="1">
                <a:latin typeface="Franklin Gothic Book"/>
                <a:cs typeface="Franklin Gothic Book"/>
              </a:rPr>
              <a:t> </a:t>
            </a:r>
            <a:r>
              <a:rPr dirty="0" spc="-5" b="1">
                <a:latin typeface="Franklin Gothic Book"/>
                <a:cs typeface="Franklin Gothic Book"/>
              </a:rPr>
              <a:t>ri</a:t>
            </a:r>
            <a:r>
              <a:rPr dirty="0" spc="-10" b="1">
                <a:latin typeface="Franklin Gothic Book"/>
                <a:cs typeface="Franklin Gothic Book"/>
              </a:rPr>
              <a:t>m</a:t>
            </a:r>
            <a:r>
              <a:rPr dirty="0" b="1">
                <a:latin typeface="Franklin Gothic Book"/>
                <a:cs typeface="Franklin Gothic Book"/>
              </a:rPr>
              <a:t>od</a:t>
            </a:r>
            <a:r>
              <a:rPr dirty="0" spc="-10" b="1">
                <a:latin typeface="Franklin Gothic Book"/>
                <a:cs typeface="Franklin Gothic Book"/>
              </a:rPr>
              <a:t>ell</a:t>
            </a:r>
            <a:r>
              <a:rPr dirty="0" spc="-20" b="1">
                <a:latin typeface="Franklin Gothic Book"/>
                <a:cs typeface="Franklin Gothic Book"/>
              </a:rPr>
              <a:t>a</a:t>
            </a:r>
            <a:r>
              <a:rPr dirty="0" spc="-15" b="1">
                <a:latin typeface="Franklin Gothic Book"/>
                <a:cs typeface="Franklin Gothic Book"/>
              </a:rPr>
              <a:t>me</a:t>
            </a:r>
            <a:r>
              <a:rPr dirty="0" spc="-20" b="1">
                <a:latin typeface="Franklin Gothic Book"/>
                <a:cs typeface="Franklin Gothic Book"/>
              </a:rPr>
              <a:t>n</a:t>
            </a:r>
            <a:r>
              <a:rPr dirty="0" spc="-40" b="1">
                <a:latin typeface="Franklin Gothic Book"/>
                <a:cs typeface="Franklin Gothic Book"/>
              </a:rPr>
              <a:t>t</a:t>
            </a:r>
            <a:r>
              <a:rPr dirty="0" spc="-10" b="1">
                <a:latin typeface="Franklin Gothic Book"/>
                <a:cs typeface="Franklin Gothic Book"/>
              </a:rPr>
              <a:t>o</a:t>
            </a:r>
          </a:p>
          <a:p>
            <a:pPr algn="ctr" marL="4445">
              <a:lnSpc>
                <a:spcPct val="100000"/>
              </a:lnSpc>
              <a:spcBef>
                <a:spcPts val="430"/>
              </a:spcBef>
            </a:pPr>
            <a:r>
              <a:rPr dirty="0">
                <a:latin typeface="Symbol"/>
                <a:cs typeface="Symbol"/>
              </a:rPr>
              <a:t></a:t>
            </a:r>
          </a:p>
          <a:p>
            <a:pPr algn="ctr" marL="204470" marR="193040">
              <a:lnSpc>
                <a:spcPct val="100000"/>
              </a:lnSpc>
              <a:spcBef>
                <a:spcPts val="430"/>
              </a:spcBef>
            </a:pPr>
            <a:r>
              <a:rPr dirty="0" spc="-15">
                <a:latin typeface="Franklin Gothic Book"/>
                <a:cs typeface="Franklin Gothic Book"/>
              </a:rPr>
              <a:t>(fun</a:t>
            </a:r>
            <a:r>
              <a:rPr dirty="0">
                <a:latin typeface="Franklin Gothic Book"/>
                <a:cs typeface="Franklin Gothic Book"/>
              </a:rPr>
              <a:t>z</a:t>
            </a:r>
            <a:r>
              <a:rPr dirty="0" spc="-5">
                <a:latin typeface="Franklin Gothic Book"/>
                <a:cs typeface="Franklin Gothic Book"/>
              </a:rPr>
              <a:t>io</a:t>
            </a:r>
            <a:r>
              <a:rPr dirty="0" spc="-10">
                <a:latin typeface="Franklin Gothic Book"/>
                <a:cs typeface="Franklin Gothic Book"/>
              </a:rPr>
              <a:t>n</a:t>
            </a:r>
            <a:r>
              <a:rPr dirty="0" spc="-10">
                <a:latin typeface="Franklin Gothic Book"/>
                <a:cs typeface="Franklin Gothic Book"/>
              </a:rPr>
              <a:t>e</a:t>
            </a:r>
            <a:r>
              <a:rPr dirty="0" spc="-10">
                <a:latin typeface="Franklin Gothic Book"/>
                <a:cs typeface="Franklin Gothic Book"/>
              </a:rPr>
              <a:t> </a:t>
            </a:r>
            <a:r>
              <a:rPr dirty="0" spc="-10">
                <a:latin typeface="Franklin Gothic Book"/>
                <a:cs typeface="Franklin Gothic Book"/>
              </a:rPr>
              <a:t>mecca</a:t>
            </a:r>
            <a:r>
              <a:rPr dirty="0" spc="-20">
                <a:latin typeface="Franklin Gothic Book"/>
                <a:cs typeface="Franklin Gothic Book"/>
              </a:rPr>
              <a:t>n</a:t>
            </a:r>
            <a:r>
              <a:rPr dirty="0" spc="-5">
                <a:latin typeface="Franklin Gothic Book"/>
                <a:cs typeface="Franklin Gothic Book"/>
              </a:rPr>
              <a:t>ic</a:t>
            </a:r>
            <a:r>
              <a:rPr dirty="0">
                <a:latin typeface="Franklin Gothic Book"/>
                <a:cs typeface="Franklin Gothic Book"/>
              </a:rPr>
              <a:t>a</a:t>
            </a:r>
            <a:r>
              <a:rPr dirty="0" spc="-5">
                <a:latin typeface="Franklin Gothic Book"/>
                <a:cs typeface="Franklin Gothic Book"/>
              </a:rPr>
              <a:t> </a:t>
            </a:r>
            <a:r>
              <a:rPr dirty="0" spc="-10">
                <a:latin typeface="Franklin Gothic Book"/>
                <a:cs typeface="Franklin Gothic Book"/>
              </a:rPr>
              <a:t>e</a:t>
            </a:r>
            <a:r>
              <a:rPr dirty="0" spc="-10">
                <a:latin typeface="Franklin Gothic Book"/>
                <a:cs typeface="Franklin Gothic Book"/>
              </a:rPr>
              <a:t> </a:t>
            </a:r>
            <a:r>
              <a:rPr dirty="0" spc="-15">
                <a:latin typeface="Franklin Gothic Book"/>
                <a:cs typeface="Franklin Gothic Book"/>
              </a:rPr>
              <a:t>r</a:t>
            </a:r>
            <a:r>
              <a:rPr dirty="0" spc="-10">
                <a:latin typeface="Franklin Gothic Book"/>
                <a:cs typeface="Franklin Gothic Book"/>
              </a:rPr>
              <a:t>egol</a:t>
            </a:r>
            <a:r>
              <a:rPr dirty="0" spc="-20">
                <a:latin typeface="Franklin Gothic Book"/>
                <a:cs typeface="Franklin Gothic Book"/>
              </a:rPr>
              <a:t>a</a:t>
            </a:r>
            <a:r>
              <a:rPr dirty="0">
                <a:latin typeface="Franklin Gothic Book"/>
                <a:cs typeface="Franklin Gothic Book"/>
              </a:rPr>
              <a:t>z</a:t>
            </a:r>
            <a:r>
              <a:rPr dirty="0" spc="-5">
                <a:latin typeface="Franklin Gothic Book"/>
                <a:cs typeface="Franklin Gothic Book"/>
              </a:rPr>
              <a:t>io</a:t>
            </a:r>
            <a:r>
              <a:rPr dirty="0" spc="-10">
                <a:latin typeface="Franklin Gothic Book"/>
                <a:cs typeface="Franklin Gothic Book"/>
              </a:rPr>
              <a:t>n</a:t>
            </a:r>
            <a:r>
              <a:rPr dirty="0" spc="-10">
                <a:latin typeface="Franklin Gothic Book"/>
                <a:cs typeface="Franklin Gothic Book"/>
              </a:rPr>
              <a:t>e</a:t>
            </a:r>
            <a:r>
              <a:rPr dirty="0" spc="-10">
                <a:latin typeface="Franklin Gothic Book"/>
                <a:cs typeface="Franklin Gothic Book"/>
              </a:rPr>
              <a:t> de</a:t>
            </a:r>
            <a:r>
              <a:rPr dirty="0" spc="-15">
                <a:latin typeface="Franklin Gothic Book"/>
                <a:cs typeface="Franklin Gothic Book"/>
              </a:rPr>
              <a:t>ll</a:t>
            </a:r>
            <a:r>
              <a:rPr dirty="0" spc="-10">
                <a:latin typeface="Franklin Gothic Book"/>
                <a:cs typeface="Franklin Gothic Book"/>
              </a:rPr>
              <a:t>a</a:t>
            </a:r>
            <a:r>
              <a:rPr dirty="0">
                <a:latin typeface="Franklin Gothic Book"/>
                <a:cs typeface="Franklin Gothic Book"/>
              </a:rPr>
              <a:t> </a:t>
            </a:r>
            <a:r>
              <a:rPr dirty="0" b="1">
                <a:latin typeface="Franklin Gothic Book"/>
                <a:cs typeface="Franklin Gothic Book"/>
              </a:rPr>
              <a:t>c</a:t>
            </a:r>
            <a:r>
              <a:rPr dirty="0" spc="-5" b="1">
                <a:latin typeface="Franklin Gothic Book"/>
                <a:cs typeface="Franklin Gothic Book"/>
              </a:rPr>
              <a:t>a</a:t>
            </a:r>
            <a:r>
              <a:rPr dirty="0" spc="-5" b="1">
                <a:latin typeface="Franklin Gothic Book"/>
                <a:cs typeface="Franklin Gothic Book"/>
              </a:rPr>
              <a:t>l</a:t>
            </a:r>
            <a:r>
              <a:rPr dirty="0" b="1">
                <a:latin typeface="Franklin Gothic Book"/>
                <a:cs typeface="Franklin Gothic Book"/>
              </a:rPr>
              <a:t>c</a:t>
            </a:r>
            <a:r>
              <a:rPr dirty="0" spc="-15" b="1">
                <a:latin typeface="Franklin Gothic Book"/>
                <a:cs typeface="Franklin Gothic Book"/>
              </a:rPr>
              <a:t>em</a:t>
            </a:r>
            <a:r>
              <a:rPr dirty="0" spc="-15" b="1">
                <a:latin typeface="Franklin Gothic Book"/>
                <a:cs typeface="Franklin Gothic Book"/>
              </a:rPr>
              <a:t>i</a:t>
            </a:r>
            <a:r>
              <a:rPr dirty="0" spc="-10" b="1">
                <a:latin typeface="Franklin Gothic Book"/>
                <a:cs typeface="Franklin Gothic Book"/>
              </a:rPr>
              <a:t>a</a:t>
            </a:r>
            <a:r>
              <a:rPr dirty="0" spc="-5" b="1">
                <a:latin typeface="Franklin Gothic Book"/>
                <a:cs typeface="Franklin Gothic Book"/>
              </a:rPr>
              <a:t>)</a:t>
            </a:r>
            <a:r>
              <a:rPr dirty="0"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26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pc="-5">
                <a:latin typeface="Franklin Gothic Book"/>
                <a:cs typeface="Franklin Gothic Book"/>
              </a:rPr>
              <a:t>Costi</a:t>
            </a:r>
            <a:r>
              <a:rPr dirty="0" spc="-10">
                <a:latin typeface="Franklin Gothic Book"/>
                <a:cs typeface="Franklin Gothic Book"/>
              </a:rPr>
              <a:t>t</a:t>
            </a:r>
            <a:r>
              <a:rPr dirty="0">
                <a:latin typeface="Franklin Gothic Book"/>
                <a:cs typeface="Franklin Gothic Book"/>
              </a:rPr>
              <a:t>u</a:t>
            </a:r>
            <a:r>
              <a:rPr dirty="0" spc="-10">
                <a:latin typeface="Franklin Gothic Book"/>
                <a:cs typeface="Franklin Gothic Book"/>
              </a:rPr>
              <a:t>i</a:t>
            </a:r>
            <a:r>
              <a:rPr dirty="0">
                <a:latin typeface="Franklin Gothic Book"/>
                <a:cs typeface="Franklin Gothic Book"/>
              </a:rPr>
              <a:t>sce</a:t>
            </a:r>
            <a:r>
              <a:rPr dirty="0" spc="-20">
                <a:latin typeface="Franklin Gothic Book"/>
                <a:cs typeface="Franklin Gothic Book"/>
              </a:rPr>
              <a:t> q</a:t>
            </a:r>
            <a:r>
              <a:rPr dirty="0">
                <a:latin typeface="Franklin Gothic Book"/>
                <a:cs typeface="Franklin Gothic Book"/>
              </a:rPr>
              <a:t>u</a:t>
            </a:r>
            <a:r>
              <a:rPr dirty="0" spc="-15">
                <a:latin typeface="Franklin Gothic Book"/>
                <a:cs typeface="Franklin Gothic Book"/>
              </a:rPr>
              <a:t>a</a:t>
            </a:r>
            <a:r>
              <a:rPr dirty="0">
                <a:latin typeface="Franklin Gothic Book"/>
                <a:cs typeface="Franklin Gothic Book"/>
              </a:rPr>
              <a:t>si</a:t>
            </a:r>
            <a:r>
              <a:rPr dirty="0" spc="-5">
                <a:latin typeface="Franklin Gothic Book"/>
                <a:cs typeface="Franklin Gothic Book"/>
              </a:rPr>
              <a:t> </a:t>
            </a:r>
            <a:r>
              <a:rPr dirty="0">
                <a:latin typeface="Franklin Gothic Book"/>
                <a:cs typeface="Franklin Gothic Book"/>
              </a:rPr>
              <a:t>tu</a:t>
            </a:r>
            <a:r>
              <a:rPr dirty="0" spc="-10">
                <a:latin typeface="Franklin Gothic Book"/>
                <a:cs typeface="Franklin Gothic Book"/>
              </a:rPr>
              <a:t>t</a:t>
            </a:r>
            <a:r>
              <a:rPr dirty="0" spc="-30">
                <a:latin typeface="Franklin Gothic Book"/>
                <a:cs typeface="Franklin Gothic Book"/>
              </a:rPr>
              <a:t>t</a:t>
            </a:r>
            <a:r>
              <a:rPr dirty="0">
                <a:latin typeface="Franklin Gothic Book"/>
                <a:cs typeface="Franklin Gothic Book"/>
              </a:rPr>
              <a:t>o</a:t>
            </a:r>
            <a:r>
              <a:rPr dirty="0" spc="-10">
                <a:latin typeface="Franklin Gothic Book"/>
                <a:cs typeface="Franklin Gothic Book"/>
              </a:rPr>
              <a:t> l</a:t>
            </a:r>
            <a:r>
              <a:rPr dirty="0">
                <a:latin typeface="Franklin Gothic Book"/>
                <a:cs typeface="Franklin Gothic Book"/>
              </a:rPr>
              <a:t>o</a:t>
            </a:r>
            <a:r>
              <a:rPr dirty="0" spc="5">
                <a:latin typeface="Franklin Gothic Book"/>
                <a:cs typeface="Franklin Gothic Book"/>
              </a:rPr>
              <a:t> </a:t>
            </a:r>
            <a:r>
              <a:rPr dirty="0" spc="10" b="1">
                <a:latin typeface="Franklin Gothic Book"/>
                <a:cs typeface="Franklin Gothic Book"/>
              </a:rPr>
              <a:t>sc</a:t>
            </a:r>
            <a:r>
              <a:rPr dirty="0" spc="-5" b="1">
                <a:latin typeface="Franklin Gothic Book"/>
                <a:cs typeface="Franklin Gothic Book"/>
              </a:rPr>
              <a:t>h</a:t>
            </a:r>
            <a:r>
              <a:rPr dirty="0" spc="5" b="1">
                <a:latin typeface="Franklin Gothic Book"/>
                <a:cs typeface="Franklin Gothic Book"/>
              </a:rPr>
              <a:t>e</a:t>
            </a:r>
            <a:r>
              <a:rPr dirty="0" b="1">
                <a:latin typeface="Franklin Gothic Book"/>
                <a:cs typeface="Franklin Gothic Book"/>
              </a:rPr>
              <a:t>l</a:t>
            </a:r>
            <a:r>
              <a:rPr dirty="0" spc="-15" b="1">
                <a:latin typeface="Franklin Gothic Book"/>
                <a:cs typeface="Franklin Gothic Book"/>
              </a:rPr>
              <a:t>e</a:t>
            </a:r>
            <a:r>
              <a:rPr dirty="0" b="1">
                <a:latin typeface="Franklin Gothic Book"/>
                <a:cs typeface="Franklin Gothic Book"/>
              </a:rPr>
              <a:t>t</a:t>
            </a:r>
            <a:r>
              <a:rPr dirty="0" spc="-35" b="1">
                <a:latin typeface="Franklin Gothic Book"/>
                <a:cs typeface="Franklin Gothic Book"/>
              </a:rPr>
              <a:t>r</a:t>
            </a:r>
            <a:r>
              <a:rPr dirty="0" spc="10" b="1">
                <a:latin typeface="Franklin Gothic Book"/>
                <a:cs typeface="Franklin Gothic Book"/>
              </a:rPr>
              <a:t>o</a:t>
            </a:r>
            <a:r>
              <a:rPr dirty="0">
                <a:latin typeface="Franklin Gothic Book"/>
                <a:cs typeface="Franklin Gothic Book"/>
              </a:rPr>
              <a:t>,</a:t>
            </a:r>
          </a:p>
          <a:p>
            <a:pPr algn="ctr" marL="3175">
              <a:lnSpc>
                <a:spcPct val="100000"/>
              </a:lnSpc>
            </a:pPr>
            <a:r>
              <a:rPr dirty="0" b="1">
                <a:latin typeface="Franklin Gothic Book"/>
                <a:cs typeface="Franklin Gothic Book"/>
              </a:rPr>
              <a:t>d</a:t>
            </a:r>
            <a:r>
              <a:rPr dirty="0" spc="-5" b="1">
                <a:latin typeface="Franklin Gothic Book"/>
                <a:cs typeface="Franklin Gothic Book"/>
              </a:rPr>
              <a:t>en</a:t>
            </a:r>
            <a:r>
              <a:rPr dirty="0" spc="-10" b="1">
                <a:latin typeface="Franklin Gothic Book"/>
                <a:cs typeface="Franklin Gothic Book"/>
              </a:rPr>
              <a:t>tina</a:t>
            </a:r>
            <a:r>
              <a:rPr dirty="0" spc="-45" b="1">
                <a:latin typeface="Franklin Gothic Book"/>
                <a:cs typeface="Franklin Gothic Book"/>
              </a:rPr>
              <a:t> </a:t>
            </a:r>
            <a:r>
              <a:rPr dirty="0" spc="-10">
                <a:latin typeface="Franklin Gothic Book"/>
                <a:cs typeface="Franklin Gothic Book"/>
              </a:rPr>
              <a:t>e</a:t>
            </a:r>
            <a:r>
              <a:rPr dirty="0" spc="-10">
                <a:latin typeface="Franklin Gothic Book"/>
                <a:cs typeface="Franklin Gothic Book"/>
              </a:rPr>
              <a:t> </a:t>
            </a:r>
            <a:r>
              <a:rPr dirty="0" b="1">
                <a:latin typeface="Franklin Gothic Book"/>
                <a:cs typeface="Franklin Gothic Book"/>
              </a:rPr>
              <a:t>c</a:t>
            </a:r>
            <a:r>
              <a:rPr dirty="0" spc="-10" b="1">
                <a:latin typeface="Franklin Gothic Book"/>
                <a:cs typeface="Franklin Gothic Book"/>
              </a:rPr>
              <a:t>eme</a:t>
            </a:r>
            <a:r>
              <a:rPr dirty="0" spc="-10" b="1">
                <a:latin typeface="Franklin Gothic Book"/>
                <a:cs typeface="Franklin Gothic Book"/>
              </a:rPr>
              <a:t>n</a:t>
            </a:r>
            <a:r>
              <a:rPr dirty="0" spc="-40" b="1">
                <a:latin typeface="Franklin Gothic Book"/>
                <a:cs typeface="Franklin Gothic Book"/>
              </a:rPr>
              <a:t>t</a:t>
            </a:r>
            <a:r>
              <a:rPr dirty="0" spc="-10" b="1">
                <a:latin typeface="Franklin Gothic Book"/>
                <a:cs typeface="Franklin Gothic Book"/>
              </a:rPr>
              <a:t>o</a:t>
            </a:r>
            <a:r>
              <a:rPr dirty="0" spc="-45" b="1">
                <a:latin typeface="Franklin Gothic Book"/>
                <a:cs typeface="Franklin Gothic Book"/>
              </a:rPr>
              <a:t> </a:t>
            </a:r>
            <a:r>
              <a:rPr dirty="0" b="1">
                <a:latin typeface="Franklin Gothic Book"/>
                <a:cs typeface="Franklin Gothic Book"/>
              </a:rPr>
              <a:t>d</a:t>
            </a:r>
            <a:r>
              <a:rPr dirty="0" spc="-5" b="1">
                <a:latin typeface="Franklin Gothic Book"/>
                <a:cs typeface="Franklin Gothic Book"/>
              </a:rPr>
              <a:t>e</a:t>
            </a:r>
            <a:r>
              <a:rPr dirty="0" spc="-5" b="1">
                <a:latin typeface="Franklin Gothic Book"/>
                <a:cs typeface="Franklin Gothic Book"/>
              </a:rPr>
              <a:t>i</a:t>
            </a:r>
            <a:r>
              <a:rPr dirty="0" spc="-30" b="1">
                <a:latin typeface="Franklin Gothic Book"/>
                <a:cs typeface="Franklin Gothic Book"/>
              </a:rPr>
              <a:t> </a:t>
            </a:r>
            <a:r>
              <a:rPr dirty="0" b="1">
                <a:latin typeface="Franklin Gothic Book"/>
                <a:cs typeface="Franklin Gothic Book"/>
              </a:rPr>
              <a:t>d</a:t>
            </a:r>
            <a:r>
              <a:rPr dirty="0" spc="-5" b="1">
                <a:latin typeface="Franklin Gothic Book"/>
                <a:cs typeface="Franklin Gothic Book"/>
              </a:rPr>
              <a:t>ent</a:t>
            </a:r>
            <a:r>
              <a:rPr dirty="0" spc="20" b="1">
                <a:latin typeface="Franklin Gothic Book"/>
                <a:cs typeface="Franklin Gothic Book"/>
              </a:rPr>
              <a:t>i</a:t>
            </a:r>
            <a:r>
              <a:rPr dirty="0">
                <a:latin typeface="Franklin Gothic Book"/>
                <a:cs typeface="Franklin Gothic Book"/>
              </a:rPr>
              <a:t>.</a:t>
            </a:r>
          </a:p>
          <a:p>
            <a:pPr algn="ctr" marL="264160" marR="252095">
              <a:lnSpc>
                <a:spcPct val="100000"/>
              </a:lnSpc>
              <a:spcBef>
                <a:spcPts val="430"/>
              </a:spcBef>
            </a:pPr>
            <a:r>
              <a:rPr dirty="0" spc="-15">
                <a:latin typeface="Franklin Gothic Book"/>
                <a:cs typeface="Franklin Gothic Book"/>
              </a:rPr>
              <a:t>De</a:t>
            </a:r>
            <a:r>
              <a:rPr dirty="0" spc="-15">
                <a:latin typeface="Franklin Gothic Book"/>
                <a:cs typeface="Franklin Gothic Book"/>
              </a:rPr>
              <a:t>l</a:t>
            </a:r>
            <a:r>
              <a:rPr dirty="0" spc="-5">
                <a:latin typeface="Franklin Gothic Book"/>
                <a:cs typeface="Franklin Gothic Book"/>
              </a:rPr>
              <a:t>i</a:t>
            </a:r>
            <a:r>
              <a:rPr dirty="0" spc="-10">
                <a:latin typeface="Franklin Gothic Book"/>
                <a:cs typeface="Franklin Gothic Book"/>
              </a:rPr>
              <a:t>m</a:t>
            </a:r>
            <a:r>
              <a:rPr dirty="0" spc="-5">
                <a:latin typeface="Franklin Gothic Book"/>
                <a:cs typeface="Franklin Gothic Book"/>
              </a:rPr>
              <a:t>i</a:t>
            </a:r>
            <a:r>
              <a:rPr dirty="0" spc="-10">
                <a:latin typeface="Franklin Gothic Book"/>
                <a:cs typeface="Franklin Gothic Book"/>
              </a:rPr>
              <a:t>t</a:t>
            </a:r>
            <a:r>
              <a:rPr dirty="0" spc="-10">
                <a:latin typeface="Franklin Gothic Book"/>
                <a:cs typeface="Franklin Gothic Book"/>
              </a:rPr>
              <a:t>a</a:t>
            </a:r>
            <a:r>
              <a:rPr dirty="0" spc="-40">
                <a:latin typeface="Franklin Gothic Book"/>
                <a:cs typeface="Franklin Gothic Book"/>
              </a:rPr>
              <a:t>t</a:t>
            </a:r>
            <a:r>
              <a:rPr dirty="0" spc="-10">
                <a:latin typeface="Franklin Gothic Book"/>
                <a:cs typeface="Franklin Gothic Book"/>
              </a:rPr>
              <a:t>o</a:t>
            </a:r>
            <a:r>
              <a:rPr dirty="0" spc="-5">
                <a:latin typeface="Franklin Gothic Book"/>
                <a:cs typeface="Franklin Gothic Book"/>
              </a:rPr>
              <a:t> </a:t>
            </a:r>
            <a:r>
              <a:rPr dirty="0" spc="-10">
                <a:latin typeface="Franklin Gothic Book"/>
                <a:cs typeface="Franklin Gothic Book"/>
              </a:rPr>
              <a:t>dal</a:t>
            </a:r>
            <a:r>
              <a:rPr dirty="0" spc="-5">
                <a:latin typeface="Franklin Gothic Book"/>
                <a:cs typeface="Franklin Gothic Book"/>
              </a:rPr>
              <a:t> </a:t>
            </a:r>
            <a:r>
              <a:rPr dirty="0" spc="-5" b="1">
                <a:latin typeface="Franklin Gothic Book"/>
                <a:cs typeface="Franklin Gothic Book"/>
              </a:rPr>
              <a:t>pe</a:t>
            </a:r>
            <a:r>
              <a:rPr dirty="0" spc="-5" b="1">
                <a:latin typeface="Franklin Gothic Book"/>
                <a:cs typeface="Franklin Gothic Book"/>
              </a:rPr>
              <a:t>ri</a:t>
            </a:r>
            <a:r>
              <a:rPr dirty="0" b="1">
                <a:latin typeface="Franklin Gothic Book"/>
                <a:cs typeface="Franklin Gothic Book"/>
              </a:rPr>
              <a:t>os</a:t>
            </a:r>
            <a:r>
              <a:rPr dirty="0" spc="-10" b="1">
                <a:latin typeface="Franklin Gothic Book"/>
                <a:cs typeface="Franklin Gothic Book"/>
              </a:rPr>
              <a:t>t</a:t>
            </a:r>
            <a:r>
              <a:rPr dirty="0" spc="-15" b="1">
                <a:latin typeface="Franklin Gothic Book"/>
                <a:cs typeface="Franklin Gothic Book"/>
              </a:rPr>
              <a:t>i</a:t>
            </a:r>
            <a:r>
              <a:rPr dirty="0" b="1">
                <a:latin typeface="Franklin Gothic Book"/>
                <a:cs typeface="Franklin Gothic Book"/>
              </a:rPr>
              <a:t>o</a:t>
            </a:r>
            <a:r>
              <a:rPr dirty="0">
                <a:latin typeface="Franklin Gothic Book"/>
                <a:cs typeface="Franklin Gothic Book"/>
              </a:rPr>
              <a:t>,</a:t>
            </a:r>
            <a:r>
              <a:rPr dirty="0" spc="-55">
                <a:latin typeface="Franklin Gothic Book"/>
                <a:cs typeface="Franklin Gothic Book"/>
              </a:rPr>
              <a:t> </a:t>
            </a:r>
            <a:r>
              <a:rPr dirty="0">
                <a:latin typeface="Franklin Gothic Book"/>
                <a:cs typeface="Franklin Gothic Book"/>
              </a:rPr>
              <a:t>di</a:t>
            </a:r>
            <a:r>
              <a:rPr dirty="0" spc="10">
                <a:latin typeface="Franklin Gothic Book"/>
                <a:cs typeface="Franklin Gothic Book"/>
              </a:rPr>
              <a:t> </a:t>
            </a:r>
            <a:r>
              <a:rPr dirty="0" spc="-10">
                <a:latin typeface="Franklin Gothic Book"/>
                <a:cs typeface="Franklin Gothic Book"/>
              </a:rPr>
              <a:t>n</a:t>
            </a:r>
            <a:r>
              <a:rPr dirty="0" spc="-20">
                <a:latin typeface="Franklin Gothic Book"/>
                <a:cs typeface="Franklin Gothic Book"/>
              </a:rPr>
              <a:t>a</a:t>
            </a:r>
            <a:r>
              <a:rPr dirty="0" spc="-10">
                <a:latin typeface="Franklin Gothic Book"/>
                <a:cs typeface="Franklin Gothic Book"/>
              </a:rPr>
              <a:t>t</a:t>
            </a:r>
            <a:r>
              <a:rPr dirty="0" spc="-15">
                <a:latin typeface="Franklin Gothic Book"/>
                <a:cs typeface="Franklin Gothic Book"/>
              </a:rPr>
              <a:t>ur</a:t>
            </a:r>
            <a:r>
              <a:rPr dirty="0" spc="-10">
                <a:latin typeface="Franklin Gothic Book"/>
                <a:cs typeface="Franklin Gothic Book"/>
              </a:rPr>
              <a:t>a</a:t>
            </a:r>
            <a:r>
              <a:rPr dirty="0" spc="-10">
                <a:latin typeface="Franklin Gothic Book"/>
                <a:cs typeface="Franklin Gothic Book"/>
              </a:rPr>
              <a:t> con</a:t>
            </a:r>
            <a:r>
              <a:rPr dirty="0" spc="-20">
                <a:latin typeface="Franklin Gothic Book"/>
                <a:cs typeface="Franklin Gothic Book"/>
              </a:rPr>
              <a:t>n</a:t>
            </a:r>
            <a:r>
              <a:rPr dirty="0" spc="-25">
                <a:latin typeface="Franklin Gothic Book"/>
                <a:cs typeface="Franklin Gothic Book"/>
              </a:rPr>
              <a:t>e</a:t>
            </a:r>
            <a:r>
              <a:rPr dirty="0" spc="-10">
                <a:latin typeface="Franklin Gothic Book"/>
                <a:cs typeface="Franklin Gothic Book"/>
              </a:rPr>
              <a:t>tt</a:t>
            </a:r>
            <a:r>
              <a:rPr dirty="0" spc="-15">
                <a:latin typeface="Franklin Gothic Book"/>
                <a:cs typeface="Franklin Gothic Book"/>
              </a:rPr>
              <a:t>i</a:t>
            </a:r>
            <a:r>
              <a:rPr dirty="0" spc="-10">
                <a:latin typeface="Franklin Gothic Book"/>
                <a:cs typeface="Franklin Gothic Book"/>
              </a:rPr>
              <a:t>v</a:t>
            </a:r>
            <a:r>
              <a:rPr dirty="0" spc="-10">
                <a:latin typeface="Franklin Gothic Book"/>
                <a:cs typeface="Franklin Gothic Book"/>
              </a:rPr>
              <a:t>a</a:t>
            </a:r>
            <a:r>
              <a:rPr dirty="0" spc="-20">
                <a:latin typeface="Franklin Gothic Book"/>
                <a:cs typeface="Franklin Gothic Book"/>
              </a:rPr>
              <a:t>l</a:t>
            </a:r>
            <a:r>
              <a:rPr dirty="0" spc="-10">
                <a:latin typeface="Franklin Gothic Book"/>
                <a:cs typeface="Franklin Gothic Book"/>
              </a:rPr>
              <a:t>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2209" y="1339349"/>
            <a:ext cx="8935085" cy="5127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175">
              <a:lnSpc>
                <a:spcPct val="100000"/>
              </a:lnSpc>
            </a:pP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2000" spc="-25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EOB</a:t>
            </a:r>
            <a:r>
              <a:rPr dirty="0" sz="20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LA</a:t>
            </a:r>
            <a:r>
              <a:rPr dirty="0" sz="2000" spc="-4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20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TI</a:t>
            </a:r>
            <a:endParaRPr sz="2000">
              <a:latin typeface="Franklin Gothic Book"/>
              <a:cs typeface="Franklin Gothic Book"/>
            </a:endParaRPr>
          </a:p>
          <a:p>
            <a:pPr algn="ctr" marL="2540">
              <a:lnSpc>
                <a:spcPts val="2280"/>
              </a:lnSpc>
              <a:spcBef>
                <a:spcPts val="240"/>
              </a:spcBef>
            </a:pP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 spc="-4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oducono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 co</a:t>
            </a:r>
            <a:r>
              <a:rPr dirty="0" sz="2000" spc="-10">
                <a:latin typeface="Franklin Gothic Book"/>
                <a:cs typeface="Franklin Gothic Book"/>
              </a:rPr>
              <a:t>m</a:t>
            </a:r>
            <a:r>
              <a:rPr dirty="0" sz="2000" spc="-5">
                <a:latin typeface="Franklin Gothic Book"/>
                <a:cs typeface="Franklin Gothic Book"/>
              </a:rPr>
              <a:t>pone</a:t>
            </a:r>
            <a:r>
              <a:rPr dirty="0" sz="2000" spc="10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ti</a:t>
            </a:r>
            <a:r>
              <a:rPr dirty="0" sz="2000" spc="-4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organici 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inorganic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15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a 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os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anza </a:t>
            </a:r>
            <a:r>
              <a:rPr dirty="0" sz="2000" spc="-5">
                <a:latin typeface="Franklin Gothic Book"/>
                <a:cs typeface="Franklin Gothic Book"/>
              </a:rPr>
              <a:t>in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re</a:t>
            </a:r>
            <a:r>
              <a:rPr dirty="0" sz="2000" spc="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ran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endParaRPr sz="2000">
              <a:latin typeface="Franklin Gothic Book"/>
              <a:cs typeface="Franklin Gothic Book"/>
            </a:endParaRPr>
          </a:p>
          <a:p>
            <a:pPr algn="ctr" marL="5715">
              <a:lnSpc>
                <a:spcPts val="2280"/>
              </a:lnSpc>
            </a:pP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orm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-5">
                <a:latin typeface="Franklin Gothic Book"/>
                <a:cs typeface="Franklin Gothic Book"/>
              </a:rPr>
              <a:t>zion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ssu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 os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eo.</a:t>
            </a:r>
            <a:endParaRPr sz="2000">
              <a:latin typeface="Franklin Gothic Book"/>
              <a:cs typeface="Franklin Gothic Book"/>
            </a:endParaRPr>
          </a:p>
          <a:p>
            <a:pPr algn="ctr" marL="5080">
              <a:lnSpc>
                <a:spcPct val="100000"/>
              </a:lnSpc>
              <a:spcBef>
                <a:spcPts val="240"/>
              </a:spcBef>
            </a:pPr>
            <a:r>
              <a:rPr dirty="0" sz="2000" spc="-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ormano</a:t>
            </a:r>
            <a:r>
              <a:rPr dirty="0" sz="2000" spc="-10">
                <a:latin typeface="Franklin Gothic Book"/>
                <a:cs typeface="Franklin Gothic Book"/>
              </a:rPr>
              <a:t> i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os</a:t>
            </a:r>
            <a:r>
              <a:rPr dirty="0" sz="2000" spc="-5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eociti</a:t>
            </a:r>
            <a:endParaRPr sz="2000">
              <a:latin typeface="Franklin Gothic Book"/>
              <a:cs typeface="Franklin Gothic Book"/>
            </a:endParaRPr>
          </a:p>
          <a:p>
            <a:pPr algn="ctr" marL="12700" marR="5080">
              <a:lnSpc>
                <a:spcPts val="2160"/>
              </a:lnSpc>
              <a:spcBef>
                <a:spcPts val="509"/>
              </a:spcBef>
            </a:pP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45">
                <a:latin typeface="Franklin Gothic Book"/>
                <a:cs typeface="Franklin Gothic Book"/>
              </a:rPr>
              <a:t>r</a:t>
            </a:r>
            <a:r>
              <a:rPr dirty="0" sz="2000" spc="-4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engono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ran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lo s</a:t>
            </a:r>
            <a:r>
              <a:rPr dirty="0" sz="2000" spc="-10">
                <a:latin typeface="Franklin Gothic Book"/>
                <a:cs typeface="Franklin Gothic Book"/>
              </a:rPr>
              <a:t>v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upp</a:t>
            </a:r>
            <a:r>
              <a:rPr dirty="0" sz="2000">
                <a:latin typeface="Franklin Gothic Book"/>
                <a:cs typeface="Franklin Gothic Book"/>
              </a:rPr>
              <a:t>o ed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rimode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me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15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sche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1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4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sen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 s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ld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re le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fr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re.</a:t>
            </a:r>
            <a:endParaRPr sz="20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2450">
              <a:latin typeface="Times New Roman"/>
              <a:cs typeface="Times New Roman"/>
            </a:endParaRPr>
          </a:p>
          <a:p>
            <a:pPr algn="ctr" marL="5715">
              <a:lnSpc>
                <a:spcPct val="100000"/>
              </a:lnSpc>
            </a:pP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2000" spc="-25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EOCITI</a:t>
            </a:r>
            <a:endParaRPr sz="2000">
              <a:latin typeface="Franklin Gothic Book"/>
              <a:cs typeface="Franklin Gothic Book"/>
            </a:endParaRPr>
          </a:p>
          <a:p>
            <a:pPr algn="ctr" marL="423545" marR="412750">
              <a:lnSpc>
                <a:spcPts val="2160"/>
              </a:lnSpc>
              <a:spcBef>
                <a:spcPts val="509"/>
              </a:spcBef>
            </a:pPr>
            <a:r>
              <a:rPr dirty="0" sz="2000">
                <a:latin typeface="Franklin Gothic Book"/>
                <a:cs typeface="Franklin Gothic Book"/>
              </a:rPr>
              <a:t>H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10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orma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lent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cola</a:t>
            </a:r>
            <a:r>
              <a:rPr dirty="0" sz="2000" spc="-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e e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sono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 spc="-35">
                <a:latin typeface="Franklin Gothic Book"/>
                <a:cs typeface="Franklin Gothic Book"/>
              </a:rPr>
              <a:t>o</a:t>
            </a:r>
            <a:r>
              <a:rPr dirty="0" sz="2000" spc="-5">
                <a:latin typeface="Franklin Gothic Book"/>
                <a:cs typeface="Franklin Gothic Book"/>
              </a:rPr>
              <a:t>vv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nume</a:t>
            </a:r>
            <a:r>
              <a:rPr dirty="0" sz="2000" spc="-3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osi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 s</a:t>
            </a:r>
            <a:r>
              <a:rPr dirty="0" sz="2000" spc="-15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i 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ol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ngame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ti</a:t>
            </a:r>
            <a:r>
              <a:rPr dirty="0" sz="2000">
                <a:latin typeface="Franklin Gothic Book"/>
                <a:cs typeface="Franklin Gothic Book"/>
              </a:rPr>
              <a:t> 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enuti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nei </a:t>
            </a:r>
            <a:r>
              <a:rPr dirty="0" sz="2000" spc="5">
                <a:latin typeface="Franklin Gothic Book"/>
                <a:cs typeface="Franklin Gothic Book"/>
              </a:rPr>
              <a:t>c</a:t>
            </a:r>
            <a:r>
              <a:rPr dirty="0" sz="2000">
                <a:latin typeface="Franklin Gothic Book"/>
                <a:cs typeface="Franklin Gothic Book"/>
              </a:rPr>
              <a:t>ana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icol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os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ei.</a:t>
            </a:r>
            <a:endParaRPr sz="2000">
              <a:latin typeface="Franklin Gothic Book"/>
              <a:cs typeface="Franklin Gothic Book"/>
            </a:endParaRPr>
          </a:p>
          <a:p>
            <a:pPr algn="ctr" marL="2540">
              <a:lnSpc>
                <a:spcPct val="100000"/>
              </a:lnSpc>
              <a:spcBef>
                <a:spcPts val="204"/>
              </a:spcBef>
            </a:pPr>
            <a:r>
              <a:rPr dirty="0" sz="2000">
                <a:latin typeface="Franklin Gothic Book"/>
                <a:cs typeface="Franklin Gothic Book"/>
              </a:rPr>
              <a:t>So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3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15">
                <a:latin typeface="Franklin Gothic Book"/>
                <a:cs typeface="Franklin Gothic Book"/>
              </a:rPr>
              <a:t>m</a:t>
            </a:r>
            <a:r>
              <a:rPr dirty="0" sz="2000">
                <a:latin typeface="Franklin Gothic Book"/>
                <a:cs typeface="Franklin Gothic Book"/>
              </a:rPr>
              <a:t>pr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gionati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nella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mat</a:t>
            </a:r>
            <a:r>
              <a:rPr dirty="0" sz="2000" spc="-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ice mineral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z</a:t>
            </a:r>
            <a:r>
              <a:rPr dirty="0" sz="2000" spc="5">
                <a:latin typeface="Franklin Gothic Book"/>
                <a:cs typeface="Franklin Gothic Book"/>
              </a:rPr>
              <a:t>z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l’in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erno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 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cune</a:t>
            </a:r>
            <a:r>
              <a:rPr dirty="0" sz="2000" spc="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os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ee</a:t>
            </a:r>
            <a:endParaRPr sz="2000">
              <a:latin typeface="Franklin Gothic Book"/>
              <a:cs typeface="Franklin Gothic Book"/>
            </a:endParaRPr>
          </a:p>
          <a:p>
            <a:pPr algn="ctr" marL="3810">
              <a:lnSpc>
                <a:spcPct val="100000"/>
              </a:lnSpc>
              <a:spcBef>
                <a:spcPts val="240"/>
              </a:spcBef>
            </a:pPr>
            <a:r>
              <a:rPr dirty="0" sz="2000">
                <a:latin typeface="Franklin Gothic Book"/>
                <a:cs typeface="Franklin Gothic Book"/>
              </a:rPr>
              <a:t>Ti</a:t>
            </a:r>
            <a:r>
              <a:rPr dirty="0" sz="2000" spc="-10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ici d</a:t>
            </a:r>
            <a:r>
              <a:rPr dirty="0" sz="2000" spc="-1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’os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che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ha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-15">
                <a:latin typeface="Franklin Gothic Book"/>
                <a:cs typeface="Franklin Gothic Book"/>
              </a:rPr>
              <a:t>m</a:t>
            </a:r>
            <a:r>
              <a:rPr dirty="0" sz="2000">
                <a:latin typeface="Franklin Gothic Book"/>
                <a:cs typeface="Franklin Gothic Book"/>
              </a:rPr>
              <a:t>p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15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il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 spc="-10">
                <a:latin typeface="Franklin Gothic Book"/>
                <a:cs typeface="Franklin Gothic Book"/>
              </a:rPr>
              <a:t>su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s</a:t>
            </a:r>
            <a:r>
              <a:rPr dirty="0" sz="2000">
                <a:latin typeface="Franklin Gothic Book"/>
                <a:cs typeface="Franklin Gothic Book"/>
              </a:rPr>
              <a:t>v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p</a:t>
            </a:r>
            <a:r>
              <a:rPr dirty="0" sz="2000" spc="-10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o.</a:t>
            </a:r>
            <a:endParaRPr sz="20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2500">
              <a:latin typeface="Times New Roman"/>
              <a:cs typeface="Times New Roman"/>
            </a:endParaRPr>
          </a:p>
          <a:p>
            <a:pPr algn="ctr" marL="3175">
              <a:lnSpc>
                <a:spcPct val="100000"/>
              </a:lnSpc>
            </a:pP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2000" spc="-25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EOCL</a:t>
            </a:r>
            <a:r>
              <a:rPr dirty="0" sz="200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2000" spc="-4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20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TI</a:t>
            </a:r>
            <a:endParaRPr sz="2000">
              <a:latin typeface="Franklin Gothic Book"/>
              <a:cs typeface="Franklin Gothic Book"/>
            </a:endParaRPr>
          </a:p>
          <a:p>
            <a:pPr algn="ctr" marL="5080">
              <a:lnSpc>
                <a:spcPct val="100000"/>
              </a:lnSpc>
              <a:spcBef>
                <a:spcPts val="240"/>
              </a:spcBef>
            </a:pPr>
            <a:r>
              <a:rPr dirty="0" sz="2000" spc="-5">
                <a:latin typeface="Franklin Gothic Book"/>
                <a:cs typeface="Franklin Gothic Book"/>
              </a:rPr>
              <a:t>Cellu</a:t>
            </a:r>
            <a:r>
              <a:rPr dirty="0" sz="2000">
                <a:latin typeface="Franklin Gothic Book"/>
                <a:cs typeface="Franklin Gothic Book"/>
              </a:rPr>
              <a:t>le </a:t>
            </a:r>
            <a:r>
              <a:rPr dirty="0" sz="2000" spc="-5">
                <a:latin typeface="Franklin Gothic Book"/>
                <a:cs typeface="Franklin Gothic Book"/>
              </a:rPr>
              <a:t>gig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nti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pol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nucle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e.</a:t>
            </a:r>
            <a:endParaRPr sz="2000">
              <a:latin typeface="Franklin Gothic Book"/>
              <a:cs typeface="Franklin Gothic Book"/>
            </a:endParaRPr>
          </a:p>
          <a:p>
            <a:pPr algn="ctr" marL="5080">
              <a:lnSpc>
                <a:spcPct val="100000"/>
              </a:lnSpc>
              <a:spcBef>
                <a:spcPts val="240"/>
              </a:spcBef>
            </a:pPr>
            <a:r>
              <a:rPr dirty="0" sz="2000" spc="-5">
                <a:latin typeface="Franklin Gothic Book"/>
                <a:cs typeface="Franklin Gothic Book"/>
              </a:rPr>
              <a:t>Son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re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 spc="-5">
                <a:latin typeface="Franklin Gothic Book"/>
                <a:cs typeface="Franklin Gothic Book"/>
              </a:rPr>
              <a:t>pons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-5">
                <a:latin typeface="Franklin Gothic Book"/>
                <a:cs typeface="Franklin Gothic Book"/>
              </a:rPr>
              <a:t>bi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i del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ri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ss</a:t>
            </a:r>
            <a:r>
              <a:rPr dirty="0" sz="2000">
                <a:latin typeface="Franklin Gothic Book"/>
                <a:cs typeface="Franklin Gothic Book"/>
              </a:rPr>
              <a:t>orbimen</a:t>
            </a:r>
            <a:r>
              <a:rPr dirty="0" sz="2000" spc="-5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 del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ssu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 os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eo.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30">
                <a:latin typeface="Franklin Gothic Medium"/>
                <a:cs typeface="Franklin Gothic Medium"/>
              </a:rPr>
              <a:t> </a:t>
            </a: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>
                <a:latin typeface="Franklin Gothic Medium"/>
                <a:cs typeface="Franklin Gothic Medium"/>
              </a:rPr>
              <a:t>LL</a:t>
            </a:r>
            <a:r>
              <a:rPr dirty="0" spc="-15">
                <a:latin typeface="Franklin Gothic Medium"/>
                <a:cs typeface="Franklin Gothic Medium"/>
              </a:rPr>
              <a:t>ULE</a:t>
            </a:r>
            <a:r>
              <a:rPr dirty="0" spc="-45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D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 spc="-15">
                <a:latin typeface="Franklin Gothic Medium"/>
                <a:cs typeface="Franklin Gothic Medium"/>
              </a:rPr>
              <a:t>L</a:t>
            </a:r>
            <a:r>
              <a:rPr dirty="0" spc="-10">
                <a:latin typeface="Franklin Gothic Medium"/>
                <a:cs typeface="Franklin Gothic Medium"/>
              </a:rPr>
              <a:t> </a:t>
            </a:r>
            <a:r>
              <a:rPr dirty="0">
                <a:latin typeface="Franklin Gothic Medium"/>
                <a:cs typeface="Franklin Gothic Medium"/>
              </a:rPr>
              <a:t>T</a:t>
            </a:r>
            <a:r>
              <a:rPr dirty="0" spc="-10">
                <a:latin typeface="Franklin Gothic Medium"/>
                <a:cs typeface="Franklin Gothic Medium"/>
              </a:rPr>
              <a:t>ESS</a:t>
            </a:r>
            <a:r>
              <a:rPr dirty="0" spc="-5">
                <a:latin typeface="Franklin Gothic Medium"/>
                <a:cs typeface="Franklin Gothic Medium"/>
              </a:rPr>
              <a:t>U</a:t>
            </a:r>
            <a:r>
              <a:rPr dirty="0" spc="-20">
                <a:latin typeface="Franklin Gothic Medium"/>
                <a:cs typeface="Franklin Gothic Medium"/>
              </a:rPr>
              <a:t>T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 </a:t>
            </a:r>
            <a:r>
              <a:rPr dirty="0" spc="-5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SSE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124711"/>
            <a:ext cx="9144000" cy="5733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95541" y="1484757"/>
            <a:ext cx="4068445" cy="17284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69850" marR="64769" indent="-635">
              <a:lnSpc>
                <a:spcPct val="100000"/>
              </a:lnSpc>
            </a:pPr>
            <a:r>
              <a:rPr dirty="0" sz="2000">
                <a:latin typeface="Franklin Gothic Medium"/>
                <a:cs typeface="Franklin Gothic Medium"/>
              </a:rPr>
              <a:t>I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ol</a:t>
            </a:r>
            <a:r>
              <a:rPr dirty="0" sz="2000" spc="-10">
                <a:latin typeface="Franklin Gothic Medium"/>
                <a:cs typeface="Franklin Gothic Medium"/>
              </a:rPr>
              <a:t>u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 spc="-5">
                <a:latin typeface="Franklin Gothic Medium"/>
                <a:cs typeface="Franklin Gothic Medium"/>
              </a:rPr>
              <a:t>ga</a:t>
            </a:r>
            <a:r>
              <a:rPr dirty="0" sz="2000" spc="-10">
                <a:latin typeface="Franklin Gothic Medium"/>
                <a:cs typeface="Franklin Gothic Medium"/>
              </a:rPr>
              <a:t>m</a:t>
            </a:r>
            <a:r>
              <a:rPr dirty="0" sz="2000" spc="-5">
                <a:latin typeface="Franklin Gothic Medium"/>
                <a:cs typeface="Franklin Gothic Medium"/>
              </a:rPr>
              <a:t>ent</a:t>
            </a:r>
            <a:r>
              <a:rPr dirty="0" sz="2000">
                <a:latin typeface="Franklin Gothic Medium"/>
                <a:cs typeface="Franklin Gothic Medium"/>
              </a:rPr>
              <a:t>i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co</a:t>
            </a:r>
            <a:r>
              <a:rPr dirty="0" sz="2000" spc="-15">
                <a:latin typeface="Franklin Gothic Medium"/>
                <a:cs typeface="Franklin Gothic Medium"/>
              </a:rPr>
              <a:t>n</a:t>
            </a:r>
            <a:r>
              <a:rPr dirty="0" sz="2000" spc="-5">
                <a:latin typeface="Franklin Gothic Medium"/>
                <a:cs typeface="Franklin Gothic Medium"/>
              </a:rPr>
              <a:t>t</a:t>
            </a:r>
            <a:r>
              <a:rPr dirty="0" sz="2000">
                <a:latin typeface="Franklin Gothic Medium"/>
                <a:cs typeface="Franklin Gothic Medium"/>
              </a:rPr>
              <a:t>e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>
                <a:latin typeface="Franklin Gothic Medium"/>
                <a:cs typeface="Franklin Gothic Medium"/>
              </a:rPr>
              <a:t>uti</a:t>
            </a:r>
            <a:r>
              <a:rPr dirty="0" sz="2000" spc="1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 spc="-5">
                <a:latin typeface="Franklin Gothic Medium"/>
                <a:cs typeface="Franklin Gothic Medium"/>
              </a:rPr>
              <a:t>ei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ca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>
                <a:latin typeface="Franklin Gothic Medium"/>
                <a:cs typeface="Franklin Gothic Medium"/>
              </a:rPr>
              <a:t>alicoli</a:t>
            </a:r>
            <a:r>
              <a:rPr dirty="0" sz="2000" spc="-3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ossei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co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 spc="-5">
                <a:latin typeface="Franklin Gothic Medium"/>
                <a:cs typeface="Franklin Gothic Medium"/>
              </a:rPr>
              <a:t>s</a:t>
            </a:r>
            <a:r>
              <a:rPr dirty="0" sz="2000" spc="5">
                <a:latin typeface="Franklin Gothic Medium"/>
                <a:cs typeface="Franklin Gothic Medium"/>
              </a:rPr>
              <a:t>e</a:t>
            </a:r>
            <a:r>
              <a:rPr dirty="0" sz="2000" spc="-5">
                <a:latin typeface="Franklin Gothic Medium"/>
                <a:cs typeface="Franklin Gothic Medium"/>
              </a:rPr>
              <a:t>nto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3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agli</a:t>
            </a:r>
            <a:r>
              <a:rPr dirty="0" sz="2000">
                <a:latin typeface="Franklin Gothic Medium"/>
                <a:cs typeface="Franklin Gothic Medium"/>
              </a:rPr>
              <a:t> osteociti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di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colle</a:t>
            </a:r>
            <a:r>
              <a:rPr dirty="0" sz="2000" spc="5">
                <a:latin typeface="Franklin Gothic Medium"/>
                <a:cs typeface="Franklin Gothic Medium"/>
              </a:rPr>
              <a:t>g</a:t>
            </a:r>
            <a:r>
              <a:rPr dirty="0" sz="2000">
                <a:latin typeface="Franklin Gothic Medium"/>
                <a:cs typeface="Franklin Gothic Medium"/>
              </a:rPr>
              <a:t>a</a:t>
            </a:r>
            <a:r>
              <a:rPr dirty="0" sz="2000" spc="-10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s</a:t>
            </a:r>
            <a:r>
              <a:rPr dirty="0" sz="2000">
                <a:latin typeface="Franklin Gothic Medium"/>
                <a:cs typeface="Franklin Gothic Medium"/>
              </a:rPr>
              <a:t>i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tr</a:t>
            </a:r>
            <a:r>
              <a:rPr dirty="0" sz="2000">
                <a:latin typeface="Franklin Gothic Medium"/>
                <a:cs typeface="Franklin Gothic Medium"/>
              </a:rPr>
              <a:t>a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loro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e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con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i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vas</a:t>
            </a:r>
            <a:r>
              <a:rPr dirty="0" sz="2000">
                <a:latin typeface="Franklin Gothic Medium"/>
                <a:cs typeface="Franklin Gothic Medium"/>
              </a:rPr>
              <a:t>i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sa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 spc="-5">
                <a:latin typeface="Franklin Gothic Medium"/>
                <a:cs typeface="Franklin Gothic Medium"/>
              </a:rPr>
              <a:t>gui</a:t>
            </a:r>
            <a:r>
              <a:rPr dirty="0" sz="2000" spc="5">
                <a:latin typeface="Franklin Gothic Medium"/>
                <a:cs typeface="Franklin Gothic Medium"/>
              </a:rPr>
              <a:t>g</a:t>
            </a:r>
            <a:r>
              <a:rPr dirty="0" sz="2000" spc="-5">
                <a:latin typeface="Franklin Gothic Medium"/>
                <a:cs typeface="Franklin Gothic Medium"/>
              </a:rPr>
              <a:t>n</a:t>
            </a:r>
            <a:r>
              <a:rPr dirty="0" sz="2000">
                <a:latin typeface="Franklin Gothic Medium"/>
                <a:cs typeface="Franklin Gothic Medium"/>
              </a:rPr>
              <a:t>i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da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cui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ricevo</a:t>
            </a:r>
            <a:r>
              <a:rPr dirty="0" sz="2000" spc="-15">
                <a:latin typeface="Franklin Gothic Medium"/>
                <a:cs typeface="Franklin Gothic Medium"/>
              </a:rPr>
              <a:t>n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 ossi</a:t>
            </a:r>
            <a:r>
              <a:rPr dirty="0" sz="2000" spc="5">
                <a:latin typeface="Franklin Gothic Medium"/>
                <a:cs typeface="Franklin Gothic Medium"/>
              </a:rPr>
              <a:t>g</a:t>
            </a:r>
            <a:r>
              <a:rPr dirty="0" sz="2000" spc="-5">
                <a:latin typeface="Franklin Gothic Medium"/>
                <a:cs typeface="Franklin Gothic Medium"/>
              </a:rPr>
              <a:t>en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e 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>
                <a:latin typeface="Franklin Gothic Medium"/>
                <a:cs typeface="Franklin Gothic Medium"/>
              </a:rPr>
              <a:t>utri</a:t>
            </a:r>
            <a:r>
              <a:rPr dirty="0" sz="2000" spc="-10">
                <a:latin typeface="Franklin Gothic Medium"/>
                <a:cs typeface="Franklin Gothic Medium"/>
              </a:rPr>
              <a:t>m</a:t>
            </a:r>
            <a:r>
              <a:rPr dirty="0" sz="2000" spc="-5">
                <a:latin typeface="Franklin Gothic Medium"/>
                <a:cs typeface="Franklin Gothic Medium"/>
              </a:rPr>
              <a:t>ento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9400" y="3810000"/>
            <a:ext cx="1905000" cy="4064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215900">
              <a:lnSpc>
                <a:spcPct val="100000"/>
              </a:lnSpc>
            </a:pPr>
            <a:r>
              <a:rPr dirty="0" sz="2000" b="1">
                <a:latin typeface="Times New Roman"/>
                <a:cs typeface="Times New Roman"/>
              </a:rPr>
              <a:t>p</a:t>
            </a:r>
            <a:r>
              <a:rPr dirty="0" sz="2000" spc="-40" b="1">
                <a:latin typeface="Times New Roman"/>
                <a:cs typeface="Times New Roman"/>
              </a:rPr>
              <a:t>r</a:t>
            </a:r>
            <a:r>
              <a:rPr dirty="0" sz="2000" b="1">
                <a:latin typeface="Times New Roman"/>
                <a:cs typeface="Times New Roman"/>
              </a:rPr>
              <a:t>olu</a:t>
            </a:r>
            <a:r>
              <a:rPr dirty="0" sz="2000" spc="5" b="1">
                <a:latin typeface="Times New Roman"/>
                <a:cs typeface="Times New Roman"/>
              </a:rPr>
              <a:t>g</a:t>
            </a:r>
            <a:r>
              <a:rPr dirty="0" sz="2000" b="1">
                <a:latin typeface="Times New Roman"/>
                <a:cs typeface="Times New Roman"/>
              </a:rPr>
              <a:t>ame</a:t>
            </a:r>
            <a:r>
              <a:rPr dirty="0" sz="2000" spc="-10" b="1">
                <a:latin typeface="Times New Roman"/>
                <a:cs typeface="Times New Roman"/>
              </a:rPr>
              <a:t>n</a:t>
            </a:r>
            <a:r>
              <a:rPr dirty="0" sz="2000" b="1">
                <a:latin typeface="Times New Roman"/>
                <a:cs typeface="Times New Roman"/>
              </a:rPr>
              <a:t>ti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4701" y="1981200"/>
            <a:ext cx="1149350" cy="4064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89535">
              <a:lnSpc>
                <a:spcPct val="100000"/>
              </a:lnSpc>
            </a:pPr>
            <a:r>
              <a:rPr dirty="0" sz="2000" b="1">
                <a:latin typeface="Times New Roman"/>
                <a:cs typeface="Times New Roman"/>
              </a:rPr>
              <a:t>Osteoci</a:t>
            </a:r>
            <a:r>
              <a:rPr dirty="0" sz="2000" spc="-15" b="1">
                <a:latin typeface="Times New Roman"/>
                <a:cs typeface="Times New Roman"/>
              </a:rPr>
              <a:t>t</a:t>
            </a:r>
            <a:r>
              <a:rPr dirty="0" sz="2000" b="1">
                <a:latin typeface="Times New Roman"/>
                <a:cs typeface="Times New Roman"/>
              </a:rPr>
              <a:t>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77000" y="2358008"/>
            <a:ext cx="462280" cy="537845"/>
          </a:xfrm>
          <a:custGeom>
            <a:avLst/>
            <a:gdLst/>
            <a:ahLst/>
            <a:cxnLst/>
            <a:rect l="l" t="t" r="r" b="b"/>
            <a:pathLst>
              <a:path w="462279" h="537844">
                <a:moveTo>
                  <a:pt x="20700" y="454913"/>
                </a:moveTo>
                <a:lnTo>
                  <a:pt x="0" y="537590"/>
                </a:lnTo>
                <a:lnTo>
                  <a:pt x="78485" y="504570"/>
                </a:lnTo>
                <a:lnTo>
                  <a:pt x="65628" y="493521"/>
                </a:lnTo>
                <a:lnTo>
                  <a:pt x="46100" y="493521"/>
                </a:lnTo>
                <a:lnTo>
                  <a:pt x="36449" y="485266"/>
                </a:lnTo>
                <a:lnTo>
                  <a:pt x="44750" y="475581"/>
                </a:lnTo>
                <a:lnTo>
                  <a:pt x="20700" y="454913"/>
                </a:lnTo>
                <a:close/>
              </a:path>
              <a:path w="462279" h="537844">
                <a:moveTo>
                  <a:pt x="44750" y="475581"/>
                </a:moveTo>
                <a:lnTo>
                  <a:pt x="36449" y="485266"/>
                </a:lnTo>
                <a:lnTo>
                  <a:pt x="46100" y="493521"/>
                </a:lnTo>
                <a:lnTo>
                  <a:pt x="54384" y="483859"/>
                </a:lnTo>
                <a:lnTo>
                  <a:pt x="44750" y="475581"/>
                </a:lnTo>
                <a:close/>
              </a:path>
              <a:path w="462279" h="537844">
                <a:moveTo>
                  <a:pt x="54384" y="483859"/>
                </a:moveTo>
                <a:lnTo>
                  <a:pt x="46100" y="493521"/>
                </a:lnTo>
                <a:lnTo>
                  <a:pt x="65628" y="493521"/>
                </a:lnTo>
                <a:lnTo>
                  <a:pt x="54384" y="483859"/>
                </a:lnTo>
                <a:close/>
              </a:path>
              <a:path w="462279" h="537844">
                <a:moveTo>
                  <a:pt x="452374" y="0"/>
                </a:moveTo>
                <a:lnTo>
                  <a:pt x="44750" y="475581"/>
                </a:lnTo>
                <a:lnTo>
                  <a:pt x="54384" y="483859"/>
                </a:lnTo>
                <a:lnTo>
                  <a:pt x="462025" y="8381"/>
                </a:lnTo>
                <a:lnTo>
                  <a:pt x="4523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57973" y="2358135"/>
            <a:ext cx="386080" cy="461645"/>
          </a:xfrm>
          <a:custGeom>
            <a:avLst/>
            <a:gdLst/>
            <a:ahLst/>
            <a:cxnLst/>
            <a:rect l="l" t="t" r="r" b="b"/>
            <a:pathLst>
              <a:path w="386079" h="461644">
                <a:moveTo>
                  <a:pt x="332098" y="406795"/>
                </a:moveTo>
                <a:lnTo>
                  <a:pt x="307721" y="427100"/>
                </a:lnTo>
                <a:lnTo>
                  <a:pt x="385825" y="461263"/>
                </a:lnTo>
                <a:lnTo>
                  <a:pt x="375283" y="416560"/>
                </a:lnTo>
                <a:lnTo>
                  <a:pt x="340232" y="416560"/>
                </a:lnTo>
                <a:lnTo>
                  <a:pt x="332098" y="406795"/>
                </a:lnTo>
                <a:close/>
              </a:path>
              <a:path w="386079" h="461644">
                <a:moveTo>
                  <a:pt x="341867" y="398658"/>
                </a:moveTo>
                <a:lnTo>
                  <a:pt x="332098" y="406795"/>
                </a:lnTo>
                <a:lnTo>
                  <a:pt x="340232" y="416560"/>
                </a:lnTo>
                <a:lnTo>
                  <a:pt x="350011" y="408431"/>
                </a:lnTo>
                <a:lnTo>
                  <a:pt x="341867" y="398658"/>
                </a:lnTo>
                <a:close/>
              </a:path>
              <a:path w="386079" h="461644">
                <a:moveTo>
                  <a:pt x="366268" y="378333"/>
                </a:moveTo>
                <a:lnTo>
                  <a:pt x="341867" y="398658"/>
                </a:lnTo>
                <a:lnTo>
                  <a:pt x="350011" y="408431"/>
                </a:lnTo>
                <a:lnTo>
                  <a:pt x="340232" y="416560"/>
                </a:lnTo>
                <a:lnTo>
                  <a:pt x="375283" y="416560"/>
                </a:lnTo>
                <a:lnTo>
                  <a:pt x="366268" y="378333"/>
                </a:lnTo>
                <a:close/>
              </a:path>
              <a:path w="386079" h="461644">
                <a:moveTo>
                  <a:pt x="9651" y="0"/>
                </a:moveTo>
                <a:lnTo>
                  <a:pt x="0" y="8127"/>
                </a:lnTo>
                <a:lnTo>
                  <a:pt x="332098" y="406795"/>
                </a:lnTo>
                <a:lnTo>
                  <a:pt x="341867" y="398658"/>
                </a:lnTo>
                <a:lnTo>
                  <a:pt x="9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99180" y="4189984"/>
            <a:ext cx="184150" cy="915669"/>
          </a:xfrm>
          <a:custGeom>
            <a:avLst/>
            <a:gdLst/>
            <a:ahLst/>
            <a:cxnLst/>
            <a:rect l="l" t="t" r="r" b="b"/>
            <a:pathLst>
              <a:path w="184150" h="915670">
                <a:moveTo>
                  <a:pt x="0" y="834009"/>
                </a:moveTo>
                <a:lnTo>
                  <a:pt x="25018" y="915416"/>
                </a:lnTo>
                <a:lnTo>
                  <a:pt x="69825" y="853821"/>
                </a:lnTo>
                <a:lnTo>
                  <a:pt x="41782" y="853821"/>
                </a:lnTo>
                <a:lnTo>
                  <a:pt x="29210" y="851789"/>
                </a:lnTo>
                <a:lnTo>
                  <a:pt x="31309" y="839192"/>
                </a:lnTo>
                <a:lnTo>
                  <a:pt x="0" y="834009"/>
                </a:lnTo>
                <a:close/>
              </a:path>
              <a:path w="184150" h="915670">
                <a:moveTo>
                  <a:pt x="31309" y="839192"/>
                </a:moveTo>
                <a:lnTo>
                  <a:pt x="29210" y="851789"/>
                </a:lnTo>
                <a:lnTo>
                  <a:pt x="41782" y="853821"/>
                </a:lnTo>
                <a:lnTo>
                  <a:pt x="43872" y="841271"/>
                </a:lnTo>
                <a:lnTo>
                  <a:pt x="31309" y="839192"/>
                </a:lnTo>
                <a:close/>
              </a:path>
              <a:path w="184150" h="915670">
                <a:moveTo>
                  <a:pt x="43872" y="841271"/>
                </a:moveTo>
                <a:lnTo>
                  <a:pt x="41782" y="853821"/>
                </a:lnTo>
                <a:lnTo>
                  <a:pt x="69825" y="853821"/>
                </a:lnTo>
                <a:lnTo>
                  <a:pt x="75183" y="846455"/>
                </a:lnTo>
                <a:lnTo>
                  <a:pt x="43872" y="841271"/>
                </a:lnTo>
                <a:close/>
              </a:path>
              <a:path w="184150" h="915670">
                <a:moveTo>
                  <a:pt x="171195" y="0"/>
                </a:moveTo>
                <a:lnTo>
                  <a:pt x="31309" y="839192"/>
                </a:lnTo>
                <a:lnTo>
                  <a:pt x="43872" y="841271"/>
                </a:lnTo>
                <a:lnTo>
                  <a:pt x="183642" y="2032"/>
                </a:lnTo>
                <a:lnTo>
                  <a:pt x="1711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59733" y="4185284"/>
            <a:ext cx="993775" cy="466090"/>
          </a:xfrm>
          <a:custGeom>
            <a:avLst/>
            <a:gdLst/>
            <a:ahLst/>
            <a:cxnLst/>
            <a:rect l="l" t="t" r="r" b="b"/>
            <a:pathLst>
              <a:path w="993775" h="466089">
                <a:moveTo>
                  <a:pt x="921381" y="436750"/>
                </a:moveTo>
                <a:lnTo>
                  <a:pt x="908050" y="465581"/>
                </a:lnTo>
                <a:lnTo>
                  <a:pt x="993266" y="462914"/>
                </a:lnTo>
                <a:lnTo>
                  <a:pt x="976612" y="442087"/>
                </a:lnTo>
                <a:lnTo>
                  <a:pt x="932941" y="442087"/>
                </a:lnTo>
                <a:lnTo>
                  <a:pt x="921381" y="436750"/>
                </a:lnTo>
                <a:close/>
              </a:path>
              <a:path w="993775" h="466089">
                <a:moveTo>
                  <a:pt x="926722" y="425198"/>
                </a:moveTo>
                <a:lnTo>
                  <a:pt x="921381" y="436750"/>
                </a:lnTo>
                <a:lnTo>
                  <a:pt x="932941" y="442087"/>
                </a:lnTo>
                <a:lnTo>
                  <a:pt x="938276" y="430529"/>
                </a:lnTo>
                <a:lnTo>
                  <a:pt x="926722" y="425198"/>
                </a:lnTo>
                <a:close/>
              </a:path>
              <a:path w="993775" h="466089">
                <a:moveTo>
                  <a:pt x="940053" y="396366"/>
                </a:moveTo>
                <a:lnTo>
                  <a:pt x="926722" y="425198"/>
                </a:lnTo>
                <a:lnTo>
                  <a:pt x="938276" y="430529"/>
                </a:lnTo>
                <a:lnTo>
                  <a:pt x="932941" y="442087"/>
                </a:lnTo>
                <a:lnTo>
                  <a:pt x="976612" y="442087"/>
                </a:lnTo>
                <a:lnTo>
                  <a:pt x="940053" y="396366"/>
                </a:lnTo>
                <a:close/>
              </a:path>
              <a:path w="993775" h="466089">
                <a:moveTo>
                  <a:pt x="5333" y="0"/>
                </a:moveTo>
                <a:lnTo>
                  <a:pt x="0" y="11429"/>
                </a:lnTo>
                <a:lnTo>
                  <a:pt x="921381" y="436750"/>
                </a:lnTo>
                <a:lnTo>
                  <a:pt x="926722" y="425198"/>
                </a:lnTo>
                <a:lnTo>
                  <a:pt x="53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292090" y="3789070"/>
            <a:ext cx="3708400" cy="2616200"/>
          </a:xfrm>
          <a:prstGeom prst="rect">
            <a:avLst/>
          </a:prstGeom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86995" marR="219075" indent="74295">
              <a:lnSpc>
                <a:spcPct val="101099"/>
              </a:lnSpc>
            </a:pPr>
            <a:r>
              <a:rPr dirty="0" sz="2000" spc="10" b="1">
                <a:latin typeface="Franklin Gothic Medium"/>
                <a:cs typeface="Franklin Gothic Medium"/>
              </a:rPr>
              <a:t>I</a:t>
            </a:r>
            <a:r>
              <a:rPr dirty="0" sz="2000" b="1">
                <a:latin typeface="Franklin Gothic Medium"/>
                <a:cs typeface="Franklin Gothic Medium"/>
              </a:rPr>
              <a:t>l</a:t>
            </a:r>
            <a:r>
              <a:rPr dirty="0" sz="2000" spc="-25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c</a:t>
            </a:r>
            <a:r>
              <a:rPr dirty="0" sz="2000" spc="5" b="1">
                <a:latin typeface="Franklin Gothic Medium"/>
                <a:cs typeface="Franklin Gothic Medium"/>
              </a:rPr>
              <a:t>a</a:t>
            </a:r>
            <a:r>
              <a:rPr dirty="0" sz="2000" spc="10" b="1">
                <a:latin typeface="Franklin Gothic Medium"/>
                <a:cs typeface="Franklin Gothic Medium"/>
              </a:rPr>
              <a:t>lc</a:t>
            </a:r>
            <a:r>
              <a:rPr dirty="0" sz="2000" b="1">
                <a:latin typeface="Franklin Gothic Medium"/>
                <a:cs typeface="Franklin Gothic Medium"/>
              </a:rPr>
              <a:t>io</a:t>
            </a:r>
            <a:r>
              <a:rPr dirty="0" sz="2000" spc="-50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s</a:t>
            </a:r>
            <a:r>
              <a:rPr dirty="0" sz="2000" b="1">
                <a:latin typeface="Franklin Gothic Medium"/>
                <a:cs typeface="Franklin Gothic Medium"/>
              </a:rPr>
              <a:t>i</a:t>
            </a:r>
            <a:r>
              <a:rPr dirty="0" sz="2000" spc="-10" b="1">
                <a:latin typeface="Franklin Gothic Medium"/>
                <a:cs typeface="Franklin Gothic Medium"/>
              </a:rPr>
              <a:t> </a:t>
            </a:r>
            <a:r>
              <a:rPr dirty="0" sz="2000" b="1">
                <a:latin typeface="Franklin Gothic Medium"/>
                <a:cs typeface="Franklin Gothic Medium"/>
              </a:rPr>
              <a:t>t</a:t>
            </a:r>
            <a:r>
              <a:rPr dirty="0" sz="2000" b="1">
                <a:latin typeface="Franklin Gothic Medium"/>
                <a:cs typeface="Franklin Gothic Medium"/>
              </a:rPr>
              <a:t>r</a:t>
            </a:r>
            <a:r>
              <a:rPr dirty="0" sz="2000" spc="-25" b="1">
                <a:latin typeface="Franklin Gothic Medium"/>
                <a:cs typeface="Franklin Gothic Medium"/>
              </a:rPr>
              <a:t>o</a:t>
            </a:r>
            <a:r>
              <a:rPr dirty="0" sz="2000" spc="-15" b="1">
                <a:latin typeface="Franklin Gothic Medium"/>
                <a:cs typeface="Franklin Gothic Medium"/>
              </a:rPr>
              <a:t>v</a:t>
            </a:r>
            <a:r>
              <a:rPr dirty="0" sz="2000" b="1">
                <a:latin typeface="Franklin Gothic Medium"/>
                <a:cs typeface="Franklin Gothic Medium"/>
              </a:rPr>
              <a:t>a</a:t>
            </a:r>
            <a:r>
              <a:rPr dirty="0" sz="2000" spc="-40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s</a:t>
            </a:r>
            <a:r>
              <a:rPr dirty="0" sz="2000" b="1">
                <a:latin typeface="Franklin Gothic Medium"/>
                <a:cs typeface="Franklin Gothic Medium"/>
              </a:rPr>
              <a:t>o</a:t>
            </a:r>
            <a:r>
              <a:rPr dirty="0" sz="2000" spc="5" b="1">
                <a:latin typeface="Franklin Gothic Medium"/>
                <a:cs typeface="Franklin Gothic Medium"/>
              </a:rPr>
              <a:t>t</a:t>
            </a:r>
            <a:r>
              <a:rPr dirty="0" sz="2000" spc="-35" b="1">
                <a:latin typeface="Franklin Gothic Medium"/>
                <a:cs typeface="Franklin Gothic Medium"/>
              </a:rPr>
              <a:t>t</a:t>
            </a:r>
            <a:r>
              <a:rPr dirty="0" sz="2000" b="1">
                <a:latin typeface="Franklin Gothic Medium"/>
                <a:cs typeface="Franklin Gothic Medium"/>
              </a:rPr>
              <a:t>o</a:t>
            </a:r>
            <a:r>
              <a:rPr dirty="0" sz="2000" spc="-40" b="1">
                <a:latin typeface="Franklin Gothic Medium"/>
                <a:cs typeface="Franklin Gothic Medium"/>
              </a:rPr>
              <a:t> </a:t>
            </a:r>
            <a:r>
              <a:rPr dirty="0" sz="2000" spc="-10" b="1">
                <a:latin typeface="Franklin Gothic Medium"/>
                <a:cs typeface="Franklin Gothic Medium"/>
              </a:rPr>
              <a:t>f</a:t>
            </a:r>
            <a:r>
              <a:rPr dirty="0" sz="2000" spc="5" b="1">
                <a:latin typeface="Franklin Gothic Medium"/>
                <a:cs typeface="Franklin Gothic Medium"/>
              </a:rPr>
              <a:t>orm</a:t>
            </a:r>
            <a:r>
              <a:rPr dirty="0" sz="2000" b="1">
                <a:latin typeface="Franklin Gothic Medium"/>
                <a:cs typeface="Franklin Gothic Medium"/>
              </a:rPr>
              <a:t>a</a:t>
            </a:r>
            <a:r>
              <a:rPr dirty="0" sz="2000" spc="-25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d</a:t>
            </a:r>
            <a:r>
              <a:rPr dirty="0" sz="2000" b="1">
                <a:latin typeface="Franklin Gothic Medium"/>
                <a:cs typeface="Franklin Gothic Medium"/>
              </a:rPr>
              <a:t>i</a:t>
            </a:r>
            <a:r>
              <a:rPr dirty="0" sz="2000" b="1">
                <a:latin typeface="Franklin Gothic Medium"/>
                <a:cs typeface="Franklin Gothic Medium"/>
              </a:rPr>
              <a:t> </a:t>
            </a:r>
            <a:r>
              <a:rPr dirty="0" sz="2000" spc="-25" b="1">
                <a:latin typeface="Franklin Gothic Medium"/>
                <a:cs typeface="Franklin Gothic Medium"/>
              </a:rPr>
              <a:t>F</a:t>
            </a:r>
            <a:r>
              <a:rPr dirty="0" sz="2000" spc="5" b="1">
                <a:latin typeface="Franklin Gothic Medium"/>
                <a:cs typeface="Franklin Gothic Medium"/>
              </a:rPr>
              <a:t>o</a:t>
            </a:r>
            <a:r>
              <a:rPr dirty="0" sz="2000" spc="10" b="1">
                <a:latin typeface="Franklin Gothic Medium"/>
                <a:cs typeface="Franklin Gothic Medium"/>
              </a:rPr>
              <a:t>s</a:t>
            </a:r>
            <a:r>
              <a:rPr dirty="0" sz="2000" b="1">
                <a:latin typeface="Franklin Gothic Medium"/>
                <a:cs typeface="Franklin Gothic Medium"/>
              </a:rPr>
              <a:t>fa</a:t>
            </a:r>
            <a:r>
              <a:rPr dirty="0" sz="2000" spc="-25" b="1">
                <a:latin typeface="Franklin Gothic Medium"/>
                <a:cs typeface="Franklin Gothic Medium"/>
              </a:rPr>
              <a:t>t</a:t>
            </a:r>
            <a:r>
              <a:rPr dirty="0" sz="2000" b="1">
                <a:latin typeface="Franklin Gothic Medium"/>
                <a:cs typeface="Franklin Gothic Medium"/>
              </a:rPr>
              <a:t>o</a:t>
            </a:r>
            <a:r>
              <a:rPr dirty="0" sz="2000" spc="-45" b="1">
                <a:latin typeface="Franklin Gothic Medium"/>
                <a:cs typeface="Franklin Gothic Medium"/>
              </a:rPr>
              <a:t> </a:t>
            </a:r>
            <a:r>
              <a:rPr dirty="0" sz="2000" b="1">
                <a:latin typeface="Franklin Gothic Medium"/>
                <a:cs typeface="Franklin Gothic Medium"/>
              </a:rPr>
              <a:t>t</a:t>
            </a:r>
            <a:r>
              <a:rPr dirty="0" sz="2000" spc="5" b="1">
                <a:latin typeface="Franklin Gothic Medium"/>
                <a:cs typeface="Franklin Gothic Medium"/>
              </a:rPr>
              <a:t>r</a:t>
            </a:r>
            <a:r>
              <a:rPr dirty="0" sz="2000" spc="10" b="1">
                <a:latin typeface="Franklin Gothic Medium"/>
                <a:cs typeface="Franklin Gothic Medium"/>
              </a:rPr>
              <a:t>ic</a:t>
            </a:r>
            <a:r>
              <a:rPr dirty="0" sz="2000" b="1">
                <a:latin typeface="Franklin Gothic Medium"/>
                <a:cs typeface="Franklin Gothic Medium"/>
              </a:rPr>
              <a:t>alcic</a:t>
            </a:r>
            <a:r>
              <a:rPr dirty="0" sz="2000" spc="15" b="1">
                <a:latin typeface="Franklin Gothic Medium"/>
                <a:cs typeface="Franklin Gothic Medium"/>
              </a:rPr>
              <a:t>o</a:t>
            </a:r>
            <a:r>
              <a:rPr dirty="0" sz="2000" b="1">
                <a:latin typeface="Franklin Gothic Medium"/>
                <a:cs typeface="Franklin Gothic Medium"/>
              </a:rPr>
              <a:t>.</a:t>
            </a:r>
            <a:r>
              <a:rPr dirty="0" sz="2000" spc="-50" b="1">
                <a:latin typeface="Franklin Gothic Medium"/>
                <a:cs typeface="Franklin Gothic Medium"/>
              </a:rPr>
              <a:t> </a:t>
            </a:r>
            <a:r>
              <a:rPr dirty="0" sz="2000" b="1">
                <a:latin typeface="Franklin Gothic Medium"/>
                <a:cs typeface="Franklin Gothic Medium"/>
              </a:rPr>
              <a:t>Q</a:t>
            </a:r>
            <a:r>
              <a:rPr dirty="0" sz="2000" spc="15" b="1">
                <a:latin typeface="Franklin Gothic Medium"/>
                <a:cs typeface="Franklin Gothic Medium"/>
              </a:rPr>
              <a:t>ue</a:t>
            </a:r>
            <a:r>
              <a:rPr dirty="0" sz="2000" spc="-15" b="1">
                <a:latin typeface="Franklin Gothic Medium"/>
                <a:cs typeface="Franklin Gothic Medium"/>
              </a:rPr>
              <a:t>s</a:t>
            </a:r>
            <a:r>
              <a:rPr dirty="0" sz="2000" spc="-45" b="1">
                <a:latin typeface="Franklin Gothic Medium"/>
                <a:cs typeface="Franklin Gothic Medium"/>
              </a:rPr>
              <a:t>t</a:t>
            </a:r>
            <a:r>
              <a:rPr dirty="0" sz="2000" b="1">
                <a:latin typeface="Franklin Gothic Medium"/>
                <a:cs typeface="Franklin Gothic Medium"/>
              </a:rPr>
              <a:t>o</a:t>
            </a:r>
            <a:r>
              <a:rPr dirty="0" sz="2000" spc="-40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s</a:t>
            </a:r>
            <a:r>
              <a:rPr dirty="0" sz="2000" spc="5" b="1">
                <a:latin typeface="Franklin Gothic Medium"/>
                <a:cs typeface="Franklin Gothic Medium"/>
              </a:rPr>
              <a:t>a</a:t>
            </a:r>
            <a:r>
              <a:rPr dirty="0" sz="2000" spc="10" b="1">
                <a:latin typeface="Franklin Gothic Medium"/>
                <a:cs typeface="Franklin Gothic Medium"/>
              </a:rPr>
              <a:t>l</a:t>
            </a:r>
            <a:r>
              <a:rPr dirty="0" sz="2000" b="1">
                <a:latin typeface="Franklin Gothic Medium"/>
                <a:cs typeface="Franklin Gothic Medium"/>
              </a:rPr>
              <a:t>e</a:t>
            </a:r>
            <a:r>
              <a:rPr dirty="0" sz="2000" b="1"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latin typeface="Franklin Gothic Medium"/>
                <a:cs typeface="Franklin Gothic Medium"/>
              </a:rPr>
              <a:t>v</a:t>
            </a:r>
            <a:r>
              <a:rPr dirty="0" sz="2000" spc="10" b="1">
                <a:latin typeface="Franklin Gothic Medium"/>
                <a:cs typeface="Franklin Gothic Medium"/>
              </a:rPr>
              <a:t>i</a:t>
            </a:r>
            <a:r>
              <a:rPr dirty="0" sz="2000" spc="-5" b="1">
                <a:latin typeface="Franklin Gothic Medium"/>
                <a:cs typeface="Franklin Gothic Medium"/>
              </a:rPr>
              <a:t>en</a:t>
            </a:r>
            <a:r>
              <a:rPr dirty="0" sz="2000" b="1">
                <a:latin typeface="Franklin Gothic Medium"/>
                <a:cs typeface="Franklin Gothic Medium"/>
              </a:rPr>
              <a:t>e</a:t>
            </a:r>
            <a:r>
              <a:rPr dirty="0" sz="2000" spc="-40" b="1"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latin typeface="Franklin Gothic Medium"/>
                <a:cs typeface="Franklin Gothic Medium"/>
              </a:rPr>
              <a:t>d</a:t>
            </a:r>
            <a:r>
              <a:rPr dirty="0" sz="2000" spc="10" b="1">
                <a:latin typeface="Franklin Gothic Medium"/>
                <a:cs typeface="Franklin Gothic Medium"/>
              </a:rPr>
              <a:t>e</a:t>
            </a:r>
            <a:r>
              <a:rPr dirty="0" sz="2000" spc="5" b="1">
                <a:latin typeface="Franklin Gothic Medium"/>
                <a:cs typeface="Franklin Gothic Medium"/>
              </a:rPr>
              <a:t>p</a:t>
            </a:r>
            <a:r>
              <a:rPr dirty="0" sz="2000" b="1">
                <a:latin typeface="Franklin Gothic Medium"/>
                <a:cs typeface="Franklin Gothic Medium"/>
              </a:rPr>
              <a:t>osita</a:t>
            </a:r>
            <a:r>
              <a:rPr dirty="0" sz="2000" spc="-35" b="1">
                <a:latin typeface="Franklin Gothic Medium"/>
                <a:cs typeface="Franklin Gothic Medium"/>
              </a:rPr>
              <a:t>t</a:t>
            </a:r>
            <a:r>
              <a:rPr dirty="0" sz="2000" b="1">
                <a:latin typeface="Franklin Gothic Medium"/>
                <a:cs typeface="Franklin Gothic Medium"/>
              </a:rPr>
              <a:t>o</a:t>
            </a:r>
            <a:r>
              <a:rPr dirty="0" sz="2000" spc="-50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s</a:t>
            </a:r>
            <a:r>
              <a:rPr dirty="0" sz="2000" b="1">
                <a:latin typeface="Franklin Gothic Medium"/>
                <a:cs typeface="Franklin Gothic Medium"/>
              </a:rPr>
              <a:t>o</a:t>
            </a:r>
            <a:r>
              <a:rPr dirty="0" sz="2000" spc="5" b="1">
                <a:latin typeface="Franklin Gothic Medium"/>
                <a:cs typeface="Franklin Gothic Medium"/>
              </a:rPr>
              <a:t>t</a:t>
            </a:r>
            <a:r>
              <a:rPr dirty="0" sz="2000" spc="-25" b="1">
                <a:latin typeface="Franklin Gothic Medium"/>
                <a:cs typeface="Franklin Gothic Medium"/>
              </a:rPr>
              <a:t>t</a:t>
            </a:r>
            <a:r>
              <a:rPr dirty="0" sz="2000" b="1">
                <a:latin typeface="Franklin Gothic Medium"/>
                <a:cs typeface="Franklin Gothic Medium"/>
              </a:rPr>
              <a:t>o</a:t>
            </a:r>
            <a:r>
              <a:rPr dirty="0" sz="2000" spc="-45" b="1">
                <a:latin typeface="Franklin Gothic Medium"/>
                <a:cs typeface="Franklin Gothic Medium"/>
              </a:rPr>
              <a:t> </a:t>
            </a:r>
            <a:r>
              <a:rPr dirty="0" sz="2000" spc="-10" b="1">
                <a:latin typeface="Franklin Gothic Medium"/>
                <a:cs typeface="Franklin Gothic Medium"/>
              </a:rPr>
              <a:t>f</a:t>
            </a:r>
            <a:r>
              <a:rPr dirty="0" sz="2000" b="1">
                <a:latin typeface="Franklin Gothic Medium"/>
                <a:cs typeface="Franklin Gothic Medium"/>
              </a:rPr>
              <a:t>or</a:t>
            </a:r>
            <a:r>
              <a:rPr dirty="0" sz="2000" spc="5" b="1">
                <a:latin typeface="Franklin Gothic Medium"/>
                <a:cs typeface="Franklin Gothic Medium"/>
              </a:rPr>
              <a:t>m</a:t>
            </a:r>
            <a:r>
              <a:rPr dirty="0" sz="2000" b="1">
                <a:latin typeface="Franklin Gothic Medium"/>
                <a:cs typeface="Franklin Gothic Medium"/>
              </a:rPr>
              <a:t>a</a:t>
            </a:r>
            <a:r>
              <a:rPr dirty="0" sz="2000" spc="-30" b="1"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latin typeface="Franklin Gothic Medium"/>
                <a:cs typeface="Franklin Gothic Medium"/>
              </a:rPr>
              <a:t>d</a:t>
            </a:r>
            <a:r>
              <a:rPr dirty="0" sz="2000" b="1">
                <a:latin typeface="Franklin Gothic Medium"/>
                <a:cs typeface="Franklin Gothic Medium"/>
              </a:rPr>
              <a:t>i</a:t>
            </a:r>
            <a:r>
              <a:rPr dirty="0" sz="2000" b="1">
                <a:latin typeface="Franklin Gothic Medium"/>
                <a:cs typeface="Franklin Gothic Medium"/>
              </a:rPr>
              <a:t> </a:t>
            </a:r>
            <a:r>
              <a:rPr dirty="0" sz="2000" spc="10" b="1" u="heavy">
                <a:latin typeface="Franklin Gothic Medium"/>
                <a:cs typeface="Franklin Gothic Medium"/>
              </a:rPr>
              <a:t>c</a:t>
            </a:r>
            <a:r>
              <a:rPr dirty="0" sz="2000" spc="5" b="1" u="heavy">
                <a:latin typeface="Franklin Gothic Medium"/>
                <a:cs typeface="Franklin Gothic Medium"/>
              </a:rPr>
              <a:t>r</a:t>
            </a:r>
            <a:r>
              <a:rPr dirty="0" sz="2000" spc="10" b="1" u="heavy">
                <a:latin typeface="Franklin Gothic Medium"/>
                <a:cs typeface="Franklin Gothic Medium"/>
              </a:rPr>
              <a:t>i</a:t>
            </a:r>
            <a:r>
              <a:rPr dirty="0" sz="2000" spc="-5" b="1" u="heavy">
                <a:latin typeface="Franklin Gothic Medium"/>
                <a:cs typeface="Franklin Gothic Medium"/>
              </a:rPr>
              <a:t>stalli</a:t>
            </a:r>
            <a:r>
              <a:rPr dirty="0" sz="2000" spc="-50" b="1" u="heavy">
                <a:latin typeface="Franklin Gothic Medium"/>
                <a:cs typeface="Franklin Gothic Medium"/>
              </a:rPr>
              <a:t> </a:t>
            </a:r>
            <a:r>
              <a:rPr dirty="0" sz="2000" spc="10" b="1" u="heavy">
                <a:latin typeface="Franklin Gothic Medium"/>
                <a:cs typeface="Franklin Gothic Medium"/>
              </a:rPr>
              <a:t>d</a:t>
            </a:r>
            <a:r>
              <a:rPr dirty="0" sz="2000" b="1" u="heavy">
                <a:latin typeface="Franklin Gothic Medium"/>
                <a:cs typeface="Franklin Gothic Medium"/>
              </a:rPr>
              <a:t>i</a:t>
            </a:r>
            <a:r>
              <a:rPr dirty="0" sz="2000" spc="-10" b="1" u="heavy">
                <a:latin typeface="Franklin Gothic Medium"/>
                <a:cs typeface="Franklin Gothic Medium"/>
              </a:rPr>
              <a:t> </a:t>
            </a:r>
            <a:r>
              <a:rPr dirty="0" sz="2000" spc="10" b="1" u="heavy">
                <a:latin typeface="Franklin Gothic Medium"/>
                <a:cs typeface="Franklin Gothic Medium"/>
              </a:rPr>
              <a:t>id</a:t>
            </a:r>
            <a:r>
              <a:rPr dirty="0" sz="2000" b="1" u="heavy">
                <a:latin typeface="Franklin Gothic Medium"/>
                <a:cs typeface="Franklin Gothic Medium"/>
              </a:rPr>
              <a:t>rossiapa</a:t>
            </a:r>
            <a:r>
              <a:rPr dirty="0" sz="2000" spc="5" b="1" u="heavy">
                <a:latin typeface="Franklin Gothic Medium"/>
                <a:cs typeface="Franklin Gothic Medium"/>
              </a:rPr>
              <a:t>t</a:t>
            </a:r>
            <a:r>
              <a:rPr dirty="0" sz="2000" b="1" u="heavy">
                <a:latin typeface="Franklin Gothic Medium"/>
                <a:cs typeface="Franklin Gothic Medium"/>
              </a:rPr>
              <a:t>i</a:t>
            </a:r>
            <a:r>
              <a:rPr dirty="0" sz="2000" spc="-35" b="1" u="heavy">
                <a:latin typeface="Franklin Gothic Medium"/>
                <a:cs typeface="Franklin Gothic Medium"/>
              </a:rPr>
              <a:t>t</a:t>
            </a:r>
            <a:r>
              <a:rPr dirty="0" sz="2000" spc="15" b="1" u="heavy">
                <a:latin typeface="Franklin Gothic Medium"/>
                <a:cs typeface="Franklin Gothic Medium"/>
              </a:rPr>
              <a:t>e</a:t>
            </a:r>
            <a:r>
              <a:rPr dirty="0" sz="2000" b="1">
                <a:latin typeface="Franklin Gothic Medium"/>
                <a:cs typeface="Franklin Gothic Medium"/>
              </a:rPr>
              <a:t>.</a:t>
            </a:r>
            <a:r>
              <a:rPr dirty="0" sz="2000" spc="-50" b="1"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latin typeface="Franklin Gothic Medium"/>
                <a:cs typeface="Franklin Gothic Medium"/>
              </a:rPr>
              <a:t>So</a:t>
            </a:r>
            <a:r>
              <a:rPr dirty="0" sz="2000" b="1">
                <a:latin typeface="Franklin Gothic Medium"/>
                <a:cs typeface="Franklin Gothic Medium"/>
              </a:rPr>
              <a:t>no</a:t>
            </a:r>
            <a:r>
              <a:rPr dirty="0" sz="2000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p</a:t>
            </a:r>
            <a:r>
              <a:rPr dirty="0" sz="2000" spc="5" b="1">
                <a:latin typeface="Franklin Gothic Medium"/>
                <a:cs typeface="Franklin Gothic Medium"/>
              </a:rPr>
              <a:t>r</a:t>
            </a:r>
            <a:r>
              <a:rPr dirty="0" sz="2000" spc="-5" b="1">
                <a:latin typeface="Franklin Gothic Medium"/>
                <a:cs typeface="Franklin Gothic Medium"/>
              </a:rPr>
              <a:t>e</a:t>
            </a:r>
            <a:r>
              <a:rPr dirty="0" sz="2000" spc="5" b="1">
                <a:latin typeface="Franklin Gothic Medium"/>
                <a:cs typeface="Franklin Gothic Medium"/>
              </a:rPr>
              <a:t>s</a:t>
            </a:r>
            <a:r>
              <a:rPr dirty="0" sz="2000" spc="-5" b="1">
                <a:latin typeface="Franklin Gothic Medium"/>
                <a:cs typeface="Franklin Gothic Medium"/>
              </a:rPr>
              <a:t>ent</a:t>
            </a:r>
            <a:r>
              <a:rPr dirty="0" sz="2000" b="1">
                <a:latin typeface="Franklin Gothic Medium"/>
                <a:cs typeface="Franklin Gothic Medium"/>
              </a:rPr>
              <a:t>i</a:t>
            </a:r>
            <a:r>
              <a:rPr dirty="0" sz="2000" spc="-40" b="1"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latin typeface="Franklin Gothic Medium"/>
                <a:cs typeface="Franklin Gothic Medium"/>
              </a:rPr>
              <a:t>a</a:t>
            </a:r>
            <a:r>
              <a:rPr dirty="0" sz="2000" spc="10" b="1">
                <a:latin typeface="Franklin Gothic Medium"/>
                <a:cs typeface="Franklin Gothic Medium"/>
              </a:rPr>
              <a:t>l</a:t>
            </a:r>
            <a:r>
              <a:rPr dirty="0" sz="2000" b="1">
                <a:latin typeface="Franklin Gothic Medium"/>
                <a:cs typeface="Franklin Gothic Medium"/>
              </a:rPr>
              <a:t>t</a:t>
            </a:r>
            <a:r>
              <a:rPr dirty="0" sz="2000" spc="5" b="1">
                <a:latin typeface="Franklin Gothic Medium"/>
                <a:cs typeface="Franklin Gothic Medium"/>
              </a:rPr>
              <a:t>r</a:t>
            </a:r>
            <a:r>
              <a:rPr dirty="0" sz="2000" b="1">
                <a:latin typeface="Franklin Gothic Medium"/>
                <a:cs typeface="Franklin Gothic Medium"/>
              </a:rPr>
              <a:t>i</a:t>
            </a:r>
            <a:r>
              <a:rPr dirty="0" sz="2000" spc="-45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s</a:t>
            </a:r>
            <a:r>
              <a:rPr dirty="0" sz="2000" spc="5" b="1">
                <a:latin typeface="Franklin Gothic Medium"/>
                <a:cs typeface="Franklin Gothic Medium"/>
              </a:rPr>
              <a:t>a</a:t>
            </a:r>
            <a:r>
              <a:rPr dirty="0" sz="2000" spc="10" b="1">
                <a:latin typeface="Franklin Gothic Medium"/>
                <a:cs typeface="Franklin Gothic Medium"/>
              </a:rPr>
              <a:t>l</a:t>
            </a:r>
            <a:r>
              <a:rPr dirty="0" sz="2000" b="1">
                <a:latin typeface="Franklin Gothic Medium"/>
                <a:cs typeface="Franklin Gothic Medium"/>
              </a:rPr>
              <a:t>i</a:t>
            </a:r>
            <a:r>
              <a:rPr dirty="0" sz="2000" spc="-45" b="1">
                <a:latin typeface="Franklin Gothic Medium"/>
                <a:cs typeface="Franklin Gothic Medium"/>
              </a:rPr>
              <a:t> </a:t>
            </a:r>
            <a:r>
              <a:rPr dirty="0" sz="2000" b="1">
                <a:latin typeface="Franklin Gothic Medium"/>
                <a:cs typeface="Franklin Gothic Medium"/>
              </a:rPr>
              <a:t>q</a:t>
            </a:r>
            <a:r>
              <a:rPr dirty="0" sz="2000" spc="15" b="1">
                <a:latin typeface="Franklin Gothic Medium"/>
                <a:cs typeface="Franklin Gothic Medium"/>
              </a:rPr>
              <a:t>u</a:t>
            </a:r>
            <a:r>
              <a:rPr dirty="0" sz="2000" spc="5" b="1">
                <a:latin typeface="Franklin Gothic Medium"/>
                <a:cs typeface="Franklin Gothic Medium"/>
              </a:rPr>
              <a:t>a</a:t>
            </a:r>
            <a:r>
              <a:rPr dirty="0" sz="2000" spc="10" b="1">
                <a:latin typeface="Franklin Gothic Medium"/>
                <a:cs typeface="Franklin Gothic Medium"/>
              </a:rPr>
              <a:t>l</a:t>
            </a:r>
            <a:r>
              <a:rPr dirty="0" sz="2000" b="1">
                <a:latin typeface="Franklin Gothic Medium"/>
                <a:cs typeface="Franklin Gothic Medium"/>
              </a:rPr>
              <a:t>i</a:t>
            </a:r>
            <a:r>
              <a:rPr dirty="0" sz="2000" spc="-45" b="1">
                <a:latin typeface="Franklin Gothic Medium"/>
                <a:cs typeface="Franklin Gothic Medium"/>
              </a:rPr>
              <a:t> </a:t>
            </a:r>
            <a:r>
              <a:rPr dirty="0" sz="2000" b="1">
                <a:latin typeface="Franklin Gothic Medium"/>
                <a:cs typeface="Franklin Gothic Medium"/>
              </a:rPr>
              <a:t>:</a:t>
            </a:r>
            <a:endParaRPr sz="2000">
              <a:latin typeface="Franklin Gothic Medium"/>
              <a:cs typeface="Franklin Gothic Medium"/>
            </a:endParaRPr>
          </a:p>
          <a:p>
            <a:pPr marL="596265" marR="457834">
              <a:lnSpc>
                <a:spcPct val="100000"/>
              </a:lnSpc>
            </a:pPr>
            <a:r>
              <a:rPr dirty="0" sz="2000" spc="10" b="1">
                <a:latin typeface="Franklin Gothic Medium"/>
                <a:cs typeface="Franklin Gothic Medium"/>
              </a:rPr>
              <a:t>I</a:t>
            </a:r>
            <a:r>
              <a:rPr dirty="0" sz="2000" b="1">
                <a:latin typeface="Franklin Gothic Medium"/>
                <a:cs typeface="Franklin Gothic Medium"/>
              </a:rPr>
              <a:t>l</a:t>
            </a:r>
            <a:r>
              <a:rPr dirty="0" sz="2000" spc="-45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c</a:t>
            </a:r>
            <a:r>
              <a:rPr dirty="0" sz="2000" spc="5" b="1">
                <a:latin typeface="Franklin Gothic Medium"/>
                <a:cs typeface="Franklin Gothic Medium"/>
              </a:rPr>
              <a:t>ar</a:t>
            </a:r>
            <a:r>
              <a:rPr dirty="0" sz="2000" spc="10" b="1">
                <a:latin typeface="Franklin Gothic Medium"/>
                <a:cs typeface="Franklin Gothic Medium"/>
              </a:rPr>
              <a:t>b</a:t>
            </a:r>
            <a:r>
              <a:rPr dirty="0" sz="2000" spc="5" b="1">
                <a:latin typeface="Franklin Gothic Medium"/>
                <a:cs typeface="Franklin Gothic Medium"/>
              </a:rPr>
              <a:t>o</a:t>
            </a:r>
            <a:r>
              <a:rPr dirty="0" sz="2000" b="1">
                <a:latin typeface="Franklin Gothic Medium"/>
                <a:cs typeface="Franklin Gothic Medium"/>
              </a:rPr>
              <a:t>n</a:t>
            </a:r>
            <a:r>
              <a:rPr dirty="0" sz="2000" spc="10" b="1">
                <a:latin typeface="Franklin Gothic Medium"/>
                <a:cs typeface="Franklin Gothic Medium"/>
              </a:rPr>
              <a:t>a</a:t>
            </a:r>
            <a:r>
              <a:rPr dirty="0" sz="2000" spc="-45" b="1">
                <a:latin typeface="Franklin Gothic Medium"/>
                <a:cs typeface="Franklin Gothic Medium"/>
              </a:rPr>
              <a:t>t</a:t>
            </a:r>
            <a:r>
              <a:rPr dirty="0" sz="2000" b="1">
                <a:latin typeface="Franklin Gothic Medium"/>
                <a:cs typeface="Franklin Gothic Medium"/>
              </a:rPr>
              <a:t>o</a:t>
            </a:r>
            <a:r>
              <a:rPr dirty="0" sz="2000" spc="-50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d</a:t>
            </a:r>
            <a:r>
              <a:rPr dirty="0" sz="2000" b="1">
                <a:latin typeface="Franklin Gothic Medium"/>
                <a:cs typeface="Franklin Gothic Medium"/>
              </a:rPr>
              <a:t>i</a:t>
            </a:r>
            <a:r>
              <a:rPr dirty="0" sz="2000" spc="-25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c</a:t>
            </a:r>
            <a:r>
              <a:rPr dirty="0" sz="2000" spc="5" b="1">
                <a:latin typeface="Franklin Gothic Medium"/>
                <a:cs typeface="Franklin Gothic Medium"/>
              </a:rPr>
              <a:t>a</a:t>
            </a:r>
            <a:r>
              <a:rPr dirty="0" sz="2000" spc="10" b="1">
                <a:latin typeface="Franklin Gothic Medium"/>
                <a:cs typeface="Franklin Gothic Medium"/>
              </a:rPr>
              <a:t>lc</a:t>
            </a:r>
            <a:r>
              <a:rPr dirty="0" sz="2000" b="1">
                <a:latin typeface="Franklin Gothic Medium"/>
                <a:cs typeface="Franklin Gothic Medium"/>
              </a:rPr>
              <a:t>io</a:t>
            </a:r>
            <a:r>
              <a:rPr dirty="0" sz="2000" spc="-50" b="1">
                <a:latin typeface="Franklin Gothic Medium"/>
                <a:cs typeface="Franklin Gothic Medium"/>
              </a:rPr>
              <a:t> </a:t>
            </a:r>
            <a:r>
              <a:rPr dirty="0" sz="2000" b="1">
                <a:latin typeface="Franklin Gothic Medium"/>
                <a:cs typeface="Franklin Gothic Medium"/>
              </a:rPr>
              <a:t>e</a:t>
            </a:r>
            <a:r>
              <a:rPr dirty="0" sz="2000" spc="5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i</a:t>
            </a:r>
            <a:r>
              <a:rPr dirty="0" sz="2000" b="1">
                <a:latin typeface="Franklin Gothic Medium"/>
                <a:cs typeface="Franklin Gothic Medium"/>
              </a:rPr>
              <a:t>l</a:t>
            </a:r>
            <a:r>
              <a:rPr dirty="0" sz="2000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F</a:t>
            </a:r>
            <a:r>
              <a:rPr dirty="0" sz="2000" b="1">
                <a:latin typeface="Franklin Gothic Medium"/>
                <a:cs typeface="Franklin Gothic Medium"/>
              </a:rPr>
              <a:t>luo</a:t>
            </a:r>
            <a:r>
              <a:rPr dirty="0" sz="2000" spc="-10" b="1">
                <a:latin typeface="Franklin Gothic Medium"/>
                <a:cs typeface="Franklin Gothic Medium"/>
              </a:rPr>
              <a:t>r</a:t>
            </a:r>
            <a:r>
              <a:rPr dirty="0" sz="2000" b="1">
                <a:latin typeface="Franklin Gothic Medium"/>
                <a:cs typeface="Franklin Gothic Medium"/>
              </a:rPr>
              <a:t>u</a:t>
            </a:r>
            <a:r>
              <a:rPr dirty="0" sz="2000" spc="-20" b="1">
                <a:latin typeface="Franklin Gothic Medium"/>
                <a:cs typeface="Franklin Gothic Medium"/>
              </a:rPr>
              <a:t>r</a:t>
            </a:r>
            <a:r>
              <a:rPr dirty="0" sz="2000" b="1">
                <a:latin typeface="Franklin Gothic Medium"/>
                <a:cs typeface="Franklin Gothic Medium"/>
              </a:rPr>
              <a:t>o</a:t>
            </a:r>
            <a:r>
              <a:rPr dirty="0" sz="2000" spc="-40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d</a:t>
            </a:r>
            <a:r>
              <a:rPr dirty="0" sz="2000" b="1">
                <a:latin typeface="Franklin Gothic Medium"/>
                <a:cs typeface="Franklin Gothic Medium"/>
              </a:rPr>
              <a:t>i</a:t>
            </a:r>
            <a:r>
              <a:rPr dirty="0" sz="2000" spc="-25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c</a:t>
            </a:r>
            <a:r>
              <a:rPr dirty="0" sz="2000" spc="5" b="1">
                <a:latin typeface="Franklin Gothic Medium"/>
                <a:cs typeface="Franklin Gothic Medium"/>
              </a:rPr>
              <a:t>a</a:t>
            </a:r>
            <a:r>
              <a:rPr dirty="0" sz="2000" spc="10" b="1">
                <a:latin typeface="Franklin Gothic Medium"/>
                <a:cs typeface="Franklin Gothic Medium"/>
              </a:rPr>
              <a:t>lc</a:t>
            </a:r>
            <a:r>
              <a:rPr dirty="0" sz="2000" b="1">
                <a:latin typeface="Franklin Gothic Medium"/>
                <a:cs typeface="Franklin Gothic Medium"/>
              </a:rPr>
              <a:t>io</a:t>
            </a:r>
            <a:endParaRPr sz="2000">
              <a:latin typeface="Franklin Gothic Medium"/>
              <a:cs typeface="Franklin Gothic Medium"/>
            </a:endParaRPr>
          </a:p>
          <a:p>
            <a:pPr marL="86995">
              <a:lnSpc>
                <a:spcPct val="100000"/>
              </a:lnSpc>
            </a:pPr>
            <a:r>
              <a:rPr dirty="0" sz="2000" spc="5" b="1">
                <a:latin typeface="Franklin Gothic Medium"/>
                <a:cs typeface="Franklin Gothic Medium"/>
              </a:rPr>
              <a:t>(</a:t>
            </a:r>
            <a:r>
              <a:rPr dirty="0" sz="2000" spc="10" b="1">
                <a:latin typeface="Franklin Gothic Medium"/>
                <a:cs typeface="Franklin Gothic Medium"/>
              </a:rPr>
              <a:t>i</a:t>
            </a:r>
            <a:r>
              <a:rPr dirty="0" sz="2000" spc="-5" b="1">
                <a:latin typeface="Franklin Gothic Medium"/>
                <a:cs typeface="Franklin Gothic Medium"/>
              </a:rPr>
              <a:t>mp</a:t>
            </a:r>
            <a:r>
              <a:rPr dirty="0" sz="2000" spc="-10" b="1">
                <a:latin typeface="Franklin Gothic Medium"/>
                <a:cs typeface="Franklin Gothic Medium"/>
              </a:rPr>
              <a:t>o</a:t>
            </a:r>
            <a:r>
              <a:rPr dirty="0" sz="2000" spc="40" b="1">
                <a:latin typeface="Franklin Gothic Medium"/>
                <a:cs typeface="Franklin Gothic Medium"/>
              </a:rPr>
              <a:t>r</a:t>
            </a:r>
            <a:r>
              <a:rPr dirty="0" sz="2000" spc="-5" b="1">
                <a:latin typeface="Franklin Gothic Medium"/>
                <a:cs typeface="Franklin Gothic Medium"/>
              </a:rPr>
              <a:t>t</a:t>
            </a:r>
            <a:r>
              <a:rPr dirty="0" sz="2000" spc="5" b="1">
                <a:latin typeface="Franklin Gothic Medium"/>
                <a:cs typeface="Franklin Gothic Medium"/>
              </a:rPr>
              <a:t>a</a:t>
            </a:r>
            <a:r>
              <a:rPr dirty="0" sz="2000" spc="-5" b="1">
                <a:latin typeface="Franklin Gothic Medium"/>
                <a:cs typeface="Franklin Gothic Medium"/>
              </a:rPr>
              <a:t>n</a:t>
            </a:r>
            <a:r>
              <a:rPr dirty="0" sz="2000" spc="-35" b="1">
                <a:latin typeface="Franklin Gothic Medium"/>
                <a:cs typeface="Franklin Gothic Medium"/>
              </a:rPr>
              <a:t>t</a:t>
            </a:r>
            <a:r>
              <a:rPr dirty="0" sz="2000" b="1">
                <a:latin typeface="Franklin Gothic Medium"/>
                <a:cs typeface="Franklin Gothic Medium"/>
              </a:rPr>
              <a:t>e</a:t>
            </a:r>
            <a:r>
              <a:rPr dirty="0" sz="2000" spc="-50" b="1"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latin typeface="Franklin Gothic Medium"/>
                <a:cs typeface="Franklin Gothic Medium"/>
              </a:rPr>
              <a:t>a</a:t>
            </a:r>
            <a:r>
              <a:rPr dirty="0" sz="2000" b="1">
                <a:latin typeface="Franklin Gothic Medium"/>
                <a:cs typeface="Franklin Gothic Medium"/>
              </a:rPr>
              <a:t>n</a:t>
            </a:r>
            <a:r>
              <a:rPr dirty="0" sz="2000" spc="30" b="1">
                <a:latin typeface="Franklin Gothic Medium"/>
                <a:cs typeface="Franklin Gothic Medium"/>
              </a:rPr>
              <a:t>c</a:t>
            </a:r>
            <a:r>
              <a:rPr dirty="0" sz="2000" spc="15" b="1">
                <a:latin typeface="Franklin Gothic Medium"/>
                <a:cs typeface="Franklin Gothic Medium"/>
              </a:rPr>
              <a:t>h</a:t>
            </a:r>
            <a:r>
              <a:rPr dirty="0" sz="2000" b="1">
                <a:latin typeface="Franklin Gothic Medium"/>
                <a:cs typeface="Franklin Gothic Medium"/>
              </a:rPr>
              <a:t>e</a:t>
            </a:r>
            <a:r>
              <a:rPr dirty="0" sz="2000" spc="-40" b="1">
                <a:latin typeface="Franklin Gothic Medium"/>
                <a:cs typeface="Franklin Gothic Medium"/>
              </a:rPr>
              <a:t> </a:t>
            </a:r>
            <a:r>
              <a:rPr dirty="0" sz="2000" b="1">
                <a:latin typeface="Franklin Gothic Medium"/>
                <a:cs typeface="Franklin Gothic Medium"/>
              </a:rPr>
              <a:t>n</a:t>
            </a:r>
            <a:r>
              <a:rPr dirty="0" sz="2000" spc="20" b="1">
                <a:latin typeface="Franklin Gothic Medium"/>
                <a:cs typeface="Franklin Gothic Medium"/>
              </a:rPr>
              <a:t>e</a:t>
            </a:r>
            <a:r>
              <a:rPr dirty="0" sz="2000" b="1">
                <a:latin typeface="Franklin Gothic Medium"/>
                <a:cs typeface="Franklin Gothic Medium"/>
              </a:rPr>
              <a:t>i</a:t>
            </a:r>
            <a:r>
              <a:rPr dirty="0" sz="2000" spc="-25" b="1"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latin typeface="Franklin Gothic Medium"/>
                <a:cs typeface="Franklin Gothic Medium"/>
              </a:rPr>
              <a:t>d</a:t>
            </a:r>
            <a:r>
              <a:rPr dirty="0" sz="2000" spc="15" b="1">
                <a:latin typeface="Franklin Gothic Medium"/>
                <a:cs typeface="Franklin Gothic Medium"/>
              </a:rPr>
              <a:t>e</a:t>
            </a:r>
            <a:r>
              <a:rPr dirty="0" sz="2000" b="1">
                <a:latin typeface="Franklin Gothic Medium"/>
                <a:cs typeface="Franklin Gothic Medium"/>
              </a:rPr>
              <a:t>n</a:t>
            </a:r>
            <a:r>
              <a:rPr dirty="0" sz="2000" spc="5" b="1">
                <a:latin typeface="Franklin Gothic Medium"/>
                <a:cs typeface="Franklin Gothic Medium"/>
              </a:rPr>
              <a:t>t</a:t>
            </a:r>
            <a:r>
              <a:rPr dirty="0" sz="2000" b="1">
                <a:latin typeface="Franklin Gothic Medium"/>
                <a:cs typeface="Franklin Gothic Medium"/>
              </a:rPr>
              <a:t>i)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30">
                <a:latin typeface="Franklin Gothic Medium"/>
                <a:cs typeface="Franklin Gothic Medium"/>
              </a:rPr>
              <a:t> </a:t>
            </a: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>
                <a:latin typeface="Franklin Gothic Medium"/>
                <a:cs typeface="Franklin Gothic Medium"/>
              </a:rPr>
              <a:t>LL</a:t>
            </a:r>
            <a:r>
              <a:rPr dirty="0" spc="-15">
                <a:latin typeface="Franklin Gothic Medium"/>
                <a:cs typeface="Franklin Gothic Medium"/>
              </a:rPr>
              <a:t>ULE</a:t>
            </a:r>
            <a:r>
              <a:rPr dirty="0" spc="-45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D</a:t>
            </a:r>
            <a:r>
              <a:rPr dirty="0" spc="-10">
                <a:latin typeface="Franklin Gothic Medium"/>
                <a:cs typeface="Franklin Gothic Medium"/>
              </a:rPr>
              <a:t>E</a:t>
            </a:r>
            <a:r>
              <a:rPr dirty="0" spc="-15">
                <a:latin typeface="Franklin Gothic Medium"/>
                <a:cs typeface="Franklin Gothic Medium"/>
              </a:rPr>
              <a:t>L</a:t>
            </a:r>
            <a:r>
              <a:rPr dirty="0" spc="-10">
                <a:latin typeface="Franklin Gothic Medium"/>
                <a:cs typeface="Franklin Gothic Medium"/>
              </a:rPr>
              <a:t> </a:t>
            </a:r>
            <a:r>
              <a:rPr dirty="0">
                <a:latin typeface="Franklin Gothic Medium"/>
                <a:cs typeface="Franklin Gothic Medium"/>
              </a:rPr>
              <a:t>T</a:t>
            </a:r>
            <a:r>
              <a:rPr dirty="0" spc="-10">
                <a:latin typeface="Franklin Gothic Medium"/>
                <a:cs typeface="Franklin Gothic Medium"/>
              </a:rPr>
              <a:t>ESS</a:t>
            </a:r>
            <a:r>
              <a:rPr dirty="0" spc="-5">
                <a:latin typeface="Franklin Gothic Medium"/>
                <a:cs typeface="Franklin Gothic Medium"/>
              </a:rPr>
              <a:t>U</a:t>
            </a:r>
            <a:r>
              <a:rPr dirty="0" spc="-20">
                <a:latin typeface="Franklin Gothic Medium"/>
                <a:cs typeface="Franklin Gothic Medium"/>
              </a:rPr>
              <a:t>T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 </a:t>
            </a:r>
            <a:r>
              <a:rPr dirty="0" spc="-5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SSE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65503" y="1213103"/>
            <a:ext cx="6260592" cy="1472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07464" y="1135380"/>
            <a:ext cx="5426964" cy="1484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447800" y="1143000"/>
            <a:ext cx="6248400" cy="14605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635">
              <a:lnSpc>
                <a:spcPct val="100000"/>
              </a:lnSpc>
            </a:pPr>
            <a:r>
              <a:rPr dirty="0" sz="2400" spc="-10" b="1">
                <a:latin typeface="Franklin Gothic Book"/>
                <a:cs typeface="Franklin Gothic Book"/>
              </a:rPr>
              <a:t>T</a:t>
            </a:r>
            <a:r>
              <a:rPr dirty="0" sz="2400" spc="-5" b="1">
                <a:latin typeface="Franklin Gothic Book"/>
                <a:cs typeface="Franklin Gothic Book"/>
              </a:rPr>
              <a:t>E</a:t>
            </a:r>
            <a:r>
              <a:rPr dirty="0" sz="2400" spc="-20" b="1">
                <a:latin typeface="Franklin Gothic Book"/>
                <a:cs typeface="Franklin Gothic Book"/>
              </a:rPr>
              <a:t>S</a:t>
            </a:r>
            <a:r>
              <a:rPr dirty="0" sz="2400" spc="-25" b="1">
                <a:latin typeface="Franklin Gothic Book"/>
                <a:cs typeface="Franklin Gothic Book"/>
              </a:rPr>
              <a:t>S</a:t>
            </a:r>
            <a:r>
              <a:rPr dirty="0" sz="2400" spc="-15" b="1">
                <a:latin typeface="Franklin Gothic Book"/>
                <a:cs typeface="Franklin Gothic Book"/>
              </a:rPr>
              <a:t>U</a:t>
            </a:r>
            <a:r>
              <a:rPr dirty="0" sz="2400" spc="-95" b="1">
                <a:latin typeface="Franklin Gothic Book"/>
                <a:cs typeface="Franklin Gothic Book"/>
              </a:rPr>
              <a:t>T</a:t>
            </a:r>
            <a:r>
              <a:rPr dirty="0" sz="2400" spc="-20" b="1">
                <a:latin typeface="Franklin Gothic Book"/>
                <a:cs typeface="Franklin Gothic Book"/>
              </a:rPr>
              <a:t>O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5" b="1">
                <a:latin typeface="Franklin Gothic Book"/>
                <a:cs typeface="Franklin Gothic Book"/>
              </a:rPr>
              <a:t>SS</a:t>
            </a:r>
            <a:r>
              <a:rPr dirty="0" sz="2400" spc="-15" b="1">
                <a:latin typeface="Franklin Gothic Book"/>
                <a:cs typeface="Franklin Gothic Book"/>
              </a:rPr>
              <a:t>EO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15" b="1">
                <a:latin typeface="Franklin Gothic Book"/>
                <a:cs typeface="Franklin Gothic Book"/>
              </a:rPr>
              <a:t>AM</a:t>
            </a:r>
            <a:r>
              <a:rPr dirty="0" sz="2400" spc="-5" b="1">
                <a:latin typeface="Franklin Gothic Book"/>
                <a:cs typeface="Franklin Gothic Book"/>
              </a:rPr>
              <a:t>E</a:t>
            </a:r>
            <a:r>
              <a:rPr dirty="0" sz="2400" spc="-15" b="1">
                <a:latin typeface="Franklin Gothic Book"/>
                <a:cs typeface="Franklin Gothic Book"/>
              </a:rPr>
              <a:t>LLAR</a:t>
            </a:r>
            <a:r>
              <a:rPr dirty="0" sz="2400" spc="0" b="1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dirty="0" sz="1600" spc="-10">
                <a:latin typeface="Franklin Gothic Book"/>
                <a:cs typeface="Franklin Gothic Book"/>
              </a:rPr>
              <a:t>Fi</a:t>
            </a:r>
            <a:r>
              <a:rPr dirty="0" sz="1600" spc="-15">
                <a:latin typeface="Franklin Gothic Book"/>
                <a:cs typeface="Franklin Gothic Book"/>
              </a:rPr>
              <a:t>b</a:t>
            </a:r>
            <a:r>
              <a:rPr dirty="0" sz="1600" spc="-10">
                <a:latin typeface="Franklin Gothic Book"/>
                <a:cs typeface="Franklin Gothic Book"/>
              </a:rPr>
              <a:t>re,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llule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tr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ce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sono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raccol</a:t>
            </a:r>
            <a:r>
              <a:rPr dirty="0" sz="1600" spc="-3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in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elle</a:t>
            </a:r>
            <a:endParaRPr sz="1600">
              <a:latin typeface="Franklin Gothic Book"/>
              <a:cs typeface="Franklin Gothic Book"/>
            </a:endParaRPr>
          </a:p>
          <a:p>
            <a:pPr algn="ctr" marL="554990" marR="550545">
              <a:lnSpc>
                <a:spcPts val="1730"/>
              </a:lnSpc>
              <a:spcBef>
                <a:spcPts val="405"/>
              </a:spcBef>
            </a:pP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0">
                <a:latin typeface="Franklin Gothic Book"/>
                <a:cs typeface="Franklin Gothic Book"/>
              </a:rPr>
              <a:t>f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b</a:t>
            </a:r>
            <a:r>
              <a:rPr dirty="0" sz="1600" spc="-10">
                <a:latin typeface="Franklin Gothic Book"/>
                <a:cs typeface="Franklin Gothic Book"/>
              </a:rPr>
              <a:t>re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sono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spos</a:t>
            </a:r>
            <a:r>
              <a:rPr dirty="0" sz="1600" spc="-25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par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llela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en</a:t>
            </a:r>
            <a:r>
              <a:rPr dirty="0" sz="1600" spc="-35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nella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s</a:t>
            </a:r>
            <a:r>
              <a:rPr dirty="0" sz="1600" spc="-3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essa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ella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pe</a:t>
            </a:r>
            <a:r>
              <a:rPr dirty="0" sz="1600" spc="-25">
                <a:latin typeface="Franklin Gothic Book"/>
                <a:cs typeface="Franklin Gothic Book"/>
              </a:rPr>
              <a:t>r</a:t>
            </a:r>
            <a:r>
              <a:rPr dirty="0" sz="1600" spc="-15">
                <a:latin typeface="Franklin Gothic Book"/>
                <a:cs typeface="Franklin Gothic Book"/>
              </a:rPr>
              <a:t>pen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colarm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</a:t>
            </a:r>
            <a:r>
              <a:rPr dirty="0" sz="1600" spc="-3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in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elle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contigue.</a:t>
            </a:r>
            <a:endParaRPr sz="1600">
              <a:latin typeface="Franklin Gothic Book"/>
              <a:cs typeface="Franklin Gothic Book"/>
            </a:endParaRPr>
          </a:p>
          <a:p>
            <a:pPr algn="ctr">
              <a:lnSpc>
                <a:spcPct val="100000"/>
              </a:lnSpc>
              <a:spcBef>
                <a:spcPts val="165"/>
              </a:spcBef>
            </a:pPr>
            <a:r>
              <a:rPr dirty="0" sz="1600" spc="-15">
                <a:latin typeface="Franklin Gothic Book"/>
                <a:cs typeface="Franklin Gothic Book"/>
              </a:rPr>
              <a:t>S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pu</a:t>
            </a:r>
            <a:r>
              <a:rPr dirty="0" sz="1600" spc="-10">
                <a:latin typeface="Franklin Gothic Book"/>
                <a:cs typeface="Franklin Gothic Book"/>
              </a:rPr>
              <a:t>ò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su</a:t>
            </a:r>
            <a:r>
              <a:rPr dirty="0" sz="1600" spc="-5">
                <a:latin typeface="Franklin Gothic Book"/>
                <a:cs typeface="Franklin Gothic Book"/>
              </a:rPr>
              <a:t>d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v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dere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in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due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ti</a:t>
            </a:r>
            <a:r>
              <a:rPr dirty="0" sz="1600" spc="-15">
                <a:latin typeface="Franklin Gothic Book"/>
                <a:cs typeface="Franklin Gothic Book"/>
              </a:rPr>
              <a:t>pi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2504" y="3346703"/>
            <a:ext cx="4203192" cy="14782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2711" y="3268979"/>
            <a:ext cx="3970020" cy="14904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04800" y="3276472"/>
            <a:ext cx="4191000" cy="1465580"/>
          </a:xfrm>
          <a:prstGeom prst="rect">
            <a:avLst/>
          </a:prstGeom>
          <a:solidFill>
            <a:srgbClr val="FFCCCC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 spc="5" b="1">
                <a:latin typeface="Franklin Gothic Book"/>
                <a:cs typeface="Franklin Gothic Book"/>
              </a:rPr>
              <a:t>o</a:t>
            </a:r>
            <a:r>
              <a:rPr dirty="0" sz="2400" spc="10" b="1">
                <a:latin typeface="Franklin Gothic Book"/>
                <a:cs typeface="Franklin Gothic Book"/>
              </a:rPr>
              <a:t>ss</a:t>
            </a:r>
            <a:r>
              <a:rPr dirty="0" sz="2400" b="1">
                <a:latin typeface="Franklin Gothic Book"/>
                <a:cs typeface="Franklin Gothic Book"/>
              </a:rPr>
              <a:t>o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10" b="1">
                <a:latin typeface="Franklin Gothic Book"/>
                <a:cs typeface="Franklin Gothic Book"/>
              </a:rPr>
              <a:t>s</a:t>
            </a:r>
            <a:r>
              <a:rPr dirty="0" sz="2400" spc="-10" b="1">
                <a:latin typeface="Franklin Gothic Book"/>
                <a:cs typeface="Franklin Gothic Book"/>
              </a:rPr>
              <a:t>p</a:t>
            </a:r>
            <a:r>
              <a:rPr dirty="0" sz="2400" spc="-15" b="1">
                <a:latin typeface="Franklin Gothic Book"/>
                <a:cs typeface="Franklin Gothic Book"/>
              </a:rPr>
              <a:t>u</a:t>
            </a:r>
            <a:r>
              <a:rPr dirty="0" sz="2400" spc="-5" b="1">
                <a:latin typeface="Franklin Gothic Book"/>
                <a:cs typeface="Franklin Gothic Book"/>
              </a:rPr>
              <a:t>g</a:t>
            </a:r>
            <a:r>
              <a:rPr dirty="0" sz="2400" b="1">
                <a:latin typeface="Franklin Gothic Book"/>
                <a:cs typeface="Franklin Gothic Book"/>
              </a:rPr>
              <a:t>n</a:t>
            </a:r>
            <a:r>
              <a:rPr dirty="0" sz="2400" spc="-10" b="1">
                <a:latin typeface="Franklin Gothic Book"/>
                <a:cs typeface="Franklin Gothic Book"/>
              </a:rPr>
              <a:t>o</a:t>
            </a:r>
            <a:r>
              <a:rPr dirty="0" sz="2400" b="1">
                <a:latin typeface="Franklin Gothic Book"/>
                <a:cs typeface="Franklin Gothic Book"/>
              </a:rPr>
              <a:t>so</a:t>
            </a:r>
            <a:endParaRPr sz="2400">
              <a:latin typeface="Franklin Gothic Book"/>
              <a:cs typeface="Franklin Gothic Book"/>
            </a:endParaRPr>
          </a:p>
          <a:p>
            <a:pPr algn="ctr" marL="370205" marR="366395">
              <a:lnSpc>
                <a:spcPts val="1730"/>
              </a:lnSpc>
              <a:spcBef>
                <a:spcPts val="425"/>
              </a:spcBef>
            </a:pP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elle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(trab</a:t>
            </a:r>
            <a:r>
              <a:rPr dirty="0" sz="1600" spc="-10">
                <a:latin typeface="Franklin Gothic Book"/>
                <a:cs typeface="Franklin Gothic Book"/>
              </a:rPr>
              <a:t>ec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3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)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40">
                <a:latin typeface="Franklin Gothic Book"/>
                <a:cs typeface="Franklin Gothic Book"/>
              </a:rPr>
              <a:t>f</a:t>
            </a:r>
            <a:r>
              <a:rPr dirty="0" sz="1600" spc="-10">
                <a:latin typeface="Franklin Gothic Book"/>
                <a:cs typeface="Franklin Gothic Book"/>
              </a:rPr>
              <a:t>orm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no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una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r</a:t>
            </a:r>
            <a:r>
              <a:rPr dirty="0" sz="1600" spc="-25">
                <a:latin typeface="Franklin Gothic Book"/>
                <a:cs typeface="Franklin Gothic Book"/>
              </a:rPr>
              <a:t>e</a:t>
            </a:r>
            <a:r>
              <a:rPr dirty="0" sz="1600" spc="-3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 tr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ns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on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le.</a:t>
            </a:r>
            <a:endParaRPr sz="1600">
              <a:latin typeface="Franklin Gothic Book"/>
              <a:cs typeface="Franklin Gothic Book"/>
            </a:endParaRPr>
          </a:p>
          <a:p>
            <a:pPr algn="ctr" marL="253365" marR="248285">
              <a:lnSpc>
                <a:spcPts val="2080"/>
              </a:lnSpc>
              <a:spcBef>
                <a:spcPts val="100"/>
              </a:spcBef>
            </a:pPr>
            <a:r>
              <a:rPr dirty="0" sz="1600" spc="-20">
                <a:latin typeface="Franklin Gothic Book"/>
                <a:cs typeface="Franklin Gothic Book"/>
              </a:rPr>
              <a:t>N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5">
                <a:latin typeface="Franklin Gothic Book"/>
                <a:cs typeface="Franklin Gothic Book"/>
              </a:rPr>
              <a:t>gl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spa</a:t>
            </a:r>
            <a:r>
              <a:rPr dirty="0" sz="1600" spc="-20">
                <a:latin typeface="Franklin Gothic Book"/>
                <a:cs typeface="Franklin Gothic Book"/>
              </a:rPr>
              <a:t>z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l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b</a:t>
            </a:r>
            <a:r>
              <a:rPr dirty="0" sz="1600" spc="-10">
                <a:latin typeface="Franklin Gothic Book"/>
                <a:cs typeface="Franklin Gothic Book"/>
              </a:rPr>
              <a:t>eri</a:t>
            </a:r>
            <a:r>
              <a:rPr dirty="0" sz="1600" spc="-1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(c</a:t>
            </a:r>
            <a:r>
              <a:rPr dirty="0" sz="1600" spc="-50">
                <a:latin typeface="Franklin Gothic Book"/>
                <a:cs typeface="Franklin Gothic Book"/>
              </a:rPr>
              <a:t>a</a:t>
            </a:r>
            <a:r>
              <a:rPr dirty="0" sz="1600" spc="-15">
                <a:latin typeface="Franklin Gothic Book"/>
                <a:cs typeface="Franklin Gothic Book"/>
              </a:rPr>
              <a:t>v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tà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midol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ari)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t</a:t>
            </a:r>
            <a:r>
              <a:rPr dirty="0" sz="1600" spc="-35">
                <a:latin typeface="Franklin Gothic Book"/>
                <a:cs typeface="Franklin Gothic Book"/>
              </a:rPr>
              <a:t>ro</a:t>
            </a:r>
            <a:r>
              <a:rPr dirty="0" sz="1600" spc="-20">
                <a:latin typeface="Franklin Gothic Book"/>
                <a:cs typeface="Franklin Gothic Book"/>
              </a:rPr>
              <a:t>v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il</a:t>
            </a:r>
            <a:r>
              <a:rPr dirty="0" sz="1600" spc="-10">
                <a:latin typeface="Franklin Gothic Book"/>
                <a:cs typeface="Franklin Gothic Book"/>
              </a:rPr>
              <a:t> midol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osseo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35">
                <a:latin typeface="Franklin Gothic Book"/>
                <a:cs typeface="Franklin Gothic Book"/>
              </a:rPr>
              <a:t>r</a:t>
            </a:r>
            <a:r>
              <a:rPr dirty="0" sz="1600" spc="-10">
                <a:latin typeface="Franklin Gothic Book"/>
                <a:cs typeface="Franklin Gothic Book"/>
              </a:rPr>
              <a:t>oss</a:t>
            </a:r>
            <a:r>
              <a:rPr dirty="0" sz="1600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.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70703" y="3346703"/>
            <a:ext cx="3898392" cy="1676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867655" y="3268979"/>
            <a:ext cx="3953255" cy="14356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953000" y="3276600"/>
            <a:ext cx="3886200" cy="1664970"/>
          </a:xfrm>
          <a:prstGeom prst="rect">
            <a:avLst/>
          </a:prstGeom>
          <a:solidFill>
            <a:srgbClr val="FFCCCC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 spc="5" b="1">
                <a:latin typeface="Franklin Gothic Book"/>
                <a:cs typeface="Franklin Gothic Book"/>
              </a:rPr>
              <a:t>o</a:t>
            </a:r>
            <a:r>
              <a:rPr dirty="0" sz="2400" spc="10" b="1">
                <a:latin typeface="Franklin Gothic Book"/>
                <a:cs typeface="Franklin Gothic Book"/>
              </a:rPr>
              <a:t>ss</a:t>
            </a:r>
            <a:r>
              <a:rPr dirty="0" sz="2400" b="1">
                <a:latin typeface="Franklin Gothic Book"/>
                <a:cs typeface="Franklin Gothic Book"/>
              </a:rPr>
              <a:t>o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5" b="1">
                <a:latin typeface="Franklin Gothic Book"/>
                <a:cs typeface="Franklin Gothic Book"/>
              </a:rPr>
              <a:t>co</a:t>
            </a:r>
            <a:r>
              <a:rPr dirty="0" sz="2400" spc="-15" b="1">
                <a:latin typeface="Franklin Gothic Book"/>
                <a:cs typeface="Franklin Gothic Book"/>
              </a:rPr>
              <a:t>m</a:t>
            </a:r>
            <a:r>
              <a:rPr dirty="0" sz="2400" spc="-10" b="1">
                <a:latin typeface="Franklin Gothic Book"/>
                <a:cs typeface="Franklin Gothic Book"/>
              </a:rPr>
              <a:t>p</a:t>
            </a:r>
            <a:r>
              <a:rPr dirty="0" sz="2400" b="1">
                <a:latin typeface="Franklin Gothic Book"/>
                <a:cs typeface="Franklin Gothic Book"/>
              </a:rPr>
              <a:t>at</a:t>
            </a:r>
            <a:r>
              <a:rPr dirty="0" sz="2400" spc="-25" b="1">
                <a:latin typeface="Franklin Gothic Book"/>
                <a:cs typeface="Franklin Gothic Book"/>
              </a:rPr>
              <a:t>t</a:t>
            </a:r>
            <a:r>
              <a:rPr dirty="0" sz="2400" b="1">
                <a:latin typeface="Franklin Gothic Book"/>
                <a:cs typeface="Franklin Gothic Book"/>
              </a:rPr>
              <a:t>o</a:t>
            </a:r>
            <a:endParaRPr sz="2400">
              <a:latin typeface="Franklin Gothic Book"/>
              <a:cs typeface="Franklin Gothic Book"/>
            </a:endParaRPr>
          </a:p>
          <a:p>
            <a:pPr algn="ctr" marL="110489" marR="104775">
              <a:lnSpc>
                <a:spcPct val="100000"/>
              </a:lnSpc>
              <a:spcBef>
                <a:spcPts val="210"/>
              </a:spcBef>
            </a:pP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elle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spong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no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par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llela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en</a:t>
            </a:r>
            <a:r>
              <a:rPr dirty="0" sz="1600" spc="-35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le,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40">
                <a:latin typeface="Franklin Gothic Book"/>
                <a:cs typeface="Franklin Gothic Book"/>
              </a:rPr>
              <a:t>f</a:t>
            </a:r>
            <a:r>
              <a:rPr dirty="0" sz="1600" spc="-10">
                <a:latin typeface="Franklin Gothic Book"/>
                <a:cs typeface="Franklin Gothic Book"/>
              </a:rPr>
              <a:t>orm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ndo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strutture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cilIndr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che</a:t>
            </a:r>
            <a:r>
              <a:rPr dirty="0" sz="1600" spc="-15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O</a:t>
            </a:r>
            <a:r>
              <a:rPr dirty="0" sz="1600" spc="-35" b="1">
                <a:latin typeface="Franklin Gothic Book"/>
                <a:cs typeface="Franklin Gothic Book"/>
              </a:rPr>
              <a:t>S</a:t>
            </a:r>
            <a:r>
              <a:rPr dirty="0" sz="1600" spc="0" b="1">
                <a:latin typeface="Franklin Gothic Book"/>
                <a:cs typeface="Franklin Gothic Book"/>
              </a:rPr>
              <a:t>T</a:t>
            </a:r>
            <a:r>
              <a:rPr dirty="0" sz="1600" b="1">
                <a:latin typeface="Franklin Gothic Book"/>
                <a:cs typeface="Franklin Gothic Book"/>
              </a:rPr>
              <a:t>EO</a:t>
            </a:r>
            <a:r>
              <a:rPr dirty="0" sz="1600" spc="-20" b="1">
                <a:latin typeface="Franklin Gothic Book"/>
                <a:cs typeface="Franklin Gothic Book"/>
              </a:rPr>
              <a:t>N</a:t>
            </a:r>
            <a:r>
              <a:rPr dirty="0" sz="1600" spc="5" b="1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. App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re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ad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occhio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nudo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co</a:t>
            </a:r>
            <a:r>
              <a:rPr dirty="0" sz="1600" spc="-20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una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s</a:t>
            </a:r>
            <a:r>
              <a:rPr dirty="0" sz="1600" spc="-5">
                <a:latin typeface="Franklin Gothic Book"/>
                <a:cs typeface="Franklin Gothic Book"/>
              </a:rPr>
              <a:t>s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endParaRPr sz="1600">
              <a:latin typeface="Franklin Gothic Book"/>
              <a:cs typeface="Franklin Gothic Book"/>
            </a:endParaRPr>
          </a:p>
          <a:p>
            <a:pPr algn="ctr">
              <a:lnSpc>
                <a:spcPts val="1730"/>
              </a:lnSpc>
            </a:pPr>
            <a:r>
              <a:rPr dirty="0" sz="1600" spc="-10">
                <a:latin typeface="Franklin Gothic Book"/>
                <a:cs typeface="Franklin Gothic Book"/>
              </a:rPr>
              <a:t>so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ida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continua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65503" y="5327903"/>
            <a:ext cx="6412992" cy="11186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62455" y="5250179"/>
            <a:ext cx="6448044" cy="11369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47800" y="5257800"/>
            <a:ext cx="6400800" cy="1106805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 spc="-10" b="1">
                <a:latin typeface="Franklin Gothic Book"/>
                <a:cs typeface="Franklin Gothic Book"/>
              </a:rPr>
              <a:t>T</a:t>
            </a:r>
            <a:r>
              <a:rPr dirty="0" sz="2400" spc="-5" b="1">
                <a:latin typeface="Franklin Gothic Book"/>
                <a:cs typeface="Franklin Gothic Book"/>
              </a:rPr>
              <a:t>E</a:t>
            </a:r>
            <a:r>
              <a:rPr dirty="0" sz="2400" spc="-20" b="1">
                <a:latin typeface="Franklin Gothic Book"/>
                <a:cs typeface="Franklin Gothic Book"/>
              </a:rPr>
              <a:t>S</a:t>
            </a:r>
            <a:r>
              <a:rPr dirty="0" sz="2400" spc="-25" b="1">
                <a:latin typeface="Franklin Gothic Book"/>
                <a:cs typeface="Franklin Gothic Book"/>
              </a:rPr>
              <a:t>S</a:t>
            </a:r>
            <a:r>
              <a:rPr dirty="0" sz="2400" spc="-15" b="1">
                <a:latin typeface="Franklin Gothic Book"/>
                <a:cs typeface="Franklin Gothic Book"/>
              </a:rPr>
              <a:t>U</a:t>
            </a:r>
            <a:r>
              <a:rPr dirty="0" sz="2400" spc="-95" b="1">
                <a:latin typeface="Franklin Gothic Book"/>
                <a:cs typeface="Franklin Gothic Book"/>
              </a:rPr>
              <a:t>T</a:t>
            </a:r>
            <a:r>
              <a:rPr dirty="0" sz="2400" spc="-20" b="1">
                <a:latin typeface="Franklin Gothic Book"/>
                <a:cs typeface="Franklin Gothic Book"/>
              </a:rPr>
              <a:t>O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5" b="1">
                <a:latin typeface="Franklin Gothic Book"/>
                <a:cs typeface="Franklin Gothic Book"/>
              </a:rPr>
              <a:t>SS</a:t>
            </a:r>
            <a:r>
              <a:rPr dirty="0" sz="2400" spc="-15" b="1">
                <a:latin typeface="Franklin Gothic Book"/>
                <a:cs typeface="Franklin Gothic Book"/>
              </a:rPr>
              <a:t>EO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20" b="1">
                <a:latin typeface="Franklin Gothic Book"/>
                <a:cs typeface="Franklin Gothic Book"/>
              </a:rPr>
              <a:t>N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20" b="1">
                <a:latin typeface="Franklin Gothic Book"/>
                <a:cs typeface="Franklin Gothic Book"/>
              </a:rPr>
              <a:t>N</a:t>
            </a:r>
            <a:r>
              <a:rPr dirty="0" sz="2400" spc="-35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L</a:t>
            </a:r>
            <a:r>
              <a:rPr dirty="0" sz="2400" spc="-15" b="1">
                <a:latin typeface="Franklin Gothic Book"/>
                <a:cs typeface="Franklin Gothic Book"/>
              </a:rPr>
              <a:t>AM</a:t>
            </a:r>
            <a:r>
              <a:rPr dirty="0" sz="2400" spc="-5" b="1">
                <a:latin typeface="Franklin Gothic Book"/>
                <a:cs typeface="Franklin Gothic Book"/>
              </a:rPr>
              <a:t>E</a:t>
            </a:r>
            <a:r>
              <a:rPr dirty="0" sz="2400" spc="-15" b="1">
                <a:latin typeface="Franklin Gothic Book"/>
                <a:cs typeface="Franklin Gothic Book"/>
              </a:rPr>
              <a:t>LLARE</a:t>
            </a:r>
            <a:endParaRPr sz="2400">
              <a:latin typeface="Franklin Gothic Book"/>
              <a:cs typeface="Franklin Gothic Book"/>
            </a:endParaRPr>
          </a:p>
          <a:p>
            <a:pPr algn="ctr" marL="245745" marR="167640">
              <a:lnSpc>
                <a:spcPts val="2260"/>
              </a:lnSpc>
              <a:spcBef>
                <a:spcPts val="880"/>
              </a:spcBef>
            </a:pPr>
            <a:r>
              <a:rPr dirty="0" sz="2000">
                <a:latin typeface="Franklin Gothic Book"/>
                <a:cs typeface="Franklin Gothic Book"/>
              </a:rPr>
              <a:t>le </a:t>
            </a:r>
            <a:r>
              <a:rPr dirty="0" sz="2000" spc="5">
                <a:latin typeface="Franklin Gothic Book"/>
                <a:cs typeface="Franklin Gothic Book"/>
              </a:rPr>
              <a:t>f</a:t>
            </a:r>
            <a:r>
              <a:rPr dirty="0" sz="2000" spc="-5">
                <a:latin typeface="Franklin Gothic Book"/>
                <a:cs typeface="Franklin Gothic Book"/>
              </a:rPr>
              <a:t>ibr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coll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-5">
                <a:latin typeface="Franklin Gothic Book"/>
                <a:cs typeface="Franklin Gothic Book"/>
              </a:rPr>
              <a:t>gen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sono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raccol</a:t>
            </a:r>
            <a:r>
              <a:rPr dirty="0" sz="2000" spc="-5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 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g</a:t>
            </a:r>
            <a:r>
              <a:rPr dirty="0" sz="2000" spc="-4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os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 spc="-15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ci</a:t>
            </a:r>
            <a:r>
              <a:rPr dirty="0" sz="2000" spc="-5">
                <a:latin typeface="Franklin Gothic Book"/>
                <a:cs typeface="Franklin Gothic Book"/>
              </a:rPr>
              <a:t> par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eli</a:t>
            </a:r>
            <a:r>
              <a:rPr dirty="0" sz="2000" spc="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intrecci</a:t>
            </a:r>
            <a:r>
              <a:rPr dirty="0" sz="2000">
                <a:latin typeface="Franklin Gothic Book"/>
                <a:cs typeface="Franklin Gothic Book"/>
              </a:rPr>
              <a:t>ati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00300" y="2597404"/>
            <a:ext cx="2173605" cy="693420"/>
          </a:xfrm>
          <a:custGeom>
            <a:avLst/>
            <a:gdLst/>
            <a:ahLst/>
            <a:cxnLst/>
            <a:rect l="l" t="t" r="r" b="b"/>
            <a:pathLst>
              <a:path w="2173604" h="693420">
                <a:moveTo>
                  <a:pt x="61468" y="620268"/>
                </a:moveTo>
                <a:lnTo>
                  <a:pt x="0" y="679196"/>
                </a:lnTo>
                <a:lnTo>
                  <a:pt x="84074" y="693038"/>
                </a:lnTo>
                <a:lnTo>
                  <a:pt x="75828" y="666496"/>
                </a:lnTo>
                <a:lnTo>
                  <a:pt x="62483" y="666496"/>
                </a:lnTo>
                <a:lnTo>
                  <a:pt x="58800" y="654304"/>
                </a:lnTo>
                <a:lnTo>
                  <a:pt x="70878" y="650560"/>
                </a:lnTo>
                <a:lnTo>
                  <a:pt x="61468" y="620268"/>
                </a:lnTo>
                <a:close/>
              </a:path>
              <a:path w="2173604" h="693420">
                <a:moveTo>
                  <a:pt x="70878" y="650560"/>
                </a:moveTo>
                <a:lnTo>
                  <a:pt x="58800" y="654304"/>
                </a:lnTo>
                <a:lnTo>
                  <a:pt x="62483" y="666496"/>
                </a:lnTo>
                <a:lnTo>
                  <a:pt x="74656" y="662723"/>
                </a:lnTo>
                <a:lnTo>
                  <a:pt x="70878" y="650560"/>
                </a:lnTo>
                <a:close/>
              </a:path>
              <a:path w="2173604" h="693420">
                <a:moveTo>
                  <a:pt x="74656" y="662723"/>
                </a:moveTo>
                <a:lnTo>
                  <a:pt x="62483" y="666496"/>
                </a:lnTo>
                <a:lnTo>
                  <a:pt x="75828" y="666496"/>
                </a:lnTo>
                <a:lnTo>
                  <a:pt x="74656" y="662723"/>
                </a:lnTo>
                <a:close/>
              </a:path>
              <a:path w="2173604" h="693420">
                <a:moveTo>
                  <a:pt x="2169795" y="0"/>
                </a:moveTo>
                <a:lnTo>
                  <a:pt x="70878" y="650560"/>
                </a:lnTo>
                <a:lnTo>
                  <a:pt x="74656" y="662723"/>
                </a:lnTo>
                <a:lnTo>
                  <a:pt x="2173604" y="12192"/>
                </a:lnTo>
                <a:lnTo>
                  <a:pt x="21697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70221" y="2597404"/>
            <a:ext cx="2326005" cy="694690"/>
          </a:xfrm>
          <a:custGeom>
            <a:avLst/>
            <a:gdLst/>
            <a:ahLst/>
            <a:cxnLst/>
            <a:rect l="l" t="t" r="r" b="b"/>
            <a:pathLst>
              <a:path w="2326004" h="694689">
                <a:moveTo>
                  <a:pt x="2250892" y="664091"/>
                </a:moveTo>
                <a:lnTo>
                  <a:pt x="2242057" y="694563"/>
                </a:lnTo>
                <a:lnTo>
                  <a:pt x="2325878" y="679196"/>
                </a:lnTo>
                <a:lnTo>
                  <a:pt x="2313355" y="667638"/>
                </a:lnTo>
                <a:lnTo>
                  <a:pt x="2263139" y="667638"/>
                </a:lnTo>
                <a:lnTo>
                  <a:pt x="2250892" y="664091"/>
                </a:lnTo>
                <a:close/>
              </a:path>
              <a:path w="2326004" h="694689">
                <a:moveTo>
                  <a:pt x="2254428" y="651894"/>
                </a:moveTo>
                <a:lnTo>
                  <a:pt x="2250892" y="664091"/>
                </a:lnTo>
                <a:lnTo>
                  <a:pt x="2263139" y="667638"/>
                </a:lnTo>
                <a:lnTo>
                  <a:pt x="2266696" y="655447"/>
                </a:lnTo>
                <a:lnTo>
                  <a:pt x="2254428" y="651894"/>
                </a:lnTo>
                <a:close/>
              </a:path>
              <a:path w="2326004" h="694689">
                <a:moveTo>
                  <a:pt x="2263267" y="621411"/>
                </a:moveTo>
                <a:lnTo>
                  <a:pt x="2254428" y="651894"/>
                </a:lnTo>
                <a:lnTo>
                  <a:pt x="2266696" y="655447"/>
                </a:lnTo>
                <a:lnTo>
                  <a:pt x="2263139" y="667638"/>
                </a:lnTo>
                <a:lnTo>
                  <a:pt x="2313355" y="667638"/>
                </a:lnTo>
                <a:lnTo>
                  <a:pt x="2263267" y="621411"/>
                </a:lnTo>
                <a:close/>
              </a:path>
              <a:path w="2326004" h="694689">
                <a:moveTo>
                  <a:pt x="3555" y="0"/>
                </a:moveTo>
                <a:lnTo>
                  <a:pt x="0" y="12192"/>
                </a:lnTo>
                <a:lnTo>
                  <a:pt x="2250892" y="664091"/>
                </a:lnTo>
                <a:lnTo>
                  <a:pt x="2254428" y="651894"/>
                </a:lnTo>
                <a:lnTo>
                  <a:pt x="35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T</a:t>
            </a:r>
            <a:r>
              <a:rPr dirty="0" spc="-5">
                <a:latin typeface="Franklin Gothic Medium"/>
                <a:cs typeface="Franklin Gothic Medium"/>
              </a:rPr>
              <a:t>I</a:t>
            </a:r>
            <a:r>
              <a:rPr dirty="0" spc="-5">
                <a:latin typeface="Franklin Gothic Medium"/>
                <a:cs typeface="Franklin Gothic Medium"/>
              </a:rPr>
              <a:t>P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  <a:r>
              <a:rPr dirty="0" spc="-50">
                <a:latin typeface="Franklin Gothic Medium"/>
                <a:cs typeface="Franklin Gothic Medium"/>
              </a:rPr>
              <a:t> </a:t>
            </a:r>
            <a:r>
              <a:rPr dirty="0" spc="-5">
                <a:latin typeface="Franklin Gothic Medium"/>
                <a:cs typeface="Franklin Gothic Medium"/>
              </a:rPr>
              <a:t>D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  <a:r>
              <a:rPr dirty="0" spc="-20">
                <a:latin typeface="Franklin Gothic Medium"/>
                <a:cs typeface="Franklin Gothic Medium"/>
              </a:rPr>
              <a:t> </a:t>
            </a:r>
            <a:r>
              <a:rPr dirty="0">
                <a:latin typeface="Franklin Gothic Medium"/>
                <a:cs typeface="Franklin Gothic Medium"/>
              </a:rPr>
              <a:t>T</a:t>
            </a:r>
            <a:r>
              <a:rPr dirty="0" spc="-10">
                <a:latin typeface="Franklin Gothic Medium"/>
                <a:cs typeface="Franklin Gothic Medium"/>
              </a:rPr>
              <a:t>ESS</a:t>
            </a:r>
            <a:r>
              <a:rPr dirty="0" spc="-5">
                <a:latin typeface="Franklin Gothic Medium"/>
                <a:cs typeface="Franklin Gothic Medium"/>
              </a:rPr>
              <a:t>U</a:t>
            </a:r>
            <a:r>
              <a:rPr dirty="0" spc="-20">
                <a:latin typeface="Franklin Gothic Medium"/>
                <a:cs typeface="Franklin Gothic Medium"/>
              </a:rPr>
              <a:t>T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 </a:t>
            </a:r>
            <a:r>
              <a:rPr dirty="0" spc="-5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SSE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" y="1266444"/>
            <a:ext cx="7936992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8891" y="1223772"/>
            <a:ext cx="8229600" cy="826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39546" y="1196759"/>
            <a:ext cx="7924800" cy="776605"/>
          </a:xfrm>
          <a:prstGeom prst="rect">
            <a:avLst/>
          </a:prstGeom>
          <a:solidFill>
            <a:srgbClr val="FFCCCC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2400" spc="-10" b="1">
                <a:latin typeface="Franklin Gothic Medium"/>
                <a:cs typeface="Franklin Gothic Medium"/>
              </a:rPr>
              <a:t>Il</a:t>
            </a:r>
            <a:r>
              <a:rPr dirty="0" sz="2400" spc="-25" b="1"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latin typeface="Franklin Gothic Medium"/>
                <a:cs typeface="Franklin Gothic Medium"/>
              </a:rPr>
              <a:t>t</a:t>
            </a:r>
            <a:r>
              <a:rPr dirty="0" sz="2400" b="1"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latin typeface="Franklin Gothic Medium"/>
                <a:cs typeface="Franklin Gothic Medium"/>
              </a:rPr>
              <a:t>ss</a:t>
            </a:r>
            <a:r>
              <a:rPr dirty="0" sz="2400" spc="-15" b="1">
                <a:latin typeface="Franklin Gothic Medium"/>
                <a:cs typeface="Franklin Gothic Medium"/>
              </a:rPr>
              <a:t>ut</a:t>
            </a:r>
            <a:r>
              <a:rPr dirty="0" sz="2400" b="1">
                <a:latin typeface="Franklin Gothic Medium"/>
                <a:cs typeface="Franklin Gothic Medium"/>
              </a:rPr>
              <a:t>o</a:t>
            </a:r>
            <a:r>
              <a:rPr dirty="0" sz="2400" spc="-45" b="1">
                <a:latin typeface="Franklin Gothic Medium"/>
                <a:cs typeface="Franklin Gothic Medium"/>
              </a:rPr>
              <a:t> </a:t>
            </a:r>
            <a:r>
              <a:rPr dirty="0" sz="2400" spc="10" b="1">
                <a:latin typeface="Franklin Gothic Medium"/>
                <a:cs typeface="Franklin Gothic Medium"/>
              </a:rPr>
              <a:t>o</a:t>
            </a:r>
            <a:r>
              <a:rPr dirty="0" sz="2400" spc="-5" b="1">
                <a:latin typeface="Franklin Gothic Medium"/>
                <a:cs typeface="Franklin Gothic Medium"/>
              </a:rPr>
              <a:t>sse</a:t>
            </a:r>
            <a:r>
              <a:rPr dirty="0" sz="2400" b="1">
                <a:latin typeface="Franklin Gothic Medium"/>
                <a:cs typeface="Franklin Gothic Medium"/>
              </a:rPr>
              <a:t>o</a:t>
            </a:r>
            <a:r>
              <a:rPr dirty="0" sz="2400" spc="-45" b="1">
                <a:latin typeface="Franklin Gothic Medium"/>
                <a:cs typeface="Franklin Gothic Medium"/>
              </a:rPr>
              <a:t> </a:t>
            </a:r>
            <a:r>
              <a:rPr dirty="0" sz="2400" spc="10" b="1">
                <a:latin typeface="Franklin Gothic Medium"/>
                <a:cs typeface="Franklin Gothic Medium"/>
              </a:rPr>
              <a:t>co</a:t>
            </a:r>
            <a:r>
              <a:rPr dirty="0" sz="2400" spc="-20" b="1">
                <a:latin typeface="Franklin Gothic Medium"/>
                <a:cs typeface="Franklin Gothic Medium"/>
              </a:rPr>
              <a:t>m</a:t>
            </a:r>
            <a:r>
              <a:rPr dirty="0" sz="2400" spc="10" b="1">
                <a:latin typeface="Franklin Gothic Medium"/>
                <a:cs typeface="Franklin Gothic Medium"/>
              </a:rPr>
              <a:t>p</a:t>
            </a:r>
            <a:r>
              <a:rPr dirty="0" sz="2400" spc="5" b="1">
                <a:latin typeface="Franklin Gothic Medium"/>
                <a:cs typeface="Franklin Gothic Medium"/>
              </a:rPr>
              <a:t>a</a:t>
            </a:r>
            <a:r>
              <a:rPr dirty="0" sz="2400" spc="-15" b="1">
                <a:latin typeface="Franklin Gothic Medium"/>
                <a:cs typeface="Franklin Gothic Medium"/>
              </a:rPr>
              <a:t>t</a:t>
            </a:r>
            <a:r>
              <a:rPr dirty="0" sz="2400" spc="-5" b="1">
                <a:latin typeface="Franklin Gothic Medium"/>
                <a:cs typeface="Franklin Gothic Medium"/>
              </a:rPr>
              <a:t>t</a:t>
            </a:r>
            <a:r>
              <a:rPr dirty="0" sz="2400" b="1">
                <a:latin typeface="Franklin Gothic Medium"/>
                <a:cs typeface="Franklin Gothic Medium"/>
              </a:rPr>
              <a:t>o</a:t>
            </a:r>
            <a:r>
              <a:rPr dirty="0" sz="2400" spc="-45" b="1"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latin typeface="Franklin Gothic Medium"/>
                <a:cs typeface="Franklin Gothic Medium"/>
              </a:rPr>
              <a:t>e</a:t>
            </a:r>
            <a:r>
              <a:rPr dirty="0" sz="2400" spc="10" b="1"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latin typeface="Franklin Gothic Medium"/>
                <a:cs typeface="Franklin Gothic Medium"/>
              </a:rPr>
              <a:t>s</a:t>
            </a:r>
            <a:r>
              <a:rPr dirty="0" sz="2400" spc="10" b="1">
                <a:latin typeface="Franklin Gothic Medium"/>
                <a:cs typeface="Franklin Gothic Medium"/>
              </a:rPr>
              <a:t>pu</a:t>
            </a:r>
            <a:r>
              <a:rPr dirty="0" sz="2400" spc="-5" b="1">
                <a:latin typeface="Franklin Gothic Medium"/>
                <a:cs typeface="Franklin Gothic Medium"/>
              </a:rPr>
              <a:t>g</a:t>
            </a:r>
            <a:r>
              <a:rPr dirty="0" sz="2400" b="1">
                <a:latin typeface="Franklin Gothic Medium"/>
                <a:cs typeface="Franklin Gothic Medium"/>
              </a:rPr>
              <a:t>noso</a:t>
            </a:r>
            <a:r>
              <a:rPr dirty="0" sz="2400" spc="-50" b="1"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latin typeface="Franklin Gothic Medium"/>
                <a:cs typeface="Franklin Gothic Medium"/>
              </a:rPr>
              <a:t>s</a:t>
            </a:r>
            <a:r>
              <a:rPr dirty="0" sz="2400" spc="10" b="1">
                <a:latin typeface="Franklin Gothic Medium"/>
                <a:cs typeface="Franklin Gothic Medium"/>
              </a:rPr>
              <a:t>o</a:t>
            </a:r>
            <a:r>
              <a:rPr dirty="0" sz="2400" spc="5" b="1">
                <a:latin typeface="Franklin Gothic Medium"/>
                <a:cs typeface="Franklin Gothic Medium"/>
              </a:rPr>
              <a:t>n</a:t>
            </a:r>
            <a:r>
              <a:rPr dirty="0" sz="2400" b="1">
                <a:latin typeface="Franklin Gothic Medium"/>
                <a:cs typeface="Franklin Gothic Medium"/>
              </a:rPr>
              <a:t>o</a:t>
            </a:r>
            <a:r>
              <a:rPr dirty="0" sz="2400" spc="-25" b="1">
                <a:latin typeface="Franklin Gothic Medium"/>
                <a:cs typeface="Franklin Gothic Medium"/>
              </a:rPr>
              <a:t> </a:t>
            </a:r>
            <a:r>
              <a:rPr dirty="0" sz="2400" spc="10" b="1">
                <a:latin typeface="Franklin Gothic Medium"/>
                <a:cs typeface="Franklin Gothic Medium"/>
              </a:rPr>
              <a:t>p</a:t>
            </a:r>
            <a:r>
              <a:rPr dirty="0" sz="2400" spc="-10" b="1">
                <a:latin typeface="Franklin Gothic Medium"/>
                <a:cs typeface="Franklin Gothic Medium"/>
              </a:rPr>
              <a:t>r</a:t>
            </a:r>
            <a:r>
              <a:rPr dirty="0" sz="2400" b="1"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latin typeface="Franklin Gothic Medium"/>
                <a:cs typeface="Franklin Gothic Medium"/>
              </a:rPr>
              <a:t>se</a:t>
            </a:r>
            <a:r>
              <a:rPr dirty="0" sz="2400" spc="-10" b="1">
                <a:latin typeface="Franklin Gothic Medium"/>
                <a:cs typeface="Franklin Gothic Medium"/>
              </a:rPr>
              <a:t>nti</a:t>
            </a:r>
            <a:r>
              <a:rPr dirty="0" sz="2400" spc="-50" b="1">
                <a:latin typeface="Franklin Gothic Medium"/>
                <a:cs typeface="Franklin Gothic Medium"/>
              </a:rPr>
              <a:t> </a:t>
            </a:r>
            <a:r>
              <a:rPr dirty="0" sz="2400" b="1">
                <a:latin typeface="Franklin Gothic Medium"/>
                <a:cs typeface="Franklin Gothic Medium"/>
              </a:rPr>
              <a:t>i</a:t>
            </a:r>
            <a:r>
              <a:rPr dirty="0" sz="2400" b="1">
                <a:latin typeface="Franklin Gothic Medium"/>
                <a:cs typeface="Franklin Gothic Medium"/>
              </a:rPr>
              <a:t>n</a:t>
            </a:r>
            <a:r>
              <a:rPr dirty="0" sz="2400" spc="-20" b="1"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latin typeface="Franklin Gothic Medium"/>
                <a:cs typeface="Franklin Gothic Medium"/>
              </a:rPr>
              <a:t>t</a:t>
            </a:r>
            <a:r>
              <a:rPr dirty="0" sz="2400" b="1">
                <a:latin typeface="Franklin Gothic Medium"/>
                <a:cs typeface="Franklin Gothic Medium"/>
              </a:rPr>
              <a:t>u</a:t>
            </a:r>
            <a:r>
              <a:rPr dirty="0" sz="2400" spc="-15" b="1">
                <a:latin typeface="Franklin Gothic Medium"/>
                <a:cs typeface="Franklin Gothic Medium"/>
              </a:rPr>
              <a:t>t</a:t>
            </a:r>
            <a:r>
              <a:rPr dirty="0" sz="2400" spc="-5" b="1">
                <a:latin typeface="Franklin Gothic Medium"/>
                <a:cs typeface="Franklin Gothic Medium"/>
              </a:rPr>
              <a:t>t</a:t>
            </a:r>
            <a:r>
              <a:rPr dirty="0" sz="2400" spc="-15" b="1">
                <a:latin typeface="Franklin Gothic Medium"/>
                <a:cs typeface="Franklin Gothic Medium"/>
              </a:rPr>
              <a:t>e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r>
              <a:rPr dirty="0" sz="2400" b="1">
                <a:latin typeface="Franklin Gothic Medium"/>
                <a:cs typeface="Franklin Gothic Medium"/>
              </a:rPr>
              <a:t>l</a:t>
            </a:r>
            <a:r>
              <a:rPr dirty="0" sz="2400" spc="-15" b="1">
                <a:latin typeface="Franklin Gothic Medium"/>
                <a:cs typeface="Franklin Gothic Medium"/>
              </a:rPr>
              <a:t>e</a:t>
            </a:r>
            <a:r>
              <a:rPr dirty="0" sz="2400" spc="-25" b="1"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latin typeface="Franklin Gothic Medium"/>
                <a:cs typeface="Franklin Gothic Medium"/>
              </a:rPr>
              <a:t>ossa</a:t>
            </a:r>
            <a:r>
              <a:rPr dirty="0" sz="2400" spc="-10" b="1">
                <a:latin typeface="Franklin Gothic Medium"/>
                <a:cs typeface="Franklin Gothic Medium"/>
              </a:rPr>
              <a:t>,</a:t>
            </a:r>
            <a:r>
              <a:rPr dirty="0" sz="2400" spc="-50" b="1"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latin typeface="Franklin Gothic Medium"/>
                <a:cs typeface="Franklin Gothic Medium"/>
              </a:rPr>
              <a:t>m</a:t>
            </a:r>
            <a:r>
              <a:rPr dirty="0" sz="2400" spc="-15" b="1">
                <a:latin typeface="Franklin Gothic Medium"/>
                <a:cs typeface="Franklin Gothic Medium"/>
              </a:rPr>
              <a:t>a</a:t>
            </a:r>
            <a:r>
              <a:rPr dirty="0" sz="2400" spc="-15" b="1">
                <a:latin typeface="Franklin Gothic Medium"/>
                <a:cs typeface="Franklin Gothic Medium"/>
              </a:rPr>
              <a:t> </a:t>
            </a:r>
            <a:r>
              <a:rPr dirty="0" sz="2400" b="1">
                <a:latin typeface="Franklin Gothic Medium"/>
                <a:cs typeface="Franklin Gothic Medium"/>
              </a:rPr>
              <a:t>i</a:t>
            </a:r>
            <a:r>
              <a:rPr dirty="0" sz="2400" spc="-15" b="1">
                <a:latin typeface="Franklin Gothic Medium"/>
                <a:cs typeface="Franklin Gothic Medium"/>
              </a:rPr>
              <a:t>n</a:t>
            </a:r>
            <a:r>
              <a:rPr dirty="0" sz="2400" spc="-5" b="1"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latin typeface="Franklin Gothic Medium"/>
                <a:cs typeface="Franklin Gothic Medium"/>
              </a:rPr>
              <a:t>r</a:t>
            </a:r>
            <a:r>
              <a:rPr dirty="0" sz="2400" spc="-5" b="1">
                <a:latin typeface="Franklin Gothic Medium"/>
                <a:cs typeface="Franklin Gothic Medium"/>
              </a:rPr>
              <a:t>a</a:t>
            </a:r>
            <a:r>
              <a:rPr dirty="0" sz="2400" b="1">
                <a:latin typeface="Franklin Gothic Medium"/>
                <a:cs typeface="Franklin Gothic Medium"/>
              </a:rPr>
              <a:t>pp</a:t>
            </a:r>
            <a:r>
              <a:rPr dirty="0" sz="2400" spc="-5" b="1">
                <a:latin typeface="Franklin Gothic Medium"/>
                <a:cs typeface="Franklin Gothic Medium"/>
              </a:rPr>
              <a:t>o</a:t>
            </a:r>
            <a:r>
              <a:rPr dirty="0" sz="2400" spc="-5" b="1">
                <a:latin typeface="Franklin Gothic Medium"/>
                <a:cs typeface="Franklin Gothic Medium"/>
              </a:rPr>
              <a:t>r</a:t>
            </a:r>
            <a:r>
              <a:rPr dirty="0" sz="2400" spc="-10" b="1">
                <a:latin typeface="Franklin Gothic Medium"/>
                <a:cs typeface="Franklin Gothic Medium"/>
              </a:rPr>
              <a:t>ti</a:t>
            </a:r>
            <a:r>
              <a:rPr dirty="0" sz="2400" spc="-50" b="1">
                <a:latin typeface="Franklin Gothic Medium"/>
                <a:cs typeface="Franklin Gothic Medium"/>
              </a:rPr>
              <a:t> </a:t>
            </a:r>
            <a:r>
              <a:rPr dirty="0" sz="2400" b="1">
                <a:latin typeface="Franklin Gothic Medium"/>
                <a:cs typeface="Franklin Gothic Medium"/>
              </a:rPr>
              <a:t>d</a:t>
            </a:r>
            <a:r>
              <a:rPr dirty="0" sz="2400" b="1">
                <a:latin typeface="Franklin Gothic Medium"/>
                <a:cs typeface="Franklin Gothic Medium"/>
              </a:rPr>
              <a:t>ive</a:t>
            </a:r>
            <a:r>
              <a:rPr dirty="0" sz="2400" spc="-10" b="1">
                <a:latin typeface="Franklin Gothic Medium"/>
                <a:cs typeface="Franklin Gothic Medium"/>
              </a:rPr>
              <a:t>rsi</a:t>
            </a:r>
            <a:r>
              <a:rPr dirty="0" sz="2400" spc="-55" b="1"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latin typeface="Franklin Gothic Medium"/>
                <a:cs typeface="Franklin Gothic Medium"/>
              </a:rPr>
              <a:t>e</a:t>
            </a:r>
            <a:r>
              <a:rPr dirty="0" sz="2400" b="1"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latin typeface="Franklin Gothic Medium"/>
                <a:cs typeface="Franklin Gothic Medium"/>
              </a:rPr>
              <a:t>co</a:t>
            </a:r>
            <a:r>
              <a:rPr dirty="0" sz="2400" spc="-15" b="1">
                <a:latin typeface="Franklin Gothic Medium"/>
                <a:cs typeface="Franklin Gothic Medium"/>
              </a:rPr>
              <a:t>n</a:t>
            </a:r>
            <a:r>
              <a:rPr dirty="0" sz="2400" spc="-20" b="1">
                <a:latin typeface="Franklin Gothic Medium"/>
                <a:cs typeface="Franklin Gothic Medium"/>
              </a:rPr>
              <a:t> </a:t>
            </a:r>
            <a:r>
              <a:rPr dirty="0" sz="2400" b="1">
                <a:latin typeface="Franklin Gothic Medium"/>
                <a:cs typeface="Franklin Gothic Medium"/>
              </a:rPr>
              <a:t>d</a:t>
            </a:r>
            <a:r>
              <a:rPr dirty="0" sz="2400" b="1">
                <a:latin typeface="Franklin Gothic Medium"/>
                <a:cs typeface="Franklin Gothic Medium"/>
              </a:rPr>
              <a:t>is</a:t>
            </a:r>
            <a:r>
              <a:rPr dirty="0" sz="2400" spc="-10" b="1">
                <a:latin typeface="Franklin Gothic Medium"/>
                <a:cs typeface="Franklin Gothic Medium"/>
              </a:rPr>
              <a:t>t</a:t>
            </a:r>
            <a:r>
              <a:rPr dirty="0" sz="2400" spc="-5" b="1">
                <a:latin typeface="Franklin Gothic Medium"/>
                <a:cs typeface="Franklin Gothic Medium"/>
              </a:rPr>
              <a:t>r</a:t>
            </a:r>
            <a:r>
              <a:rPr dirty="0" sz="2400" b="1">
                <a:latin typeface="Franklin Gothic Medium"/>
                <a:cs typeface="Franklin Gothic Medium"/>
              </a:rPr>
              <a:t>i</a:t>
            </a:r>
            <a:r>
              <a:rPr dirty="0" sz="2400" spc="-15" b="1">
                <a:latin typeface="Franklin Gothic Medium"/>
                <a:cs typeface="Franklin Gothic Medium"/>
              </a:rPr>
              <a:t>b</a:t>
            </a:r>
            <a:r>
              <a:rPr dirty="0" sz="2400" spc="-10" b="1">
                <a:latin typeface="Franklin Gothic Medium"/>
                <a:cs typeface="Franklin Gothic Medium"/>
              </a:rPr>
              <a:t>u</a:t>
            </a:r>
            <a:r>
              <a:rPr dirty="0" sz="2400" spc="-15" b="1">
                <a:latin typeface="Franklin Gothic Medium"/>
                <a:cs typeface="Franklin Gothic Medium"/>
              </a:rPr>
              <a:t>z</a:t>
            </a:r>
            <a:r>
              <a:rPr dirty="0" sz="2400" spc="-5" b="1">
                <a:latin typeface="Franklin Gothic Medium"/>
                <a:cs typeface="Franklin Gothic Medium"/>
              </a:rPr>
              <a:t>i</a:t>
            </a:r>
            <a:r>
              <a:rPr dirty="0" sz="2400" spc="-15" b="1">
                <a:latin typeface="Franklin Gothic Medium"/>
                <a:cs typeface="Franklin Gothic Medium"/>
              </a:rPr>
              <a:t>one</a:t>
            </a:r>
            <a:r>
              <a:rPr dirty="0" sz="2400" spc="-45" b="1">
                <a:latin typeface="Franklin Gothic Medium"/>
                <a:cs typeface="Franklin Gothic Medium"/>
              </a:rPr>
              <a:t> </a:t>
            </a:r>
            <a:r>
              <a:rPr dirty="0" sz="2400" b="1">
                <a:latin typeface="Franklin Gothic Medium"/>
                <a:cs typeface="Franklin Gothic Medium"/>
              </a:rPr>
              <a:t>d</a:t>
            </a:r>
            <a:r>
              <a:rPr dirty="0" sz="2400" b="1">
                <a:latin typeface="Franklin Gothic Medium"/>
                <a:cs typeface="Franklin Gothic Medium"/>
              </a:rPr>
              <a:t>ive</a:t>
            </a:r>
            <a:r>
              <a:rPr dirty="0" sz="2400" spc="-5" b="1">
                <a:latin typeface="Franklin Gothic Medium"/>
                <a:cs typeface="Franklin Gothic Medium"/>
              </a:rPr>
              <a:t>r</a:t>
            </a:r>
            <a:r>
              <a:rPr dirty="0" sz="2400" spc="-20" b="1">
                <a:latin typeface="Franklin Gothic Medium"/>
                <a:cs typeface="Franklin Gothic Medium"/>
              </a:rPr>
              <a:t>sa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2395086"/>
            <a:ext cx="2790190" cy="3476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79070">
              <a:lnSpc>
                <a:spcPct val="110100"/>
              </a:lnSpc>
            </a:pPr>
            <a:r>
              <a:rPr dirty="0" sz="2400" spc="-20" b="1">
                <a:latin typeface="Franklin Gothic Book"/>
                <a:cs typeface="Franklin Gothic Book"/>
              </a:rPr>
              <a:t>N</a:t>
            </a:r>
            <a:r>
              <a:rPr dirty="0" sz="2400" spc="-5" b="1">
                <a:latin typeface="Franklin Gothic Book"/>
                <a:cs typeface="Franklin Gothic Book"/>
              </a:rPr>
              <a:t>el</a:t>
            </a:r>
            <a:r>
              <a:rPr dirty="0" sz="2400" spc="-10" b="1">
                <a:latin typeface="Franklin Gothic Book"/>
                <a:cs typeface="Franklin Gothic Book"/>
              </a:rPr>
              <a:t>le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oss</a:t>
            </a:r>
            <a:r>
              <a:rPr dirty="0" sz="2400" spc="-15" b="1">
                <a:latin typeface="Franklin Gothic Book"/>
                <a:cs typeface="Franklin Gothic Book"/>
              </a:rPr>
              <a:t>a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lu</a:t>
            </a:r>
            <a:r>
              <a:rPr dirty="0" sz="2400" spc="-15" b="1">
                <a:latin typeface="Franklin Gothic Book"/>
                <a:cs typeface="Franklin Gothic Book"/>
              </a:rPr>
              <a:t>n</a:t>
            </a:r>
            <a:r>
              <a:rPr dirty="0" sz="2400" spc="-10" b="1">
                <a:latin typeface="Franklin Gothic Book"/>
                <a:cs typeface="Franklin Gothic Book"/>
              </a:rPr>
              <a:t>gh</a:t>
            </a:r>
            <a:r>
              <a:rPr dirty="0" sz="2400" spc="-10" b="1">
                <a:latin typeface="Franklin Gothic Book"/>
                <a:cs typeface="Franklin Gothic Book"/>
              </a:rPr>
              <a:t>e: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dia</a:t>
            </a:r>
            <a:r>
              <a:rPr dirty="0" sz="2400" spc="5" b="1">
                <a:latin typeface="Franklin Gothic Book"/>
                <a:cs typeface="Franklin Gothic Book"/>
              </a:rPr>
              <a:t>f</a:t>
            </a:r>
            <a:r>
              <a:rPr dirty="0" sz="2400" spc="-15" b="1">
                <a:latin typeface="Franklin Gothic Book"/>
                <a:cs typeface="Franklin Gothic Book"/>
              </a:rPr>
              <a:t>is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–</a:t>
            </a:r>
            <a:r>
              <a:rPr dirty="0" sz="2400" spc="5" b="1">
                <a:latin typeface="Franklin Gothic Book"/>
                <a:cs typeface="Franklin Gothic Book"/>
              </a:rPr>
              <a:t> </a:t>
            </a:r>
            <a:r>
              <a:rPr dirty="0" sz="2400" spc="0" b="1">
                <a:latin typeface="Franklin Gothic Book"/>
                <a:cs typeface="Franklin Gothic Book"/>
              </a:rPr>
              <a:t>t</a:t>
            </a:r>
            <a:r>
              <a:rPr dirty="0" sz="2400" spc="5" b="1">
                <a:latin typeface="Franklin Gothic Book"/>
                <a:cs typeface="Franklin Gothic Book"/>
              </a:rPr>
              <a:t>.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5" b="1">
                <a:latin typeface="Franklin Gothic Book"/>
                <a:cs typeface="Franklin Gothic Book"/>
              </a:rPr>
              <a:t>o</a:t>
            </a:r>
            <a:r>
              <a:rPr dirty="0" sz="2400" spc="-45" b="1">
                <a:latin typeface="Franklin Gothic Book"/>
                <a:cs typeface="Franklin Gothic Book"/>
              </a:rPr>
              <a:t>m</a:t>
            </a:r>
            <a:r>
              <a:rPr dirty="0" sz="2400" spc="-5" b="1">
                <a:latin typeface="Franklin Gothic Book"/>
                <a:cs typeface="Franklin Gothic Book"/>
              </a:rPr>
              <a:t>p</a:t>
            </a:r>
            <a:r>
              <a:rPr dirty="0" sz="2400" spc="-10" b="1">
                <a:latin typeface="Franklin Gothic Book"/>
                <a:cs typeface="Franklin Gothic Book"/>
              </a:rPr>
              <a:t>at</a:t>
            </a:r>
            <a:r>
              <a:rPr dirty="0" sz="2400" spc="-45" b="1">
                <a:latin typeface="Franklin Gothic Book"/>
                <a:cs typeface="Franklin Gothic Book"/>
              </a:rPr>
              <a:t>t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b="1">
                <a:latin typeface="Franklin Gothic Book"/>
                <a:cs typeface="Franklin Gothic Book"/>
              </a:rPr>
              <a:t>pi</a:t>
            </a:r>
            <a:r>
              <a:rPr dirty="0" sz="2400" spc="5" b="1">
                <a:latin typeface="Franklin Gothic Book"/>
                <a:cs typeface="Franklin Gothic Book"/>
              </a:rPr>
              <a:t>f</a:t>
            </a:r>
            <a:r>
              <a:rPr dirty="0" sz="2400" spc="-15" b="1">
                <a:latin typeface="Franklin Gothic Book"/>
                <a:cs typeface="Franklin Gothic Book"/>
              </a:rPr>
              <a:t>is</a:t>
            </a:r>
            <a:r>
              <a:rPr dirty="0" sz="2400" spc="-10" b="1">
                <a:latin typeface="Franklin Gothic Book"/>
                <a:cs typeface="Franklin Gothic Book"/>
              </a:rPr>
              <a:t>i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–</a:t>
            </a:r>
            <a:r>
              <a:rPr dirty="0" sz="2400" spc="5" b="1">
                <a:latin typeface="Franklin Gothic Book"/>
                <a:cs typeface="Franklin Gothic Book"/>
              </a:rPr>
              <a:t> </a:t>
            </a:r>
            <a:r>
              <a:rPr dirty="0" sz="2400" spc="0" b="1">
                <a:latin typeface="Franklin Gothic Book"/>
                <a:cs typeface="Franklin Gothic Book"/>
              </a:rPr>
              <a:t>t</a:t>
            </a:r>
            <a:r>
              <a:rPr dirty="0" sz="2400" b="1">
                <a:latin typeface="Franklin Gothic Book"/>
                <a:cs typeface="Franklin Gothic Book"/>
              </a:rPr>
              <a:t>.</a:t>
            </a:r>
            <a:r>
              <a:rPr dirty="0" sz="2400" spc="-3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sp</a:t>
            </a:r>
            <a:r>
              <a:rPr dirty="0" sz="2400" spc="-10" b="1">
                <a:latin typeface="Franklin Gothic Book"/>
                <a:cs typeface="Franklin Gothic Book"/>
              </a:rPr>
              <a:t>ug</a:t>
            </a:r>
            <a:r>
              <a:rPr dirty="0" sz="2400" spc="-15" b="1">
                <a:latin typeface="Franklin Gothic Book"/>
                <a:cs typeface="Franklin Gothic Book"/>
              </a:rPr>
              <a:t>noso</a:t>
            </a:r>
            <a:endParaRPr sz="24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ts val="2735"/>
              </a:lnSpc>
            </a:pPr>
            <a:r>
              <a:rPr dirty="0" sz="2400" spc="-20" b="1">
                <a:latin typeface="Franklin Gothic Book"/>
                <a:cs typeface="Franklin Gothic Book"/>
              </a:rPr>
              <a:t>N</a:t>
            </a:r>
            <a:r>
              <a:rPr dirty="0" sz="2400" spc="-5" b="1">
                <a:latin typeface="Franklin Gothic Book"/>
                <a:cs typeface="Franklin Gothic Book"/>
              </a:rPr>
              <a:t>el</a:t>
            </a:r>
            <a:r>
              <a:rPr dirty="0" sz="2400" spc="-10" b="1">
                <a:latin typeface="Franklin Gothic Book"/>
                <a:cs typeface="Franklin Gothic Book"/>
              </a:rPr>
              <a:t>le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oss</a:t>
            </a:r>
            <a:r>
              <a:rPr dirty="0" sz="2400" spc="-15" b="1">
                <a:latin typeface="Franklin Gothic Book"/>
                <a:cs typeface="Franklin Gothic Book"/>
              </a:rPr>
              <a:t>a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5" b="1">
                <a:latin typeface="Franklin Gothic Book"/>
                <a:cs typeface="Franklin Gothic Book"/>
              </a:rPr>
              <a:t>o</a:t>
            </a:r>
            <a:r>
              <a:rPr dirty="0" sz="2400" spc="75" b="1">
                <a:latin typeface="Franklin Gothic Book"/>
                <a:cs typeface="Franklin Gothic Book"/>
              </a:rPr>
              <a:t>r</a:t>
            </a:r>
            <a:r>
              <a:rPr dirty="0" sz="2400" spc="-45" b="1">
                <a:latin typeface="Franklin Gothic Book"/>
                <a:cs typeface="Franklin Gothic Book"/>
              </a:rPr>
              <a:t>t</a:t>
            </a:r>
            <a:r>
              <a:rPr dirty="0" sz="2400" spc="-15" b="1">
                <a:latin typeface="Franklin Gothic Book"/>
                <a:cs typeface="Franklin Gothic Book"/>
              </a:rPr>
              <a:t>e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endParaRPr sz="2400">
              <a:latin typeface="Franklin Gothic Book"/>
              <a:cs typeface="Franklin Gothic Book"/>
            </a:endParaRPr>
          </a:p>
          <a:p>
            <a:pPr marL="12700">
              <a:lnSpc>
                <a:spcPts val="2735"/>
              </a:lnSpc>
            </a:pPr>
            <a:r>
              <a:rPr dirty="0" sz="2400" spc="-10" b="1">
                <a:latin typeface="Franklin Gothic Book"/>
                <a:cs typeface="Franklin Gothic Book"/>
              </a:rPr>
              <a:t>p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10" b="1">
                <a:latin typeface="Franklin Gothic Book"/>
                <a:cs typeface="Franklin Gothic Book"/>
              </a:rPr>
              <a:t>a</a:t>
            </a:r>
            <a:r>
              <a:rPr dirty="0" sz="2400" spc="-10" b="1">
                <a:latin typeface="Franklin Gothic Book"/>
                <a:cs typeface="Franklin Gothic Book"/>
              </a:rPr>
              <a:t>t</a:t>
            </a:r>
            <a:r>
              <a:rPr dirty="0" sz="2400" spc="-50" b="1">
                <a:latin typeface="Franklin Gothic Book"/>
                <a:cs typeface="Franklin Gothic Book"/>
              </a:rPr>
              <a:t>t</a:t>
            </a:r>
            <a:r>
              <a:rPr dirty="0" sz="2400" b="1">
                <a:latin typeface="Franklin Gothic Book"/>
                <a:cs typeface="Franklin Gothic Book"/>
              </a:rPr>
              <a:t>e:</a:t>
            </a:r>
            <a:endParaRPr sz="2400">
              <a:latin typeface="Franklin Gothic Book"/>
              <a:cs typeface="Franklin Gothic Book"/>
            </a:endParaRPr>
          </a:p>
          <a:p>
            <a:pPr algn="just" marL="12700" marR="5080">
              <a:lnSpc>
                <a:spcPct val="110000"/>
              </a:lnSpc>
            </a:pPr>
            <a:r>
              <a:rPr dirty="0" sz="2400" spc="-10" b="1">
                <a:latin typeface="Franklin Gothic Book"/>
                <a:cs typeface="Franklin Gothic Book"/>
              </a:rPr>
              <a:t>e</a:t>
            </a:r>
            <a:r>
              <a:rPr dirty="0" sz="2400" spc="-5" b="1">
                <a:latin typeface="Franklin Gothic Book"/>
                <a:cs typeface="Franklin Gothic Book"/>
              </a:rPr>
              <a:t>s</a:t>
            </a:r>
            <a:r>
              <a:rPr dirty="0" sz="2400" spc="-45" b="1">
                <a:latin typeface="Franklin Gothic Book"/>
                <a:cs typeface="Franklin Gothic Book"/>
              </a:rPr>
              <a:t>t</a:t>
            </a:r>
            <a:r>
              <a:rPr dirty="0" sz="2400" spc="-15" b="1">
                <a:latin typeface="Franklin Gothic Book"/>
                <a:cs typeface="Franklin Gothic Book"/>
              </a:rPr>
              <a:t>er</a:t>
            </a:r>
            <a:r>
              <a:rPr dirty="0" sz="2400" spc="-25" b="1">
                <a:latin typeface="Franklin Gothic Book"/>
                <a:cs typeface="Franklin Gothic Book"/>
              </a:rPr>
              <a:t>n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–</a:t>
            </a:r>
            <a:r>
              <a:rPr dirty="0" sz="2400" spc="5" b="1">
                <a:latin typeface="Franklin Gothic Book"/>
                <a:cs typeface="Franklin Gothic Book"/>
              </a:rPr>
              <a:t> </a:t>
            </a:r>
            <a:r>
              <a:rPr dirty="0" sz="2400" spc="0" b="1">
                <a:latin typeface="Franklin Gothic Book"/>
                <a:cs typeface="Franklin Gothic Book"/>
              </a:rPr>
              <a:t>t</a:t>
            </a:r>
            <a:r>
              <a:rPr dirty="0" sz="2400" b="1">
                <a:latin typeface="Franklin Gothic Book"/>
                <a:cs typeface="Franklin Gothic Book"/>
              </a:rPr>
              <a:t>.</a:t>
            </a:r>
            <a:r>
              <a:rPr dirty="0" sz="2400" spc="-3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5" b="1">
                <a:latin typeface="Franklin Gothic Book"/>
                <a:cs typeface="Franklin Gothic Book"/>
              </a:rPr>
              <a:t>o</a:t>
            </a:r>
            <a:r>
              <a:rPr dirty="0" sz="2400" spc="-30" b="1">
                <a:latin typeface="Franklin Gothic Book"/>
                <a:cs typeface="Franklin Gothic Book"/>
              </a:rPr>
              <a:t>m</a:t>
            </a:r>
            <a:r>
              <a:rPr dirty="0" sz="2400" spc="-5" b="1">
                <a:latin typeface="Franklin Gothic Book"/>
                <a:cs typeface="Franklin Gothic Book"/>
              </a:rPr>
              <a:t>pa</a:t>
            </a:r>
            <a:r>
              <a:rPr dirty="0" sz="2400" spc="-10" b="1">
                <a:latin typeface="Franklin Gothic Book"/>
                <a:cs typeface="Franklin Gothic Book"/>
              </a:rPr>
              <a:t>t</a:t>
            </a:r>
            <a:r>
              <a:rPr dirty="0" sz="2400" spc="-50" b="1">
                <a:latin typeface="Franklin Gothic Book"/>
                <a:cs typeface="Franklin Gothic Book"/>
              </a:rPr>
              <a:t>t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15" b="1">
                <a:latin typeface="Franklin Gothic Book"/>
                <a:cs typeface="Franklin Gothic Book"/>
              </a:rPr>
              <a:t>n</a:t>
            </a:r>
            <a:r>
              <a:rPr dirty="0" sz="2400" spc="-45" b="1">
                <a:latin typeface="Franklin Gothic Book"/>
                <a:cs typeface="Franklin Gothic Book"/>
              </a:rPr>
              <a:t>t</a:t>
            </a:r>
            <a:r>
              <a:rPr dirty="0" sz="2400" spc="-15" b="1">
                <a:latin typeface="Franklin Gothic Book"/>
                <a:cs typeface="Franklin Gothic Book"/>
              </a:rPr>
              <a:t>er</a:t>
            </a:r>
            <a:r>
              <a:rPr dirty="0" sz="2400" spc="-25" b="1">
                <a:latin typeface="Franklin Gothic Book"/>
                <a:cs typeface="Franklin Gothic Book"/>
              </a:rPr>
              <a:t>n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40" b="1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–</a:t>
            </a:r>
            <a:r>
              <a:rPr dirty="0" sz="2400" spc="5" b="1">
                <a:latin typeface="Franklin Gothic Book"/>
                <a:cs typeface="Franklin Gothic Book"/>
              </a:rPr>
              <a:t> </a:t>
            </a:r>
            <a:r>
              <a:rPr dirty="0" sz="2400" spc="0" b="1">
                <a:latin typeface="Franklin Gothic Book"/>
                <a:cs typeface="Franklin Gothic Book"/>
              </a:rPr>
              <a:t>t</a:t>
            </a:r>
            <a:r>
              <a:rPr dirty="0" sz="2400" b="1">
                <a:latin typeface="Franklin Gothic Book"/>
                <a:cs typeface="Franklin Gothic Book"/>
              </a:rPr>
              <a:t>.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sp</a:t>
            </a:r>
            <a:r>
              <a:rPr dirty="0" sz="2400" spc="-10" b="1">
                <a:latin typeface="Franklin Gothic Book"/>
                <a:cs typeface="Franklin Gothic Book"/>
              </a:rPr>
              <a:t>ug</a:t>
            </a:r>
            <a:r>
              <a:rPr dirty="0" sz="2400" spc="-15" b="1">
                <a:latin typeface="Franklin Gothic Book"/>
                <a:cs typeface="Franklin Gothic Book"/>
              </a:rPr>
              <a:t>noso</a:t>
            </a:r>
            <a:r>
              <a:rPr dirty="0" sz="2400" spc="-10" b="1">
                <a:latin typeface="Franklin Gothic Book"/>
                <a:cs typeface="Franklin Gothic Book"/>
              </a:rPr>
              <a:t> </a:t>
            </a:r>
            <a:r>
              <a:rPr dirty="0" sz="2400" spc="-5" b="1">
                <a:latin typeface="Franklin Gothic Book"/>
                <a:cs typeface="Franklin Gothic Book"/>
              </a:rPr>
              <a:t>Es</a:t>
            </a:r>
            <a:r>
              <a:rPr dirty="0" sz="2400" b="1">
                <a:latin typeface="Franklin Gothic Book"/>
                <a:cs typeface="Franklin Gothic Book"/>
              </a:rPr>
              <a:t>.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5" b="1">
                <a:latin typeface="Franklin Gothic Book"/>
                <a:cs typeface="Franklin Gothic Book"/>
              </a:rPr>
              <a:t>a</a:t>
            </a:r>
            <a:r>
              <a:rPr dirty="0" sz="2400" spc="-10" b="1">
                <a:latin typeface="Franklin Gothic Book"/>
                <a:cs typeface="Franklin Gothic Book"/>
              </a:rPr>
              <a:t>r</a:t>
            </a:r>
            <a:r>
              <a:rPr dirty="0" sz="2400" spc="-5" b="1">
                <a:latin typeface="Franklin Gothic Book"/>
                <a:cs typeface="Franklin Gothic Book"/>
              </a:rPr>
              <a:t>po</a:t>
            </a:r>
            <a:r>
              <a:rPr dirty="0" sz="2400" b="1">
                <a:latin typeface="Franklin Gothic Book"/>
                <a:cs typeface="Franklin Gothic Book"/>
              </a:rPr>
              <a:t>,</a:t>
            </a:r>
            <a:r>
              <a:rPr dirty="0" sz="2400" spc="-50" b="1">
                <a:latin typeface="Franklin Gothic Book"/>
                <a:cs typeface="Franklin Gothic Book"/>
              </a:rPr>
              <a:t> </a:t>
            </a:r>
            <a:r>
              <a:rPr dirty="0" sz="2400" spc="-10" b="1">
                <a:latin typeface="Franklin Gothic Book"/>
                <a:cs typeface="Franklin Gothic Book"/>
              </a:rPr>
              <a:t>c</a:t>
            </a:r>
            <a:r>
              <a:rPr dirty="0" sz="2400" spc="-5" b="1">
                <a:latin typeface="Franklin Gothic Book"/>
                <a:cs typeface="Franklin Gothic Book"/>
              </a:rPr>
              <a:t>ra</a:t>
            </a:r>
            <a:r>
              <a:rPr dirty="0" sz="2400" spc="-15" b="1">
                <a:latin typeface="Franklin Gothic Book"/>
                <a:cs typeface="Franklin Gothic Book"/>
              </a:rPr>
              <a:t>n</a:t>
            </a:r>
            <a:r>
              <a:rPr dirty="0" sz="2400" b="1">
                <a:latin typeface="Franklin Gothic Book"/>
                <a:cs typeface="Franklin Gothic Book"/>
              </a:rPr>
              <a:t>i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65932" y="2427732"/>
            <a:ext cx="5463540" cy="40721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52800" y="2362136"/>
            <a:ext cx="5441950" cy="40497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347973" y="2357373"/>
            <a:ext cx="5451475" cy="4059554"/>
          </a:xfrm>
          <a:custGeom>
            <a:avLst/>
            <a:gdLst/>
            <a:ahLst/>
            <a:cxnLst/>
            <a:rect l="l" t="t" r="r" b="b"/>
            <a:pathLst>
              <a:path w="5451475" h="4059554">
                <a:moveTo>
                  <a:pt x="0" y="4059301"/>
                </a:moveTo>
                <a:lnTo>
                  <a:pt x="5451475" y="4059301"/>
                </a:lnTo>
                <a:lnTo>
                  <a:pt x="5451475" y="0"/>
                </a:lnTo>
                <a:lnTo>
                  <a:pt x="0" y="0"/>
                </a:lnTo>
                <a:lnTo>
                  <a:pt x="0" y="405930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26795" y="690111"/>
            <a:ext cx="312039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ESS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4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SSE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-10" b="0">
                <a:latin typeface="Franklin Gothic Medium"/>
                <a:cs typeface="Franklin Gothic Medium"/>
              </a:rPr>
              <a:t>I</a:t>
            </a:r>
            <a:r>
              <a:rPr dirty="0" spc="-20" b="0">
                <a:latin typeface="Franklin Gothic Medium"/>
                <a:cs typeface="Franklin Gothic Medium"/>
              </a:rPr>
              <a:t> </a:t>
            </a:r>
            <a:r>
              <a:rPr dirty="0" spc="-5" b="0">
                <a:latin typeface="Franklin Gothic Medium"/>
                <a:cs typeface="Franklin Gothic Medium"/>
              </a:rPr>
              <a:t>TESS</a:t>
            </a:r>
            <a:r>
              <a:rPr dirty="0" spc="5" b="0">
                <a:latin typeface="Franklin Gothic Medium"/>
                <a:cs typeface="Franklin Gothic Medium"/>
              </a:rPr>
              <a:t>U</a:t>
            </a:r>
            <a:r>
              <a:rPr dirty="0" spc="-5" b="0">
                <a:latin typeface="Franklin Gothic Medium"/>
                <a:cs typeface="Franklin Gothic Medium"/>
              </a:rPr>
              <a:t>TI</a:t>
            </a:r>
          </a:p>
        </p:txBody>
      </p:sp>
      <p:sp>
        <p:nvSpPr>
          <p:cNvPr id="7" name="object 7"/>
          <p:cNvSpPr/>
          <p:nvPr/>
        </p:nvSpPr>
        <p:spPr>
          <a:xfrm>
            <a:off x="539546" y="1268806"/>
            <a:ext cx="3769995" cy="5400675"/>
          </a:xfrm>
          <a:custGeom>
            <a:avLst/>
            <a:gdLst/>
            <a:ahLst/>
            <a:cxnLst/>
            <a:rect l="l" t="t" r="r" b="b"/>
            <a:pathLst>
              <a:path w="3769995" h="5400675">
                <a:moveTo>
                  <a:pt x="0" y="5400548"/>
                </a:moveTo>
                <a:lnTo>
                  <a:pt x="3769995" y="5400548"/>
                </a:lnTo>
                <a:lnTo>
                  <a:pt x="3769995" y="0"/>
                </a:lnTo>
                <a:lnTo>
                  <a:pt x="0" y="0"/>
                </a:lnTo>
                <a:lnTo>
                  <a:pt x="0" y="540054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26795" y="1294252"/>
            <a:ext cx="3734435" cy="5137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99770" marR="5080" indent="-631825">
              <a:lnSpc>
                <a:spcPct val="100000"/>
              </a:lnSpc>
            </a:pP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U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-3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te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ss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uto</a:t>
            </a:r>
            <a:r>
              <a:rPr dirty="0" sz="1800" spc="-5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è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u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me</a:t>
            </a:r>
            <a:r>
              <a:rPr dirty="0" sz="1800" spc="-4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0" b="1">
                <a:solidFill>
                  <a:srgbClr val="822333"/>
                </a:solidFill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ll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u</a:t>
            </a:r>
            <a:r>
              <a:rPr dirty="0" sz="180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4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co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 lo</a:t>
            </a:r>
            <a:r>
              <a:rPr dirty="0" sz="1800" spc="-2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te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4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sp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tto</a:t>
            </a:r>
            <a:r>
              <a:rPr dirty="0" sz="1800" spc="-5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la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te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sa</a:t>
            </a:r>
            <a:endParaRPr sz="1800">
              <a:latin typeface="Franklin Gothic Book"/>
              <a:cs typeface="Franklin Gothic Book"/>
            </a:endParaRPr>
          </a:p>
          <a:p>
            <a:pPr marL="1623695">
              <a:lnSpc>
                <a:spcPct val="100000"/>
              </a:lnSpc>
            </a:pP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f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un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z</a:t>
            </a:r>
            <a:r>
              <a:rPr dirty="0" sz="180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io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e.</a:t>
            </a:r>
            <a:endParaRPr sz="1800">
              <a:latin typeface="Franklin Gothic Book"/>
              <a:cs typeface="Franklin Gothic Book"/>
            </a:endParaRPr>
          </a:p>
          <a:p>
            <a:pPr marL="355600" marR="45720" indent="-288925">
              <a:lnSpc>
                <a:spcPct val="100000"/>
              </a:lnSpc>
              <a:spcBef>
                <a:spcPts val="430"/>
              </a:spcBef>
            </a:pPr>
            <a:r>
              <a:rPr dirty="0" sz="1800" spc="-15">
                <a:latin typeface="Franklin Gothic Book"/>
                <a:cs typeface="Franklin Gothic Book"/>
              </a:rPr>
              <a:t>Te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 spc="-10">
                <a:latin typeface="Franklin Gothic Book"/>
                <a:cs typeface="Franklin Gothic Book"/>
              </a:rPr>
              <a:t>suti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d</a:t>
            </a:r>
            <a:r>
              <a:rPr dirty="0" sz="1800" spc="-15">
                <a:latin typeface="Franklin Gothic Book"/>
                <a:cs typeface="Franklin Gothic Book"/>
              </a:rPr>
              <a:t>iver</a:t>
            </a:r>
            <a:r>
              <a:rPr dirty="0" sz="1800">
                <a:latin typeface="Franklin Gothic Book"/>
                <a:cs typeface="Franklin Gothic Book"/>
              </a:rPr>
              <a:t>si si </a:t>
            </a:r>
            <a:r>
              <a:rPr dirty="0" sz="1800" spc="-10">
                <a:latin typeface="Franklin Gothic Book"/>
                <a:cs typeface="Franklin Gothic Book"/>
              </a:rPr>
              <a:t>un</a:t>
            </a:r>
            <a:r>
              <a:rPr dirty="0" sz="1800" spc="-1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scono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fo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15">
                <a:latin typeface="Franklin Gothic Book"/>
                <a:cs typeface="Franklin Gothic Book"/>
              </a:rPr>
              <a:t>ma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gl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g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an</a:t>
            </a:r>
            <a:r>
              <a:rPr dirty="0" sz="1800" spc="0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,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stru</a:t>
            </a:r>
            <a:r>
              <a:rPr dirty="0" sz="1800" spc="-15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tu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complesse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che</a:t>
            </a:r>
            <a:r>
              <a:rPr dirty="0" sz="1800" spc="-10">
                <a:latin typeface="Franklin Gothic Book"/>
                <a:cs typeface="Franklin Gothic Book"/>
              </a:rPr>
              <a:t> assolvono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fun</a:t>
            </a:r>
            <a:r>
              <a:rPr dirty="0" sz="1800" spc="-5">
                <a:latin typeface="Franklin Gothic Book"/>
                <a:cs typeface="Franklin Gothic Book"/>
              </a:rPr>
              <a:t>z</a:t>
            </a:r>
            <a:r>
              <a:rPr dirty="0" sz="1800" spc="-5">
                <a:latin typeface="Franklin Gothic Book"/>
                <a:cs typeface="Franklin Gothic Book"/>
              </a:rPr>
              <a:t>ion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specif</a:t>
            </a:r>
            <a:r>
              <a:rPr dirty="0" sz="1800" spc="-1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che.</a:t>
            </a:r>
            <a:endParaRPr sz="1800">
              <a:latin typeface="Franklin Gothic Book"/>
              <a:cs typeface="Franklin Gothic Book"/>
            </a:endParaRPr>
          </a:p>
          <a:p>
            <a:pPr marL="355600" marR="102235" indent="-288925">
              <a:lnSpc>
                <a:spcPct val="100000"/>
              </a:lnSpc>
              <a:spcBef>
                <a:spcPts val="430"/>
              </a:spcBef>
            </a:pPr>
            <a:r>
              <a:rPr dirty="0" sz="1800">
                <a:latin typeface="Franklin Gothic Book"/>
                <a:cs typeface="Franklin Gothic Book"/>
              </a:rPr>
              <a:t>Gli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gan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cos</a:t>
            </a:r>
            <a:r>
              <a:rPr dirty="0" sz="180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tu</a:t>
            </a:r>
            <a:r>
              <a:rPr dirty="0" sz="1800" spc="-1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scono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emi</a:t>
            </a:r>
            <a:r>
              <a:rPr dirty="0" sz="1800" spc="-6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g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li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pp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ra</a:t>
            </a:r>
            <a:r>
              <a:rPr dirty="0" sz="1800" spc="-20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:</a:t>
            </a:r>
            <a:endParaRPr sz="1800">
              <a:latin typeface="Franklin Gothic Book"/>
              <a:cs typeface="Franklin Gothic Book"/>
            </a:endParaRPr>
          </a:p>
          <a:p>
            <a:pPr marL="355600" marR="178435" indent="-343535">
              <a:lnSpc>
                <a:spcPct val="100000"/>
              </a:lnSpc>
              <a:spcBef>
                <a:spcPts val="430"/>
              </a:spcBef>
            </a:pPr>
            <a:r>
              <a:rPr dirty="0" sz="1800" spc="-5">
                <a:latin typeface="Franklin Gothic Book"/>
                <a:cs typeface="Franklin Gothic Book"/>
              </a:rPr>
              <a:t>gl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gan</a:t>
            </a:r>
            <a:r>
              <a:rPr dirty="0" sz="1800">
                <a:latin typeface="Franklin Gothic Book"/>
                <a:cs typeface="Franklin Gothic Book"/>
              </a:rPr>
              <a:t>i 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di </a:t>
            </a:r>
            <a:r>
              <a:rPr dirty="0" sz="1800" spc="-10">
                <a:latin typeface="Franklin Gothic Book"/>
                <a:cs typeface="Franklin Gothic Book"/>
              </a:rPr>
              <a:t>un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appa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1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hanno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ig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ne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emb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io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al</a:t>
            </a:r>
            <a:r>
              <a:rPr dirty="0" sz="1800">
                <a:latin typeface="Franklin Gothic Book"/>
                <a:cs typeface="Franklin Gothic Book"/>
              </a:rPr>
              <a:t>e dive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sa, </a:t>
            </a:r>
            <a:r>
              <a:rPr dirty="0" sz="1800" spc="-10">
                <a:latin typeface="Franklin Gothic Book"/>
                <a:cs typeface="Franklin Gothic Book"/>
              </a:rPr>
              <a:t>q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-5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ll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 di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un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 spc="-15">
                <a:latin typeface="Franklin Gothic Book"/>
                <a:cs typeface="Franklin Gothic Book"/>
              </a:rPr>
              <a:t>istem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hann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 spc="-10">
                <a:latin typeface="Franklin Gothic Book"/>
                <a:cs typeface="Franklin Gothic Book"/>
              </a:rPr>
              <a:t>tessa</a:t>
            </a:r>
            <a:r>
              <a:rPr dirty="0" sz="1800" spc="-10">
                <a:latin typeface="Franklin Gothic Book"/>
                <a:cs typeface="Franklin Gothic Book"/>
              </a:rPr>
              <a:t> der</a:t>
            </a:r>
            <a:r>
              <a:rPr dirty="0" sz="1800" spc="-1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v</a:t>
            </a:r>
            <a:r>
              <a:rPr dirty="0" sz="1800" spc="-10">
                <a:latin typeface="Franklin Gothic Book"/>
                <a:cs typeface="Franklin Gothic Book"/>
              </a:rPr>
              <a:t>azione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emb</a:t>
            </a:r>
            <a:r>
              <a:rPr dirty="0" sz="1800" spc="-15">
                <a:latin typeface="Franklin Gothic Book"/>
                <a:cs typeface="Franklin Gothic Book"/>
              </a:rPr>
              <a:t>rion</a:t>
            </a:r>
            <a:r>
              <a:rPr dirty="0" sz="1800" spc="-20">
                <a:latin typeface="Franklin Gothic Book"/>
                <a:cs typeface="Franklin Gothic Book"/>
              </a:rPr>
              <a:t>al</a:t>
            </a:r>
            <a:r>
              <a:rPr dirty="0" sz="1800" spc="-10">
                <a:latin typeface="Franklin Gothic Book"/>
                <a:cs typeface="Franklin Gothic Book"/>
              </a:rPr>
              <a:t>e..</a:t>
            </a:r>
            <a:endParaRPr sz="1800">
              <a:latin typeface="Franklin Gothic Book"/>
              <a:cs typeface="Franklin Gothic Book"/>
            </a:endParaRPr>
          </a:p>
          <a:p>
            <a:pPr marL="355600" marR="29209" indent="-288925">
              <a:lnSpc>
                <a:spcPct val="100000"/>
              </a:lnSpc>
              <a:spcBef>
                <a:spcPts val="430"/>
              </a:spcBef>
            </a:pPr>
            <a:r>
              <a:rPr dirty="0" sz="1800" spc="-10">
                <a:latin typeface="Franklin Gothic Book"/>
                <a:cs typeface="Franklin Gothic Book"/>
              </a:rPr>
              <a:t>Ab</a:t>
            </a:r>
            <a:r>
              <a:rPr dirty="0" sz="1800" spc="5">
                <a:latin typeface="Franklin Gothic Book"/>
                <a:cs typeface="Franklin Gothic Book"/>
              </a:rPr>
              <a:t>b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mo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3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pp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ti</a:t>
            </a:r>
            <a:r>
              <a:rPr dirty="0" sz="1800" spc="-4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(tegument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io,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ca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diovascol</a:t>
            </a:r>
            <a:r>
              <a:rPr dirty="0" sz="1800" spc="-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e,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dige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en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e,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espi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to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io</a:t>
            </a:r>
            <a:r>
              <a:rPr dirty="0" sz="1800">
                <a:latin typeface="Franklin Gothic Book"/>
                <a:cs typeface="Franklin Gothic Book"/>
              </a:rPr>
              <a:t>, u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5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io</a:t>
            </a:r>
            <a:r>
              <a:rPr dirty="0" sz="1800">
                <a:latin typeface="Franklin Gothic Book"/>
                <a:cs typeface="Franklin Gothic Book"/>
              </a:rPr>
              <a:t>,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ip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oduzion</a:t>
            </a:r>
            <a:r>
              <a:rPr dirty="0" sz="1800" spc="-1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)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nq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ue</a:t>
            </a:r>
            <a:r>
              <a:rPr dirty="0" sz="1800" spc="-5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1800" b="1">
                <a:solidFill>
                  <a:srgbClr val="822333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emi</a:t>
            </a:r>
            <a:r>
              <a:rPr dirty="0" sz="1800" spc="-4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(ne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v</a:t>
            </a:r>
            <a:r>
              <a:rPr dirty="0" sz="1800" spc="-10">
                <a:latin typeface="Franklin Gothic Book"/>
                <a:cs typeface="Franklin Gothic Book"/>
              </a:rPr>
              <a:t>oso,</a:t>
            </a:r>
            <a:r>
              <a:rPr dirty="0" sz="1800" spc="-10">
                <a:latin typeface="Franklin Gothic Book"/>
                <a:cs typeface="Franklin Gothic Book"/>
              </a:rPr>
              <a:t> sche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et</a:t>
            </a:r>
            <a:r>
              <a:rPr dirty="0" sz="1800" spc="-25">
                <a:latin typeface="Franklin Gothic Book"/>
                <a:cs typeface="Franklin Gothic Book"/>
              </a:rPr>
              <a:t>r</a:t>
            </a:r>
            <a:r>
              <a:rPr dirty="0" sz="1800" spc="-15">
                <a:latin typeface="Franklin Gothic Book"/>
                <a:cs typeface="Franklin Gothic Book"/>
              </a:rPr>
              <a:t>ico</a:t>
            </a:r>
            <a:r>
              <a:rPr dirty="0" sz="1800" spc="-5">
                <a:latin typeface="Franklin Gothic Book"/>
                <a:cs typeface="Franklin Gothic Book"/>
              </a:rPr>
              <a:t>,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doc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o,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fa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15">
                <a:latin typeface="Franklin Gothic Book"/>
                <a:cs typeface="Franklin Gothic Book"/>
              </a:rPr>
              <a:t>ico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immun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t</a:t>
            </a:r>
            <a:r>
              <a:rPr dirty="0" sz="1800" spc="-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io)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27982" y="1196721"/>
            <a:ext cx="4716017" cy="5445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2</a:t>
            </a:fld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14600" y="2057400"/>
            <a:ext cx="3887851" cy="4181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09773" y="2052637"/>
            <a:ext cx="3897629" cy="4191000"/>
          </a:xfrm>
          <a:custGeom>
            <a:avLst/>
            <a:gdLst/>
            <a:ahLst/>
            <a:cxnLst/>
            <a:rect l="l" t="t" r="r" b="b"/>
            <a:pathLst>
              <a:path w="3897629" h="4191000">
                <a:moveTo>
                  <a:pt x="0" y="4191000"/>
                </a:moveTo>
                <a:lnTo>
                  <a:pt x="3897376" y="4191000"/>
                </a:lnTo>
                <a:lnTo>
                  <a:pt x="3897376" y="0"/>
                </a:lnTo>
                <a:lnTo>
                  <a:pt x="0" y="0"/>
                </a:lnTo>
                <a:lnTo>
                  <a:pt x="0" y="41910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07340" y="1149343"/>
            <a:ext cx="8250555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>
                <a:latin typeface="Franklin Gothic Book"/>
                <a:cs typeface="Franklin Gothic Book"/>
              </a:rPr>
              <a:t>N</a:t>
            </a:r>
            <a:r>
              <a:rPr dirty="0" sz="2400" spc="-10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ll’osso </a:t>
            </a:r>
            <a:r>
              <a:rPr dirty="0" sz="2400" spc="-10">
                <a:latin typeface="Franklin Gothic Book"/>
                <a:cs typeface="Franklin Gothic Book"/>
              </a:rPr>
              <a:t>c</a:t>
            </a:r>
            <a:r>
              <a:rPr dirty="0" sz="2400">
                <a:latin typeface="Franklin Gothic Book"/>
                <a:cs typeface="Franklin Gothic Book"/>
              </a:rPr>
              <a:t>o</a:t>
            </a:r>
            <a:r>
              <a:rPr dirty="0" sz="2400" spc="-25">
                <a:latin typeface="Franklin Gothic Book"/>
                <a:cs typeface="Franklin Gothic Book"/>
              </a:rPr>
              <a:t>m</a:t>
            </a:r>
            <a:r>
              <a:rPr dirty="0" sz="2400">
                <a:latin typeface="Franklin Gothic Book"/>
                <a:cs typeface="Franklin Gothic Book"/>
              </a:rPr>
              <a:t>pa</a:t>
            </a:r>
            <a:r>
              <a:rPr dirty="0" sz="2400" spc="5">
                <a:latin typeface="Franklin Gothic Book"/>
                <a:cs typeface="Franklin Gothic Book"/>
              </a:rPr>
              <a:t>t</a:t>
            </a:r>
            <a:r>
              <a:rPr dirty="0" sz="2400" spc="-3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o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le lamelle si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dispongo</a:t>
            </a:r>
            <a:r>
              <a:rPr dirty="0" sz="2400" spc="-1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o parallelamen</a:t>
            </a:r>
            <a:r>
              <a:rPr dirty="0" sz="2400" spc="-40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e le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u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alle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altre,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70">
                <a:latin typeface="Franklin Gothic Book"/>
                <a:cs typeface="Franklin Gothic Book"/>
              </a:rPr>
              <a:t>f</a:t>
            </a:r>
            <a:r>
              <a:rPr dirty="0" sz="2400" spc="-15">
                <a:latin typeface="Franklin Gothic Book"/>
                <a:cs typeface="Franklin Gothic Book"/>
              </a:rPr>
              <a:t>ormando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0">
                <a:latin typeface="Franklin Gothic Book"/>
                <a:cs typeface="Franklin Gothic Book"/>
              </a:rPr>
              <a:t>rutture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mol</a:t>
            </a:r>
            <a:r>
              <a:rPr dirty="0" sz="2400" spc="-40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regolari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d</a:t>
            </a:r>
            <a:r>
              <a:rPr dirty="0" sz="2400" spc="-30">
                <a:latin typeface="Franklin Gothic Book"/>
                <a:cs typeface="Franklin Gothic Book"/>
              </a:rPr>
              <a:t>e</a:t>
            </a:r>
            <a:r>
              <a:rPr dirty="0" sz="2400" spc="-10">
                <a:latin typeface="Franklin Gothic Book"/>
                <a:cs typeface="Franklin Gothic Book"/>
              </a:rPr>
              <a:t>t</a:t>
            </a:r>
            <a:r>
              <a:rPr dirty="0" sz="2400" spc="-40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 b="1">
                <a:latin typeface="Franklin Gothic Book"/>
                <a:cs typeface="Franklin Gothic Book"/>
              </a:rPr>
              <a:t>O</a:t>
            </a:r>
            <a:r>
              <a:rPr dirty="0" sz="2400" spc="-50" b="1">
                <a:latin typeface="Franklin Gothic Book"/>
                <a:cs typeface="Franklin Gothic Book"/>
              </a:rPr>
              <a:t>S</a:t>
            </a:r>
            <a:r>
              <a:rPr dirty="0" sz="2400" spc="-10" b="1">
                <a:latin typeface="Franklin Gothic Book"/>
                <a:cs typeface="Franklin Gothic Book"/>
              </a:rPr>
              <a:t>T</a:t>
            </a:r>
            <a:r>
              <a:rPr dirty="0" sz="2400" spc="-15" b="1">
                <a:latin typeface="Franklin Gothic Book"/>
                <a:cs typeface="Franklin Gothic Book"/>
              </a:rPr>
              <a:t>EONI</a:t>
            </a:r>
            <a:r>
              <a:rPr dirty="0" sz="2400">
                <a:latin typeface="Franklin Gothic Book"/>
                <a:cs typeface="Franklin Gothic Book"/>
              </a:rPr>
              <a:t>..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56629" y="2276203"/>
            <a:ext cx="249491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10">
                <a:latin typeface="Franklin Gothic Book"/>
                <a:cs typeface="Franklin Gothic Book"/>
              </a:rPr>
              <a:t>Gli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os</a:t>
            </a:r>
            <a:r>
              <a:rPr dirty="0" sz="1600" spc="-3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ni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sono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25">
                <a:latin typeface="Franklin Gothic Book"/>
                <a:cs typeface="Franklin Gothic Book"/>
              </a:rPr>
              <a:t>f</a:t>
            </a:r>
            <a:r>
              <a:rPr dirty="0" sz="1600" spc="0">
                <a:latin typeface="Franklin Gothic Book"/>
                <a:cs typeface="Franklin Gothic Book"/>
              </a:rPr>
              <a:t>f</a:t>
            </a:r>
            <a:r>
              <a:rPr dirty="0" sz="1600" spc="-10">
                <a:latin typeface="Franklin Gothic Book"/>
                <a:cs typeface="Franklin Gothic Book"/>
              </a:rPr>
              <a:t>ia</a:t>
            </a:r>
            <a:r>
              <a:rPr dirty="0" sz="1600" spc="-15">
                <a:latin typeface="Franklin Gothic Book"/>
                <a:cs typeface="Franklin Gothic Book"/>
              </a:rPr>
              <a:t>n</a:t>
            </a:r>
            <a:r>
              <a:rPr dirty="0" sz="1600" spc="-10">
                <a:latin typeface="Franklin Gothic Book"/>
                <a:cs typeface="Franklin Gothic Book"/>
              </a:rPr>
              <a:t>cati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gli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uni</a:t>
            </a:r>
            <a:r>
              <a:rPr dirty="0" sz="1600" spc="-3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20">
                <a:latin typeface="Franklin Gothic Book"/>
                <a:cs typeface="Franklin Gothic Book"/>
              </a:rPr>
              <a:t>g</a:t>
            </a:r>
            <a:r>
              <a:rPr dirty="0" sz="1600" spc="-5">
                <a:latin typeface="Franklin Gothic Book"/>
                <a:cs typeface="Franklin Gothic Book"/>
              </a:rPr>
              <a:t>li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5">
                <a:latin typeface="Franklin Gothic Book"/>
                <a:cs typeface="Franklin Gothic Book"/>
              </a:rPr>
              <a:t>ltri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56629" y="3952857"/>
            <a:ext cx="2446655" cy="1325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15">
                <a:latin typeface="Franklin Gothic Book"/>
                <a:cs typeface="Franklin Gothic Book"/>
              </a:rPr>
              <a:t>gl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spazi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tra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essi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in</a:t>
            </a:r>
            <a:r>
              <a:rPr dirty="0" sz="1600" spc="-25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25">
                <a:latin typeface="Franklin Gothic Book"/>
                <a:cs typeface="Franklin Gothic Book"/>
              </a:rPr>
              <a:t>r</a:t>
            </a:r>
            <a:r>
              <a:rPr dirty="0" sz="1600" spc="-15">
                <a:latin typeface="Franklin Gothic Book"/>
                <a:cs typeface="Franklin Gothic Book"/>
              </a:rPr>
              <a:t>posti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sono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20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ccup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5">
                <a:latin typeface="Franklin Gothic Book"/>
                <a:cs typeface="Franklin Gothic Book"/>
              </a:rPr>
              <a:t>ti</a:t>
            </a:r>
            <a:r>
              <a:rPr dirty="0" sz="1600" spc="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da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strati</a:t>
            </a:r>
            <a:r>
              <a:rPr dirty="0" sz="1600" spc="-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10">
                <a:latin typeface="Franklin Gothic Book"/>
                <a:cs typeface="Franklin Gothic Book"/>
              </a:rPr>
              <a:t> la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elle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ossee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spos</a:t>
            </a:r>
            <a:r>
              <a:rPr dirty="0" sz="1600" spc="-25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 irreg</a:t>
            </a:r>
            <a:r>
              <a:rPr dirty="0" sz="1600" spc="-20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lar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en</a:t>
            </a:r>
            <a:r>
              <a:rPr dirty="0" sz="1600" spc="-35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endParaRPr sz="16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spc="-5">
                <a:latin typeface="Franklin Gothic Book"/>
                <a:cs typeface="Franklin Gothic Book"/>
              </a:rPr>
              <a:t>(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20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elle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in</a:t>
            </a:r>
            <a:r>
              <a:rPr dirty="0" sz="1600" spc="-3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r</a:t>
            </a:r>
            <a:r>
              <a:rPr dirty="0" sz="1600" spc="-10">
                <a:latin typeface="Franklin Gothic Book"/>
                <a:cs typeface="Franklin Gothic Book"/>
              </a:rPr>
              <a:t>st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zial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).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7340" y="4257657"/>
            <a:ext cx="2106295" cy="9601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10">
                <a:latin typeface="Franklin Gothic Book"/>
                <a:cs typeface="Franklin Gothic Book"/>
              </a:rPr>
              <a:t>Es</a:t>
            </a:r>
            <a:r>
              <a:rPr dirty="0" sz="1600" spc="-3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ern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</a:t>
            </a:r>
            <a:r>
              <a:rPr dirty="0" sz="1600" spc="-3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ed</a:t>
            </a:r>
            <a:r>
              <a:rPr dirty="0" sz="1600" spc="-10">
                <a:latin typeface="Franklin Gothic Book"/>
                <a:cs typeface="Franklin Gothic Book"/>
              </a:rPr>
              <a:t> in</a:t>
            </a:r>
            <a:r>
              <a:rPr dirty="0" sz="1600" spc="-3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ern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</a:t>
            </a:r>
            <a:r>
              <a:rPr dirty="0" sz="1600" spc="-3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e,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si</a:t>
            </a:r>
            <a:r>
              <a:rPr dirty="0" sz="1600" spc="-1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t</a:t>
            </a:r>
            <a:r>
              <a:rPr dirty="0" sz="1600" spc="-35">
                <a:latin typeface="Franklin Gothic Book"/>
                <a:cs typeface="Franklin Gothic Book"/>
              </a:rPr>
              <a:t>ro</a:t>
            </a:r>
            <a:r>
              <a:rPr dirty="0" sz="1600" spc="-20">
                <a:latin typeface="Franklin Gothic Book"/>
                <a:cs typeface="Franklin Gothic Book"/>
              </a:rPr>
              <a:t>v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15">
                <a:latin typeface="Franklin Gothic Book"/>
                <a:cs typeface="Franklin Gothic Book"/>
              </a:rPr>
              <a:t>n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 strati</a:t>
            </a:r>
            <a:r>
              <a:rPr dirty="0" sz="1600" spc="-3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elle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sposti</a:t>
            </a:r>
            <a:r>
              <a:rPr dirty="0" sz="1600" spc="-5">
                <a:latin typeface="Franklin Gothic Book"/>
                <a:cs typeface="Franklin Gothic Book"/>
              </a:rPr>
              <a:t> ci</a:t>
            </a:r>
            <a:r>
              <a:rPr dirty="0" sz="1600" spc="-35">
                <a:latin typeface="Franklin Gothic Book"/>
                <a:cs typeface="Franklin Gothic Book"/>
              </a:rPr>
              <a:t>r</a:t>
            </a:r>
            <a:r>
              <a:rPr dirty="0" sz="1600" spc="-10">
                <a:latin typeface="Franklin Gothic Book"/>
                <a:cs typeface="Franklin Gothic Book"/>
              </a:rPr>
              <a:t>colarm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</a:t>
            </a:r>
            <a:r>
              <a:rPr dirty="0" sz="1600" spc="-30">
                <a:latin typeface="Franklin Gothic Book"/>
                <a:cs typeface="Franklin Gothic Book"/>
              </a:rPr>
              <a:t>t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7340" y="5515288"/>
            <a:ext cx="216154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>
                <a:latin typeface="Franklin Gothic Book"/>
                <a:cs typeface="Franklin Gothic Book"/>
              </a:rPr>
              <a:t>(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elle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ci</a:t>
            </a:r>
            <a:r>
              <a:rPr dirty="0" sz="1600" spc="-35">
                <a:latin typeface="Franklin Gothic Book"/>
                <a:cs typeface="Franklin Gothic Book"/>
              </a:rPr>
              <a:t>r</a:t>
            </a:r>
            <a:r>
              <a:rPr dirty="0" sz="1600" spc="-10">
                <a:latin typeface="Franklin Gothic Book"/>
                <a:cs typeface="Franklin Gothic Book"/>
              </a:rPr>
              <a:t>con</a:t>
            </a:r>
            <a:r>
              <a:rPr dirty="0" sz="1600" spc="-45">
                <a:latin typeface="Franklin Gothic Book"/>
                <a:cs typeface="Franklin Gothic Book"/>
              </a:rPr>
              <a:t>f</a:t>
            </a:r>
            <a:r>
              <a:rPr dirty="0" sz="1600" spc="-10">
                <a:latin typeface="Franklin Gothic Book"/>
                <a:cs typeface="Franklin Gothic Book"/>
              </a:rPr>
              <a:t>er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nzial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).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8540" y="271011"/>
            <a:ext cx="3860165" cy="696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5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4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SSE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LA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ME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LARE</a:t>
            </a:r>
            <a:endParaRPr sz="24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12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14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4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94147" y="1266444"/>
            <a:ext cx="3698748" cy="3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876800" y="1327403"/>
            <a:ext cx="3715511" cy="307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076063" y="1196721"/>
            <a:ext cx="3687445" cy="360045"/>
          </a:xfrm>
          <a:prstGeom prst="rect">
            <a:avLst/>
          </a:prstGeom>
          <a:solidFill>
            <a:srgbClr val="FFCCCC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6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E’</a:t>
            </a:r>
            <a:r>
              <a:rPr dirty="0" sz="16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1600" b="1">
                <a:solidFill>
                  <a:srgbClr val="871E33"/>
                </a:solidFill>
                <a:latin typeface="Franklin Gothic Medium"/>
                <a:cs typeface="Franklin Gothic Medium"/>
              </a:rPr>
              <a:t>’</a:t>
            </a:r>
            <a:r>
              <a:rPr dirty="0" sz="1600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16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16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ità</a:t>
            </a:r>
            <a:r>
              <a:rPr dirty="0" sz="16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160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16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1600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16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ttu</a:t>
            </a:r>
            <a:r>
              <a:rPr dirty="0" sz="16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16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16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16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16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b="1">
                <a:solidFill>
                  <a:srgbClr val="871E33"/>
                </a:solidFill>
                <a:latin typeface="Franklin Gothic Medium"/>
                <a:cs typeface="Franklin Gothic Medium"/>
              </a:rPr>
              <a:t>de</a:t>
            </a:r>
            <a:r>
              <a:rPr dirty="0" sz="16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ll</a:t>
            </a:r>
            <a:r>
              <a:rPr dirty="0" sz="16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’o</a:t>
            </a:r>
            <a:r>
              <a:rPr dirty="0" sz="16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16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16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3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16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mp</a:t>
            </a:r>
            <a:r>
              <a:rPr dirty="0" sz="16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atto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18132" y="2656332"/>
            <a:ext cx="5410200" cy="39517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905000" y="2590800"/>
            <a:ext cx="5387975" cy="39306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00173" y="2586037"/>
            <a:ext cx="5397500" cy="3940175"/>
          </a:xfrm>
          <a:custGeom>
            <a:avLst/>
            <a:gdLst/>
            <a:ahLst/>
            <a:cxnLst/>
            <a:rect l="l" t="t" r="r" b="b"/>
            <a:pathLst>
              <a:path w="5397500" h="3940175">
                <a:moveTo>
                  <a:pt x="0" y="3940175"/>
                </a:moveTo>
                <a:lnTo>
                  <a:pt x="5397500" y="3940175"/>
                </a:lnTo>
                <a:lnTo>
                  <a:pt x="5397500" y="0"/>
                </a:lnTo>
                <a:lnTo>
                  <a:pt x="0" y="0"/>
                </a:lnTo>
                <a:lnTo>
                  <a:pt x="0" y="39401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95541" y="1844801"/>
            <a:ext cx="5867400" cy="701675"/>
          </a:xfrm>
          <a:prstGeom prst="rect">
            <a:avLst/>
          </a:prstGeom>
          <a:ln w="1905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875030" marR="414020" indent="-454659">
              <a:lnSpc>
                <a:spcPct val="100000"/>
              </a:lnSpc>
            </a:pPr>
            <a:r>
              <a:rPr dirty="0" sz="2000">
                <a:latin typeface="Times New Roman"/>
                <a:cs typeface="Times New Roman"/>
              </a:rPr>
              <a:t>È 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f</a:t>
            </a:r>
            <a:r>
              <a:rPr dirty="0" sz="2000">
                <a:latin typeface="Times New Roman"/>
                <a:cs typeface="Times New Roman"/>
              </a:rPr>
              <a:t>o</a:t>
            </a:r>
            <a:r>
              <a:rPr dirty="0" sz="2000" spc="5">
                <a:latin typeface="Times New Roman"/>
                <a:cs typeface="Times New Roman"/>
              </a:rPr>
              <a:t>r</a:t>
            </a:r>
            <a:r>
              <a:rPr dirty="0" sz="2000" spc="-25">
                <a:latin typeface="Times New Roman"/>
                <a:cs typeface="Times New Roman"/>
              </a:rPr>
              <a:t>m</a:t>
            </a:r>
            <a:r>
              <a:rPr dirty="0" sz="2000">
                <a:latin typeface="Times New Roman"/>
                <a:cs typeface="Times New Roman"/>
              </a:rPr>
              <a:t>a</a:t>
            </a:r>
            <a:r>
              <a:rPr dirty="0" sz="2000" spc="-10">
                <a:latin typeface="Times New Roman"/>
                <a:cs typeface="Times New Roman"/>
              </a:rPr>
              <a:t>t</a:t>
            </a:r>
            <a:r>
              <a:rPr dirty="0" sz="2000">
                <a:latin typeface="Times New Roman"/>
                <a:cs typeface="Times New Roman"/>
              </a:rPr>
              <a:t>o 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d</a:t>
            </a:r>
            <a:r>
              <a:rPr dirty="0" sz="2000">
                <a:latin typeface="Times New Roman"/>
                <a:cs typeface="Times New Roman"/>
              </a:rPr>
              <a:t>a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l</a:t>
            </a:r>
            <a:r>
              <a:rPr dirty="0" sz="2000" spc="-10">
                <a:latin typeface="Times New Roman"/>
                <a:cs typeface="Times New Roman"/>
              </a:rPr>
              <a:t>a</a:t>
            </a:r>
            <a:r>
              <a:rPr dirty="0" sz="2000" spc="-25">
                <a:latin typeface="Times New Roman"/>
                <a:cs typeface="Times New Roman"/>
              </a:rPr>
              <a:t>m</a:t>
            </a:r>
            <a:r>
              <a:rPr dirty="0" sz="2000">
                <a:latin typeface="Times New Roman"/>
                <a:cs typeface="Times New Roman"/>
              </a:rPr>
              <a:t>e</a:t>
            </a:r>
            <a:r>
              <a:rPr dirty="0" sz="2000" spc="-10">
                <a:latin typeface="Times New Roman"/>
                <a:cs typeface="Times New Roman"/>
              </a:rPr>
              <a:t>l</a:t>
            </a:r>
            <a:r>
              <a:rPr dirty="0" sz="2000">
                <a:latin typeface="Times New Roman"/>
                <a:cs typeface="Times New Roman"/>
              </a:rPr>
              <a:t>le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d</a:t>
            </a:r>
            <a:r>
              <a:rPr dirty="0" sz="2000">
                <a:latin typeface="Times New Roman"/>
                <a:cs typeface="Times New Roman"/>
              </a:rPr>
              <a:t>isp</a:t>
            </a:r>
            <a:r>
              <a:rPr dirty="0" sz="2000" spc="5">
                <a:latin typeface="Times New Roman"/>
                <a:cs typeface="Times New Roman"/>
              </a:rPr>
              <a:t>o</a:t>
            </a:r>
            <a:r>
              <a:rPr dirty="0" sz="2000">
                <a:latin typeface="Times New Roman"/>
                <a:cs typeface="Times New Roman"/>
              </a:rPr>
              <a:t>ste</a:t>
            </a:r>
            <a:r>
              <a:rPr dirty="0" sz="2000" spc="-5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co</a:t>
            </a:r>
            <a:r>
              <a:rPr dirty="0" sz="2000" spc="5">
                <a:latin typeface="Times New Roman"/>
                <a:cs typeface="Times New Roman"/>
              </a:rPr>
              <a:t>n</a:t>
            </a:r>
            <a:r>
              <a:rPr dirty="0" sz="2000">
                <a:latin typeface="Times New Roman"/>
                <a:cs typeface="Times New Roman"/>
              </a:rPr>
              <a:t>centric</a:t>
            </a:r>
            <a:r>
              <a:rPr dirty="0" sz="2000" spc="-10">
                <a:latin typeface="Times New Roman"/>
                <a:cs typeface="Times New Roman"/>
              </a:rPr>
              <a:t>a</a:t>
            </a:r>
            <a:r>
              <a:rPr dirty="0" sz="2000" spc="-25">
                <a:latin typeface="Times New Roman"/>
                <a:cs typeface="Times New Roman"/>
              </a:rPr>
              <a:t>m</a:t>
            </a:r>
            <a:r>
              <a:rPr dirty="0" sz="2000">
                <a:latin typeface="Times New Roman"/>
                <a:cs typeface="Times New Roman"/>
              </a:rPr>
              <a:t>ente</a:t>
            </a:r>
            <a:r>
              <a:rPr dirty="0" sz="2000">
                <a:latin typeface="Times New Roman"/>
                <a:cs typeface="Times New Roman"/>
              </a:rPr>
              <a:t> a</a:t>
            </a:r>
            <a:r>
              <a:rPr dirty="0" sz="2000" spc="-10">
                <a:latin typeface="Times New Roman"/>
                <a:cs typeface="Times New Roman"/>
              </a:rPr>
              <a:t>t</a:t>
            </a:r>
            <a:r>
              <a:rPr dirty="0" sz="2000">
                <a:latin typeface="Times New Roman"/>
                <a:cs typeface="Times New Roman"/>
              </a:rPr>
              <a:t>tor</a:t>
            </a:r>
            <a:r>
              <a:rPr dirty="0" sz="2000" spc="10">
                <a:latin typeface="Times New Roman"/>
                <a:cs typeface="Times New Roman"/>
              </a:rPr>
              <a:t>n</a:t>
            </a:r>
            <a:r>
              <a:rPr dirty="0" sz="2000">
                <a:latin typeface="Times New Roman"/>
                <a:cs typeface="Times New Roman"/>
              </a:rPr>
              <a:t>o</a:t>
            </a:r>
            <a:r>
              <a:rPr dirty="0" sz="2000" spc="-5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ad un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canale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(</a:t>
            </a:r>
            <a:r>
              <a:rPr dirty="0" sz="2000">
                <a:latin typeface="Times New Roman"/>
                <a:cs typeface="Times New Roman"/>
              </a:rPr>
              <a:t>canale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di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Ha</a:t>
            </a:r>
            <a:r>
              <a:rPr dirty="0" sz="2000" spc="5">
                <a:latin typeface="Times New Roman"/>
                <a:cs typeface="Times New Roman"/>
              </a:rPr>
              <a:t>v</a:t>
            </a:r>
            <a:r>
              <a:rPr dirty="0" sz="2000">
                <a:latin typeface="Times New Roman"/>
                <a:cs typeface="Times New Roman"/>
              </a:rPr>
              <a:t>ers)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71409" y="2708143"/>
            <a:ext cx="1405255" cy="2449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</a:pPr>
            <a:r>
              <a:rPr dirty="0" sz="1800" spc="-15">
                <a:latin typeface="Franklin Gothic Book"/>
                <a:cs typeface="Franklin Gothic Book"/>
              </a:rPr>
              <a:t>Cana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ico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pe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pen</a:t>
            </a:r>
            <a:r>
              <a:rPr dirty="0" sz="1800">
                <a:latin typeface="Franklin Gothic Book"/>
                <a:cs typeface="Franklin Gothic Book"/>
              </a:rPr>
              <a:t>dico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5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(cana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80">
                <a:latin typeface="Franklin Gothic Book"/>
                <a:cs typeface="Franklin Gothic Book"/>
              </a:rPr>
              <a:t>V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kma</a:t>
            </a:r>
            <a:r>
              <a:rPr dirty="0" sz="1800" spc="-15">
                <a:latin typeface="Franklin Gothic Book"/>
                <a:cs typeface="Franklin Gothic Book"/>
              </a:rPr>
              <a:t>n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)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sono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pe</a:t>
            </a:r>
            <a:r>
              <a:rPr dirty="0" sz="1800" spc="-45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co</a:t>
            </a:r>
            <a:r>
              <a:rPr dirty="0" sz="1800" spc="-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si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da</a:t>
            </a:r>
            <a:r>
              <a:rPr dirty="0" sz="1800" spc="-10">
                <a:latin typeface="Franklin Gothic Book"/>
                <a:cs typeface="Franklin Gothic Book"/>
              </a:rPr>
              <a:t> v</a:t>
            </a:r>
            <a:r>
              <a:rPr dirty="0" sz="1800">
                <a:latin typeface="Franklin Gothic Book"/>
                <a:cs typeface="Franklin Gothic Book"/>
              </a:rPr>
              <a:t>asi</a:t>
            </a:r>
            <a:r>
              <a:rPr dirty="0" sz="1800">
                <a:latin typeface="Franklin Gothic Book"/>
                <a:cs typeface="Franklin Gothic Book"/>
              </a:rPr>
              <a:t> sangu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 spc="-5">
                <a:latin typeface="Franklin Gothic Book"/>
                <a:cs typeface="Franklin Gothic Book"/>
              </a:rPr>
              <a:t>gn</a:t>
            </a:r>
            <a:r>
              <a:rPr dirty="0" sz="1800">
                <a:latin typeface="Franklin Gothic Book"/>
                <a:cs typeface="Franklin Gothic Book"/>
              </a:rPr>
              <a:t>i 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ne</a:t>
            </a:r>
            <a:r>
              <a:rPr dirty="0" sz="1800" spc="2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vi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secon</a:t>
            </a:r>
            <a:r>
              <a:rPr dirty="0" sz="1800" spc="-5">
                <a:latin typeface="Franklin Gothic Book"/>
                <a:cs typeface="Franklin Gothic Book"/>
              </a:rPr>
              <a:t>d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i.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7340" y="2894210"/>
            <a:ext cx="1391920" cy="2109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’in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erno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canale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>
                <a:latin typeface="Franklin Gothic Book"/>
                <a:cs typeface="Franklin Gothic Book"/>
              </a:rPr>
              <a:t> H</a:t>
            </a:r>
            <a:r>
              <a:rPr dirty="0" sz="2000" spc="-60">
                <a:latin typeface="Franklin Gothic Book"/>
                <a:cs typeface="Franklin Gothic Book"/>
              </a:rPr>
              <a:t>a</a:t>
            </a:r>
            <a:r>
              <a:rPr dirty="0" sz="2000" spc="-4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 decor</a:t>
            </a:r>
            <a:r>
              <a:rPr dirty="0" sz="2000" spc="-3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30">
                <a:latin typeface="Franklin Gothic Book"/>
                <a:cs typeface="Franklin Gothic Book"/>
              </a:rPr>
              <a:t>v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 s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nguigni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 ne</a:t>
            </a:r>
            <a:r>
              <a:rPr dirty="0" sz="2000" spc="45">
                <a:latin typeface="Franklin Gothic Book"/>
                <a:cs typeface="Franklin Gothic Book"/>
              </a:rPr>
              <a:t>r</a:t>
            </a:r>
            <a:r>
              <a:rPr dirty="0" sz="2000" spc="-5">
                <a:latin typeface="Franklin Gothic Book"/>
                <a:cs typeface="Franklin Gothic Book"/>
              </a:rPr>
              <a:t>v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.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240">
                <a:solidFill>
                  <a:srgbClr val="822333"/>
                </a:solidFill>
              </a:rPr>
              <a:t>L</a:t>
            </a:r>
            <a:r>
              <a:rPr dirty="0" spc="5">
                <a:solidFill>
                  <a:srgbClr val="822333"/>
                </a:solidFill>
              </a:rPr>
              <a:t>’</a:t>
            </a:r>
            <a:r>
              <a:rPr dirty="0" spc="10">
                <a:solidFill>
                  <a:srgbClr val="822333"/>
                </a:solidFill>
              </a:rPr>
              <a:t>O</a:t>
            </a:r>
            <a:r>
              <a:rPr dirty="0" spc="-15">
                <a:solidFill>
                  <a:srgbClr val="822333"/>
                </a:solidFill>
              </a:rPr>
              <a:t>STE</a:t>
            </a:r>
            <a:r>
              <a:rPr dirty="0" spc="-15">
                <a:solidFill>
                  <a:srgbClr val="822333"/>
                </a:solidFill>
              </a:rPr>
              <a:t>O</a:t>
            </a:r>
            <a:r>
              <a:rPr dirty="0">
                <a:solidFill>
                  <a:srgbClr val="822333"/>
                </a:solidFill>
              </a:rPr>
              <a:t>NE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39546" y="1187094"/>
            <a:ext cx="7992872" cy="51794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926585" y="2607111"/>
            <a:ext cx="106235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0335" marR="5080" indent="-128270">
              <a:lnSpc>
                <a:spcPct val="100000"/>
              </a:lnSpc>
            </a:pPr>
            <a:r>
              <a:rPr dirty="0" sz="2000" b="1">
                <a:latin typeface="Times New Roman"/>
                <a:cs typeface="Times New Roman"/>
              </a:rPr>
              <a:t>C</a:t>
            </a:r>
            <a:r>
              <a:rPr dirty="0" sz="2000" spc="10" b="1">
                <a:latin typeface="Times New Roman"/>
                <a:cs typeface="Times New Roman"/>
              </a:rPr>
              <a:t>a</a:t>
            </a:r>
            <a:r>
              <a:rPr dirty="0" sz="2000" b="1">
                <a:latin typeface="Times New Roman"/>
                <a:cs typeface="Times New Roman"/>
              </a:rPr>
              <a:t>n</a:t>
            </a:r>
            <a:r>
              <a:rPr dirty="0" sz="2000" spc="5" b="1">
                <a:latin typeface="Times New Roman"/>
                <a:cs typeface="Times New Roman"/>
              </a:rPr>
              <a:t>a</a:t>
            </a:r>
            <a:r>
              <a:rPr dirty="0" sz="2000" b="1">
                <a:latin typeface="Times New Roman"/>
                <a:cs typeface="Times New Roman"/>
              </a:rPr>
              <a:t>le</a:t>
            </a:r>
            <a:r>
              <a:rPr dirty="0" sz="2000" spc="-4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di</a:t>
            </a:r>
            <a:r>
              <a:rPr dirty="0" sz="2000" b="1">
                <a:latin typeface="Times New Roman"/>
                <a:cs typeface="Times New Roman"/>
              </a:rPr>
              <a:t> Havers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10030" y="2988119"/>
            <a:ext cx="915035" cy="585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000" b="1">
                <a:latin typeface="Times New Roman"/>
                <a:cs typeface="Times New Roman"/>
              </a:rPr>
              <a:t>Osteoc</a:t>
            </a:r>
            <a:r>
              <a:rPr dirty="0" sz="2000" spc="-20" b="1">
                <a:latin typeface="Times New Roman"/>
                <a:cs typeface="Times New Roman"/>
              </a:rPr>
              <a:t>i</a:t>
            </a:r>
            <a:r>
              <a:rPr dirty="0" sz="2000" b="1">
                <a:latin typeface="Times New Roman"/>
                <a:cs typeface="Times New Roman"/>
              </a:rPr>
              <a:t>t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000" b="1">
                <a:latin typeface="Times New Roman"/>
                <a:cs typeface="Times New Roman"/>
              </a:rPr>
              <a:t>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9036" y="1465199"/>
            <a:ext cx="6164580" cy="4912995"/>
          </a:xfrm>
          <a:custGeom>
            <a:avLst/>
            <a:gdLst/>
            <a:ahLst/>
            <a:cxnLst/>
            <a:rect l="l" t="t" r="r" b="b"/>
            <a:pathLst>
              <a:path w="6164580" h="4912995">
                <a:moveTo>
                  <a:pt x="0" y="2456307"/>
                </a:moveTo>
                <a:lnTo>
                  <a:pt x="10217" y="2254847"/>
                </a:lnTo>
                <a:lnTo>
                  <a:pt x="40341" y="2057873"/>
                </a:lnTo>
                <a:lnTo>
                  <a:pt x="89578" y="1866017"/>
                </a:lnTo>
                <a:lnTo>
                  <a:pt x="157135" y="1679911"/>
                </a:lnTo>
                <a:lnTo>
                  <a:pt x="242218" y="1500187"/>
                </a:lnTo>
                <a:lnTo>
                  <a:pt x="344034" y="1327477"/>
                </a:lnTo>
                <a:lnTo>
                  <a:pt x="461790" y="1162414"/>
                </a:lnTo>
                <a:lnTo>
                  <a:pt x="594693" y="1005629"/>
                </a:lnTo>
                <a:lnTo>
                  <a:pt x="741948" y="857755"/>
                </a:lnTo>
                <a:lnTo>
                  <a:pt x="902763" y="719423"/>
                </a:lnTo>
                <a:lnTo>
                  <a:pt x="1076345" y="591265"/>
                </a:lnTo>
                <a:lnTo>
                  <a:pt x="1261899" y="473915"/>
                </a:lnTo>
                <a:lnTo>
                  <a:pt x="1458633" y="368003"/>
                </a:lnTo>
                <a:lnTo>
                  <a:pt x="1665753" y="274162"/>
                </a:lnTo>
                <a:lnTo>
                  <a:pt x="1882467" y="193024"/>
                </a:lnTo>
                <a:lnTo>
                  <a:pt x="2107980" y="125220"/>
                </a:lnTo>
                <a:lnTo>
                  <a:pt x="2341500" y="71384"/>
                </a:lnTo>
                <a:lnTo>
                  <a:pt x="2582232" y="32148"/>
                </a:lnTo>
                <a:lnTo>
                  <a:pt x="2829384" y="8142"/>
                </a:lnTo>
                <a:lnTo>
                  <a:pt x="3082163" y="0"/>
                </a:lnTo>
                <a:lnTo>
                  <a:pt x="3334959" y="8142"/>
                </a:lnTo>
                <a:lnTo>
                  <a:pt x="3582127" y="32148"/>
                </a:lnTo>
                <a:lnTo>
                  <a:pt x="3822875" y="71384"/>
                </a:lnTo>
                <a:lnTo>
                  <a:pt x="4056407" y="125220"/>
                </a:lnTo>
                <a:lnTo>
                  <a:pt x="4281932" y="193024"/>
                </a:lnTo>
                <a:lnTo>
                  <a:pt x="4498655" y="274162"/>
                </a:lnTo>
                <a:lnTo>
                  <a:pt x="4705784" y="368003"/>
                </a:lnTo>
                <a:lnTo>
                  <a:pt x="4902526" y="473915"/>
                </a:lnTo>
                <a:lnTo>
                  <a:pt x="5088086" y="591265"/>
                </a:lnTo>
                <a:lnTo>
                  <a:pt x="5261673" y="719423"/>
                </a:lnTo>
                <a:lnTo>
                  <a:pt x="5422492" y="857755"/>
                </a:lnTo>
                <a:lnTo>
                  <a:pt x="5569751" y="1005629"/>
                </a:lnTo>
                <a:lnTo>
                  <a:pt x="5702656" y="1162414"/>
                </a:lnTo>
                <a:lnTo>
                  <a:pt x="5820414" y="1327477"/>
                </a:lnTo>
                <a:lnTo>
                  <a:pt x="5922232" y="1500187"/>
                </a:lnTo>
                <a:lnTo>
                  <a:pt x="6007316" y="1679911"/>
                </a:lnTo>
                <a:lnTo>
                  <a:pt x="6074873" y="1866017"/>
                </a:lnTo>
                <a:lnTo>
                  <a:pt x="6124111" y="2057873"/>
                </a:lnTo>
                <a:lnTo>
                  <a:pt x="6154235" y="2254847"/>
                </a:lnTo>
                <a:lnTo>
                  <a:pt x="6164453" y="2456307"/>
                </a:lnTo>
                <a:lnTo>
                  <a:pt x="6154235" y="2657748"/>
                </a:lnTo>
                <a:lnTo>
                  <a:pt x="6124111" y="2854705"/>
                </a:lnTo>
                <a:lnTo>
                  <a:pt x="6074873" y="3046546"/>
                </a:lnTo>
                <a:lnTo>
                  <a:pt x="6007316" y="3232638"/>
                </a:lnTo>
                <a:lnTo>
                  <a:pt x="5922232" y="3412349"/>
                </a:lnTo>
                <a:lnTo>
                  <a:pt x="5820414" y="3585047"/>
                </a:lnTo>
                <a:lnTo>
                  <a:pt x="5702656" y="3750100"/>
                </a:lnTo>
                <a:lnTo>
                  <a:pt x="5569751" y="3906875"/>
                </a:lnTo>
                <a:lnTo>
                  <a:pt x="5422492" y="4054742"/>
                </a:lnTo>
                <a:lnTo>
                  <a:pt x="5261673" y="4193066"/>
                </a:lnTo>
                <a:lnTo>
                  <a:pt x="5088086" y="4321218"/>
                </a:lnTo>
                <a:lnTo>
                  <a:pt x="4902526" y="4438563"/>
                </a:lnTo>
                <a:lnTo>
                  <a:pt x="4705784" y="4544470"/>
                </a:lnTo>
                <a:lnTo>
                  <a:pt x="4498655" y="4638308"/>
                </a:lnTo>
                <a:lnTo>
                  <a:pt x="4281932" y="4719443"/>
                </a:lnTo>
                <a:lnTo>
                  <a:pt x="4056407" y="4787244"/>
                </a:lnTo>
                <a:lnTo>
                  <a:pt x="3822875" y="4841078"/>
                </a:lnTo>
                <a:lnTo>
                  <a:pt x="3582127" y="4880314"/>
                </a:lnTo>
                <a:lnTo>
                  <a:pt x="3334959" y="4904319"/>
                </a:lnTo>
                <a:lnTo>
                  <a:pt x="3082163" y="4912461"/>
                </a:lnTo>
                <a:lnTo>
                  <a:pt x="2829384" y="4904319"/>
                </a:lnTo>
                <a:lnTo>
                  <a:pt x="2582232" y="4880314"/>
                </a:lnTo>
                <a:lnTo>
                  <a:pt x="2341500" y="4841078"/>
                </a:lnTo>
                <a:lnTo>
                  <a:pt x="2107980" y="4787244"/>
                </a:lnTo>
                <a:lnTo>
                  <a:pt x="1882467" y="4719443"/>
                </a:lnTo>
                <a:lnTo>
                  <a:pt x="1665753" y="4638308"/>
                </a:lnTo>
                <a:lnTo>
                  <a:pt x="1458633" y="4544470"/>
                </a:lnTo>
                <a:lnTo>
                  <a:pt x="1261899" y="4438563"/>
                </a:lnTo>
                <a:lnTo>
                  <a:pt x="1076345" y="4321218"/>
                </a:lnTo>
                <a:lnTo>
                  <a:pt x="902763" y="4193066"/>
                </a:lnTo>
                <a:lnTo>
                  <a:pt x="741948" y="4054742"/>
                </a:lnTo>
                <a:lnTo>
                  <a:pt x="594693" y="3906875"/>
                </a:lnTo>
                <a:lnTo>
                  <a:pt x="461790" y="3750100"/>
                </a:lnTo>
                <a:lnTo>
                  <a:pt x="344034" y="3585047"/>
                </a:lnTo>
                <a:lnTo>
                  <a:pt x="242218" y="3412349"/>
                </a:lnTo>
                <a:lnTo>
                  <a:pt x="157135" y="3232638"/>
                </a:lnTo>
                <a:lnTo>
                  <a:pt x="89578" y="3046546"/>
                </a:lnTo>
                <a:lnTo>
                  <a:pt x="40341" y="2854705"/>
                </a:lnTo>
                <a:lnTo>
                  <a:pt x="10217" y="2657748"/>
                </a:lnTo>
                <a:lnTo>
                  <a:pt x="0" y="2456307"/>
                </a:lnTo>
                <a:close/>
              </a:path>
            </a:pathLst>
          </a:custGeom>
          <a:ln w="1905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026020" y="1433250"/>
            <a:ext cx="902969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Times New Roman"/>
                <a:cs typeface="Times New Roman"/>
              </a:rPr>
              <a:t>Oste</a:t>
            </a:r>
            <a:r>
              <a:rPr dirty="0" sz="2000" spc="5" b="1">
                <a:latin typeface="Times New Roman"/>
                <a:cs typeface="Times New Roman"/>
              </a:rPr>
              <a:t>o</a:t>
            </a:r>
            <a:r>
              <a:rPr dirty="0" sz="2000" b="1">
                <a:latin typeface="Times New Roman"/>
                <a:cs typeface="Times New Roman"/>
              </a:rPr>
              <a:t>ne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79600" y="3300857"/>
            <a:ext cx="513715" cy="1096010"/>
          </a:xfrm>
          <a:custGeom>
            <a:avLst/>
            <a:gdLst/>
            <a:ahLst/>
            <a:cxnLst/>
            <a:rect l="l" t="t" r="r" b="b"/>
            <a:pathLst>
              <a:path w="513714" h="1096010">
                <a:moveTo>
                  <a:pt x="469920" y="1030347"/>
                </a:moveTo>
                <a:lnTo>
                  <a:pt x="443992" y="1042288"/>
                </a:lnTo>
                <a:lnTo>
                  <a:pt x="510413" y="1095628"/>
                </a:lnTo>
                <a:lnTo>
                  <a:pt x="512174" y="1041907"/>
                </a:lnTo>
                <a:lnTo>
                  <a:pt x="475233" y="1041907"/>
                </a:lnTo>
                <a:lnTo>
                  <a:pt x="469920" y="1030347"/>
                </a:lnTo>
                <a:close/>
              </a:path>
              <a:path w="513714" h="1096010">
                <a:moveTo>
                  <a:pt x="487209" y="1022384"/>
                </a:moveTo>
                <a:lnTo>
                  <a:pt x="469920" y="1030347"/>
                </a:lnTo>
                <a:lnTo>
                  <a:pt x="475233" y="1041907"/>
                </a:lnTo>
                <a:lnTo>
                  <a:pt x="492506" y="1033906"/>
                </a:lnTo>
                <a:lnTo>
                  <a:pt x="487209" y="1022384"/>
                </a:lnTo>
                <a:close/>
              </a:path>
              <a:path w="513714" h="1096010">
                <a:moveTo>
                  <a:pt x="513206" y="1010411"/>
                </a:moveTo>
                <a:lnTo>
                  <a:pt x="487209" y="1022384"/>
                </a:lnTo>
                <a:lnTo>
                  <a:pt x="492506" y="1033906"/>
                </a:lnTo>
                <a:lnTo>
                  <a:pt x="475233" y="1041907"/>
                </a:lnTo>
                <a:lnTo>
                  <a:pt x="512174" y="1041907"/>
                </a:lnTo>
                <a:lnTo>
                  <a:pt x="513206" y="1010411"/>
                </a:lnTo>
                <a:close/>
              </a:path>
              <a:path w="513714" h="1096010">
                <a:moveTo>
                  <a:pt x="17272" y="0"/>
                </a:moveTo>
                <a:lnTo>
                  <a:pt x="0" y="7873"/>
                </a:lnTo>
                <a:lnTo>
                  <a:pt x="469920" y="1030347"/>
                </a:lnTo>
                <a:lnTo>
                  <a:pt x="487209" y="1022384"/>
                </a:lnTo>
                <a:lnTo>
                  <a:pt x="172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31619" y="2053717"/>
            <a:ext cx="306705" cy="822325"/>
          </a:xfrm>
          <a:custGeom>
            <a:avLst/>
            <a:gdLst/>
            <a:ahLst/>
            <a:cxnLst/>
            <a:rect l="l" t="t" r="r" b="b"/>
            <a:pathLst>
              <a:path w="306705" h="822325">
                <a:moveTo>
                  <a:pt x="261607" y="68767"/>
                </a:moveTo>
                <a:lnTo>
                  <a:pt x="0" y="815594"/>
                </a:lnTo>
                <a:lnTo>
                  <a:pt x="18033" y="821817"/>
                </a:lnTo>
                <a:lnTo>
                  <a:pt x="279542" y="75041"/>
                </a:lnTo>
                <a:lnTo>
                  <a:pt x="261607" y="68767"/>
                </a:lnTo>
                <a:close/>
              </a:path>
              <a:path w="306705" h="822325">
                <a:moveTo>
                  <a:pt x="302953" y="56769"/>
                </a:moveTo>
                <a:lnTo>
                  <a:pt x="265811" y="56769"/>
                </a:lnTo>
                <a:lnTo>
                  <a:pt x="283718" y="63119"/>
                </a:lnTo>
                <a:lnTo>
                  <a:pt x="279542" y="75041"/>
                </a:lnTo>
                <a:lnTo>
                  <a:pt x="306450" y="84455"/>
                </a:lnTo>
                <a:lnTo>
                  <a:pt x="302953" y="56769"/>
                </a:lnTo>
                <a:close/>
              </a:path>
              <a:path w="306705" h="822325">
                <a:moveTo>
                  <a:pt x="265811" y="56769"/>
                </a:moveTo>
                <a:lnTo>
                  <a:pt x="261607" y="68767"/>
                </a:lnTo>
                <a:lnTo>
                  <a:pt x="279542" y="75041"/>
                </a:lnTo>
                <a:lnTo>
                  <a:pt x="283718" y="63119"/>
                </a:lnTo>
                <a:lnTo>
                  <a:pt x="265811" y="56769"/>
                </a:lnTo>
                <a:close/>
              </a:path>
              <a:path w="306705" h="822325">
                <a:moveTo>
                  <a:pt x="295782" y="0"/>
                </a:moveTo>
                <a:lnTo>
                  <a:pt x="234569" y="59309"/>
                </a:lnTo>
                <a:lnTo>
                  <a:pt x="261607" y="68767"/>
                </a:lnTo>
                <a:lnTo>
                  <a:pt x="265811" y="56769"/>
                </a:lnTo>
                <a:lnTo>
                  <a:pt x="302953" y="56769"/>
                </a:lnTo>
                <a:lnTo>
                  <a:pt x="295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93235" y="2929001"/>
            <a:ext cx="651510" cy="553085"/>
          </a:xfrm>
          <a:custGeom>
            <a:avLst/>
            <a:gdLst/>
            <a:ahLst/>
            <a:cxnLst/>
            <a:rect l="l" t="t" r="r" b="b"/>
            <a:pathLst>
              <a:path w="651510" h="553085">
                <a:moveTo>
                  <a:pt x="33527" y="474725"/>
                </a:moveTo>
                <a:lnTo>
                  <a:pt x="0" y="553085"/>
                </a:lnTo>
                <a:lnTo>
                  <a:pt x="82803" y="532891"/>
                </a:lnTo>
                <a:lnTo>
                  <a:pt x="71291" y="519302"/>
                </a:lnTo>
                <a:lnTo>
                  <a:pt x="54610" y="519302"/>
                </a:lnTo>
                <a:lnTo>
                  <a:pt x="42290" y="504698"/>
                </a:lnTo>
                <a:lnTo>
                  <a:pt x="51977" y="496504"/>
                </a:lnTo>
                <a:lnTo>
                  <a:pt x="33527" y="474725"/>
                </a:lnTo>
                <a:close/>
              </a:path>
              <a:path w="651510" h="553085">
                <a:moveTo>
                  <a:pt x="51977" y="496504"/>
                </a:moveTo>
                <a:lnTo>
                  <a:pt x="42290" y="504698"/>
                </a:lnTo>
                <a:lnTo>
                  <a:pt x="54610" y="519302"/>
                </a:lnTo>
                <a:lnTo>
                  <a:pt x="64326" y="511081"/>
                </a:lnTo>
                <a:lnTo>
                  <a:pt x="51977" y="496504"/>
                </a:lnTo>
                <a:close/>
              </a:path>
              <a:path w="651510" h="553085">
                <a:moveTo>
                  <a:pt x="64326" y="511081"/>
                </a:moveTo>
                <a:lnTo>
                  <a:pt x="54610" y="519302"/>
                </a:lnTo>
                <a:lnTo>
                  <a:pt x="71291" y="519302"/>
                </a:lnTo>
                <a:lnTo>
                  <a:pt x="64326" y="511081"/>
                </a:lnTo>
                <a:close/>
              </a:path>
              <a:path w="651510" h="553085">
                <a:moveTo>
                  <a:pt x="638937" y="0"/>
                </a:moveTo>
                <a:lnTo>
                  <a:pt x="51977" y="496504"/>
                </a:lnTo>
                <a:lnTo>
                  <a:pt x="64326" y="511081"/>
                </a:lnTo>
                <a:lnTo>
                  <a:pt x="651255" y="14477"/>
                </a:lnTo>
                <a:lnTo>
                  <a:pt x="6389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841235" y="1718055"/>
            <a:ext cx="652145" cy="621030"/>
          </a:xfrm>
          <a:custGeom>
            <a:avLst/>
            <a:gdLst/>
            <a:ahLst/>
            <a:cxnLst/>
            <a:rect l="l" t="t" r="r" b="b"/>
            <a:pathLst>
              <a:path w="652145" h="621030">
                <a:moveTo>
                  <a:pt x="28956" y="540893"/>
                </a:moveTo>
                <a:lnTo>
                  <a:pt x="0" y="621030"/>
                </a:lnTo>
                <a:lnTo>
                  <a:pt x="81407" y="596011"/>
                </a:lnTo>
                <a:lnTo>
                  <a:pt x="70046" y="584073"/>
                </a:lnTo>
                <a:lnTo>
                  <a:pt x="52578" y="584073"/>
                </a:lnTo>
                <a:lnTo>
                  <a:pt x="39370" y="570357"/>
                </a:lnTo>
                <a:lnTo>
                  <a:pt x="48617" y="561554"/>
                </a:lnTo>
                <a:lnTo>
                  <a:pt x="28956" y="540893"/>
                </a:lnTo>
                <a:close/>
              </a:path>
              <a:path w="652145" h="621030">
                <a:moveTo>
                  <a:pt x="48617" y="561554"/>
                </a:moveTo>
                <a:lnTo>
                  <a:pt x="39370" y="570357"/>
                </a:lnTo>
                <a:lnTo>
                  <a:pt x="52578" y="584073"/>
                </a:lnTo>
                <a:lnTo>
                  <a:pt x="61743" y="575348"/>
                </a:lnTo>
                <a:lnTo>
                  <a:pt x="48617" y="561554"/>
                </a:lnTo>
                <a:close/>
              </a:path>
              <a:path w="652145" h="621030">
                <a:moveTo>
                  <a:pt x="61743" y="575348"/>
                </a:moveTo>
                <a:lnTo>
                  <a:pt x="52578" y="584073"/>
                </a:lnTo>
                <a:lnTo>
                  <a:pt x="70046" y="584073"/>
                </a:lnTo>
                <a:lnTo>
                  <a:pt x="61743" y="575348"/>
                </a:lnTo>
                <a:close/>
              </a:path>
              <a:path w="652145" h="621030">
                <a:moveTo>
                  <a:pt x="638556" y="0"/>
                </a:moveTo>
                <a:lnTo>
                  <a:pt x="48617" y="561554"/>
                </a:lnTo>
                <a:lnTo>
                  <a:pt x="61743" y="575348"/>
                </a:lnTo>
                <a:lnTo>
                  <a:pt x="651637" y="13843"/>
                </a:lnTo>
                <a:lnTo>
                  <a:pt x="6385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240">
                <a:solidFill>
                  <a:srgbClr val="822333"/>
                </a:solidFill>
              </a:rPr>
              <a:t>L</a:t>
            </a:r>
            <a:r>
              <a:rPr dirty="0" spc="5">
                <a:solidFill>
                  <a:srgbClr val="822333"/>
                </a:solidFill>
              </a:rPr>
              <a:t>’</a:t>
            </a:r>
            <a:r>
              <a:rPr dirty="0" spc="10">
                <a:solidFill>
                  <a:srgbClr val="822333"/>
                </a:solidFill>
              </a:rPr>
              <a:t>O</a:t>
            </a:r>
            <a:r>
              <a:rPr dirty="0" spc="-15">
                <a:solidFill>
                  <a:srgbClr val="822333"/>
                </a:solidFill>
              </a:rPr>
              <a:t>STE</a:t>
            </a:r>
            <a:r>
              <a:rPr dirty="0" spc="-15">
                <a:solidFill>
                  <a:srgbClr val="822333"/>
                </a:solidFill>
              </a:rPr>
              <a:t>O</a:t>
            </a:r>
            <a:r>
              <a:rPr dirty="0">
                <a:solidFill>
                  <a:srgbClr val="822333"/>
                </a:solidFill>
              </a:rPr>
              <a:t>NE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5618" y="1340713"/>
            <a:ext cx="6915277" cy="493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93359" y="188607"/>
            <a:ext cx="3460622" cy="720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HE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LET</a:t>
            </a:r>
            <a:r>
              <a:rPr dirty="0" spc="-4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1600" y="1268780"/>
            <a:ext cx="7049770" cy="5017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HE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LET</a:t>
            </a:r>
            <a:r>
              <a:rPr dirty="0" spc="-4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</a:p>
        </p:txBody>
      </p:sp>
      <p:sp>
        <p:nvSpPr>
          <p:cNvPr id="4" name="object 4"/>
          <p:cNvSpPr/>
          <p:nvPr/>
        </p:nvSpPr>
        <p:spPr>
          <a:xfrm>
            <a:off x="5436108" y="260591"/>
            <a:ext cx="3173984" cy="660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9636" y="1196784"/>
            <a:ext cx="6696202" cy="5037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23408" y="260616"/>
            <a:ext cx="3114674" cy="648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HE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LET</a:t>
            </a:r>
            <a:r>
              <a:rPr dirty="0" spc="-4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677" y="1196775"/>
            <a:ext cx="7443724" cy="55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HE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LET</a:t>
            </a:r>
            <a:r>
              <a:rPr dirty="0" spc="-4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</a:p>
        </p:txBody>
      </p:sp>
      <p:sp>
        <p:nvSpPr>
          <p:cNvPr id="4" name="object 4"/>
          <p:cNvSpPr/>
          <p:nvPr/>
        </p:nvSpPr>
        <p:spPr>
          <a:xfrm>
            <a:off x="5796153" y="260705"/>
            <a:ext cx="3029966" cy="6304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1600" y="1340751"/>
            <a:ext cx="7003288" cy="52231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HE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LET</a:t>
            </a:r>
            <a:r>
              <a:rPr dirty="0" spc="-4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</a:p>
        </p:txBody>
      </p:sp>
      <p:sp>
        <p:nvSpPr>
          <p:cNvPr id="4" name="object 4"/>
          <p:cNvSpPr/>
          <p:nvPr/>
        </p:nvSpPr>
        <p:spPr>
          <a:xfrm>
            <a:off x="5567426" y="188607"/>
            <a:ext cx="3114675" cy="648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591" y="1340777"/>
            <a:ext cx="6859269" cy="5115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HE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LET</a:t>
            </a:r>
            <a:r>
              <a:rPr dirty="0" spc="-4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</a:p>
        </p:txBody>
      </p:sp>
      <p:sp>
        <p:nvSpPr>
          <p:cNvPr id="4" name="object 4"/>
          <p:cNvSpPr/>
          <p:nvPr/>
        </p:nvSpPr>
        <p:spPr>
          <a:xfrm>
            <a:off x="5796153" y="260705"/>
            <a:ext cx="3029966" cy="6304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591" y="1268806"/>
            <a:ext cx="6773036" cy="5114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HE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LET</a:t>
            </a:r>
            <a:r>
              <a:rPr dirty="0" spc="-4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</a:p>
        </p:txBody>
      </p:sp>
      <p:sp>
        <p:nvSpPr>
          <p:cNvPr id="4" name="object 4"/>
          <p:cNvSpPr/>
          <p:nvPr/>
        </p:nvSpPr>
        <p:spPr>
          <a:xfrm>
            <a:off x="5796153" y="260705"/>
            <a:ext cx="3029966" cy="6304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26795" y="324351"/>
            <a:ext cx="3026410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-10">
                <a:solidFill>
                  <a:srgbClr val="871E33"/>
                </a:solidFill>
                <a:latin typeface="Franklin Gothic Medium"/>
                <a:cs typeface="Franklin Gothic Medium"/>
              </a:rPr>
              <a:t>IL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DIF</a:t>
            </a:r>
            <a:r>
              <a:rPr dirty="0" sz="2400" spc="-5">
                <a:solidFill>
                  <a:srgbClr val="871E33"/>
                </a:solidFill>
                <a:latin typeface="Franklin Gothic Medium"/>
                <a:cs typeface="Franklin Gothic Medium"/>
              </a:rPr>
              <a:t>F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EREN</a:t>
            </a:r>
            <a:r>
              <a:rPr dirty="0" sz="2400" spc="-10">
                <a:solidFill>
                  <a:srgbClr val="871E33"/>
                </a:solidFill>
                <a:latin typeface="Franklin Gothic Medium"/>
                <a:cs typeface="Franklin Gothic Medium"/>
              </a:rPr>
              <a:t>Z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IAMENTO</a:t>
            </a:r>
            <a:r>
              <a:rPr dirty="0" sz="2400" spc="-10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0">
                <a:solidFill>
                  <a:srgbClr val="871E33"/>
                </a:solidFill>
                <a:latin typeface="Franklin Gothic Medium"/>
                <a:cs typeface="Franklin Gothic Medium"/>
              </a:rPr>
              <a:t>CE</a:t>
            </a:r>
            <a:r>
              <a:rPr dirty="0" sz="2400" spc="-10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LU</a:t>
            </a:r>
            <a:r>
              <a:rPr dirty="0" sz="2400" spc="-5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RE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1676400"/>
            <a:ext cx="7315200" cy="2400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33400" y="4653076"/>
            <a:ext cx="7927340" cy="1569720"/>
          </a:xfrm>
          <a:prstGeom prst="rect">
            <a:avLst/>
          </a:prstGeom>
          <a:solidFill>
            <a:srgbClr val="D9D9D9"/>
          </a:solidFill>
          <a:ln w="9524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86360" marR="126364">
              <a:lnSpc>
                <a:spcPct val="100000"/>
              </a:lnSpc>
            </a:pPr>
            <a:r>
              <a:rPr dirty="0" sz="2400" spc="-20">
                <a:latin typeface="Franklin Gothic Book"/>
                <a:cs typeface="Franklin Gothic Book"/>
              </a:rPr>
              <a:t>P</a:t>
            </a:r>
            <a:r>
              <a:rPr dirty="0" sz="2400" spc="-55">
                <a:latin typeface="Franklin Gothic Book"/>
                <a:cs typeface="Franklin Gothic Book"/>
              </a:rPr>
              <a:t>r</a:t>
            </a:r>
            <a:r>
              <a:rPr dirty="0" sz="2400" spc="-15">
                <a:latin typeface="Franklin Gothic Book"/>
                <a:cs typeface="Franklin Gothic Book"/>
              </a:rPr>
              <a:t>ocessi</a:t>
            </a:r>
            <a:r>
              <a:rPr dirty="0" sz="2400" spc="-3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di</a:t>
            </a:r>
            <a:r>
              <a:rPr dirty="0" sz="2400" spc="50">
                <a:latin typeface="Franklin Gothic Book"/>
                <a:cs typeface="Franklin Gothic Book"/>
              </a:rPr>
              <a:t>f</a:t>
            </a:r>
            <a:r>
              <a:rPr dirty="0" sz="2400" spc="-70">
                <a:latin typeface="Franklin Gothic Book"/>
                <a:cs typeface="Franklin Gothic Book"/>
              </a:rPr>
              <a:t>f</a:t>
            </a:r>
            <a:r>
              <a:rPr dirty="0" sz="2400" spc="-15">
                <a:latin typeface="Franklin Gothic Book"/>
                <a:cs typeface="Franklin Gothic Book"/>
              </a:rPr>
              <a:t>ere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 spc="-5">
                <a:latin typeface="Franklin Gothic Book"/>
                <a:cs typeface="Franklin Gothic Book"/>
              </a:rPr>
              <a:t>zi</a:t>
            </a:r>
            <a:r>
              <a:rPr dirty="0" sz="2400" spc="5">
                <a:latin typeface="Franklin Gothic Book"/>
                <a:cs typeface="Franklin Gothic Book"/>
              </a:rPr>
              <a:t>a</a:t>
            </a:r>
            <a:r>
              <a:rPr dirty="0" sz="2400" spc="-15">
                <a:latin typeface="Franklin Gothic Book"/>
                <a:cs typeface="Franklin Gothic Book"/>
              </a:rPr>
              <a:t>men</a:t>
            </a:r>
            <a:r>
              <a:rPr dirty="0" sz="2400" spc="-4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ind</a:t>
            </a:r>
            <a:r>
              <a:rPr dirty="0" sz="2400" spc="-35">
                <a:latin typeface="Franklin Gothic Book"/>
                <a:cs typeface="Franklin Gothic Book"/>
              </a:rPr>
              <a:t>o</a:t>
            </a:r>
            <a:r>
              <a:rPr dirty="0" sz="2400" spc="-10">
                <a:latin typeface="Franklin Gothic Book"/>
                <a:cs typeface="Franklin Gothic Book"/>
              </a:rPr>
              <a:t>t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da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co</a:t>
            </a:r>
            <a:r>
              <a:rPr dirty="0" sz="2400" spc="-40">
                <a:latin typeface="Franklin Gothic Book"/>
                <a:cs typeface="Franklin Gothic Book"/>
              </a:rPr>
              <a:t>m</a:t>
            </a:r>
            <a:r>
              <a:rPr dirty="0" sz="2400" spc="-20">
                <a:latin typeface="Franklin Gothic Book"/>
                <a:cs typeface="Franklin Gothic Book"/>
              </a:rPr>
              <a:t>pless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se</a:t>
            </a:r>
            <a:r>
              <a:rPr dirty="0" sz="2400" spc="-40">
                <a:latin typeface="Franklin Gothic Book"/>
                <a:cs typeface="Franklin Gothic Book"/>
              </a:rPr>
              <a:t>q</a:t>
            </a:r>
            <a:r>
              <a:rPr dirty="0" sz="2400" spc="-15">
                <a:latin typeface="Franklin Gothic Book"/>
                <a:cs typeface="Franklin Gothic Book"/>
              </a:rPr>
              <a:t>u</a:t>
            </a:r>
            <a:r>
              <a:rPr dirty="0" sz="2400" spc="-25">
                <a:latin typeface="Franklin Gothic Book"/>
                <a:cs typeface="Franklin Gothic Book"/>
              </a:rPr>
              <a:t>e</a:t>
            </a:r>
            <a:r>
              <a:rPr dirty="0" sz="2400" spc="-15">
                <a:latin typeface="Franklin Gothic Book"/>
                <a:cs typeface="Franklin Gothic Book"/>
              </a:rPr>
              <a:t>nze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in</a:t>
            </a:r>
            <a:r>
              <a:rPr dirty="0" sz="2400" spc="-35">
                <a:latin typeface="Franklin Gothic Book"/>
                <a:cs typeface="Franklin Gothic Book"/>
              </a:rPr>
              <a:t>t</a:t>
            </a:r>
            <a:r>
              <a:rPr dirty="0" sz="2400" spc="-10">
                <a:latin typeface="Franklin Gothic Book"/>
                <a:cs typeface="Franklin Gothic Book"/>
              </a:rPr>
              <a:t>erazioni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cell</a:t>
            </a:r>
            <a:r>
              <a:rPr dirty="0" sz="2400" spc="-25">
                <a:latin typeface="Franklin Gothic Book"/>
                <a:cs typeface="Franklin Gothic Book"/>
              </a:rPr>
              <a:t>u</a:t>
            </a:r>
            <a:r>
              <a:rPr dirty="0" sz="2400" spc="-10">
                <a:latin typeface="Franklin Gothic Book"/>
                <a:cs typeface="Franklin Gothic Book"/>
              </a:rPr>
              <a:t>l</a:t>
            </a:r>
            <a:r>
              <a:rPr dirty="0" sz="2400" spc="-10">
                <a:latin typeface="Franklin Gothic Book"/>
                <a:cs typeface="Franklin Gothic Book"/>
              </a:rPr>
              <a:t>a</a:t>
            </a:r>
            <a:r>
              <a:rPr dirty="0" sz="2400">
                <a:latin typeface="Franklin Gothic Book"/>
                <a:cs typeface="Franklin Gothic Book"/>
              </a:rPr>
              <a:t>-</a:t>
            </a:r>
            <a:r>
              <a:rPr dirty="0" sz="2400" spc="-15">
                <a:latin typeface="Franklin Gothic Book"/>
                <a:cs typeface="Franklin Gothic Book"/>
              </a:rPr>
              <a:t>ambien</a:t>
            </a:r>
            <a:r>
              <a:rPr dirty="0" sz="2400" spc="-50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endParaRPr sz="2400">
              <a:latin typeface="Franklin Gothic Book"/>
              <a:cs typeface="Franklin Gothic Book"/>
            </a:endParaRPr>
          </a:p>
          <a:p>
            <a:pPr marL="363855" indent="-277495">
              <a:lnSpc>
                <a:spcPct val="100000"/>
              </a:lnSpc>
              <a:buFont typeface="Franklin Gothic Book"/>
              <a:buChar char="•"/>
              <a:tabLst>
                <a:tab pos="364490" algn="l"/>
              </a:tabLst>
            </a:pP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50">
                <a:latin typeface="Franklin Gothic Book"/>
                <a:cs typeface="Franklin Gothic Book"/>
              </a:rPr>
              <a:t>f</a:t>
            </a:r>
            <a:r>
              <a:rPr dirty="0" sz="2400" spc="-70">
                <a:latin typeface="Franklin Gothic Book"/>
                <a:cs typeface="Franklin Gothic Book"/>
              </a:rPr>
              <a:t>f</a:t>
            </a:r>
            <a:r>
              <a:rPr dirty="0" sz="2400" spc="-30">
                <a:latin typeface="Franklin Gothic Book"/>
                <a:cs typeface="Franklin Gothic Book"/>
              </a:rPr>
              <a:t>e</a:t>
            </a:r>
            <a:r>
              <a:rPr dirty="0" sz="2400" spc="-10">
                <a:latin typeface="Franklin Gothic Book"/>
                <a:cs typeface="Franklin Gothic Book"/>
              </a:rPr>
              <a:t>t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</a:t>
            </a:r>
            <a:r>
              <a:rPr dirty="0" sz="2400" spc="-5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posizione</a:t>
            </a:r>
            <a:endParaRPr sz="2400">
              <a:latin typeface="Franklin Gothic Book"/>
              <a:cs typeface="Franklin Gothic Book"/>
            </a:endParaRPr>
          </a:p>
          <a:p>
            <a:pPr marL="363855" indent="-277495">
              <a:lnSpc>
                <a:spcPct val="100000"/>
              </a:lnSpc>
              <a:buFont typeface="Franklin Gothic Book"/>
              <a:buChar char="•"/>
              <a:tabLst>
                <a:tab pos="364490" algn="l"/>
              </a:tabLst>
            </a:pPr>
            <a:r>
              <a:rPr dirty="0" sz="2400">
                <a:latin typeface="Franklin Gothic Book"/>
                <a:cs typeface="Franklin Gothic Book"/>
              </a:rPr>
              <a:t>Ind</a:t>
            </a:r>
            <a:r>
              <a:rPr dirty="0" sz="2400" spc="-10">
                <a:latin typeface="Franklin Gothic Book"/>
                <a:cs typeface="Franklin Gothic Book"/>
              </a:rPr>
              <a:t>u</a:t>
            </a:r>
            <a:r>
              <a:rPr dirty="0" sz="2400" spc="-5">
                <a:latin typeface="Franklin Gothic Book"/>
                <a:cs typeface="Franklin Gothic Book"/>
              </a:rPr>
              <a:t>zion</a:t>
            </a:r>
            <a:r>
              <a:rPr dirty="0" sz="2400">
                <a:latin typeface="Franklin Gothic Book"/>
                <a:cs typeface="Franklin Gothic Book"/>
              </a:rPr>
              <a:t>e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tissutale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2</a:t>
            </a:fld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591" y="1196721"/>
            <a:ext cx="6984238" cy="5235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HE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LET</a:t>
            </a:r>
            <a:r>
              <a:rPr dirty="0" spc="-4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</a:p>
        </p:txBody>
      </p:sp>
      <p:sp>
        <p:nvSpPr>
          <p:cNvPr id="4" name="object 4"/>
          <p:cNvSpPr/>
          <p:nvPr/>
        </p:nvSpPr>
        <p:spPr>
          <a:xfrm>
            <a:off x="5796153" y="260705"/>
            <a:ext cx="3029966" cy="6304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67537" y="1340738"/>
            <a:ext cx="8065134" cy="1440180"/>
          </a:xfrm>
          <a:prstGeom prst="rect">
            <a:avLst/>
          </a:prstGeom>
          <a:solidFill>
            <a:srgbClr val="FFCCCC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2094230" marR="407670" indent="-1680210">
              <a:lnSpc>
                <a:spcPct val="200100"/>
              </a:lnSpc>
            </a:pPr>
            <a:r>
              <a:rPr dirty="0" sz="2000">
                <a:latin typeface="Franklin Gothic Book"/>
                <a:cs typeface="Franklin Gothic Book"/>
              </a:rPr>
              <a:t>L’</a:t>
            </a:r>
            <a:r>
              <a:rPr dirty="0" sz="2000" spc="5" b="1">
                <a:latin typeface="Franklin Gothic Book"/>
                <a:cs typeface="Franklin Gothic Book"/>
              </a:rPr>
              <a:t>ar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-5" b="1">
                <a:latin typeface="Franklin Gothic Book"/>
                <a:cs typeface="Franklin Gothic Book"/>
              </a:rPr>
              <a:t>icola</a:t>
            </a:r>
            <a:r>
              <a:rPr dirty="0" sz="2000" spc="10" b="1">
                <a:latin typeface="Franklin Gothic Book"/>
                <a:cs typeface="Franklin Gothic Book"/>
              </a:rPr>
              <a:t>z</a:t>
            </a:r>
            <a:r>
              <a:rPr dirty="0" sz="2000" spc="-5" b="1">
                <a:latin typeface="Franklin Gothic Book"/>
                <a:cs typeface="Franklin Gothic Book"/>
              </a:rPr>
              <a:t>io</a:t>
            </a:r>
            <a:r>
              <a:rPr dirty="0" sz="2000" spc="-10" b="1">
                <a:latin typeface="Franklin Gothic Book"/>
                <a:cs typeface="Franklin Gothic Book"/>
              </a:rPr>
              <a:t>n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35" b="1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è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punt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che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si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trova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tra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os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 os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o,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 car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ag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ne</a:t>
            </a:r>
            <a:r>
              <a:rPr dirty="0" sz="2000" spc="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os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a 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denti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os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a.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28207" y="260692"/>
            <a:ext cx="2453893" cy="5105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6590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3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ICOLAZ</a:t>
            </a:r>
            <a:r>
              <a:rPr dirty="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67711" y="3500983"/>
            <a:ext cx="4391660" cy="2160270"/>
          </a:xfrm>
          <a:prstGeom prst="rect">
            <a:avLst/>
          </a:prstGeom>
          <a:solidFill>
            <a:srgbClr val="CCCCCC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600" spc="-15">
                <a:latin typeface="Franklin Gothic Book"/>
                <a:cs typeface="Franklin Gothic Book"/>
              </a:rPr>
              <a:t>D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5">
                <a:latin typeface="Franklin Gothic Book"/>
                <a:cs typeface="Franklin Gothic Book"/>
              </a:rPr>
              <a:t>l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pun</a:t>
            </a:r>
            <a:r>
              <a:rPr dirty="0" sz="1600" spc="-10">
                <a:latin typeface="Franklin Gothic Book"/>
                <a:cs typeface="Franklin Gothic Book"/>
              </a:rPr>
              <a:t>to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v</a:t>
            </a:r>
            <a:r>
              <a:rPr dirty="0" sz="1600" spc="-10">
                <a:latin typeface="Franklin Gothic Book"/>
                <a:cs typeface="Franklin Gothic Book"/>
              </a:rPr>
              <a:t>ista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funzionale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sono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class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5">
                <a:latin typeface="Franklin Gothic Book"/>
                <a:cs typeface="Franklin Gothic Book"/>
              </a:rPr>
              <a:t>f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cate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in</a:t>
            </a:r>
            <a:endParaRPr sz="1600">
              <a:latin typeface="Franklin Gothic Book"/>
              <a:cs typeface="Franklin Gothic Book"/>
            </a:endParaRPr>
          </a:p>
          <a:p>
            <a:pPr marL="337820" indent="-342900">
              <a:lnSpc>
                <a:spcPct val="100000"/>
              </a:lnSpc>
              <a:spcBef>
                <a:spcPts val="1340"/>
              </a:spcBef>
              <a:buFont typeface="Franklin Gothic Book"/>
              <a:buChar char="•"/>
              <a:tabLst>
                <a:tab pos="338455" algn="l"/>
              </a:tabLst>
            </a:pPr>
            <a:r>
              <a:rPr dirty="0" sz="1600" b="1">
                <a:latin typeface="Franklin Gothic Book"/>
                <a:cs typeface="Franklin Gothic Book"/>
              </a:rPr>
              <a:t>s</a:t>
            </a:r>
            <a:r>
              <a:rPr dirty="0" sz="1600" spc="5" b="1">
                <a:latin typeface="Franklin Gothic Book"/>
                <a:cs typeface="Franklin Gothic Book"/>
              </a:rPr>
              <a:t>i</a:t>
            </a:r>
            <a:r>
              <a:rPr dirty="0" sz="1600" spc="-10" b="1">
                <a:latin typeface="Franklin Gothic Book"/>
                <a:cs typeface="Franklin Gothic Book"/>
              </a:rPr>
              <a:t>n</a:t>
            </a:r>
            <a:r>
              <a:rPr dirty="0" sz="1600" spc="-15" b="1">
                <a:latin typeface="Franklin Gothic Book"/>
                <a:cs typeface="Franklin Gothic Book"/>
              </a:rPr>
              <a:t>a</a:t>
            </a:r>
            <a:r>
              <a:rPr dirty="0" sz="1600" spc="-10" b="1">
                <a:latin typeface="Franklin Gothic Book"/>
                <a:cs typeface="Franklin Gothic Book"/>
              </a:rPr>
              <a:t>rt</a:t>
            </a:r>
            <a:r>
              <a:rPr dirty="0" sz="1600" spc="-20" b="1">
                <a:latin typeface="Franklin Gothic Book"/>
                <a:cs typeface="Franklin Gothic Book"/>
              </a:rPr>
              <a:t>r</a:t>
            </a:r>
            <a:r>
              <a:rPr dirty="0" sz="1600" spc="-5" b="1">
                <a:latin typeface="Franklin Gothic Book"/>
                <a:cs typeface="Franklin Gothic Book"/>
              </a:rPr>
              <a:t>o</a:t>
            </a:r>
            <a:r>
              <a:rPr dirty="0" sz="1600" spc="-5" b="1">
                <a:latin typeface="Franklin Gothic Book"/>
                <a:cs typeface="Franklin Gothic Book"/>
              </a:rPr>
              <a:t>si:</a:t>
            </a:r>
            <a:r>
              <a:rPr dirty="0" sz="1600" spc="-40" b="1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l’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rt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colazione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è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gida;</a:t>
            </a:r>
            <a:endParaRPr sz="1600">
              <a:latin typeface="Franklin Gothic Book"/>
              <a:cs typeface="Franklin Gothic Book"/>
            </a:endParaRPr>
          </a:p>
          <a:p>
            <a:pPr marL="337820" indent="-342900">
              <a:lnSpc>
                <a:spcPct val="100000"/>
              </a:lnSpc>
              <a:spcBef>
                <a:spcPts val="1345"/>
              </a:spcBef>
              <a:buFont typeface="Franklin Gothic Book"/>
              <a:buChar char="•"/>
              <a:tabLst>
                <a:tab pos="338455" algn="l"/>
              </a:tabLst>
            </a:pPr>
            <a:r>
              <a:rPr dirty="0" sz="1600" spc="-5" b="1">
                <a:latin typeface="Franklin Gothic Book"/>
                <a:cs typeface="Franklin Gothic Book"/>
              </a:rPr>
              <a:t>a</a:t>
            </a:r>
            <a:r>
              <a:rPr dirty="0" sz="1600" spc="-5" b="1">
                <a:latin typeface="Franklin Gothic Book"/>
                <a:cs typeface="Franklin Gothic Book"/>
              </a:rPr>
              <a:t>n</a:t>
            </a:r>
            <a:r>
              <a:rPr dirty="0" sz="1600" spc="-5" b="1">
                <a:latin typeface="Franklin Gothic Book"/>
                <a:cs typeface="Franklin Gothic Book"/>
              </a:rPr>
              <a:t>f</a:t>
            </a:r>
            <a:r>
              <a:rPr dirty="0" sz="1600" b="1">
                <a:latin typeface="Franklin Gothic Book"/>
                <a:cs typeface="Franklin Gothic Book"/>
              </a:rPr>
              <a:t>i</a:t>
            </a:r>
            <a:r>
              <a:rPr dirty="0" sz="1600" spc="-5" b="1">
                <a:latin typeface="Franklin Gothic Book"/>
                <a:cs typeface="Franklin Gothic Book"/>
              </a:rPr>
              <a:t>a</a:t>
            </a:r>
            <a:r>
              <a:rPr dirty="0" sz="1600" spc="-10" b="1">
                <a:latin typeface="Franklin Gothic Book"/>
                <a:cs typeface="Franklin Gothic Book"/>
              </a:rPr>
              <a:t>rt</a:t>
            </a:r>
            <a:r>
              <a:rPr dirty="0" sz="1600" spc="-20" b="1">
                <a:latin typeface="Franklin Gothic Book"/>
                <a:cs typeface="Franklin Gothic Book"/>
              </a:rPr>
              <a:t>r</a:t>
            </a:r>
            <a:r>
              <a:rPr dirty="0" sz="1600" spc="-5" b="1">
                <a:latin typeface="Franklin Gothic Book"/>
                <a:cs typeface="Franklin Gothic Book"/>
              </a:rPr>
              <a:t>o</a:t>
            </a:r>
            <a:r>
              <a:rPr dirty="0" sz="1600" spc="-10" b="1">
                <a:latin typeface="Franklin Gothic Book"/>
                <a:cs typeface="Franklin Gothic Book"/>
              </a:rPr>
              <a:t>s</a:t>
            </a:r>
            <a:r>
              <a:rPr dirty="0" sz="1600" b="1">
                <a:latin typeface="Franklin Gothic Book"/>
                <a:cs typeface="Franklin Gothic Book"/>
              </a:rPr>
              <a:t>i</a:t>
            </a:r>
            <a:r>
              <a:rPr dirty="0" sz="1600" spc="-5">
                <a:latin typeface="Franklin Gothic Book"/>
                <a:cs typeface="Franklin Gothic Book"/>
              </a:rPr>
              <a:t>:</a:t>
            </a:r>
            <a:r>
              <a:rPr dirty="0" sz="1600" spc="-4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l’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rt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colazione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è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poco</a:t>
            </a:r>
            <a:r>
              <a:rPr dirty="0" sz="1600" spc="2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15">
                <a:latin typeface="Franklin Gothic Book"/>
                <a:cs typeface="Franklin Gothic Book"/>
              </a:rPr>
              <a:t>b</a:t>
            </a:r>
            <a:r>
              <a:rPr dirty="0" sz="1600" spc="-5">
                <a:latin typeface="Franklin Gothic Book"/>
                <a:cs typeface="Franklin Gothic Book"/>
              </a:rPr>
              <a:t>ile;</a:t>
            </a:r>
            <a:endParaRPr sz="1600">
              <a:latin typeface="Franklin Gothic Book"/>
              <a:cs typeface="Franklin Gothic Book"/>
            </a:endParaRPr>
          </a:p>
          <a:p>
            <a:pPr marL="337820" indent="-342900">
              <a:lnSpc>
                <a:spcPct val="100000"/>
              </a:lnSpc>
              <a:spcBef>
                <a:spcPts val="1340"/>
              </a:spcBef>
              <a:buFont typeface="Franklin Gothic Book"/>
              <a:buChar char="•"/>
              <a:tabLst>
                <a:tab pos="338455" algn="l"/>
              </a:tabLst>
            </a:pPr>
            <a:r>
              <a:rPr dirty="0" sz="1600" spc="0" b="1">
                <a:latin typeface="Franklin Gothic Book"/>
                <a:cs typeface="Franklin Gothic Book"/>
              </a:rPr>
              <a:t>d</a:t>
            </a:r>
            <a:r>
              <a:rPr dirty="0" sz="1600" spc="5" b="1">
                <a:latin typeface="Franklin Gothic Book"/>
                <a:cs typeface="Franklin Gothic Book"/>
              </a:rPr>
              <a:t>i</a:t>
            </a:r>
            <a:r>
              <a:rPr dirty="0" sz="1600" spc="-5" b="1">
                <a:latin typeface="Franklin Gothic Book"/>
                <a:cs typeface="Franklin Gothic Book"/>
              </a:rPr>
              <a:t>a</a:t>
            </a:r>
            <a:r>
              <a:rPr dirty="0" sz="1600" spc="-10" b="1">
                <a:latin typeface="Franklin Gothic Book"/>
                <a:cs typeface="Franklin Gothic Book"/>
              </a:rPr>
              <a:t>r</a:t>
            </a:r>
            <a:r>
              <a:rPr dirty="0" sz="1600" spc="-15" b="1">
                <a:latin typeface="Franklin Gothic Book"/>
                <a:cs typeface="Franklin Gothic Book"/>
              </a:rPr>
              <a:t>t</a:t>
            </a:r>
            <a:r>
              <a:rPr dirty="0" sz="1600" spc="-10" b="1">
                <a:latin typeface="Franklin Gothic Book"/>
                <a:cs typeface="Franklin Gothic Book"/>
              </a:rPr>
              <a:t>rosi</a:t>
            </a:r>
            <a:r>
              <a:rPr dirty="0" sz="1600" spc="-5">
                <a:latin typeface="Franklin Gothic Book"/>
                <a:cs typeface="Franklin Gothic Book"/>
              </a:rPr>
              <a:t>:</a:t>
            </a:r>
            <a:r>
              <a:rPr dirty="0" sz="1600" spc="-4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l’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rt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colazione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mu</a:t>
            </a:r>
            <a:r>
              <a:rPr dirty="0" sz="1600" spc="-20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ve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li</a:t>
            </a:r>
            <a:r>
              <a:rPr dirty="0" sz="1600" spc="-15">
                <a:latin typeface="Franklin Gothic Book"/>
                <a:cs typeface="Franklin Gothic Book"/>
              </a:rPr>
              <a:t>b</a:t>
            </a:r>
            <a:r>
              <a:rPr dirty="0" sz="1600" spc="-10">
                <a:latin typeface="Franklin Gothic Book"/>
                <a:cs typeface="Franklin Gothic Book"/>
              </a:rPr>
              <a:t>er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nte.</a:t>
            </a:r>
            <a:endParaRPr sz="16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508872" y="6595425"/>
            <a:ext cx="144780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5">
                <a:solidFill>
                  <a:srgbClr val="FFFFFF"/>
                </a:solidFill>
                <a:latin typeface="Franklin Gothic Book"/>
                <a:cs typeface="Franklin Gothic Book"/>
              </a:rPr>
              <a:t>73</a:t>
            </a:r>
            <a:endParaRPr sz="8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2987" y="2644838"/>
            <a:ext cx="7416800" cy="584835"/>
          </a:xfrm>
          <a:prstGeom prst="rect">
            <a:avLst/>
          </a:prstGeom>
          <a:solidFill>
            <a:srgbClr val="CCCCCC"/>
          </a:solidFill>
          <a:ln w="1270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748155">
              <a:lnSpc>
                <a:spcPct val="100000"/>
              </a:lnSpc>
            </a:pP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32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SU</a:t>
            </a:r>
            <a:r>
              <a:rPr dirty="0" sz="32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3200" spc="-6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MU</a:t>
            </a:r>
            <a:r>
              <a:rPr dirty="0" sz="32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SCOLA</a:t>
            </a:r>
            <a:r>
              <a:rPr dirty="0" sz="3200" spc="15" b="1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endParaRPr sz="3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19200" y="2209800"/>
            <a:ext cx="6934200" cy="2677795"/>
          </a:xfrm>
          <a:custGeom>
            <a:avLst/>
            <a:gdLst/>
            <a:ahLst/>
            <a:cxnLst/>
            <a:rect l="l" t="t" r="r" b="b"/>
            <a:pathLst>
              <a:path w="6934200" h="2677795">
                <a:moveTo>
                  <a:pt x="0" y="2677668"/>
                </a:moveTo>
                <a:lnTo>
                  <a:pt x="6934200" y="2677668"/>
                </a:lnTo>
                <a:lnTo>
                  <a:pt x="6934200" y="0"/>
                </a:lnTo>
                <a:lnTo>
                  <a:pt x="0" y="0"/>
                </a:lnTo>
                <a:lnTo>
                  <a:pt x="0" y="2677668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17675" y="2208276"/>
            <a:ext cx="6937248" cy="2680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219200" y="2209800"/>
            <a:ext cx="6934200" cy="2677795"/>
          </a:xfrm>
          <a:prstGeom prst="rect">
            <a:avLst/>
          </a:prstGeom>
          <a:ln w="9524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486409" marR="480059">
              <a:lnSpc>
                <a:spcPct val="100000"/>
              </a:lnSpc>
            </a:pPr>
            <a:r>
              <a:rPr dirty="0" sz="2400">
                <a:latin typeface="Franklin Gothic Medium"/>
                <a:cs typeface="Franklin Gothic Medium"/>
              </a:rPr>
              <a:t>E’</a:t>
            </a:r>
            <a:r>
              <a:rPr dirty="0" sz="2400" spc="-20">
                <a:latin typeface="Franklin Gothic Medium"/>
                <a:cs typeface="Franklin Gothic Medium"/>
              </a:rPr>
              <a:t> </a:t>
            </a:r>
            <a:r>
              <a:rPr dirty="0" sz="2400" spc="-30">
                <a:latin typeface="Franklin Gothic Medium"/>
                <a:cs typeface="Franklin Gothic Medium"/>
              </a:rPr>
              <a:t>f</a:t>
            </a:r>
            <a:r>
              <a:rPr dirty="0" sz="2400">
                <a:latin typeface="Franklin Gothic Medium"/>
                <a:cs typeface="Franklin Gothic Medium"/>
              </a:rPr>
              <a:t>orma</a:t>
            </a:r>
            <a:r>
              <a:rPr dirty="0" sz="2400" spc="-60">
                <a:latin typeface="Franklin Gothic Medium"/>
                <a:cs typeface="Franklin Gothic Medium"/>
              </a:rPr>
              <a:t>t</a:t>
            </a:r>
            <a:r>
              <a:rPr dirty="0" sz="2400">
                <a:latin typeface="Franklin Gothic Medium"/>
                <a:cs typeface="Franklin Gothic Medium"/>
              </a:rPr>
              <a:t>o</a:t>
            </a:r>
            <a:r>
              <a:rPr dirty="0" sz="2400" spc="35">
                <a:latin typeface="Franklin Gothic Medium"/>
                <a:cs typeface="Franklin Gothic Medium"/>
              </a:rPr>
              <a:t> </a:t>
            </a:r>
            <a:r>
              <a:rPr dirty="0" sz="2400">
                <a:latin typeface="Franklin Gothic Medium"/>
                <a:cs typeface="Franklin Gothic Medium"/>
              </a:rPr>
              <a:t>da cellule </a:t>
            </a:r>
            <a:r>
              <a:rPr dirty="0" sz="2400" spc="5">
                <a:latin typeface="Franklin Gothic Medium"/>
                <a:cs typeface="Franklin Gothic Medium"/>
              </a:rPr>
              <a:t>c</a:t>
            </a:r>
            <a:r>
              <a:rPr dirty="0" sz="2400">
                <a:latin typeface="Franklin Gothic Medium"/>
                <a:cs typeface="Franklin Gothic Medium"/>
              </a:rPr>
              <a:t>he </a:t>
            </a:r>
            <a:r>
              <a:rPr dirty="0" sz="2400" spc="-10">
                <a:latin typeface="Franklin Gothic Medium"/>
                <a:cs typeface="Franklin Gothic Medium"/>
              </a:rPr>
              <a:t>h</a:t>
            </a:r>
            <a:r>
              <a:rPr dirty="0" sz="2400">
                <a:latin typeface="Franklin Gothic Medium"/>
                <a:cs typeface="Franklin Gothic Medium"/>
              </a:rPr>
              <a:t>an</a:t>
            </a:r>
            <a:r>
              <a:rPr dirty="0" sz="2400" spc="-15">
                <a:latin typeface="Franklin Gothic Medium"/>
                <a:cs typeface="Franklin Gothic Medium"/>
              </a:rPr>
              <a:t>n</a:t>
            </a:r>
            <a:r>
              <a:rPr dirty="0" sz="2400">
                <a:latin typeface="Franklin Gothic Medium"/>
                <a:cs typeface="Franklin Gothic Medium"/>
              </a:rPr>
              <a:t>o</a:t>
            </a:r>
            <a:r>
              <a:rPr dirty="0" sz="2400" spc="20">
                <a:latin typeface="Franklin Gothic Medium"/>
                <a:cs typeface="Franklin Gothic Medium"/>
              </a:rPr>
              <a:t> </a:t>
            </a:r>
            <a:r>
              <a:rPr dirty="0" sz="2400">
                <a:latin typeface="Franklin Gothic Medium"/>
                <a:cs typeface="Franklin Gothic Medium"/>
              </a:rPr>
              <a:t>la cap</a:t>
            </a:r>
            <a:r>
              <a:rPr dirty="0" sz="2400" spc="-10">
                <a:latin typeface="Franklin Gothic Medium"/>
                <a:cs typeface="Franklin Gothic Medium"/>
              </a:rPr>
              <a:t>a</a:t>
            </a:r>
            <a:r>
              <a:rPr dirty="0" sz="2400">
                <a:latin typeface="Franklin Gothic Medium"/>
                <a:cs typeface="Franklin Gothic Medium"/>
              </a:rPr>
              <a:t>ci</a:t>
            </a:r>
            <a:r>
              <a:rPr dirty="0" sz="2400" spc="-10">
                <a:latin typeface="Franklin Gothic Medium"/>
                <a:cs typeface="Franklin Gothic Medium"/>
              </a:rPr>
              <a:t>t</a:t>
            </a:r>
            <a:r>
              <a:rPr dirty="0" sz="2400">
                <a:latin typeface="Franklin Gothic Medium"/>
                <a:cs typeface="Franklin Gothic Medium"/>
              </a:rPr>
              <a:t>à</a:t>
            </a:r>
            <a:r>
              <a:rPr dirty="0" sz="2400" spc="5">
                <a:latin typeface="Franklin Gothic Medium"/>
                <a:cs typeface="Franklin Gothic Medium"/>
              </a:rPr>
              <a:t> </a:t>
            </a:r>
            <a:r>
              <a:rPr dirty="0" sz="2400">
                <a:latin typeface="Franklin Gothic Medium"/>
                <a:cs typeface="Franklin Gothic Medium"/>
              </a:rPr>
              <a:t>di</a:t>
            </a:r>
            <a:r>
              <a:rPr dirty="0" sz="2400">
                <a:latin typeface="Franklin Gothic Medium"/>
                <a:cs typeface="Franklin Gothic Medium"/>
              </a:rPr>
              <a:t> </a:t>
            </a:r>
            <a:r>
              <a:rPr dirty="0" sz="2400" spc="-20">
                <a:latin typeface="Franklin Gothic Medium"/>
                <a:cs typeface="Franklin Gothic Medium"/>
              </a:rPr>
              <a:t>CON</a:t>
            </a:r>
            <a:r>
              <a:rPr dirty="0" sz="2400" spc="-10">
                <a:latin typeface="Franklin Gothic Medium"/>
                <a:cs typeface="Franklin Gothic Medium"/>
              </a:rPr>
              <a:t>T</a:t>
            </a:r>
            <a:r>
              <a:rPr dirty="0" sz="2400" spc="-20">
                <a:latin typeface="Franklin Gothic Medium"/>
                <a:cs typeface="Franklin Gothic Medium"/>
              </a:rPr>
              <a:t>R</a:t>
            </a:r>
            <a:r>
              <a:rPr dirty="0" sz="2400" spc="-10">
                <a:latin typeface="Franklin Gothic Medium"/>
                <a:cs typeface="Franklin Gothic Medium"/>
              </a:rPr>
              <a:t>A</a:t>
            </a:r>
            <a:r>
              <a:rPr dirty="0" sz="2400" spc="-15">
                <a:latin typeface="Franklin Gothic Medium"/>
                <a:cs typeface="Franklin Gothic Medium"/>
              </a:rPr>
              <a:t>RSI</a:t>
            </a:r>
            <a:endParaRPr sz="2400">
              <a:latin typeface="Franklin Gothic Medium"/>
              <a:cs typeface="Franklin Gothic Medium"/>
            </a:endParaRPr>
          </a:p>
          <a:p>
            <a:pPr algn="ctr" marL="727075" marR="722630">
              <a:lnSpc>
                <a:spcPct val="100000"/>
              </a:lnSpc>
              <a:spcBef>
                <a:spcPts val="1440"/>
              </a:spcBef>
            </a:pPr>
            <a:r>
              <a:rPr dirty="0" sz="2400" spc="-15">
                <a:latin typeface="Franklin Gothic Medium"/>
                <a:cs typeface="Franklin Gothic Medium"/>
              </a:rPr>
              <a:t>Le</a:t>
            </a:r>
            <a:r>
              <a:rPr dirty="0" sz="2400" spc="-10">
                <a:latin typeface="Franklin Gothic Medium"/>
                <a:cs typeface="Franklin Gothic Medium"/>
              </a:rPr>
              <a:t> </a:t>
            </a:r>
            <a:r>
              <a:rPr dirty="0" sz="2400" spc="-5">
                <a:latin typeface="Franklin Gothic Medium"/>
                <a:cs typeface="Franklin Gothic Medium"/>
              </a:rPr>
              <a:t>su</a:t>
            </a:r>
            <a:r>
              <a:rPr dirty="0" sz="2400">
                <a:latin typeface="Franklin Gothic Medium"/>
                <a:cs typeface="Franklin Gothic Medium"/>
              </a:rPr>
              <a:t>e </a:t>
            </a:r>
            <a:r>
              <a:rPr dirty="0" sz="2400" spc="-10">
                <a:latin typeface="Franklin Gothic Medium"/>
                <a:cs typeface="Franklin Gothic Medium"/>
              </a:rPr>
              <a:t>cellule</a:t>
            </a:r>
            <a:r>
              <a:rPr dirty="0" sz="2400" spc="10">
                <a:latin typeface="Franklin Gothic Medium"/>
                <a:cs typeface="Franklin Gothic Medium"/>
              </a:rPr>
              <a:t> </a:t>
            </a:r>
            <a:r>
              <a:rPr dirty="0" sz="2400" spc="-20">
                <a:latin typeface="Franklin Gothic Medium"/>
                <a:cs typeface="Franklin Gothic Medium"/>
              </a:rPr>
              <a:t>son</a:t>
            </a:r>
            <a:r>
              <a:rPr dirty="0" sz="2400" spc="-15">
                <a:latin typeface="Franklin Gothic Medium"/>
                <a:cs typeface="Franklin Gothic Medium"/>
              </a:rPr>
              <a:t>o</a:t>
            </a:r>
            <a:r>
              <a:rPr dirty="0" sz="2400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allunga</a:t>
            </a:r>
            <a:r>
              <a:rPr dirty="0" sz="2400" spc="-60">
                <a:latin typeface="Franklin Gothic Medium"/>
                <a:cs typeface="Franklin Gothic Medium"/>
              </a:rPr>
              <a:t>t</a:t>
            </a:r>
            <a:r>
              <a:rPr dirty="0" sz="2400">
                <a:latin typeface="Franklin Gothic Medium"/>
                <a:cs typeface="Franklin Gothic Medium"/>
              </a:rPr>
              <a:t>e</a:t>
            </a:r>
            <a:r>
              <a:rPr dirty="0" sz="2400" spc="20">
                <a:latin typeface="Franklin Gothic Medium"/>
                <a:cs typeface="Franklin Gothic Medium"/>
              </a:rPr>
              <a:t> </a:t>
            </a:r>
            <a:r>
              <a:rPr dirty="0" sz="2400">
                <a:latin typeface="Franklin Gothic Medium"/>
                <a:cs typeface="Franklin Gothic Medium"/>
              </a:rPr>
              <a:t>e</a:t>
            </a:r>
            <a:r>
              <a:rPr dirty="0" sz="2400" spc="-5">
                <a:latin typeface="Franklin Gothic Medium"/>
                <a:cs typeface="Franklin Gothic Medium"/>
              </a:rPr>
              <a:t> </a:t>
            </a:r>
            <a:r>
              <a:rPr dirty="0" sz="2400" spc="-20">
                <a:latin typeface="Franklin Gothic Medium"/>
                <a:cs typeface="Franklin Gothic Medium"/>
              </a:rPr>
              <a:t>s</a:t>
            </a:r>
            <a:r>
              <a:rPr dirty="0" sz="2400" spc="-10">
                <a:latin typeface="Franklin Gothic Medium"/>
                <a:cs typeface="Franklin Gothic Medium"/>
              </a:rPr>
              <a:t>o</a:t>
            </a:r>
            <a:r>
              <a:rPr dirty="0" sz="2400" spc="-15">
                <a:latin typeface="Franklin Gothic Medium"/>
                <a:cs typeface="Franklin Gothic Medium"/>
              </a:rPr>
              <a:t>no</a:t>
            </a:r>
            <a:r>
              <a:rPr dirty="0" sz="2400" spc="-5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d</a:t>
            </a:r>
            <a:r>
              <a:rPr dirty="0" sz="2400" spc="-30">
                <a:latin typeface="Franklin Gothic Medium"/>
                <a:cs typeface="Franklin Gothic Medium"/>
              </a:rPr>
              <a:t>e</a:t>
            </a:r>
            <a:r>
              <a:rPr dirty="0" sz="2400" spc="-5">
                <a:latin typeface="Franklin Gothic Medium"/>
                <a:cs typeface="Franklin Gothic Medium"/>
              </a:rPr>
              <a:t>t</a:t>
            </a:r>
            <a:r>
              <a:rPr dirty="0" sz="2400" spc="-50">
                <a:latin typeface="Franklin Gothic Medium"/>
                <a:cs typeface="Franklin Gothic Medium"/>
              </a:rPr>
              <a:t>t</a:t>
            </a:r>
            <a:r>
              <a:rPr dirty="0" sz="2400">
                <a:latin typeface="Franklin Gothic Medium"/>
                <a:cs typeface="Franklin Gothic Medium"/>
              </a:rPr>
              <a:t>e</a:t>
            </a:r>
            <a:r>
              <a:rPr dirty="0" sz="2400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FIB</a:t>
            </a:r>
            <a:r>
              <a:rPr dirty="0" sz="2400" spc="-45">
                <a:latin typeface="Franklin Gothic Medium"/>
                <a:cs typeface="Franklin Gothic Medium"/>
              </a:rPr>
              <a:t>R</a:t>
            </a:r>
            <a:r>
              <a:rPr dirty="0" sz="2400" spc="-15">
                <a:latin typeface="Franklin Gothic Medium"/>
                <a:cs typeface="Franklin Gothic Medium"/>
              </a:rPr>
              <a:t>OCEL</a:t>
            </a:r>
            <a:r>
              <a:rPr dirty="0" sz="2400" spc="-35">
                <a:latin typeface="Franklin Gothic Medium"/>
                <a:cs typeface="Franklin Gothic Medium"/>
              </a:rPr>
              <a:t>L</a:t>
            </a:r>
            <a:r>
              <a:rPr dirty="0" sz="2400" spc="-15">
                <a:latin typeface="Franklin Gothic Medium"/>
                <a:cs typeface="Franklin Gothic Medium"/>
              </a:rPr>
              <a:t>ULE</a:t>
            </a:r>
            <a:r>
              <a:rPr dirty="0" sz="2400" spc="-15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MUSCOLA</a:t>
            </a:r>
            <a:r>
              <a:rPr dirty="0" sz="2400" spc="-15">
                <a:latin typeface="Franklin Gothic Medium"/>
                <a:cs typeface="Franklin Gothic Medium"/>
              </a:rPr>
              <a:t>R</a:t>
            </a:r>
            <a:r>
              <a:rPr dirty="0" sz="2400" spc="-10">
                <a:latin typeface="Franklin Gothic Medium"/>
                <a:cs typeface="Franklin Gothic Medium"/>
              </a:rPr>
              <a:t>I</a:t>
            </a:r>
            <a:endParaRPr sz="2400">
              <a:latin typeface="Franklin Gothic Medium"/>
              <a:cs typeface="Franklin Gothic Medium"/>
            </a:endParaRPr>
          </a:p>
          <a:p>
            <a:pPr algn="ctr" marL="716915" marR="709930">
              <a:lnSpc>
                <a:spcPct val="100000"/>
              </a:lnSpc>
              <a:spcBef>
                <a:spcPts val="1440"/>
              </a:spcBef>
            </a:pPr>
            <a:r>
              <a:rPr dirty="0" sz="2400" spc="-15">
                <a:latin typeface="Franklin Gothic Medium"/>
                <a:cs typeface="Franklin Gothic Medium"/>
              </a:rPr>
              <a:t>La</a:t>
            </a:r>
            <a:r>
              <a:rPr dirty="0" sz="2400" spc="-15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con</a:t>
            </a:r>
            <a:r>
              <a:rPr dirty="0" sz="2400" spc="-20">
                <a:latin typeface="Franklin Gothic Medium"/>
                <a:cs typeface="Franklin Gothic Medium"/>
              </a:rPr>
              <a:t>t</a:t>
            </a:r>
            <a:r>
              <a:rPr dirty="0" sz="2400" spc="-10">
                <a:latin typeface="Franklin Gothic Medium"/>
                <a:cs typeface="Franklin Gothic Medium"/>
              </a:rPr>
              <a:t>r</a:t>
            </a:r>
            <a:r>
              <a:rPr dirty="0" sz="2400" spc="-25">
                <a:latin typeface="Franklin Gothic Medium"/>
                <a:cs typeface="Franklin Gothic Medium"/>
              </a:rPr>
              <a:t>a</a:t>
            </a:r>
            <a:r>
              <a:rPr dirty="0" sz="2400" spc="-5">
                <a:latin typeface="Franklin Gothic Medium"/>
                <a:cs typeface="Franklin Gothic Medium"/>
              </a:rPr>
              <a:t>t</a:t>
            </a:r>
            <a:r>
              <a:rPr dirty="0" sz="2400" spc="-15">
                <a:latin typeface="Franklin Gothic Medium"/>
                <a:cs typeface="Franklin Gothic Medium"/>
              </a:rPr>
              <a:t>t</a:t>
            </a:r>
            <a:r>
              <a:rPr dirty="0" sz="2400" spc="-10">
                <a:latin typeface="Franklin Gothic Medium"/>
                <a:cs typeface="Franklin Gothic Medium"/>
              </a:rPr>
              <a:t>ilità</a:t>
            </a:r>
            <a:r>
              <a:rPr dirty="0" sz="2400" spc="35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dipende</a:t>
            </a:r>
            <a:r>
              <a:rPr dirty="0" sz="2400" spc="-20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dalla</a:t>
            </a:r>
            <a:r>
              <a:rPr dirty="0" sz="2400" spc="-5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presenza</a:t>
            </a:r>
            <a:r>
              <a:rPr dirty="0" sz="2400" spc="-15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nel</a:t>
            </a:r>
            <a:r>
              <a:rPr dirty="0" sz="2400" spc="-10">
                <a:latin typeface="Franklin Gothic Medium"/>
                <a:cs typeface="Franklin Gothic Medium"/>
              </a:rPr>
              <a:t> ci</a:t>
            </a:r>
            <a:r>
              <a:rPr dirty="0" sz="2400" spc="-70">
                <a:latin typeface="Franklin Gothic Medium"/>
                <a:cs typeface="Franklin Gothic Medium"/>
              </a:rPr>
              <a:t>t</a:t>
            </a:r>
            <a:r>
              <a:rPr dirty="0" sz="2400" spc="-15">
                <a:latin typeface="Franklin Gothic Medium"/>
                <a:cs typeface="Franklin Gothic Medium"/>
              </a:rPr>
              <a:t>oplasma</a:t>
            </a:r>
            <a:r>
              <a:rPr dirty="0" sz="2400" spc="-15">
                <a:latin typeface="Franklin Gothic Medium"/>
                <a:cs typeface="Franklin Gothic Medium"/>
              </a:rPr>
              <a:t> </a:t>
            </a:r>
            <a:r>
              <a:rPr dirty="0" sz="2400" spc="-10">
                <a:latin typeface="Franklin Gothic Medium"/>
                <a:cs typeface="Franklin Gothic Medium"/>
              </a:rPr>
              <a:t>delle</a:t>
            </a:r>
            <a:r>
              <a:rPr dirty="0" sz="2400">
                <a:latin typeface="Franklin Gothic Medium"/>
                <a:cs typeface="Franklin Gothic Medium"/>
              </a:rPr>
              <a:t> </a:t>
            </a:r>
            <a:r>
              <a:rPr dirty="0" sz="2400" spc="-15">
                <a:latin typeface="Franklin Gothic Medium"/>
                <a:cs typeface="Franklin Gothic Medium"/>
              </a:rPr>
              <a:t>MIOFI</a:t>
            </a:r>
            <a:r>
              <a:rPr dirty="0" sz="2400" spc="-25">
                <a:latin typeface="Franklin Gothic Medium"/>
                <a:cs typeface="Franklin Gothic Medium"/>
              </a:rPr>
              <a:t>B</a:t>
            </a:r>
            <a:r>
              <a:rPr dirty="0" sz="2400" spc="-15">
                <a:latin typeface="Franklin Gothic Medium"/>
                <a:cs typeface="Franklin Gothic Medium"/>
              </a:rPr>
              <a:t>RILLE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6818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z="2800">
                <a:latin typeface="Franklin Gothic Medium"/>
                <a:cs typeface="Franklin Gothic Medium"/>
              </a:rPr>
              <a:t>T</a:t>
            </a:r>
            <a:r>
              <a:rPr dirty="0" sz="2800" spc="-10">
                <a:latin typeface="Franklin Gothic Medium"/>
                <a:cs typeface="Franklin Gothic Medium"/>
              </a:rPr>
              <a:t>ES</a:t>
            </a:r>
            <a:r>
              <a:rPr dirty="0" sz="2800" spc="-25">
                <a:latin typeface="Franklin Gothic Medium"/>
                <a:cs typeface="Franklin Gothic Medium"/>
              </a:rPr>
              <a:t>S</a:t>
            </a:r>
            <a:r>
              <a:rPr dirty="0" sz="2800" spc="-15">
                <a:latin typeface="Franklin Gothic Medium"/>
                <a:cs typeface="Franklin Gothic Medium"/>
              </a:rPr>
              <a:t>U</a:t>
            </a:r>
            <a:r>
              <a:rPr dirty="0" sz="2800" spc="-20">
                <a:latin typeface="Franklin Gothic Medium"/>
                <a:cs typeface="Franklin Gothic Medium"/>
              </a:rPr>
              <a:t>T</a:t>
            </a:r>
            <a:r>
              <a:rPr dirty="0" sz="2800" spc="-20">
                <a:latin typeface="Franklin Gothic Medium"/>
                <a:cs typeface="Franklin Gothic Medium"/>
              </a:rPr>
              <a:t>O</a:t>
            </a:r>
            <a:r>
              <a:rPr dirty="0" sz="2800" spc="-45">
                <a:latin typeface="Franklin Gothic Medium"/>
                <a:cs typeface="Franklin Gothic Medium"/>
              </a:rPr>
              <a:t> </a:t>
            </a:r>
            <a:r>
              <a:rPr dirty="0" sz="2800" spc="-5">
                <a:latin typeface="Franklin Gothic Medium"/>
                <a:cs typeface="Franklin Gothic Medium"/>
              </a:rPr>
              <a:t>MU</a:t>
            </a:r>
            <a:r>
              <a:rPr dirty="0" sz="2800" spc="-10">
                <a:latin typeface="Franklin Gothic Medium"/>
                <a:cs typeface="Franklin Gothic Medium"/>
              </a:rPr>
              <a:t>S</a:t>
            </a:r>
            <a:r>
              <a:rPr dirty="0" sz="2800" spc="-25">
                <a:latin typeface="Franklin Gothic Medium"/>
                <a:cs typeface="Franklin Gothic Medium"/>
              </a:rPr>
              <a:t>CO</a:t>
            </a:r>
            <a:r>
              <a:rPr dirty="0" sz="2800">
                <a:latin typeface="Franklin Gothic Medium"/>
                <a:cs typeface="Franklin Gothic Medium"/>
              </a:rPr>
              <a:t>L</a:t>
            </a:r>
            <a:r>
              <a:rPr dirty="0" sz="2800" spc="-15">
                <a:latin typeface="Franklin Gothic Medium"/>
                <a:cs typeface="Franklin Gothic Medium"/>
              </a:rPr>
              <a:t>A</a:t>
            </a:r>
            <a:r>
              <a:rPr dirty="0" sz="2800" spc="-20">
                <a:latin typeface="Franklin Gothic Medium"/>
                <a:cs typeface="Franklin Gothic Medium"/>
              </a:rPr>
              <a:t>RE</a:t>
            </a:r>
            <a:endParaRPr sz="2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0455" y="1338072"/>
            <a:ext cx="7786116" cy="699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27175" y="1420367"/>
            <a:ext cx="7037832" cy="612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83564" y="1268730"/>
            <a:ext cx="7772400" cy="685800"/>
          </a:xfrm>
          <a:prstGeom prst="rect">
            <a:avLst/>
          </a:prstGeom>
          <a:solidFill>
            <a:srgbClr val="FFCCCC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659765">
              <a:lnSpc>
                <a:spcPct val="100000"/>
              </a:lnSpc>
            </a:pPr>
            <a:r>
              <a:rPr dirty="0" sz="32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32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32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32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to</a:t>
            </a:r>
            <a:r>
              <a:rPr dirty="0" sz="32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320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32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320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-2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3200" spc="15" b="1">
                <a:solidFill>
                  <a:srgbClr val="871E33"/>
                </a:solidFill>
                <a:latin typeface="Franklin Gothic Medium"/>
                <a:cs typeface="Franklin Gothic Medium"/>
              </a:rPr>
              <a:t>p</a:t>
            </a:r>
            <a:r>
              <a:rPr dirty="0" sz="32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3200" spc="-2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32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32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-25" b="1">
                <a:solidFill>
                  <a:srgbClr val="871E33"/>
                </a:solidFill>
                <a:latin typeface="Franklin Gothic Medium"/>
                <a:cs typeface="Franklin Gothic Medium"/>
              </a:rPr>
              <a:t>ssu</a:t>
            </a:r>
            <a:r>
              <a:rPr dirty="0" sz="32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32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m</a:t>
            </a:r>
            <a:r>
              <a:rPr dirty="0" sz="3200" spc="15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32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32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3200" b="1">
                <a:solidFill>
                  <a:srgbClr val="871E33"/>
                </a:solidFill>
                <a:latin typeface="Franklin Gothic Medium"/>
                <a:cs typeface="Franklin Gothic Medium"/>
              </a:rPr>
              <a:t>olare</a:t>
            </a:r>
            <a:endParaRPr sz="32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9150" y="2435740"/>
            <a:ext cx="760666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22730" marR="5080" indent="-1510665">
              <a:lnSpc>
                <a:spcPct val="100000"/>
              </a:lnSpc>
            </a:pPr>
            <a:r>
              <a:rPr dirty="0" sz="2000" spc="5" b="1">
                <a:latin typeface="Franklin Gothic Book"/>
                <a:cs typeface="Franklin Gothic Book"/>
              </a:rPr>
              <a:t>S</a:t>
            </a:r>
            <a:r>
              <a:rPr dirty="0" sz="2000" spc="10" b="1">
                <a:latin typeface="Franklin Gothic Book"/>
                <a:cs typeface="Franklin Gothic Book"/>
              </a:rPr>
              <a:t>o</a:t>
            </a:r>
            <a:r>
              <a:rPr dirty="0" sz="2000" b="1">
                <a:latin typeface="Franklin Gothic Book"/>
                <a:cs typeface="Franklin Gothic Book"/>
              </a:rPr>
              <a:t>no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d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spc="-30" b="1">
                <a:latin typeface="Franklin Gothic Book"/>
                <a:cs typeface="Franklin Gothic Book"/>
              </a:rPr>
              <a:t>v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si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fr</a:t>
            </a:r>
            <a:r>
              <a:rPr dirty="0" sz="2000" b="1">
                <a:latin typeface="Franklin Gothic Book"/>
                <a:cs typeface="Franklin Gothic Book"/>
              </a:rPr>
              <a:t>a</a:t>
            </a:r>
            <a:r>
              <a:rPr dirty="0" sz="2000" spc="-15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spc="10" b="1">
                <a:latin typeface="Franklin Gothic Book"/>
                <a:cs typeface="Franklin Gothic Book"/>
              </a:rPr>
              <a:t>o</a:t>
            </a:r>
            <a:r>
              <a:rPr dirty="0" sz="2000" spc="-30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-45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p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r</a:t>
            </a:r>
            <a:r>
              <a:rPr dirty="0" sz="2000" spc="-2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spc="5" b="1">
                <a:latin typeface="Franklin Gothic Book"/>
                <a:cs typeface="Franklin Gothic Book"/>
              </a:rPr>
              <a:t>ara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-45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spc="-5" b="1">
                <a:latin typeface="Franklin Gothic Book"/>
                <a:cs typeface="Franklin Gothic Book"/>
              </a:rPr>
              <a:t>i</a:t>
            </a:r>
            <a:r>
              <a:rPr dirty="0" sz="2000" spc="-10" b="1">
                <a:latin typeface="Franklin Gothic Book"/>
                <a:cs typeface="Franklin Gothic Book"/>
              </a:rPr>
              <a:t>s</a:t>
            </a:r>
            <a:r>
              <a:rPr dirty="0" sz="2000" b="1">
                <a:latin typeface="Franklin Gothic Book"/>
                <a:cs typeface="Franklin Gothic Book"/>
              </a:rPr>
              <a:t>tic</a:t>
            </a:r>
            <a:r>
              <a:rPr dirty="0" sz="2000" spc="-15" b="1">
                <a:latin typeface="Franklin Gothic Book"/>
                <a:cs typeface="Franklin Gothic Book"/>
              </a:rPr>
              <a:t>h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4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de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b="1">
                <a:latin typeface="Franklin Gothic Book"/>
                <a:cs typeface="Franklin Gothic Book"/>
              </a:rPr>
              <a:t>le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20" b="1">
                <a:latin typeface="Franklin Gothic Book"/>
                <a:cs typeface="Franklin Gothic Book"/>
              </a:rPr>
              <a:t>f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spc="10" b="1">
                <a:latin typeface="Franklin Gothic Book"/>
                <a:cs typeface="Franklin Gothic Book"/>
              </a:rPr>
              <a:t>b</a:t>
            </a:r>
            <a:r>
              <a:rPr dirty="0" sz="2000" spc="-30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oc</a:t>
            </a:r>
            <a:r>
              <a:rPr dirty="0" sz="2000" spc="-10" b="1">
                <a:latin typeface="Franklin Gothic Book"/>
                <a:cs typeface="Franklin Gothic Book"/>
              </a:rPr>
              <a:t>e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b="1">
                <a:latin typeface="Franklin Gothic Book"/>
                <a:cs typeface="Franklin Gothic Book"/>
              </a:rPr>
              <a:t>lule,</a:t>
            </a:r>
            <a:r>
              <a:rPr dirty="0" sz="2000" spc="-60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spc="10" b="1">
                <a:latin typeface="Franklin Gothic Book"/>
                <a:cs typeface="Franklin Gothic Book"/>
              </a:rPr>
              <a:t>oc</a:t>
            </a:r>
            <a:r>
              <a:rPr dirty="0" sz="2000" spc="5" b="1">
                <a:latin typeface="Franklin Gothic Book"/>
                <a:cs typeface="Franklin Gothic Book"/>
              </a:rPr>
              <a:t>a</a:t>
            </a:r>
            <a:r>
              <a:rPr dirty="0" sz="2000" b="1">
                <a:latin typeface="Franklin Gothic Book"/>
                <a:cs typeface="Franklin Gothic Book"/>
              </a:rPr>
              <a:t>l</a:t>
            </a:r>
            <a:r>
              <a:rPr dirty="0" sz="2000" spc="-10" b="1">
                <a:latin typeface="Franklin Gothic Book"/>
                <a:cs typeface="Franklin Gothic Book"/>
              </a:rPr>
              <a:t>i</a:t>
            </a:r>
            <a:r>
              <a:rPr dirty="0" sz="2000" spc="-5" b="1">
                <a:latin typeface="Franklin Gothic Book"/>
                <a:cs typeface="Franklin Gothic Book"/>
              </a:rPr>
              <a:t>z</a:t>
            </a:r>
            <a:r>
              <a:rPr dirty="0" sz="2000" spc="5" b="1">
                <a:latin typeface="Franklin Gothic Book"/>
                <a:cs typeface="Franklin Gothic Book"/>
              </a:rPr>
              <a:t>z</a:t>
            </a:r>
            <a:r>
              <a:rPr dirty="0" sz="2000" b="1">
                <a:latin typeface="Franklin Gothic Book"/>
                <a:cs typeface="Franklin Gothic Book"/>
              </a:rPr>
              <a:t>azione</a:t>
            </a:r>
            <a:r>
              <a:rPr dirty="0" sz="2000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a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spc="5" b="1">
                <a:latin typeface="Franklin Gothic Book"/>
                <a:cs typeface="Franklin Gothic Book"/>
              </a:rPr>
              <a:t>a</a:t>
            </a:r>
            <a:r>
              <a:rPr dirty="0" sz="2000" spc="-30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-10" b="1">
                <a:latin typeface="Franklin Gothic Book"/>
                <a:cs typeface="Franklin Gothic Book"/>
              </a:rPr>
              <a:t>m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ca</a:t>
            </a:r>
            <a:r>
              <a:rPr dirty="0" sz="2000" spc="-4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10" b="1">
                <a:latin typeface="Franklin Gothic Book"/>
                <a:cs typeface="Franklin Gothic Book"/>
              </a:rPr>
              <a:t> </a:t>
            </a:r>
            <a:r>
              <a:rPr dirty="0" sz="2000" spc="-15" b="1">
                <a:latin typeface="Franklin Gothic Book"/>
                <a:cs typeface="Franklin Gothic Book"/>
              </a:rPr>
              <a:t>v</a:t>
            </a:r>
            <a:r>
              <a:rPr dirty="0" sz="2000" spc="10" b="1">
                <a:latin typeface="Franklin Gothic Book"/>
                <a:cs typeface="Franklin Gothic Book"/>
              </a:rPr>
              <a:t>o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5" b="1">
                <a:latin typeface="Franklin Gothic Book"/>
                <a:cs typeface="Franklin Gothic Book"/>
              </a:rPr>
              <a:t>n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-10" b="1">
                <a:latin typeface="Franklin Gothic Book"/>
                <a:cs typeface="Franklin Gothic Book"/>
              </a:rPr>
              <a:t>a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spc="-5" b="1">
                <a:latin typeface="Franklin Gothic Book"/>
                <a:cs typeface="Franklin Gothic Book"/>
              </a:rPr>
              <a:t>i</a:t>
            </a:r>
            <a:r>
              <a:rPr dirty="0" sz="2000" spc="-15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tà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de</a:t>
            </a:r>
            <a:r>
              <a:rPr dirty="0" sz="2000" spc="5" b="1">
                <a:latin typeface="Franklin Gothic Book"/>
                <a:cs typeface="Franklin Gothic Book"/>
              </a:rPr>
              <a:t>ll</a:t>
            </a:r>
            <a:r>
              <a:rPr dirty="0" sz="2000" b="1">
                <a:latin typeface="Franklin Gothic Book"/>
                <a:cs typeface="Franklin Gothic Book"/>
              </a:rPr>
              <a:t>a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b="1">
                <a:latin typeface="Franklin Gothic Book"/>
                <a:cs typeface="Franklin Gothic Book"/>
              </a:rPr>
              <a:t>trazione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541" y="3357029"/>
            <a:ext cx="8353425" cy="2708910"/>
          </a:xfrm>
          <a:prstGeom prst="rect">
            <a:avLst/>
          </a:prstGeom>
          <a:solidFill>
            <a:srgbClr val="CCCCCC"/>
          </a:solidFill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000" spc="-25" b="1">
                <a:latin typeface="Franklin Gothic Book"/>
                <a:cs typeface="Franklin Gothic Book"/>
              </a:rPr>
              <a:t>S</a:t>
            </a:r>
            <a:r>
              <a:rPr dirty="0" sz="2000" spc="5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RI</a:t>
            </a:r>
            <a:r>
              <a:rPr dirty="0" sz="2000" spc="-130" b="1">
                <a:latin typeface="Franklin Gothic Book"/>
                <a:cs typeface="Franklin Gothic Book"/>
              </a:rPr>
              <a:t>A</a:t>
            </a:r>
            <a:r>
              <a:rPr dirty="0" sz="2000" spc="-65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S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spc="5" b="1">
                <a:latin typeface="Franklin Gothic Book"/>
                <a:cs typeface="Franklin Gothic Book"/>
              </a:rPr>
              <a:t>H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spc="-10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RICO</a:t>
            </a:r>
            <a:endParaRPr sz="2000">
              <a:latin typeface="Franklin Gothic Book"/>
              <a:cs typeface="Franklin Gothic Book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dirty="0" sz="2000" spc="20" b="1">
                <a:latin typeface="Franklin Gothic Book"/>
                <a:cs typeface="Franklin Gothic Book"/>
              </a:rPr>
              <a:t>f</a:t>
            </a:r>
            <a:r>
              <a:rPr dirty="0" sz="2000" spc="5" b="1">
                <a:latin typeface="Franklin Gothic Book"/>
                <a:cs typeface="Franklin Gothic Book"/>
              </a:rPr>
              <a:t>i</a:t>
            </a:r>
            <a:r>
              <a:rPr dirty="0" sz="2000" spc="10" b="1">
                <a:latin typeface="Franklin Gothic Book"/>
                <a:cs typeface="Franklin Gothic Book"/>
              </a:rPr>
              <a:t>b</a:t>
            </a:r>
            <a:r>
              <a:rPr dirty="0" sz="2000" spc="-40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oc</a:t>
            </a:r>
            <a:r>
              <a:rPr dirty="0" sz="2000" spc="-15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llu</a:t>
            </a:r>
            <a:r>
              <a:rPr dirty="0" sz="2000" spc="-5" b="1">
                <a:latin typeface="Franklin Gothic Book"/>
                <a:cs typeface="Franklin Gothic Book"/>
              </a:rPr>
              <a:t>l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4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s</a:t>
            </a:r>
            <a:r>
              <a:rPr dirty="0" sz="2000" spc="10" b="1">
                <a:latin typeface="Franklin Gothic Book"/>
                <a:cs typeface="Franklin Gothic Book"/>
              </a:rPr>
              <a:t>t</a:t>
            </a:r>
            <a:r>
              <a:rPr dirty="0" sz="2000" spc="5" b="1">
                <a:latin typeface="Franklin Gothic Book"/>
                <a:cs typeface="Franklin Gothic Book"/>
              </a:rPr>
              <a:t>ri</a:t>
            </a:r>
            <a:r>
              <a:rPr dirty="0" sz="2000" b="1">
                <a:latin typeface="Franklin Gothic Book"/>
                <a:cs typeface="Franklin Gothic Book"/>
              </a:rPr>
              <a:t>a</a:t>
            </a:r>
            <a:r>
              <a:rPr dirty="0" sz="2000" spc="-45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40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-</a:t>
            </a:r>
            <a:r>
              <a:rPr dirty="0" sz="2000" spc="5" b="1">
                <a:latin typeface="Franklin Gothic Book"/>
                <a:cs typeface="Franklin Gothic Book"/>
              </a:rPr>
              <a:t> m</a:t>
            </a:r>
            <a:r>
              <a:rPr dirty="0" sz="2000" b="1">
                <a:latin typeface="Franklin Gothic Book"/>
                <a:cs typeface="Franklin Gothic Book"/>
              </a:rPr>
              <a:t>u</a:t>
            </a:r>
            <a:r>
              <a:rPr dirty="0" sz="2000" spc="5" b="1">
                <a:latin typeface="Franklin Gothic Book"/>
                <a:cs typeface="Franklin Gothic Book"/>
              </a:rPr>
              <a:t>s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oli</a:t>
            </a:r>
            <a:r>
              <a:rPr dirty="0" sz="2000" spc="-60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s</a:t>
            </a:r>
            <a:r>
              <a:rPr dirty="0" sz="2000" spc="15" b="1">
                <a:latin typeface="Franklin Gothic Book"/>
                <a:cs typeface="Franklin Gothic Book"/>
              </a:rPr>
              <a:t>c</a:t>
            </a:r>
            <a:r>
              <a:rPr dirty="0" sz="2000" spc="5" b="1">
                <a:latin typeface="Franklin Gothic Book"/>
                <a:cs typeface="Franklin Gothic Book"/>
              </a:rPr>
              <a:t>he</a:t>
            </a:r>
            <a:r>
              <a:rPr dirty="0" sz="2000" b="1">
                <a:latin typeface="Franklin Gothic Book"/>
                <a:cs typeface="Franklin Gothic Book"/>
              </a:rPr>
              <a:t>l</a:t>
            </a:r>
            <a:r>
              <a:rPr dirty="0" sz="2000" spc="-20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-10" b="1">
                <a:latin typeface="Franklin Gothic Book"/>
                <a:cs typeface="Franklin Gothic Book"/>
              </a:rPr>
              <a:t>r</a:t>
            </a:r>
            <a:r>
              <a:rPr dirty="0" sz="2000" spc="-5" b="1">
                <a:latin typeface="Franklin Gothic Book"/>
                <a:cs typeface="Franklin Gothic Book"/>
              </a:rPr>
              <a:t>i</a:t>
            </a:r>
            <a:r>
              <a:rPr dirty="0" sz="2000" spc="5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i </a:t>
            </a:r>
            <a:r>
              <a:rPr dirty="0" sz="2000" spc="-1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-</a:t>
            </a:r>
            <a:r>
              <a:rPr dirty="0" sz="2000" spc="-2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con</a:t>
            </a:r>
            <a:r>
              <a:rPr dirty="0" sz="2000" b="1">
                <a:latin typeface="Franklin Gothic Book"/>
                <a:cs typeface="Franklin Gothic Book"/>
              </a:rPr>
              <a:t>t</a:t>
            </a:r>
            <a:r>
              <a:rPr dirty="0" sz="2000" spc="-10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a</a:t>
            </a:r>
            <a:r>
              <a:rPr dirty="0" sz="2000" spc="-5" b="1">
                <a:latin typeface="Franklin Gothic Book"/>
                <a:cs typeface="Franklin Gothic Book"/>
              </a:rPr>
              <a:t>zion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60" b="1">
                <a:latin typeface="Franklin Gothic Book"/>
                <a:cs typeface="Franklin Gothic Book"/>
              </a:rPr>
              <a:t> </a:t>
            </a:r>
            <a:r>
              <a:rPr dirty="0" sz="2000" spc="-15" b="1">
                <a:latin typeface="Franklin Gothic Book"/>
                <a:cs typeface="Franklin Gothic Book"/>
              </a:rPr>
              <a:t>v</a:t>
            </a:r>
            <a:r>
              <a:rPr dirty="0" sz="2000" spc="10" b="1">
                <a:latin typeface="Franklin Gothic Book"/>
                <a:cs typeface="Franklin Gothic Book"/>
              </a:rPr>
              <a:t>o</a:t>
            </a:r>
            <a:r>
              <a:rPr dirty="0" sz="2000" b="1">
                <a:latin typeface="Franklin Gothic Book"/>
                <a:cs typeface="Franklin Gothic Book"/>
              </a:rPr>
              <a:t>lontaria.</a:t>
            </a:r>
            <a:endParaRPr sz="2000">
              <a:latin typeface="Franklin Gothic Book"/>
              <a:cs typeface="Franklin Gothic Book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dirty="0" sz="2000" spc="-25" b="1">
                <a:latin typeface="Franklin Gothic Book"/>
                <a:cs typeface="Franklin Gothic Book"/>
              </a:rPr>
              <a:t>S</a:t>
            </a:r>
            <a:r>
              <a:rPr dirty="0" sz="2000" spc="5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RI</a:t>
            </a:r>
            <a:r>
              <a:rPr dirty="0" sz="2000" spc="-130" b="1">
                <a:latin typeface="Franklin Gothic Book"/>
                <a:cs typeface="Franklin Gothic Book"/>
              </a:rPr>
              <a:t>A</a:t>
            </a:r>
            <a:r>
              <a:rPr dirty="0" sz="2000" spc="-65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A</a:t>
            </a:r>
            <a:r>
              <a:rPr dirty="0" sz="2000" spc="10" b="1">
                <a:latin typeface="Franklin Gothic Book"/>
                <a:cs typeface="Franklin Gothic Book"/>
              </a:rPr>
              <a:t>RD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spc="-40" b="1">
                <a:latin typeface="Franklin Gothic Book"/>
                <a:cs typeface="Franklin Gothic Book"/>
              </a:rPr>
              <a:t>A</a:t>
            </a:r>
            <a:r>
              <a:rPr dirty="0" sz="2000" spc="-5" b="1">
                <a:latin typeface="Franklin Gothic Book"/>
                <a:cs typeface="Franklin Gothic Book"/>
              </a:rPr>
              <a:t>CO</a:t>
            </a:r>
            <a:endParaRPr sz="2000">
              <a:latin typeface="Franklin Gothic Book"/>
              <a:cs typeface="Franklin Gothic Book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dirty="0" sz="2000" spc="20" b="1">
                <a:latin typeface="Franklin Gothic Book"/>
                <a:cs typeface="Franklin Gothic Book"/>
              </a:rPr>
              <a:t>f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spc="10" b="1">
                <a:latin typeface="Franklin Gothic Book"/>
                <a:cs typeface="Franklin Gothic Book"/>
              </a:rPr>
              <a:t>b</a:t>
            </a:r>
            <a:r>
              <a:rPr dirty="0" sz="2000" spc="-40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oc</a:t>
            </a:r>
            <a:r>
              <a:rPr dirty="0" sz="2000" spc="-10" b="1">
                <a:latin typeface="Franklin Gothic Book"/>
                <a:cs typeface="Franklin Gothic Book"/>
              </a:rPr>
              <a:t>e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b="1">
                <a:latin typeface="Franklin Gothic Book"/>
                <a:cs typeface="Franklin Gothic Book"/>
              </a:rPr>
              <a:t>lule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st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spc="5" b="1">
                <a:latin typeface="Franklin Gothic Book"/>
                <a:cs typeface="Franklin Gothic Book"/>
              </a:rPr>
              <a:t>a</a:t>
            </a:r>
            <a:r>
              <a:rPr dirty="0" sz="2000" spc="-45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40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–</a:t>
            </a:r>
            <a:r>
              <a:rPr dirty="0" sz="2000" spc="5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M</a:t>
            </a:r>
            <a:r>
              <a:rPr dirty="0" sz="2000" spc="10" b="1">
                <a:latin typeface="Franklin Gothic Book"/>
                <a:cs typeface="Franklin Gothic Book"/>
              </a:rPr>
              <a:t>I</a:t>
            </a:r>
            <a:r>
              <a:rPr dirty="0" sz="2000" spc="5" b="1">
                <a:latin typeface="Franklin Gothic Book"/>
                <a:cs typeface="Franklin Gothic Book"/>
              </a:rPr>
              <a:t>O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ARDI</a:t>
            </a:r>
            <a:r>
              <a:rPr dirty="0" sz="2000" spc="5" b="1">
                <a:latin typeface="Franklin Gothic Book"/>
                <a:cs typeface="Franklin Gothic Book"/>
              </a:rPr>
              <a:t>O</a:t>
            </a:r>
            <a:r>
              <a:rPr dirty="0" sz="2000" b="1">
                <a:latin typeface="Franklin Gothic Book"/>
                <a:cs typeface="Franklin Gothic Book"/>
              </a:rPr>
              <a:t>-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b="1">
                <a:latin typeface="Franklin Gothic Book"/>
                <a:cs typeface="Franklin Gothic Book"/>
              </a:rPr>
              <a:t>trazione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spc="-30" b="1">
                <a:latin typeface="Franklin Gothic Book"/>
                <a:cs typeface="Franklin Gothic Book"/>
              </a:rPr>
              <a:t>n</a:t>
            </a:r>
            <a:r>
              <a:rPr dirty="0" sz="2000" spc="-15" b="1">
                <a:latin typeface="Franklin Gothic Book"/>
                <a:cs typeface="Franklin Gothic Book"/>
              </a:rPr>
              <a:t>v</a:t>
            </a:r>
            <a:r>
              <a:rPr dirty="0" sz="2000" spc="10" b="1">
                <a:latin typeface="Franklin Gothic Book"/>
                <a:cs typeface="Franklin Gothic Book"/>
              </a:rPr>
              <a:t>o</a:t>
            </a:r>
            <a:r>
              <a:rPr dirty="0" sz="2000" b="1">
                <a:latin typeface="Franklin Gothic Book"/>
                <a:cs typeface="Franklin Gothic Book"/>
              </a:rPr>
              <a:t>lo</a:t>
            </a:r>
            <a:r>
              <a:rPr dirty="0" sz="2000" spc="-10" b="1">
                <a:latin typeface="Franklin Gothic Book"/>
                <a:cs typeface="Franklin Gothic Book"/>
              </a:rPr>
              <a:t>n</a:t>
            </a:r>
            <a:r>
              <a:rPr dirty="0" sz="2000" b="1">
                <a:latin typeface="Franklin Gothic Book"/>
                <a:cs typeface="Franklin Gothic Book"/>
              </a:rPr>
              <a:t>tar</a:t>
            </a:r>
            <a:r>
              <a:rPr dirty="0" sz="2000" spc="5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a.</a:t>
            </a:r>
            <a:endParaRPr sz="2000">
              <a:latin typeface="Franklin Gothic Book"/>
              <a:cs typeface="Franklin Gothic Book"/>
            </a:endParaRPr>
          </a:p>
          <a:p>
            <a:pPr algn="ctr" marL="635">
              <a:lnSpc>
                <a:spcPct val="100000"/>
              </a:lnSpc>
              <a:spcBef>
                <a:spcPts val="1200"/>
              </a:spcBef>
            </a:pPr>
            <a:r>
              <a:rPr dirty="0" sz="2000" spc="10" b="1">
                <a:latin typeface="Franklin Gothic Book"/>
                <a:cs typeface="Franklin Gothic Book"/>
              </a:rPr>
              <a:t>LI</a:t>
            </a:r>
            <a:r>
              <a:rPr dirty="0" sz="2000" spc="-5" b="1">
                <a:latin typeface="Franklin Gothic Book"/>
                <a:cs typeface="Franklin Gothic Book"/>
              </a:rPr>
              <a:t>SC</a:t>
            </a:r>
            <a:r>
              <a:rPr dirty="0" sz="2000" spc="-1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endParaRPr sz="2000">
              <a:latin typeface="Franklin Gothic Book"/>
              <a:cs typeface="Franklin Gothic Book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dirty="0" sz="2000" spc="10" b="1">
                <a:latin typeface="Franklin Gothic Book"/>
                <a:cs typeface="Franklin Gothic Book"/>
              </a:rPr>
              <a:t>F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spc="-5" b="1">
                <a:latin typeface="Franklin Gothic Book"/>
                <a:cs typeface="Franklin Gothic Book"/>
              </a:rPr>
              <a:t>b</a:t>
            </a:r>
            <a:r>
              <a:rPr dirty="0" sz="2000" spc="-35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ocell</a:t>
            </a:r>
            <a:r>
              <a:rPr dirty="0" sz="2000" spc="-5" b="1">
                <a:latin typeface="Franklin Gothic Book"/>
                <a:cs typeface="Franklin Gothic Book"/>
              </a:rPr>
              <a:t>u</a:t>
            </a:r>
            <a:r>
              <a:rPr dirty="0" sz="2000" b="1">
                <a:latin typeface="Franklin Gothic Book"/>
                <a:cs typeface="Franklin Gothic Book"/>
              </a:rPr>
              <a:t>le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s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20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–</a:t>
            </a:r>
            <a:r>
              <a:rPr dirty="0" sz="2000" spc="-1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m</a:t>
            </a:r>
            <a:r>
              <a:rPr dirty="0" sz="2000" b="1">
                <a:latin typeface="Franklin Gothic Book"/>
                <a:cs typeface="Franklin Gothic Book"/>
              </a:rPr>
              <a:t>u</a:t>
            </a:r>
            <a:r>
              <a:rPr dirty="0" sz="2000" spc="10" b="1">
                <a:latin typeface="Franklin Gothic Book"/>
                <a:cs typeface="Franklin Gothic Book"/>
              </a:rPr>
              <a:t>sc</a:t>
            </a:r>
            <a:r>
              <a:rPr dirty="0" sz="2000" b="1">
                <a:latin typeface="Franklin Gothic Book"/>
                <a:cs typeface="Franklin Gothic Book"/>
              </a:rPr>
              <a:t>olatura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v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s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eral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-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b="1">
                <a:latin typeface="Franklin Gothic Book"/>
                <a:cs typeface="Franklin Gothic Book"/>
              </a:rPr>
              <a:t>trazione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spc="-30" b="1">
                <a:latin typeface="Franklin Gothic Book"/>
                <a:cs typeface="Franklin Gothic Book"/>
              </a:rPr>
              <a:t>n</a:t>
            </a:r>
            <a:r>
              <a:rPr dirty="0" sz="2000" spc="-15" b="1">
                <a:latin typeface="Franklin Gothic Book"/>
                <a:cs typeface="Franklin Gothic Book"/>
              </a:rPr>
              <a:t>v</a:t>
            </a:r>
            <a:r>
              <a:rPr dirty="0" sz="2000" b="1">
                <a:latin typeface="Franklin Gothic Book"/>
                <a:cs typeface="Franklin Gothic Book"/>
              </a:rPr>
              <a:t>olontaria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6818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z="2800">
                <a:latin typeface="Franklin Gothic Medium"/>
                <a:cs typeface="Franklin Gothic Medium"/>
              </a:rPr>
              <a:t>T</a:t>
            </a:r>
            <a:r>
              <a:rPr dirty="0" sz="2800" spc="-10">
                <a:latin typeface="Franklin Gothic Medium"/>
                <a:cs typeface="Franklin Gothic Medium"/>
              </a:rPr>
              <a:t>ES</a:t>
            </a:r>
            <a:r>
              <a:rPr dirty="0" sz="2800" spc="-25">
                <a:latin typeface="Franklin Gothic Medium"/>
                <a:cs typeface="Franklin Gothic Medium"/>
              </a:rPr>
              <a:t>S</a:t>
            </a:r>
            <a:r>
              <a:rPr dirty="0" sz="2800" spc="-15">
                <a:latin typeface="Franklin Gothic Medium"/>
                <a:cs typeface="Franklin Gothic Medium"/>
              </a:rPr>
              <a:t>U</a:t>
            </a:r>
            <a:r>
              <a:rPr dirty="0" sz="2800" spc="-20">
                <a:latin typeface="Franklin Gothic Medium"/>
                <a:cs typeface="Franklin Gothic Medium"/>
              </a:rPr>
              <a:t>T</a:t>
            </a:r>
            <a:r>
              <a:rPr dirty="0" sz="2800" spc="-20">
                <a:latin typeface="Franklin Gothic Medium"/>
                <a:cs typeface="Franklin Gothic Medium"/>
              </a:rPr>
              <a:t>O</a:t>
            </a:r>
            <a:r>
              <a:rPr dirty="0" sz="2800" spc="-45">
                <a:latin typeface="Franklin Gothic Medium"/>
                <a:cs typeface="Franklin Gothic Medium"/>
              </a:rPr>
              <a:t> </a:t>
            </a:r>
            <a:r>
              <a:rPr dirty="0" sz="2800" spc="-5">
                <a:latin typeface="Franklin Gothic Medium"/>
                <a:cs typeface="Franklin Gothic Medium"/>
              </a:rPr>
              <a:t>MU</a:t>
            </a:r>
            <a:r>
              <a:rPr dirty="0" sz="2800" spc="-10">
                <a:latin typeface="Franklin Gothic Medium"/>
                <a:cs typeface="Franklin Gothic Medium"/>
              </a:rPr>
              <a:t>S</a:t>
            </a:r>
            <a:r>
              <a:rPr dirty="0" sz="2800" spc="-25">
                <a:latin typeface="Franklin Gothic Medium"/>
                <a:cs typeface="Franklin Gothic Medium"/>
              </a:rPr>
              <a:t>CO</a:t>
            </a:r>
            <a:r>
              <a:rPr dirty="0" sz="2800">
                <a:latin typeface="Franklin Gothic Medium"/>
                <a:cs typeface="Franklin Gothic Medium"/>
              </a:rPr>
              <a:t>L</a:t>
            </a:r>
            <a:r>
              <a:rPr dirty="0" sz="2800" spc="-15">
                <a:latin typeface="Franklin Gothic Medium"/>
                <a:cs typeface="Franklin Gothic Medium"/>
              </a:rPr>
              <a:t>A</a:t>
            </a:r>
            <a:r>
              <a:rPr dirty="0" sz="2800" spc="-20">
                <a:latin typeface="Franklin Gothic Medium"/>
                <a:cs typeface="Franklin Gothic Medium"/>
              </a:rPr>
              <a:t>RE</a:t>
            </a:r>
            <a:endParaRPr sz="2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632197" y="1350257"/>
            <a:ext cx="324358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MUSCOLO</a:t>
            </a:r>
            <a:r>
              <a:rPr dirty="0" sz="2400" spc="-5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0">
                <a:solidFill>
                  <a:srgbClr val="871E33"/>
                </a:solidFill>
                <a:latin typeface="Franklin Gothic Medium"/>
                <a:cs typeface="Franklin Gothic Medium"/>
              </a:rPr>
              <a:t>SCHELETRICO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7537" y="1124711"/>
            <a:ext cx="4032885" cy="3096895"/>
          </a:xfrm>
          <a:custGeom>
            <a:avLst/>
            <a:gdLst/>
            <a:ahLst/>
            <a:cxnLst/>
            <a:rect l="l" t="t" r="r" b="b"/>
            <a:pathLst>
              <a:path w="4032885" h="3096895">
                <a:moveTo>
                  <a:pt x="0" y="3096387"/>
                </a:moveTo>
                <a:lnTo>
                  <a:pt x="4032504" y="3096387"/>
                </a:lnTo>
                <a:lnTo>
                  <a:pt x="4032504" y="0"/>
                </a:lnTo>
                <a:lnTo>
                  <a:pt x="0" y="0"/>
                </a:lnTo>
                <a:lnTo>
                  <a:pt x="0" y="3096387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6344" y="1123188"/>
            <a:ext cx="4035552" cy="3099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67537" y="1124711"/>
            <a:ext cx="4032885" cy="3096895"/>
          </a:xfrm>
          <a:prstGeom prst="rect">
            <a:avLst/>
          </a:prstGeom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337820" indent="-342900">
              <a:lnSpc>
                <a:spcPct val="100000"/>
              </a:lnSpc>
              <a:buFont typeface="Wingdings"/>
              <a:buChar char=""/>
              <a:tabLst>
                <a:tab pos="338455" algn="l"/>
              </a:tabLst>
            </a:pPr>
            <a:r>
              <a:rPr dirty="0" sz="1800" spc="-10">
                <a:latin typeface="Franklin Gothic Book"/>
                <a:cs typeface="Franklin Gothic Book"/>
              </a:rPr>
              <a:t>movime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ti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v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on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i </a:t>
            </a:r>
            <a:r>
              <a:rPr dirty="0" sz="1800" spc="-10">
                <a:latin typeface="Franklin Gothic Book"/>
                <a:cs typeface="Franklin Gothic Book"/>
              </a:rPr>
              <a:t>de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1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diverse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pa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ti</a:t>
            </a:r>
            <a:endParaRPr sz="1800">
              <a:latin typeface="Franklin Gothic Book"/>
              <a:cs typeface="Franklin Gothic Book"/>
            </a:endParaRPr>
          </a:p>
          <a:p>
            <a:pPr marL="337820">
              <a:lnSpc>
                <a:spcPct val="100000"/>
              </a:lnSpc>
              <a:spcBef>
                <a:spcPts val="35"/>
              </a:spcBef>
            </a:pPr>
            <a:r>
              <a:rPr dirty="0" sz="1800">
                <a:latin typeface="Franklin Gothic Book"/>
                <a:cs typeface="Franklin Gothic Book"/>
              </a:rPr>
              <a:t>de</a:t>
            </a:r>
            <a:r>
              <a:rPr dirty="0" sz="1800" spc="-10">
                <a:latin typeface="Franklin Gothic Book"/>
                <a:cs typeface="Franklin Gothic Book"/>
              </a:rPr>
              <a:t>ll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sche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5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endParaRPr sz="1800">
              <a:latin typeface="Franklin Gothic Book"/>
              <a:cs typeface="Franklin Gothic Book"/>
            </a:endParaRPr>
          </a:p>
          <a:p>
            <a:pPr marL="337820" indent="-342900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38455" algn="l"/>
              </a:tabLst>
            </a:pPr>
            <a:r>
              <a:rPr dirty="0" sz="1800" spc="-15">
                <a:latin typeface="Franklin Gothic Book"/>
                <a:cs typeface="Franklin Gothic Book"/>
              </a:rPr>
              <a:t>m</a:t>
            </a:r>
            <a:r>
              <a:rPr dirty="0" sz="1800" spc="-15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5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m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to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de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postur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endParaRPr sz="1800">
              <a:latin typeface="Franklin Gothic Book"/>
              <a:cs typeface="Franklin Gothic Book"/>
            </a:endParaRPr>
          </a:p>
          <a:p>
            <a:pPr marL="337820" marR="77470" indent="-342900">
              <a:lnSpc>
                <a:spcPct val="101699"/>
              </a:lnSpc>
              <a:spcBef>
                <a:spcPts val="430"/>
              </a:spcBef>
              <a:buFont typeface="Wingdings"/>
              <a:buChar char=""/>
              <a:tabLst>
                <a:tab pos="338455" algn="l"/>
              </a:tabLst>
            </a:pPr>
            <a:r>
              <a:rPr dirty="0" sz="1800" spc="-10">
                <a:latin typeface="Franklin Gothic Book"/>
                <a:cs typeface="Franklin Gothic Book"/>
              </a:rPr>
              <a:t>cont</a:t>
            </a:r>
            <a:r>
              <a:rPr dirty="0" sz="1800" spc="-2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nzione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otezio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degli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gani</a:t>
            </a:r>
            <a:r>
              <a:rPr dirty="0" sz="1800" spc="-5">
                <a:latin typeface="Franklin Gothic Book"/>
                <a:cs typeface="Franklin Gothic Book"/>
              </a:rPr>
              <a:t> 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te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ni</a:t>
            </a:r>
            <a:endParaRPr sz="1800">
              <a:latin typeface="Franklin Gothic Book"/>
              <a:cs typeface="Franklin Gothic Book"/>
            </a:endParaRPr>
          </a:p>
          <a:p>
            <a:pPr marL="337820" indent="-342900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38455" algn="l"/>
              </a:tabLst>
            </a:pPr>
            <a:r>
              <a:rPr dirty="0" sz="1800" spc="-10">
                <a:latin typeface="Franklin Gothic Book"/>
                <a:cs typeface="Franklin Gothic Book"/>
              </a:rPr>
              <a:t>cont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degli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if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zi</a:t>
            </a:r>
            <a:endParaRPr sz="1800">
              <a:latin typeface="Franklin Gothic Book"/>
              <a:cs typeface="Franklin Gothic Book"/>
            </a:endParaRPr>
          </a:p>
          <a:p>
            <a:pPr marL="337820" indent="-342900">
              <a:lnSpc>
                <a:spcPct val="100000"/>
              </a:lnSpc>
              <a:spcBef>
                <a:spcPts val="470"/>
              </a:spcBef>
              <a:buFont typeface="Wingdings"/>
              <a:buChar char=""/>
              <a:tabLst>
                <a:tab pos="338455" algn="l"/>
              </a:tabLst>
            </a:pPr>
            <a:r>
              <a:rPr dirty="0" sz="1800">
                <a:latin typeface="Franklin Gothic Book"/>
                <a:cs typeface="Franklin Gothic Book"/>
              </a:rPr>
              <a:t>m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m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to de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 t</a:t>
            </a:r>
            <a:r>
              <a:rPr dirty="0" sz="1800" spc="-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m</a:t>
            </a:r>
            <a:r>
              <a:rPr dirty="0" sz="1800" spc="-10">
                <a:latin typeface="Franklin Gothic Book"/>
                <a:cs typeface="Franklin Gothic Book"/>
              </a:rPr>
              <a:t>p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u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endParaRPr sz="1800">
              <a:latin typeface="Franklin Gothic Book"/>
              <a:cs typeface="Franklin Gothic Book"/>
            </a:endParaRPr>
          </a:p>
          <a:p>
            <a:pPr marL="337820">
              <a:lnSpc>
                <a:spcPct val="100000"/>
              </a:lnSpc>
              <a:spcBef>
                <a:spcPts val="35"/>
              </a:spcBef>
            </a:pPr>
            <a:r>
              <a:rPr dirty="0" sz="1800" spc="-10">
                <a:latin typeface="Franklin Gothic Book"/>
                <a:cs typeface="Franklin Gothic Book"/>
              </a:rPr>
              <a:t>cor</a:t>
            </a:r>
            <a:r>
              <a:rPr dirty="0" sz="1800" spc="-15">
                <a:latin typeface="Franklin Gothic Book"/>
                <a:cs typeface="Franklin Gothic Book"/>
              </a:rPr>
              <a:t>p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ea</a:t>
            </a:r>
            <a:endParaRPr sz="1800">
              <a:latin typeface="Franklin Gothic Book"/>
              <a:cs typeface="Franklin Gothic Book"/>
            </a:endParaRPr>
          </a:p>
          <a:p>
            <a:pPr marL="337820" indent="-342900">
              <a:lnSpc>
                <a:spcPts val="2090"/>
              </a:lnSpc>
              <a:spcBef>
                <a:spcPts val="480"/>
              </a:spcBef>
              <a:buFont typeface="Wingdings"/>
              <a:buChar char=""/>
              <a:tabLst>
                <a:tab pos="338455" algn="l"/>
              </a:tabLst>
            </a:pPr>
            <a:r>
              <a:rPr dirty="0" sz="1800" spc="-10">
                <a:latin typeface="Franklin Gothic Book"/>
                <a:cs typeface="Franklin Gothic Book"/>
              </a:rPr>
              <a:t>È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un</a:t>
            </a:r>
            <a:r>
              <a:rPr dirty="0" sz="1800">
                <a:latin typeface="Franklin Gothic Book"/>
                <a:cs typeface="Franklin Gothic Book"/>
              </a:rPr>
              <a:t> sinc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z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o </a:t>
            </a:r>
            <a:r>
              <a:rPr dirty="0" sz="1800" spc="-15">
                <a:latin typeface="Franklin Gothic Book"/>
                <a:cs typeface="Franklin Gothic Book"/>
              </a:rPr>
              <a:t>po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uc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to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16017" y="2492857"/>
            <a:ext cx="3888740" cy="3168650"/>
          </a:xfrm>
          <a:custGeom>
            <a:avLst/>
            <a:gdLst/>
            <a:ahLst/>
            <a:cxnLst/>
            <a:rect l="l" t="t" r="r" b="b"/>
            <a:pathLst>
              <a:path w="3888740" h="3168650">
                <a:moveTo>
                  <a:pt x="0" y="3168396"/>
                </a:moveTo>
                <a:lnTo>
                  <a:pt x="3888486" y="3168396"/>
                </a:lnTo>
                <a:lnTo>
                  <a:pt x="3888486" y="0"/>
                </a:lnTo>
                <a:lnTo>
                  <a:pt x="0" y="0"/>
                </a:lnTo>
                <a:lnTo>
                  <a:pt x="0" y="3168396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713732" y="2491739"/>
            <a:ext cx="3892296" cy="31714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716017" y="2492857"/>
            <a:ext cx="3888740" cy="3168650"/>
          </a:xfrm>
          <a:prstGeom prst="rect">
            <a:avLst/>
          </a:prstGeom>
          <a:ln w="9525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338455" marR="125730" indent="-342900">
              <a:lnSpc>
                <a:spcPts val="1730"/>
              </a:lnSpc>
            </a:pPr>
            <a:r>
              <a:rPr dirty="0" sz="1600" spc="-10">
                <a:latin typeface="Franklin Gothic Book"/>
                <a:cs typeface="Franklin Gothic Book"/>
              </a:rPr>
              <a:t>ele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enti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cel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ulari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ù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</a:t>
            </a:r>
            <a:r>
              <a:rPr dirty="0" sz="1600" spc="-10">
                <a:latin typeface="Franklin Gothic Book"/>
                <a:cs typeface="Franklin Gothic Book"/>
              </a:rPr>
              <a:t>iccoli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non</a:t>
            </a:r>
            <a:r>
              <a:rPr dirty="0" sz="1600" spc="-15">
                <a:latin typeface="Franklin Gothic Book"/>
                <a:cs typeface="Franklin Gothic Book"/>
              </a:rPr>
              <a:t>u</a:t>
            </a:r>
            <a:r>
              <a:rPr dirty="0" sz="1600" spc="-10">
                <a:latin typeface="Franklin Gothic Book"/>
                <a:cs typeface="Franklin Gothic Book"/>
              </a:rPr>
              <a:t>cle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5">
                <a:latin typeface="Franklin Gothic Book"/>
                <a:cs typeface="Franklin Gothic Book"/>
              </a:rPr>
              <a:t>ti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(no</a:t>
            </a:r>
            <a:r>
              <a:rPr dirty="0" sz="1600" spc="-10">
                <a:latin typeface="Franklin Gothic Book"/>
                <a:cs typeface="Franklin Gothic Book"/>
              </a:rPr>
              <a:t>n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nci</a:t>
            </a:r>
            <a:r>
              <a:rPr dirty="0" sz="1600" spc="-10">
                <a:latin typeface="Franklin Gothic Book"/>
                <a:cs typeface="Franklin Gothic Book"/>
              </a:rPr>
              <a:t>zi)</a:t>
            </a:r>
            <a:endParaRPr sz="1600">
              <a:latin typeface="Franklin Gothic Book"/>
              <a:cs typeface="Franklin Gothic Book"/>
            </a:endParaRPr>
          </a:p>
          <a:p>
            <a:pPr marL="338455" marR="737870" indent="-342900">
              <a:lnSpc>
                <a:spcPts val="1730"/>
              </a:lnSpc>
              <a:spcBef>
                <a:spcPts val="380"/>
              </a:spcBef>
            </a:pP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cel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ule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sono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unite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une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alle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altre</a:t>
            </a:r>
            <a:r>
              <a:rPr dirty="0" sz="1600" spc="-10">
                <a:latin typeface="Franklin Gothic Book"/>
                <a:cs typeface="Franklin Gothic Book"/>
              </a:rPr>
              <a:t> attr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5">
                <a:latin typeface="Franklin Gothic Book"/>
                <a:cs typeface="Franklin Gothic Book"/>
              </a:rPr>
              <a:t>vers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schi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interc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lari</a:t>
            </a:r>
            <a:endParaRPr sz="1600">
              <a:latin typeface="Franklin Gothic Book"/>
              <a:cs typeface="Franklin Gothic Book"/>
            </a:endParaRPr>
          </a:p>
          <a:p>
            <a:pPr>
              <a:lnSpc>
                <a:spcPts val="1825"/>
              </a:lnSpc>
              <a:spcBef>
                <a:spcPts val="170"/>
              </a:spcBef>
            </a:pP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ule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spesso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si</a:t>
            </a:r>
            <a:r>
              <a:rPr dirty="0" sz="1600" spc="-15">
                <a:latin typeface="Franklin Gothic Book"/>
                <a:cs typeface="Franklin Gothic Book"/>
              </a:rPr>
              <a:t> </a:t>
            </a:r>
            <a:r>
              <a:rPr dirty="0" sz="1600" spc="-20">
                <a:latin typeface="Franklin Gothic Book"/>
                <a:cs typeface="Franklin Gothic Book"/>
              </a:rPr>
              <a:t>b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forc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n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5">
                <a:latin typeface="Franklin Gothic Book"/>
                <a:cs typeface="Franklin Gothic Book"/>
              </a:rPr>
              <a:t>,</a:t>
            </a:r>
            <a:r>
              <a:rPr dirty="0" sz="1600" spc="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cr</a:t>
            </a:r>
            <a:r>
              <a:rPr dirty="0" sz="1600" spc="-15">
                <a:latin typeface="Franklin Gothic Book"/>
                <a:cs typeface="Franklin Gothic Book"/>
              </a:rPr>
              <a:t>ea</a:t>
            </a:r>
            <a:r>
              <a:rPr dirty="0" sz="1600" spc="-10">
                <a:latin typeface="Franklin Gothic Book"/>
                <a:cs typeface="Franklin Gothic Book"/>
              </a:rPr>
              <a:t>ndo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una</a:t>
            </a:r>
            <a:endParaRPr sz="1600">
              <a:latin typeface="Franklin Gothic Book"/>
              <a:cs typeface="Franklin Gothic Book"/>
            </a:endParaRPr>
          </a:p>
          <a:p>
            <a:pPr marL="338455">
              <a:lnSpc>
                <a:spcPts val="1825"/>
              </a:lnSpc>
            </a:pPr>
            <a:r>
              <a:rPr dirty="0" sz="1600" spc="-10">
                <a:latin typeface="Franklin Gothic Book"/>
                <a:cs typeface="Franklin Gothic Book"/>
              </a:rPr>
              <a:t>rete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trid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ns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on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endParaRPr sz="1600">
              <a:latin typeface="Franklin Gothic Book"/>
              <a:cs typeface="Franklin Gothic Book"/>
            </a:endParaRPr>
          </a:p>
          <a:p>
            <a:pPr marL="338455" marR="51435" indent="-342900">
              <a:lnSpc>
                <a:spcPts val="1730"/>
              </a:lnSpc>
              <a:spcBef>
                <a:spcPts val="405"/>
              </a:spcBef>
            </a:pP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protein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contr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5">
                <a:latin typeface="Franklin Gothic Book"/>
                <a:cs typeface="Franklin Gothic Book"/>
              </a:rPr>
              <a:t>tt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5">
                <a:latin typeface="Franklin Gothic Book"/>
                <a:cs typeface="Franklin Gothic Book"/>
              </a:rPr>
              <a:t>li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sono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alline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te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in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odo</a:t>
            </a:r>
            <a:r>
              <a:rPr dirty="0" sz="1600" spc="-10">
                <a:latin typeface="Franklin Gothic Book"/>
                <a:cs typeface="Franklin Gothic Book"/>
              </a:rPr>
              <a:t> re</a:t>
            </a:r>
            <a:r>
              <a:rPr dirty="0" sz="1600" spc="-20">
                <a:latin typeface="Franklin Gothic Book"/>
                <a:cs typeface="Franklin Gothic Book"/>
              </a:rPr>
              <a:t>g</a:t>
            </a:r>
            <a:r>
              <a:rPr dirty="0" sz="1600" spc="-10">
                <a:latin typeface="Franklin Gothic Book"/>
                <a:cs typeface="Franklin Gothic Book"/>
              </a:rPr>
              <a:t>olare,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cre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ndo</a:t>
            </a:r>
            <a:r>
              <a:rPr dirty="0" sz="1600" spc="3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sarcom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ri</a:t>
            </a:r>
            <a:r>
              <a:rPr dirty="0" sz="1600" spc="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mi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 spc="-4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 qu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5">
                <a:latin typeface="Franklin Gothic Book"/>
                <a:cs typeface="Franklin Gothic Book"/>
              </a:rPr>
              <a:t>lli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del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muscolo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scheletrico</a:t>
            </a:r>
            <a:endParaRPr sz="1600">
              <a:latin typeface="Franklin Gothic Book"/>
              <a:cs typeface="Franklin Gothic Book"/>
            </a:endParaRPr>
          </a:p>
          <a:p>
            <a:pPr marL="338455" marR="143510" indent="-342900">
              <a:lnSpc>
                <a:spcPts val="1730"/>
              </a:lnSpc>
              <a:spcBef>
                <a:spcPts val="380"/>
              </a:spcBef>
            </a:pP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contr</a:t>
            </a:r>
            <a:r>
              <a:rPr dirty="0" sz="1600" spc="-15">
                <a:latin typeface="Franklin Gothic Book"/>
                <a:cs typeface="Franklin Gothic Book"/>
              </a:rPr>
              <a:t>azion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del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muscolo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card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aco</a:t>
            </a:r>
            <a:r>
              <a:rPr dirty="0" sz="1600" spc="25">
                <a:latin typeface="Franklin Gothic Book"/>
                <a:cs typeface="Franklin Gothic Book"/>
              </a:rPr>
              <a:t> </a:t>
            </a:r>
            <a:r>
              <a:rPr dirty="0" sz="1600" spc="-20">
                <a:latin typeface="Franklin Gothic Book"/>
                <a:cs typeface="Franklin Gothic Book"/>
              </a:rPr>
              <a:t>NO</a:t>
            </a:r>
            <a:r>
              <a:rPr dirty="0" sz="1600" spc="-15">
                <a:latin typeface="Franklin Gothic Book"/>
                <a:cs typeface="Franklin Gothic Book"/>
              </a:rPr>
              <a:t>N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è</a:t>
            </a:r>
            <a:r>
              <a:rPr dirty="0" sz="1600" spc="-10">
                <a:latin typeface="Franklin Gothic Book"/>
                <a:cs typeface="Franklin Gothic Book"/>
              </a:rPr>
              <a:t> sotto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i</a:t>
            </a:r>
            <a:r>
              <a:rPr dirty="0" sz="1600" spc="-5">
                <a:latin typeface="Franklin Gothic Book"/>
                <a:cs typeface="Franklin Gothic Book"/>
              </a:rPr>
              <a:t>l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control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della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volontà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20234" y="2070474"/>
            <a:ext cx="281813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MUSCOLO</a:t>
            </a:r>
            <a:r>
              <a:rPr dirty="0" sz="2400" spc="-5">
                <a:solidFill>
                  <a:srgbClr val="871E33"/>
                </a:solidFill>
                <a:latin typeface="Franklin Gothic Medium"/>
                <a:cs typeface="Franklin Gothic Medium"/>
              </a:rPr>
              <a:t> C</a:t>
            </a:r>
            <a:r>
              <a:rPr dirty="0" sz="2400" spc="5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RDIACO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5541" y="4365116"/>
            <a:ext cx="4032885" cy="2348865"/>
          </a:xfrm>
          <a:custGeom>
            <a:avLst/>
            <a:gdLst/>
            <a:ahLst/>
            <a:cxnLst/>
            <a:rect l="l" t="t" r="r" b="b"/>
            <a:pathLst>
              <a:path w="4032885" h="2348865">
                <a:moveTo>
                  <a:pt x="0" y="2348864"/>
                </a:moveTo>
                <a:lnTo>
                  <a:pt x="4032504" y="2348864"/>
                </a:lnTo>
                <a:lnTo>
                  <a:pt x="4032504" y="0"/>
                </a:lnTo>
                <a:lnTo>
                  <a:pt x="0" y="0"/>
                </a:lnTo>
                <a:lnTo>
                  <a:pt x="0" y="234886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4715" y="4363211"/>
            <a:ext cx="4035552" cy="2353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95541" y="4365116"/>
            <a:ext cx="4032885" cy="2348865"/>
          </a:xfrm>
          <a:prstGeom prst="rect">
            <a:avLst/>
          </a:prstGeom>
          <a:ln w="1270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336550" marR="599440" indent="-342900">
              <a:lnSpc>
                <a:spcPct val="114399"/>
              </a:lnSpc>
            </a:pPr>
            <a:r>
              <a:rPr dirty="0" sz="1600" spc="-10">
                <a:latin typeface="Franklin Gothic Book"/>
                <a:cs typeface="Franklin Gothic Book"/>
              </a:rPr>
              <a:t>cel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ule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fus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formi,</a:t>
            </a:r>
            <a:r>
              <a:rPr dirty="0" sz="1600" spc="-3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15">
                <a:latin typeface="Franklin Gothic Book"/>
                <a:cs typeface="Franklin Gothic Book"/>
              </a:rPr>
              <a:t>o</a:t>
            </a:r>
            <a:r>
              <a:rPr dirty="0" sz="1600" spc="-10">
                <a:latin typeface="Franklin Gothic Book"/>
                <a:cs typeface="Franklin Gothic Book"/>
              </a:rPr>
              <a:t>non</a:t>
            </a:r>
            <a:r>
              <a:rPr dirty="0" sz="1600" spc="-15">
                <a:latin typeface="Franklin Gothic Book"/>
                <a:cs typeface="Franklin Gothic Book"/>
              </a:rPr>
              <a:t>u</a:t>
            </a:r>
            <a:r>
              <a:rPr dirty="0" sz="1600" spc="-10">
                <a:latin typeface="Franklin Gothic Book"/>
                <a:cs typeface="Franklin Gothic Book"/>
              </a:rPr>
              <a:t>cle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te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4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v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di</a:t>
            </a:r>
            <a:r>
              <a:rPr dirty="0" sz="1600" spc="-10">
                <a:latin typeface="Franklin Gothic Book"/>
                <a:cs typeface="Franklin Gothic Book"/>
              </a:rPr>
              <a:t> striat</a:t>
            </a:r>
            <a:r>
              <a:rPr dirty="0" sz="1600" spc="-15">
                <a:latin typeface="Franklin Gothic Book"/>
                <a:cs typeface="Franklin Gothic Book"/>
              </a:rPr>
              <a:t>u</a:t>
            </a:r>
            <a:r>
              <a:rPr dirty="0" sz="1600" spc="-10">
                <a:latin typeface="Franklin Gothic Book"/>
                <a:cs typeface="Franklin Gothic Book"/>
              </a:rPr>
              <a:t>ra</a:t>
            </a:r>
            <a:r>
              <a:rPr dirty="0" sz="1600" spc="-3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trasversale</a:t>
            </a:r>
            <a:endParaRPr sz="1600">
              <a:latin typeface="Franklin Gothic Book"/>
              <a:cs typeface="Franklin Gothic Book"/>
            </a:endParaRPr>
          </a:p>
          <a:p>
            <a:pPr algn="just" marL="336550" marR="207645">
              <a:lnSpc>
                <a:spcPct val="114399"/>
              </a:lnSpc>
              <a:spcBef>
                <a:spcPts val="10"/>
              </a:spcBef>
            </a:pPr>
            <a:r>
              <a:rPr dirty="0" sz="1600" spc="-10">
                <a:latin typeface="Franklin Gothic Book"/>
                <a:cs typeface="Franklin Gothic Book"/>
              </a:rPr>
              <a:t>(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protein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contr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5">
                <a:latin typeface="Franklin Gothic Book"/>
                <a:cs typeface="Franklin Gothic Book"/>
              </a:rPr>
              <a:t>tt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5">
                <a:latin typeface="Franklin Gothic Book"/>
                <a:cs typeface="Franklin Gothic Book"/>
              </a:rPr>
              <a:t>li</a:t>
            </a:r>
            <a:r>
              <a:rPr dirty="0" sz="1600" spc="-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non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sono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alline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te</a:t>
            </a:r>
            <a:r>
              <a:rPr dirty="0" sz="1600" spc="-10">
                <a:latin typeface="Franklin Gothic Book"/>
                <a:cs typeface="Franklin Gothic Book"/>
              </a:rPr>
              <a:t> co</a:t>
            </a:r>
            <a:r>
              <a:rPr dirty="0" sz="1600" spc="-20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1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nella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f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b</a:t>
            </a:r>
            <a:r>
              <a:rPr dirty="0" sz="1600" spc="-10">
                <a:latin typeface="Franklin Gothic Book"/>
                <a:cs typeface="Franklin Gothic Book"/>
              </a:rPr>
              <a:t>ra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muscolare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scheletrica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 c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rd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c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>
                <a:latin typeface="Franklin Gothic Book"/>
                <a:cs typeface="Franklin Gothic Book"/>
              </a:rPr>
              <a:t>)</a:t>
            </a:r>
            <a:endParaRPr sz="1600">
              <a:latin typeface="Franklin Gothic Book"/>
              <a:cs typeface="Franklin Gothic Book"/>
            </a:endParaRPr>
          </a:p>
          <a:p>
            <a:pPr marL="336550" marR="276860" indent="-342900">
              <a:lnSpc>
                <a:spcPct val="114399"/>
              </a:lnSpc>
              <a:spcBef>
                <a:spcPts val="395"/>
              </a:spcBef>
            </a:pPr>
            <a:r>
              <a:rPr dirty="0" sz="1600" spc="-5">
                <a:latin typeface="Franklin Gothic Book"/>
                <a:cs typeface="Franklin Gothic Book"/>
              </a:rPr>
              <a:t>il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control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della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contr</a:t>
            </a:r>
            <a:r>
              <a:rPr dirty="0" sz="1600" spc="-15">
                <a:latin typeface="Franklin Gothic Book"/>
                <a:cs typeface="Franklin Gothic Book"/>
              </a:rPr>
              <a:t>azion</a:t>
            </a:r>
            <a:r>
              <a:rPr dirty="0" sz="1600" spc="-10">
                <a:latin typeface="Franklin Gothic Book"/>
                <a:cs typeface="Franklin Gothic Book"/>
              </a:rPr>
              <a:t>e</a:t>
            </a:r>
            <a:r>
              <a:rPr dirty="0" sz="1600" spc="3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è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ind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pen</a:t>
            </a:r>
            <a:r>
              <a:rPr dirty="0" sz="1600" spc="-10">
                <a:latin typeface="Franklin Gothic Book"/>
                <a:cs typeface="Franklin Gothic Book"/>
              </a:rPr>
              <a:t>dente</a:t>
            </a:r>
            <a:r>
              <a:rPr dirty="0" sz="1600" spc="-10">
                <a:latin typeface="Franklin Gothic Book"/>
                <a:cs typeface="Franklin Gothic Book"/>
              </a:rPr>
              <a:t> dal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20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vo</a:t>
            </a:r>
            <a:r>
              <a:rPr dirty="0" sz="1600" spc="-10">
                <a:latin typeface="Franklin Gothic Book"/>
                <a:cs typeface="Franklin Gothic Book"/>
              </a:rPr>
              <a:t>lontà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59934" y="6319775"/>
            <a:ext cx="228473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MUSCOLO</a:t>
            </a:r>
            <a:r>
              <a:rPr dirty="0" sz="2400" spc="-5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20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>
                <a:solidFill>
                  <a:srgbClr val="871E33"/>
                </a:solidFill>
                <a:latin typeface="Franklin Gothic Medium"/>
                <a:cs typeface="Franklin Gothic Medium"/>
              </a:rPr>
              <a:t>SC</a:t>
            </a:r>
            <a:r>
              <a:rPr dirty="0" sz="2400" spc="-10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6818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z="2800">
                <a:latin typeface="Franklin Gothic Medium"/>
                <a:cs typeface="Franklin Gothic Medium"/>
              </a:rPr>
              <a:t>T</a:t>
            </a:r>
            <a:r>
              <a:rPr dirty="0" sz="2800" spc="-10">
                <a:latin typeface="Franklin Gothic Medium"/>
                <a:cs typeface="Franklin Gothic Medium"/>
              </a:rPr>
              <a:t>ES</a:t>
            </a:r>
            <a:r>
              <a:rPr dirty="0" sz="2800" spc="-25">
                <a:latin typeface="Franklin Gothic Medium"/>
                <a:cs typeface="Franklin Gothic Medium"/>
              </a:rPr>
              <a:t>S</a:t>
            </a:r>
            <a:r>
              <a:rPr dirty="0" sz="2800" spc="-15">
                <a:latin typeface="Franklin Gothic Medium"/>
                <a:cs typeface="Franklin Gothic Medium"/>
              </a:rPr>
              <a:t>U</a:t>
            </a:r>
            <a:r>
              <a:rPr dirty="0" sz="2800" spc="-20">
                <a:latin typeface="Franklin Gothic Medium"/>
                <a:cs typeface="Franklin Gothic Medium"/>
              </a:rPr>
              <a:t>T</a:t>
            </a:r>
            <a:r>
              <a:rPr dirty="0" sz="2800" spc="-20">
                <a:latin typeface="Franklin Gothic Medium"/>
                <a:cs typeface="Franklin Gothic Medium"/>
              </a:rPr>
              <a:t>O</a:t>
            </a:r>
            <a:r>
              <a:rPr dirty="0" sz="2800" spc="-45">
                <a:latin typeface="Franklin Gothic Medium"/>
                <a:cs typeface="Franklin Gothic Medium"/>
              </a:rPr>
              <a:t> </a:t>
            </a:r>
            <a:r>
              <a:rPr dirty="0" sz="2800" spc="-5">
                <a:latin typeface="Franklin Gothic Medium"/>
                <a:cs typeface="Franklin Gothic Medium"/>
              </a:rPr>
              <a:t>MU</a:t>
            </a:r>
            <a:r>
              <a:rPr dirty="0" sz="2800" spc="-10">
                <a:latin typeface="Franklin Gothic Medium"/>
                <a:cs typeface="Franklin Gothic Medium"/>
              </a:rPr>
              <a:t>S</a:t>
            </a:r>
            <a:r>
              <a:rPr dirty="0" sz="2800" spc="-25">
                <a:latin typeface="Franklin Gothic Medium"/>
                <a:cs typeface="Franklin Gothic Medium"/>
              </a:rPr>
              <a:t>CO</a:t>
            </a:r>
            <a:r>
              <a:rPr dirty="0" sz="2800">
                <a:latin typeface="Franklin Gothic Medium"/>
                <a:cs typeface="Franklin Gothic Medium"/>
              </a:rPr>
              <a:t>L</a:t>
            </a:r>
            <a:r>
              <a:rPr dirty="0" sz="2800" spc="-15">
                <a:latin typeface="Franklin Gothic Medium"/>
                <a:cs typeface="Franklin Gothic Medium"/>
              </a:rPr>
              <a:t>A</a:t>
            </a:r>
            <a:r>
              <a:rPr dirty="0" sz="2800" spc="-20">
                <a:latin typeface="Franklin Gothic Medium"/>
                <a:cs typeface="Franklin Gothic Medium"/>
              </a:rPr>
              <a:t>RE</a:t>
            </a:r>
            <a:endParaRPr sz="2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50" y="1301686"/>
            <a:ext cx="5911850" cy="5221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762625" y="3568413"/>
            <a:ext cx="3269615" cy="2911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25425" marR="218440" indent="635">
              <a:lnSpc>
                <a:spcPct val="100000"/>
              </a:lnSpc>
            </a:pPr>
            <a:r>
              <a:rPr dirty="0" sz="1600" spc="-10">
                <a:latin typeface="Times New Roman"/>
                <a:cs typeface="Times New Roman"/>
              </a:rPr>
              <a:t>All’interno</a:t>
            </a:r>
            <a:r>
              <a:rPr dirty="0" sz="1600" spc="2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delle</a:t>
            </a:r>
            <a:r>
              <a:rPr dirty="0" sz="1600" spc="15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f</a:t>
            </a:r>
            <a:r>
              <a:rPr dirty="0" sz="1600" spc="-10">
                <a:latin typeface="Times New Roman"/>
                <a:cs typeface="Times New Roman"/>
              </a:rPr>
              <a:t>ibrocell</a:t>
            </a:r>
            <a:r>
              <a:rPr dirty="0" sz="1600" spc="-5">
                <a:latin typeface="Times New Roman"/>
                <a:cs typeface="Times New Roman"/>
              </a:rPr>
              <a:t>u</a:t>
            </a:r>
            <a:r>
              <a:rPr dirty="0" sz="1600" spc="-10">
                <a:latin typeface="Times New Roman"/>
                <a:cs typeface="Times New Roman"/>
              </a:rPr>
              <a:t>le</a:t>
            </a:r>
            <a:r>
              <a:rPr dirty="0" sz="1600" spc="2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s</a:t>
            </a:r>
            <a:r>
              <a:rPr dirty="0" sz="1600" spc="-5">
                <a:latin typeface="Times New Roman"/>
                <a:cs typeface="Times New Roman"/>
              </a:rPr>
              <a:t>o</a:t>
            </a:r>
            <a:r>
              <a:rPr dirty="0" sz="1600" spc="-10">
                <a:latin typeface="Times New Roman"/>
                <a:cs typeface="Times New Roman"/>
              </a:rPr>
              <a:t>no</a:t>
            </a:r>
            <a:r>
              <a:rPr dirty="0" sz="1600" spc="-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presenti</a:t>
            </a:r>
            <a:r>
              <a:rPr dirty="0" sz="1600" spc="10">
                <a:latin typeface="Times New Roman"/>
                <a:cs typeface="Times New Roman"/>
              </a:rPr>
              <a:t> </a:t>
            </a:r>
            <a:r>
              <a:rPr dirty="0" sz="1600" spc="-15" b="1">
                <a:latin typeface="Times New Roman"/>
                <a:cs typeface="Times New Roman"/>
              </a:rPr>
              <a:t>MIO</a:t>
            </a:r>
            <a:r>
              <a:rPr dirty="0" sz="1600" spc="-20" b="1">
                <a:latin typeface="Times New Roman"/>
                <a:cs typeface="Times New Roman"/>
              </a:rPr>
              <a:t>F</a:t>
            </a:r>
            <a:r>
              <a:rPr dirty="0" sz="1600" spc="-10" b="1">
                <a:latin typeface="Times New Roman"/>
                <a:cs typeface="Times New Roman"/>
              </a:rPr>
              <a:t>IBRILL</a:t>
            </a:r>
            <a:r>
              <a:rPr dirty="0" sz="1600" b="1">
                <a:latin typeface="Times New Roman"/>
                <a:cs typeface="Times New Roman"/>
              </a:rPr>
              <a:t>E</a:t>
            </a:r>
            <a:r>
              <a:rPr dirty="0" sz="1600" spc="-5">
                <a:latin typeface="Times New Roman"/>
                <a:cs typeface="Times New Roman"/>
              </a:rPr>
              <a:t>,</a:t>
            </a:r>
            <a:r>
              <a:rPr dirty="0" sz="160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striate</a:t>
            </a:r>
            <a:r>
              <a:rPr dirty="0" sz="1600" spc="-10">
                <a:latin typeface="Times New Roman"/>
                <a:cs typeface="Times New Roman"/>
              </a:rPr>
              <a:t> trasversa</a:t>
            </a:r>
            <a:r>
              <a:rPr dirty="0" sz="1600">
                <a:latin typeface="Times New Roman"/>
                <a:cs typeface="Times New Roman"/>
              </a:rPr>
              <a:t>l</a:t>
            </a:r>
            <a:r>
              <a:rPr dirty="0" sz="1600" spc="-35">
                <a:latin typeface="Times New Roman"/>
                <a:cs typeface="Times New Roman"/>
              </a:rPr>
              <a:t>m</a:t>
            </a:r>
            <a:r>
              <a:rPr dirty="0" sz="1600" spc="-10">
                <a:latin typeface="Times New Roman"/>
                <a:cs typeface="Times New Roman"/>
              </a:rPr>
              <a:t>en</a:t>
            </a:r>
            <a:r>
              <a:rPr dirty="0" sz="1600" spc="0">
                <a:latin typeface="Times New Roman"/>
                <a:cs typeface="Times New Roman"/>
              </a:rPr>
              <a:t>t</a:t>
            </a:r>
            <a:r>
              <a:rPr dirty="0" sz="1600" spc="-10">
                <a:latin typeface="Times New Roman"/>
                <a:cs typeface="Times New Roman"/>
              </a:rPr>
              <a:t>e:</a:t>
            </a:r>
            <a:r>
              <a:rPr dirty="0" sz="1600" spc="4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bande</a:t>
            </a:r>
            <a:r>
              <a:rPr dirty="0" sz="1600" spc="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chiare</a:t>
            </a:r>
            <a:r>
              <a:rPr dirty="0" sz="1600" spc="-20">
                <a:latin typeface="Times New Roman"/>
                <a:cs typeface="Times New Roman"/>
              </a:rPr>
              <a:t>(</a:t>
            </a:r>
            <a:r>
              <a:rPr dirty="0" sz="1600" spc="-10">
                <a:latin typeface="Times New Roman"/>
                <a:cs typeface="Times New Roman"/>
              </a:rPr>
              <a:t>I)</a:t>
            </a:r>
            <a:r>
              <a:rPr dirty="0" sz="1600">
                <a:latin typeface="Times New Roman"/>
                <a:cs typeface="Times New Roman"/>
              </a:rPr>
              <a:t> </a:t>
            </a:r>
            <a:r>
              <a:rPr dirty="0" sz="1600" spc="4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e</a:t>
            </a:r>
            <a:r>
              <a:rPr dirty="0" sz="1600" spc="-10">
                <a:latin typeface="Times New Roman"/>
                <a:cs typeface="Times New Roman"/>
              </a:rPr>
              <a:t> bande</a:t>
            </a:r>
            <a:r>
              <a:rPr dirty="0" sz="1600" spc="-2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sc</a:t>
            </a:r>
            <a:r>
              <a:rPr dirty="0" sz="1600" spc="-5">
                <a:latin typeface="Times New Roman"/>
                <a:cs typeface="Times New Roman"/>
              </a:rPr>
              <a:t>u</a:t>
            </a:r>
            <a:r>
              <a:rPr dirty="0" sz="1600" spc="-10">
                <a:latin typeface="Times New Roman"/>
                <a:cs typeface="Times New Roman"/>
              </a:rPr>
              <a:t>re</a:t>
            </a:r>
            <a:r>
              <a:rPr dirty="0" sz="1600" spc="1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(A)</a:t>
            </a:r>
            <a:r>
              <a:rPr dirty="0" sz="1600">
                <a:latin typeface="Times New Roman"/>
                <a:cs typeface="Times New Roman"/>
              </a:rPr>
              <a:t> </a:t>
            </a:r>
            <a:r>
              <a:rPr dirty="0" sz="1600" spc="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alternate</a:t>
            </a:r>
            <a:endParaRPr sz="1600">
              <a:latin typeface="Times New Roman"/>
              <a:cs typeface="Times New Roman"/>
            </a:endParaRPr>
          </a:p>
          <a:p>
            <a:pPr algn="ctr" marL="12065" marR="5080">
              <a:lnSpc>
                <a:spcPct val="100000"/>
              </a:lnSpc>
              <a:spcBef>
                <a:spcPts val="960"/>
              </a:spcBef>
            </a:pPr>
            <a:r>
              <a:rPr dirty="0" sz="1600" spc="-10">
                <a:latin typeface="Times New Roman"/>
                <a:cs typeface="Times New Roman"/>
              </a:rPr>
              <a:t>Ciascuna</a:t>
            </a:r>
            <a:r>
              <a:rPr dirty="0" sz="1600" spc="-5">
                <a:latin typeface="Times New Roman"/>
                <a:cs typeface="Times New Roman"/>
              </a:rPr>
              <a:t> </a:t>
            </a:r>
            <a:r>
              <a:rPr dirty="0" sz="1600" spc="-50">
                <a:latin typeface="Times New Roman"/>
                <a:cs typeface="Times New Roman"/>
              </a:rPr>
              <a:t>m</a:t>
            </a:r>
            <a:r>
              <a:rPr dirty="0" sz="1600" spc="-10">
                <a:latin typeface="Times New Roman"/>
                <a:cs typeface="Times New Roman"/>
              </a:rPr>
              <a:t>io</a:t>
            </a:r>
            <a:r>
              <a:rPr dirty="0" sz="1600" spc="-5">
                <a:latin typeface="Times New Roman"/>
                <a:cs typeface="Times New Roman"/>
              </a:rPr>
              <a:t>f</a:t>
            </a:r>
            <a:r>
              <a:rPr dirty="0" sz="1600" spc="-10">
                <a:latin typeface="Times New Roman"/>
                <a:cs typeface="Times New Roman"/>
              </a:rPr>
              <a:t>ibr</a:t>
            </a:r>
            <a:r>
              <a:rPr dirty="0" sz="1600">
                <a:latin typeface="Times New Roman"/>
                <a:cs typeface="Times New Roman"/>
              </a:rPr>
              <a:t>i</a:t>
            </a:r>
            <a:r>
              <a:rPr dirty="0" sz="1600" spc="0">
                <a:latin typeface="Times New Roman"/>
                <a:cs typeface="Times New Roman"/>
              </a:rPr>
              <a:t>l</a:t>
            </a:r>
            <a:r>
              <a:rPr dirty="0" sz="1600" spc="-10">
                <a:latin typeface="Times New Roman"/>
                <a:cs typeface="Times New Roman"/>
              </a:rPr>
              <a:t>la</a:t>
            </a:r>
            <a:r>
              <a:rPr dirty="0" sz="1600" spc="4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rivela</a:t>
            </a:r>
            <a:r>
              <a:rPr dirty="0" sz="1600" spc="3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una</a:t>
            </a:r>
            <a:r>
              <a:rPr dirty="0" sz="1600" spc="-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striatura</a:t>
            </a:r>
            <a:r>
              <a:rPr dirty="0" sz="1600" spc="-10">
                <a:latin typeface="Times New Roman"/>
                <a:cs typeface="Times New Roman"/>
              </a:rPr>
              <a:t> più</a:t>
            </a:r>
            <a:r>
              <a:rPr dirty="0" sz="1600" spc="-1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co</a:t>
            </a:r>
            <a:r>
              <a:rPr dirty="0" sz="1600" spc="-50">
                <a:latin typeface="Times New Roman"/>
                <a:cs typeface="Times New Roman"/>
              </a:rPr>
              <a:t>m</a:t>
            </a:r>
            <a:r>
              <a:rPr dirty="0" sz="1600" spc="-10">
                <a:latin typeface="Times New Roman"/>
                <a:cs typeface="Times New Roman"/>
              </a:rPr>
              <a:t>plessa</a:t>
            </a:r>
            <a:r>
              <a:rPr dirty="0" sz="1600" spc="5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con</a:t>
            </a:r>
            <a:r>
              <a:rPr dirty="0" sz="160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u</a:t>
            </a:r>
            <a:r>
              <a:rPr dirty="0" sz="1600" spc="-5">
                <a:latin typeface="Times New Roman"/>
                <a:cs typeface="Times New Roman"/>
              </a:rPr>
              <a:t>n</a:t>
            </a:r>
            <a:r>
              <a:rPr dirty="0" sz="1600" spc="-10">
                <a:latin typeface="Times New Roman"/>
                <a:cs typeface="Times New Roman"/>
              </a:rPr>
              <a:t>o</a:t>
            </a:r>
            <a:r>
              <a:rPr dirty="0" sz="1600" spc="-1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sc</a:t>
            </a:r>
            <a:r>
              <a:rPr dirty="0" sz="1600" spc="-5">
                <a:latin typeface="Times New Roman"/>
                <a:cs typeface="Times New Roman"/>
              </a:rPr>
              <a:t>h</a:t>
            </a:r>
            <a:r>
              <a:rPr dirty="0" sz="1600" spc="-10">
                <a:latin typeface="Times New Roman"/>
                <a:cs typeface="Times New Roman"/>
              </a:rPr>
              <a:t>e</a:t>
            </a:r>
            <a:r>
              <a:rPr dirty="0" sz="1600" spc="-50">
                <a:latin typeface="Times New Roman"/>
                <a:cs typeface="Times New Roman"/>
              </a:rPr>
              <a:t>m</a:t>
            </a:r>
            <a:r>
              <a:rPr dirty="0" sz="1600" spc="-10">
                <a:latin typeface="Times New Roman"/>
                <a:cs typeface="Times New Roman"/>
              </a:rPr>
              <a:t>a</a:t>
            </a:r>
            <a:r>
              <a:rPr dirty="0" sz="1600" spc="-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ripetiti</a:t>
            </a:r>
            <a:r>
              <a:rPr dirty="0" sz="1600" spc="-5">
                <a:latin typeface="Times New Roman"/>
                <a:cs typeface="Times New Roman"/>
              </a:rPr>
              <a:t>v</a:t>
            </a:r>
            <a:r>
              <a:rPr dirty="0" sz="1600" spc="-10">
                <a:latin typeface="Times New Roman"/>
                <a:cs typeface="Times New Roman"/>
              </a:rPr>
              <a:t>o:</a:t>
            </a:r>
            <a:r>
              <a:rPr dirty="0" sz="1600" spc="1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l’u</a:t>
            </a:r>
            <a:r>
              <a:rPr dirty="0" sz="1600" spc="-5">
                <a:latin typeface="Times New Roman"/>
                <a:cs typeface="Times New Roman"/>
              </a:rPr>
              <a:t>n</a:t>
            </a:r>
            <a:r>
              <a:rPr dirty="0" sz="1600" spc="-10">
                <a:latin typeface="Times New Roman"/>
                <a:cs typeface="Times New Roman"/>
              </a:rPr>
              <a:t>ità</a:t>
            </a:r>
            <a:r>
              <a:rPr dirty="0" sz="1600" spc="3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che</a:t>
            </a:r>
            <a:r>
              <a:rPr dirty="0" sz="1600" spc="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si</a:t>
            </a:r>
            <a:r>
              <a:rPr dirty="0" sz="1600" spc="1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ripete</a:t>
            </a:r>
            <a:r>
              <a:rPr dirty="0" sz="1600" spc="1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è</a:t>
            </a:r>
            <a:r>
              <a:rPr dirty="0" sz="1600" spc="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detta</a:t>
            </a:r>
            <a:r>
              <a:rPr dirty="0" sz="1600" spc="-5">
                <a:latin typeface="Times New Roman"/>
                <a:cs typeface="Times New Roman"/>
              </a:rPr>
              <a:t> </a:t>
            </a:r>
            <a:r>
              <a:rPr dirty="0" sz="1600" spc="-15" b="1">
                <a:latin typeface="Times New Roman"/>
                <a:cs typeface="Times New Roman"/>
              </a:rPr>
              <a:t>SARC</a:t>
            </a:r>
            <a:r>
              <a:rPr dirty="0" sz="1600" spc="-25" b="1">
                <a:latin typeface="Times New Roman"/>
                <a:cs typeface="Times New Roman"/>
              </a:rPr>
              <a:t>O</a:t>
            </a:r>
            <a:r>
              <a:rPr dirty="0" sz="1600" spc="-15" b="1">
                <a:latin typeface="Times New Roman"/>
                <a:cs typeface="Times New Roman"/>
              </a:rPr>
              <a:t>MERO</a:t>
            </a:r>
            <a:endParaRPr sz="1600">
              <a:latin typeface="Times New Roman"/>
              <a:cs typeface="Times New Roman"/>
            </a:endParaRPr>
          </a:p>
          <a:p>
            <a:pPr algn="ctr" marL="79375" marR="70485" indent="-1270">
              <a:lnSpc>
                <a:spcPct val="100000"/>
              </a:lnSpc>
              <a:spcBef>
                <a:spcPts val="960"/>
              </a:spcBef>
            </a:pPr>
            <a:r>
              <a:rPr dirty="0" sz="1600" spc="-10">
                <a:latin typeface="Times New Roman"/>
                <a:cs typeface="Times New Roman"/>
              </a:rPr>
              <a:t>La</a:t>
            </a:r>
            <a:r>
              <a:rPr dirty="0" sz="1600" spc="-10">
                <a:latin typeface="Times New Roman"/>
                <a:cs typeface="Times New Roman"/>
              </a:rPr>
              <a:t> </a:t>
            </a:r>
            <a:r>
              <a:rPr dirty="0" sz="1600" spc="-50">
                <a:latin typeface="Times New Roman"/>
                <a:cs typeface="Times New Roman"/>
              </a:rPr>
              <a:t>m</a:t>
            </a:r>
            <a:r>
              <a:rPr dirty="0" sz="1600" spc="-10">
                <a:latin typeface="Times New Roman"/>
                <a:cs typeface="Times New Roman"/>
              </a:rPr>
              <a:t>io</a:t>
            </a:r>
            <a:r>
              <a:rPr dirty="0" sz="1600" spc="-5">
                <a:latin typeface="Times New Roman"/>
                <a:cs typeface="Times New Roman"/>
              </a:rPr>
              <a:t>f</a:t>
            </a:r>
            <a:r>
              <a:rPr dirty="0" sz="1600" spc="-10">
                <a:latin typeface="Times New Roman"/>
                <a:cs typeface="Times New Roman"/>
              </a:rPr>
              <a:t>ib</a:t>
            </a:r>
            <a:r>
              <a:rPr dirty="0" sz="1600" spc="-5">
                <a:latin typeface="Times New Roman"/>
                <a:cs typeface="Times New Roman"/>
              </a:rPr>
              <a:t>r</a:t>
            </a:r>
            <a:r>
              <a:rPr dirty="0" sz="1600" spc="-5">
                <a:latin typeface="Times New Roman"/>
                <a:cs typeface="Times New Roman"/>
              </a:rPr>
              <a:t>i</a:t>
            </a:r>
            <a:r>
              <a:rPr dirty="0" sz="1600" spc="0">
                <a:latin typeface="Times New Roman"/>
                <a:cs typeface="Times New Roman"/>
              </a:rPr>
              <a:t>l</a:t>
            </a:r>
            <a:r>
              <a:rPr dirty="0" sz="1600" spc="-10">
                <a:latin typeface="Times New Roman"/>
                <a:cs typeface="Times New Roman"/>
              </a:rPr>
              <a:t>la</a:t>
            </a:r>
            <a:r>
              <a:rPr dirty="0" sz="1600" spc="4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è</a:t>
            </a:r>
            <a:r>
              <a:rPr dirty="0" sz="1600" spc="5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f</a:t>
            </a:r>
            <a:r>
              <a:rPr dirty="0" sz="1600" spc="-10">
                <a:latin typeface="Times New Roman"/>
                <a:cs typeface="Times New Roman"/>
              </a:rPr>
              <a:t>or</a:t>
            </a:r>
            <a:r>
              <a:rPr dirty="0" sz="1600" spc="-50">
                <a:latin typeface="Times New Roman"/>
                <a:cs typeface="Times New Roman"/>
              </a:rPr>
              <a:t>m</a:t>
            </a:r>
            <a:r>
              <a:rPr dirty="0" sz="1600" spc="-10">
                <a:latin typeface="Times New Roman"/>
                <a:cs typeface="Times New Roman"/>
              </a:rPr>
              <a:t>a</a:t>
            </a:r>
            <a:r>
              <a:rPr dirty="0" sz="1600">
                <a:latin typeface="Times New Roman"/>
                <a:cs typeface="Times New Roman"/>
              </a:rPr>
              <a:t>t</a:t>
            </a:r>
            <a:r>
              <a:rPr dirty="0" sz="1600" spc="-10">
                <a:latin typeface="Times New Roman"/>
                <a:cs typeface="Times New Roman"/>
              </a:rPr>
              <a:t>a</a:t>
            </a:r>
            <a:r>
              <a:rPr dirty="0" sz="1600" spc="4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da</a:t>
            </a:r>
            <a:r>
              <a:rPr dirty="0" sz="1600" spc="-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2</a:t>
            </a:r>
            <a:r>
              <a:rPr dirty="0" sz="1600" spc="-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tipi</a:t>
            </a:r>
            <a:r>
              <a:rPr dirty="0" sz="1600" spc="1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di</a:t>
            </a:r>
            <a:r>
              <a:rPr dirty="0" sz="1600" spc="-5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f</a:t>
            </a:r>
            <a:r>
              <a:rPr dirty="0" sz="1600" spc="-10">
                <a:latin typeface="Times New Roman"/>
                <a:cs typeface="Times New Roman"/>
              </a:rPr>
              <a:t>ila</a:t>
            </a:r>
            <a:r>
              <a:rPr dirty="0" sz="1600" spc="-50">
                <a:latin typeface="Times New Roman"/>
                <a:cs typeface="Times New Roman"/>
              </a:rPr>
              <a:t>m</a:t>
            </a:r>
            <a:r>
              <a:rPr dirty="0" sz="1600" spc="-10">
                <a:latin typeface="Times New Roman"/>
                <a:cs typeface="Times New Roman"/>
              </a:rPr>
              <a:t>enti</a:t>
            </a:r>
            <a:r>
              <a:rPr dirty="0" sz="1600" spc="5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proteici</a:t>
            </a:r>
            <a:r>
              <a:rPr dirty="0" sz="1600" spc="20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:</a:t>
            </a:r>
            <a:r>
              <a:rPr dirty="0" sz="1600" spc="20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fila</a:t>
            </a:r>
            <a:r>
              <a:rPr dirty="0" sz="1600" spc="-25" b="1">
                <a:latin typeface="Times New Roman"/>
                <a:cs typeface="Times New Roman"/>
              </a:rPr>
              <a:t>m</a:t>
            </a:r>
            <a:r>
              <a:rPr dirty="0" sz="1600" spc="-10" b="1">
                <a:latin typeface="Times New Roman"/>
                <a:cs typeface="Times New Roman"/>
              </a:rPr>
              <a:t>en</a:t>
            </a:r>
            <a:r>
              <a:rPr dirty="0" sz="1600" spc="-5" b="1">
                <a:latin typeface="Times New Roman"/>
                <a:cs typeface="Times New Roman"/>
              </a:rPr>
              <a:t>t</a:t>
            </a:r>
            <a:r>
              <a:rPr dirty="0" sz="1600" spc="-5" b="1">
                <a:latin typeface="Times New Roman"/>
                <a:cs typeface="Times New Roman"/>
              </a:rPr>
              <a:t>i</a:t>
            </a:r>
            <a:r>
              <a:rPr dirty="0" sz="1600" spc="4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s</a:t>
            </a:r>
            <a:r>
              <a:rPr dirty="0" sz="1600" spc="-5" b="1">
                <a:latin typeface="Times New Roman"/>
                <a:cs typeface="Times New Roman"/>
              </a:rPr>
              <a:t>o</a:t>
            </a:r>
            <a:r>
              <a:rPr dirty="0" sz="1600" spc="-10" b="1">
                <a:latin typeface="Times New Roman"/>
                <a:cs typeface="Times New Roman"/>
              </a:rPr>
              <a:t>t</a:t>
            </a:r>
            <a:r>
              <a:rPr dirty="0" sz="1600" spc="-20" b="1">
                <a:latin typeface="Times New Roman"/>
                <a:cs typeface="Times New Roman"/>
              </a:rPr>
              <a:t>t</a:t>
            </a:r>
            <a:r>
              <a:rPr dirty="0" sz="1600" spc="-5" b="1">
                <a:latin typeface="Times New Roman"/>
                <a:cs typeface="Times New Roman"/>
              </a:rPr>
              <a:t>ili</a:t>
            </a:r>
            <a:r>
              <a:rPr dirty="0" sz="1600" spc="3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di</a:t>
            </a:r>
            <a:r>
              <a:rPr dirty="0" sz="1600" spc="-10" b="1">
                <a:latin typeface="Times New Roman"/>
                <a:cs typeface="Times New Roman"/>
              </a:rPr>
              <a:t> actina</a:t>
            </a:r>
            <a:r>
              <a:rPr dirty="0" sz="160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fila</a:t>
            </a:r>
            <a:r>
              <a:rPr dirty="0" sz="1600" spc="-25" b="1">
                <a:latin typeface="Times New Roman"/>
                <a:cs typeface="Times New Roman"/>
              </a:rPr>
              <a:t>m</a:t>
            </a:r>
            <a:r>
              <a:rPr dirty="0" sz="1600" spc="-10" b="1">
                <a:latin typeface="Times New Roman"/>
                <a:cs typeface="Times New Roman"/>
              </a:rPr>
              <a:t>en</a:t>
            </a:r>
            <a:r>
              <a:rPr dirty="0" sz="1600" spc="-5" b="1">
                <a:latin typeface="Times New Roman"/>
                <a:cs typeface="Times New Roman"/>
              </a:rPr>
              <a:t>t</a:t>
            </a:r>
            <a:r>
              <a:rPr dirty="0" sz="1600" spc="-5" b="1">
                <a:latin typeface="Times New Roman"/>
                <a:cs typeface="Times New Roman"/>
              </a:rPr>
              <a:t>i</a:t>
            </a:r>
            <a:r>
              <a:rPr dirty="0" sz="1600" spc="4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spessi</a:t>
            </a:r>
            <a:r>
              <a:rPr dirty="0" sz="1600" spc="2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di</a:t>
            </a:r>
            <a:r>
              <a:rPr dirty="0" sz="1600" b="1">
                <a:latin typeface="Times New Roman"/>
                <a:cs typeface="Times New Roman"/>
              </a:rPr>
              <a:t>  </a:t>
            </a:r>
            <a:r>
              <a:rPr dirty="0" sz="1600" spc="-40" b="1">
                <a:latin typeface="Times New Roman"/>
                <a:cs typeface="Times New Roman"/>
              </a:rPr>
              <a:t>m</a:t>
            </a:r>
            <a:r>
              <a:rPr dirty="0" sz="1600" spc="-10" b="1">
                <a:latin typeface="Times New Roman"/>
                <a:cs typeface="Times New Roman"/>
              </a:rPr>
              <a:t>iosina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400" y="3200400"/>
            <a:ext cx="1752600" cy="581025"/>
          </a:xfrm>
          <a:custGeom>
            <a:avLst/>
            <a:gdLst/>
            <a:ahLst/>
            <a:cxnLst/>
            <a:rect l="l" t="t" r="r" b="b"/>
            <a:pathLst>
              <a:path w="1752600" h="581025">
                <a:moveTo>
                  <a:pt x="0" y="581025"/>
                </a:moveTo>
                <a:lnTo>
                  <a:pt x="1752600" y="581025"/>
                </a:lnTo>
                <a:lnTo>
                  <a:pt x="1752600" y="0"/>
                </a:lnTo>
                <a:lnTo>
                  <a:pt x="0" y="0"/>
                </a:lnTo>
                <a:lnTo>
                  <a:pt x="0" y="5810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04773" y="3267550"/>
            <a:ext cx="120840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0005" marR="5080" indent="-27940">
              <a:lnSpc>
                <a:spcPct val="100000"/>
              </a:lnSpc>
            </a:pPr>
            <a:r>
              <a:rPr dirty="0" sz="1600" spc="-10" b="1">
                <a:latin typeface="Times New Roman"/>
                <a:cs typeface="Times New Roman"/>
              </a:rPr>
              <a:t>banda</a:t>
            </a:r>
            <a:r>
              <a:rPr dirty="0" sz="1600" spc="-1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banda</a:t>
            </a:r>
            <a:r>
              <a:rPr dirty="0" sz="1600" spc="-10" b="1">
                <a:latin typeface="Times New Roman"/>
                <a:cs typeface="Times New Roman"/>
              </a:rPr>
              <a:t> scura</a:t>
            </a:r>
            <a:r>
              <a:rPr dirty="0" sz="1600" b="1">
                <a:latin typeface="Times New Roman"/>
                <a:cs typeface="Times New Roman"/>
              </a:rPr>
              <a:t> </a:t>
            </a:r>
            <a:r>
              <a:rPr dirty="0" sz="1600" spc="-5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chiara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33800" y="2286000"/>
            <a:ext cx="1219200" cy="336550"/>
          </a:xfrm>
          <a:custGeom>
            <a:avLst/>
            <a:gdLst/>
            <a:ahLst/>
            <a:cxnLst/>
            <a:rect l="l" t="t" r="r" b="b"/>
            <a:pathLst>
              <a:path w="1219200" h="336550">
                <a:moveTo>
                  <a:pt x="0" y="336550"/>
                </a:moveTo>
                <a:lnTo>
                  <a:pt x="1219200" y="336550"/>
                </a:lnTo>
                <a:lnTo>
                  <a:pt x="1219200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868673" y="2353150"/>
            <a:ext cx="94805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40" b="1">
                <a:latin typeface="Times New Roman"/>
                <a:cs typeface="Times New Roman"/>
              </a:rPr>
              <a:t>m</a:t>
            </a:r>
            <a:r>
              <a:rPr dirty="0" sz="1600" spc="-10" b="1">
                <a:latin typeface="Times New Roman"/>
                <a:cs typeface="Times New Roman"/>
              </a:rPr>
              <a:t>iofibri</a:t>
            </a:r>
            <a:r>
              <a:rPr dirty="0" sz="1600" b="1">
                <a:latin typeface="Times New Roman"/>
                <a:cs typeface="Times New Roman"/>
              </a:rPr>
              <a:t>l</a:t>
            </a:r>
            <a:r>
              <a:rPr dirty="0" sz="1600" spc="-10" b="1">
                <a:latin typeface="Times New Roman"/>
                <a:cs typeface="Times New Roman"/>
              </a:rPr>
              <a:t>la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52800" y="3276600"/>
            <a:ext cx="1752600" cy="336550"/>
          </a:xfrm>
          <a:custGeom>
            <a:avLst/>
            <a:gdLst/>
            <a:ahLst/>
            <a:cxnLst/>
            <a:rect l="l" t="t" r="r" b="b"/>
            <a:pathLst>
              <a:path w="1752600" h="336550">
                <a:moveTo>
                  <a:pt x="0" y="336550"/>
                </a:moveTo>
                <a:lnTo>
                  <a:pt x="1752600" y="336550"/>
                </a:lnTo>
                <a:lnTo>
                  <a:pt x="1752600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495294" y="3343758"/>
            <a:ext cx="63881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25" b="1">
                <a:latin typeface="Times New Roman"/>
                <a:cs typeface="Times New Roman"/>
              </a:rPr>
              <a:t>z</a:t>
            </a:r>
            <a:r>
              <a:rPr dirty="0" sz="1600" spc="-10" b="1">
                <a:latin typeface="Times New Roman"/>
                <a:cs typeface="Times New Roman"/>
              </a:rPr>
              <a:t>ona</a:t>
            </a:r>
            <a:r>
              <a:rPr dirty="0" sz="1600" spc="-5" b="1">
                <a:latin typeface="Times New Roman"/>
                <a:cs typeface="Times New Roman"/>
              </a:rPr>
              <a:t> </a:t>
            </a:r>
            <a:r>
              <a:rPr dirty="0" sz="1600" spc="-15" b="1">
                <a:latin typeface="Times New Roman"/>
                <a:cs typeface="Times New Roman"/>
              </a:rPr>
              <a:t>H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12158" y="3343758"/>
            <a:ext cx="65341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Times New Roman"/>
                <a:cs typeface="Times New Roman"/>
              </a:rPr>
              <a:t>disco</a:t>
            </a:r>
            <a:r>
              <a:rPr dirty="0" sz="1600" spc="10" b="1">
                <a:latin typeface="Times New Roman"/>
                <a:cs typeface="Times New Roman"/>
              </a:rPr>
              <a:t> </a:t>
            </a:r>
            <a:r>
              <a:rPr dirty="0" sz="1600" spc="-15" b="1">
                <a:latin typeface="Times New Roman"/>
                <a:cs typeface="Times New Roman"/>
              </a:rPr>
              <a:t>Z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51151" y="3124200"/>
            <a:ext cx="749300" cy="336550"/>
          </a:xfrm>
          <a:custGeom>
            <a:avLst/>
            <a:gdLst/>
            <a:ahLst/>
            <a:cxnLst/>
            <a:rect l="l" t="t" r="r" b="b"/>
            <a:pathLst>
              <a:path w="749300" h="336550">
                <a:moveTo>
                  <a:pt x="0" y="336550"/>
                </a:moveTo>
                <a:lnTo>
                  <a:pt x="749300" y="336550"/>
                </a:lnTo>
                <a:lnTo>
                  <a:pt x="749300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430907" y="3191350"/>
            <a:ext cx="58864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Times New Roman"/>
                <a:cs typeface="Times New Roman"/>
              </a:rPr>
              <a:t>nucleo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400" y="5334000"/>
            <a:ext cx="1795780" cy="336550"/>
          </a:xfrm>
          <a:custGeom>
            <a:avLst/>
            <a:gdLst/>
            <a:ahLst/>
            <a:cxnLst/>
            <a:rect l="l" t="t" r="r" b="b"/>
            <a:pathLst>
              <a:path w="1795780" h="336550">
                <a:moveTo>
                  <a:pt x="0" y="336550"/>
                </a:moveTo>
                <a:lnTo>
                  <a:pt x="1795526" y="336550"/>
                </a:lnTo>
                <a:lnTo>
                  <a:pt x="1795526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06171" y="5401785"/>
            <a:ext cx="163258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Times New Roman"/>
                <a:cs typeface="Times New Roman"/>
              </a:rPr>
              <a:t>Fil.</a:t>
            </a:r>
            <a:r>
              <a:rPr dirty="0" sz="1600" spc="-1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s</a:t>
            </a:r>
            <a:r>
              <a:rPr dirty="0" sz="1600" spc="-5" b="1">
                <a:latin typeface="Times New Roman"/>
                <a:cs typeface="Times New Roman"/>
              </a:rPr>
              <a:t>o</a:t>
            </a:r>
            <a:r>
              <a:rPr dirty="0" sz="1600" spc="-10" b="1">
                <a:latin typeface="Times New Roman"/>
                <a:cs typeface="Times New Roman"/>
              </a:rPr>
              <a:t>t</a:t>
            </a:r>
            <a:r>
              <a:rPr dirty="0" sz="1600" spc="-20" b="1">
                <a:latin typeface="Times New Roman"/>
                <a:cs typeface="Times New Roman"/>
              </a:rPr>
              <a:t>t</a:t>
            </a:r>
            <a:r>
              <a:rPr dirty="0" sz="1600" spc="-10" b="1">
                <a:latin typeface="Times New Roman"/>
                <a:cs typeface="Times New Roman"/>
              </a:rPr>
              <a:t>ile</a:t>
            </a:r>
            <a:r>
              <a:rPr dirty="0" sz="1600" spc="3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=</a:t>
            </a:r>
            <a:r>
              <a:rPr dirty="0" sz="1600" spc="-5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actina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6248400"/>
            <a:ext cx="2014855" cy="336550"/>
          </a:xfrm>
          <a:custGeom>
            <a:avLst/>
            <a:gdLst/>
            <a:ahLst/>
            <a:cxnLst/>
            <a:rect l="l" t="t" r="r" b="b"/>
            <a:pathLst>
              <a:path w="2014855" h="336550">
                <a:moveTo>
                  <a:pt x="0" y="336550"/>
                </a:moveTo>
                <a:lnTo>
                  <a:pt x="2014601" y="336550"/>
                </a:lnTo>
                <a:lnTo>
                  <a:pt x="2014601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31165" y="6316439"/>
            <a:ext cx="179895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Times New Roman"/>
                <a:cs typeface="Times New Roman"/>
              </a:rPr>
              <a:t>Fil.</a:t>
            </a:r>
            <a:r>
              <a:rPr dirty="0" sz="1600" spc="10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spesso</a:t>
            </a:r>
            <a:r>
              <a:rPr dirty="0" sz="1600" spc="15" b="1">
                <a:latin typeface="Times New Roman"/>
                <a:cs typeface="Times New Roman"/>
              </a:rPr>
              <a:t> </a:t>
            </a:r>
            <a:r>
              <a:rPr dirty="0" sz="1600" spc="-10" b="1">
                <a:latin typeface="Times New Roman"/>
                <a:cs typeface="Times New Roman"/>
              </a:rPr>
              <a:t>=</a:t>
            </a:r>
            <a:r>
              <a:rPr dirty="0" sz="1600" spc="-5" b="1">
                <a:latin typeface="Times New Roman"/>
                <a:cs typeface="Times New Roman"/>
              </a:rPr>
              <a:t> </a:t>
            </a:r>
            <a:r>
              <a:rPr dirty="0" sz="1600" spc="-40" b="1">
                <a:latin typeface="Times New Roman"/>
                <a:cs typeface="Times New Roman"/>
              </a:rPr>
              <a:t>m</a:t>
            </a:r>
            <a:r>
              <a:rPr dirty="0" sz="1600" spc="-10" b="1">
                <a:latin typeface="Times New Roman"/>
                <a:cs typeface="Times New Roman"/>
              </a:rPr>
              <a:t>iosina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00400" y="4953000"/>
            <a:ext cx="1219200" cy="336550"/>
          </a:xfrm>
          <a:custGeom>
            <a:avLst/>
            <a:gdLst/>
            <a:ahLst/>
            <a:cxnLst/>
            <a:rect l="l" t="t" r="r" b="b"/>
            <a:pathLst>
              <a:path w="1219200" h="336550">
                <a:moveTo>
                  <a:pt x="0" y="336550"/>
                </a:moveTo>
                <a:lnTo>
                  <a:pt x="1219200" y="336550"/>
                </a:lnTo>
                <a:lnTo>
                  <a:pt x="1219200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344417" y="5020785"/>
            <a:ext cx="92964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Times New Roman"/>
                <a:cs typeface="Times New Roman"/>
              </a:rPr>
              <a:t>s</a:t>
            </a:r>
            <a:r>
              <a:rPr dirty="0" sz="1600" spc="-5" b="1">
                <a:latin typeface="Times New Roman"/>
                <a:cs typeface="Times New Roman"/>
              </a:rPr>
              <a:t>a</a:t>
            </a:r>
            <a:r>
              <a:rPr dirty="0" sz="1600" spc="-35" b="1">
                <a:latin typeface="Times New Roman"/>
                <a:cs typeface="Times New Roman"/>
              </a:rPr>
              <a:t>r</a:t>
            </a:r>
            <a:r>
              <a:rPr dirty="0" sz="1600" spc="-10" b="1">
                <a:latin typeface="Times New Roman"/>
                <a:cs typeface="Times New Roman"/>
              </a:rPr>
              <a:t>co</a:t>
            </a:r>
            <a:r>
              <a:rPr dirty="0" sz="1600" spc="-40" b="1">
                <a:latin typeface="Times New Roman"/>
                <a:cs typeface="Times New Roman"/>
              </a:rPr>
              <a:t>m</a:t>
            </a:r>
            <a:r>
              <a:rPr dirty="0" sz="1600" spc="-10" b="1">
                <a:latin typeface="Times New Roman"/>
                <a:cs typeface="Times New Roman"/>
              </a:rPr>
              <a:t>e</a:t>
            </a:r>
            <a:r>
              <a:rPr dirty="0" sz="1600" spc="-40" b="1">
                <a:latin typeface="Times New Roman"/>
                <a:cs typeface="Times New Roman"/>
              </a:rPr>
              <a:t>r</a:t>
            </a:r>
            <a:r>
              <a:rPr dirty="0" sz="1600" spc="-10" b="1">
                <a:latin typeface="Times New Roman"/>
                <a:cs typeface="Times New Roman"/>
              </a:rPr>
              <a:t>o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55284" y="1190734"/>
            <a:ext cx="2739390" cy="2179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</a:pPr>
            <a:r>
              <a:rPr dirty="0" sz="1600" b="1">
                <a:latin typeface="Franklin Gothic Book"/>
                <a:cs typeface="Franklin Gothic Book"/>
              </a:rPr>
              <a:t>E</a:t>
            </a:r>
            <a:r>
              <a:rPr dirty="0" sz="1600" spc="-5" b="1">
                <a:latin typeface="Franklin Gothic Book"/>
                <a:cs typeface="Franklin Gothic Book"/>
              </a:rPr>
              <a:t>’</a:t>
            </a:r>
            <a:r>
              <a:rPr dirty="0" sz="1600" spc="-25" b="1">
                <a:latin typeface="Franklin Gothic Book"/>
                <a:cs typeface="Franklin Gothic Book"/>
              </a:rPr>
              <a:t> </a:t>
            </a:r>
            <a:r>
              <a:rPr dirty="0" sz="1600" spc="-30" b="1">
                <a:latin typeface="Franklin Gothic Book"/>
                <a:cs typeface="Franklin Gothic Book"/>
              </a:rPr>
              <a:t>f</a:t>
            </a:r>
            <a:r>
              <a:rPr dirty="0" sz="1600" spc="-5" b="1">
                <a:latin typeface="Franklin Gothic Book"/>
                <a:cs typeface="Franklin Gothic Book"/>
              </a:rPr>
              <a:t>o</a:t>
            </a:r>
            <a:r>
              <a:rPr dirty="0" sz="1600" b="1">
                <a:latin typeface="Franklin Gothic Book"/>
                <a:cs typeface="Franklin Gothic Book"/>
              </a:rPr>
              <a:t>r</a:t>
            </a:r>
            <a:r>
              <a:rPr dirty="0" sz="1600" spc="-10" b="1">
                <a:latin typeface="Franklin Gothic Book"/>
                <a:cs typeface="Franklin Gothic Book"/>
              </a:rPr>
              <a:t>m</a:t>
            </a:r>
            <a:r>
              <a:rPr dirty="0" sz="1600" spc="-10" b="1">
                <a:latin typeface="Franklin Gothic Book"/>
                <a:cs typeface="Franklin Gothic Book"/>
              </a:rPr>
              <a:t>a</a:t>
            </a:r>
            <a:r>
              <a:rPr dirty="0" sz="1600" spc="-35" b="1">
                <a:latin typeface="Franklin Gothic Book"/>
                <a:cs typeface="Franklin Gothic Book"/>
              </a:rPr>
              <a:t>t</a:t>
            </a:r>
            <a:r>
              <a:rPr dirty="0" sz="1600" spc="-10" b="1">
                <a:latin typeface="Franklin Gothic Book"/>
                <a:cs typeface="Franklin Gothic Book"/>
              </a:rPr>
              <a:t>o</a:t>
            </a:r>
            <a:r>
              <a:rPr dirty="0" sz="1600" spc="-35" b="1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d</a:t>
            </a:r>
            <a:r>
              <a:rPr dirty="0" sz="1600" spc="-10" b="1">
                <a:latin typeface="Franklin Gothic Book"/>
                <a:cs typeface="Franklin Gothic Book"/>
              </a:rPr>
              <a:t>a</a:t>
            </a:r>
            <a:r>
              <a:rPr dirty="0" sz="1600" spc="-10" b="1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c</a:t>
            </a:r>
            <a:r>
              <a:rPr dirty="0" sz="1600" spc="-5" b="1">
                <a:latin typeface="Franklin Gothic Book"/>
                <a:cs typeface="Franklin Gothic Book"/>
              </a:rPr>
              <a:t>e</a:t>
            </a:r>
            <a:r>
              <a:rPr dirty="0" sz="1600" spc="5" b="1">
                <a:latin typeface="Franklin Gothic Book"/>
                <a:cs typeface="Franklin Gothic Book"/>
              </a:rPr>
              <a:t>ll</a:t>
            </a:r>
            <a:r>
              <a:rPr dirty="0" sz="1600" spc="-5" b="1">
                <a:latin typeface="Franklin Gothic Book"/>
                <a:cs typeface="Franklin Gothic Book"/>
              </a:rPr>
              <a:t>u</a:t>
            </a:r>
            <a:r>
              <a:rPr dirty="0" sz="1600" spc="5" b="1">
                <a:latin typeface="Franklin Gothic Book"/>
                <a:cs typeface="Franklin Gothic Book"/>
              </a:rPr>
              <a:t>l</a:t>
            </a:r>
            <a:r>
              <a:rPr dirty="0" sz="1600" spc="-10" b="1">
                <a:latin typeface="Franklin Gothic Book"/>
                <a:cs typeface="Franklin Gothic Book"/>
              </a:rPr>
              <a:t>e</a:t>
            </a:r>
            <a:r>
              <a:rPr dirty="0" sz="1600" spc="-45" b="1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ch</a:t>
            </a:r>
            <a:r>
              <a:rPr dirty="0" sz="1600" spc="-10" b="1">
                <a:latin typeface="Franklin Gothic Book"/>
                <a:cs typeface="Franklin Gothic Book"/>
              </a:rPr>
              <a:t>e</a:t>
            </a:r>
            <a:r>
              <a:rPr dirty="0" sz="1600" spc="-25" b="1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h</a:t>
            </a:r>
            <a:r>
              <a:rPr dirty="0" sz="1600" spc="-5" b="1">
                <a:latin typeface="Franklin Gothic Book"/>
                <a:cs typeface="Franklin Gothic Book"/>
              </a:rPr>
              <a:t>ann</a:t>
            </a:r>
            <a:r>
              <a:rPr dirty="0" sz="1600" spc="-10" b="1">
                <a:latin typeface="Franklin Gothic Book"/>
                <a:cs typeface="Franklin Gothic Book"/>
              </a:rPr>
              <a:t>o</a:t>
            </a:r>
            <a:r>
              <a:rPr dirty="0" sz="1600" spc="-5" b="1">
                <a:latin typeface="Franklin Gothic Book"/>
                <a:cs typeface="Franklin Gothic Book"/>
              </a:rPr>
              <a:t> </a:t>
            </a:r>
            <a:r>
              <a:rPr dirty="0" sz="1600" spc="5" b="1">
                <a:latin typeface="Franklin Gothic Book"/>
                <a:cs typeface="Franklin Gothic Book"/>
              </a:rPr>
              <a:t>l</a:t>
            </a:r>
            <a:r>
              <a:rPr dirty="0" sz="1600" spc="-10" b="1">
                <a:latin typeface="Franklin Gothic Book"/>
                <a:cs typeface="Franklin Gothic Book"/>
              </a:rPr>
              <a:t>a</a:t>
            </a:r>
            <a:r>
              <a:rPr dirty="0" sz="1600" spc="-25" b="1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c</a:t>
            </a:r>
            <a:r>
              <a:rPr dirty="0" sz="1600" spc="-5" b="1">
                <a:latin typeface="Franklin Gothic Book"/>
                <a:cs typeface="Franklin Gothic Book"/>
              </a:rPr>
              <a:t>apa</a:t>
            </a:r>
            <a:r>
              <a:rPr dirty="0" sz="1600" b="1">
                <a:latin typeface="Franklin Gothic Book"/>
                <a:cs typeface="Franklin Gothic Book"/>
              </a:rPr>
              <a:t>c</a:t>
            </a:r>
            <a:r>
              <a:rPr dirty="0" sz="1600" spc="5" b="1">
                <a:latin typeface="Franklin Gothic Book"/>
                <a:cs typeface="Franklin Gothic Book"/>
              </a:rPr>
              <a:t>i</a:t>
            </a:r>
            <a:r>
              <a:rPr dirty="0" sz="1600" spc="-10" b="1">
                <a:latin typeface="Franklin Gothic Book"/>
                <a:cs typeface="Franklin Gothic Book"/>
              </a:rPr>
              <a:t>tà</a:t>
            </a:r>
            <a:r>
              <a:rPr dirty="0" sz="1600" spc="-50" b="1">
                <a:latin typeface="Franklin Gothic Book"/>
                <a:cs typeface="Franklin Gothic Book"/>
              </a:rPr>
              <a:t> </a:t>
            </a:r>
            <a:r>
              <a:rPr dirty="0" sz="1600" spc="0" b="1">
                <a:latin typeface="Franklin Gothic Book"/>
                <a:cs typeface="Franklin Gothic Book"/>
              </a:rPr>
              <a:t>d</a:t>
            </a:r>
            <a:r>
              <a:rPr dirty="0" sz="1600" spc="-5" b="1">
                <a:latin typeface="Franklin Gothic Book"/>
                <a:cs typeface="Franklin Gothic Book"/>
              </a:rPr>
              <a:t>i</a:t>
            </a:r>
            <a:r>
              <a:rPr dirty="0" sz="1600" spc="-25" b="1">
                <a:latin typeface="Franklin Gothic Book"/>
                <a:cs typeface="Franklin Gothic Book"/>
              </a:rPr>
              <a:t> </a:t>
            </a:r>
            <a:r>
              <a:rPr dirty="0" sz="1600" spc="-5" b="1">
                <a:latin typeface="Franklin Gothic Book"/>
                <a:cs typeface="Franklin Gothic Book"/>
              </a:rPr>
              <a:t>C</a:t>
            </a:r>
            <a:r>
              <a:rPr dirty="0" sz="1600" b="1">
                <a:latin typeface="Franklin Gothic Book"/>
                <a:cs typeface="Franklin Gothic Book"/>
              </a:rPr>
              <a:t>O</a:t>
            </a:r>
            <a:r>
              <a:rPr dirty="0" sz="1600" spc="-10" b="1">
                <a:latin typeface="Franklin Gothic Book"/>
                <a:cs typeface="Franklin Gothic Book"/>
              </a:rPr>
              <a:t>N</a:t>
            </a:r>
            <a:r>
              <a:rPr dirty="0" sz="1600" spc="0" b="1">
                <a:latin typeface="Franklin Gothic Book"/>
                <a:cs typeface="Franklin Gothic Book"/>
              </a:rPr>
              <a:t>TR</a:t>
            </a:r>
            <a:r>
              <a:rPr dirty="0" sz="1600" spc="-5" b="1">
                <a:latin typeface="Franklin Gothic Book"/>
                <a:cs typeface="Franklin Gothic Book"/>
              </a:rPr>
              <a:t>AR</a:t>
            </a:r>
            <a:r>
              <a:rPr dirty="0" sz="1600" spc="-15" b="1">
                <a:latin typeface="Franklin Gothic Book"/>
                <a:cs typeface="Franklin Gothic Book"/>
              </a:rPr>
              <a:t>SI</a:t>
            </a:r>
            <a:endParaRPr sz="1600">
              <a:latin typeface="Franklin Gothic Book"/>
              <a:cs typeface="Franklin Gothic Book"/>
            </a:endParaRPr>
          </a:p>
          <a:p>
            <a:pPr algn="ctr" marL="47625" marR="41275">
              <a:lnSpc>
                <a:spcPct val="100000"/>
              </a:lnSpc>
              <a:spcBef>
                <a:spcPts val="960"/>
              </a:spcBef>
            </a:pPr>
            <a:r>
              <a:rPr dirty="0" sz="1600" spc="-5" b="1">
                <a:latin typeface="Franklin Gothic Book"/>
                <a:cs typeface="Franklin Gothic Book"/>
              </a:rPr>
              <a:t>L</a:t>
            </a:r>
            <a:r>
              <a:rPr dirty="0" sz="1600" spc="-10" b="1">
                <a:latin typeface="Franklin Gothic Book"/>
                <a:cs typeface="Franklin Gothic Book"/>
              </a:rPr>
              <a:t>e</a:t>
            </a:r>
            <a:r>
              <a:rPr dirty="0" sz="1600" spc="-10" b="1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su</a:t>
            </a:r>
            <a:r>
              <a:rPr dirty="0" sz="1600" spc="-10" b="1">
                <a:latin typeface="Franklin Gothic Book"/>
                <a:cs typeface="Franklin Gothic Book"/>
              </a:rPr>
              <a:t>e</a:t>
            </a:r>
            <a:r>
              <a:rPr dirty="0" sz="1600" spc="-35" b="1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c</a:t>
            </a:r>
            <a:r>
              <a:rPr dirty="0" sz="1600" spc="-5" b="1">
                <a:latin typeface="Franklin Gothic Book"/>
                <a:cs typeface="Franklin Gothic Book"/>
              </a:rPr>
              <a:t>e</a:t>
            </a:r>
            <a:r>
              <a:rPr dirty="0" sz="1600" spc="5" b="1">
                <a:latin typeface="Franklin Gothic Book"/>
                <a:cs typeface="Franklin Gothic Book"/>
              </a:rPr>
              <a:t>ll</a:t>
            </a:r>
            <a:r>
              <a:rPr dirty="0" sz="1600" b="1">
                <a:latin typeface="Franklin Gothic Book"/>
                <a:cs typeface="Franklin Gothic Book"/>
              </a:rPr>
              <a:t>u</a:t>
            </a:r>
            <a:r>
              <a:rPr dirty="0" sz="1600" spc="5" b="1">
                <a:latin typeface="Franklin Gothic Book"/>
                <a:cs typeface="Franklin Gothic Book"/>
              </a:rPr>
              <a:t>l</a:t>
            </a:r>
            <a:r>
              <a:rPr dirty="0" sz="1600" spc="-10" b="1">
                <a:latin typeface="Franklin Gothic Book"/>
                <a:cs typeface="Franklin Gothic Book"/>
              </a:rPr>
              <a:t>e</a:t>
            </a:r>
            <a:r>
              <a:rPr dirty="0" sz="1600" spc="-45" b="1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s</a:t>
            </a:r>
            <a:r>
              <a:rPr dirty="0" sz="1600" spc="-5" b="1">
                <a:latin typeface="Franklin Gothic Book"/>
                <a:cs typeface="Franklin Gothic Book"/>
              </a:rPr>
              <a:t>on</a:t>
            </a:r>
            <a:r>
              <a:rPr dirty="0" sz="1600" spc="-10" b="1">
                <a:latin typeface="Franklin Gothic Book"/>
                <a:cs typeface="Franklin Gothic Book"/>
              </a:rPr>
              <a:t>o</a:t>
            </a:r>
            <a:r>
              <a:rPr dirty="0" sz="1600" spc="-20" b="1">
                <a:latin typeface="Franklin Gothic Book"/>
                <a:cs typeface="Franklin Gothic Book"/>
              </a:rPr>
              <a:t> </a:t>
            </a:r>
            <a:r>
              <a:rPr dirty="0" sz="1600" spc="-5" b="1">
                <a:latin typeface="Franklin Gothic Book"/>
                <a:cs typeface="Franklin Gothic Book"/>
              </a:rPr>
              <a:t>a</a:t>
            </a:r>
            <a:r>
              <a:rPr dirty="0" sz="1600" spc="5" b="1">
                <a:latin typeface="Franklin Gothic Book"/>
                <a:cs typeface="Franklin Gothic Book"/>
              </a:rPr>
              <a:t>ll</a:t>
            </a:r>
            <a:r>
              <a:rPr dirty="0" sz="1600" b="1">
                <a:latin typeface="Franklin Gothic Book"/>
                <a:cs typeface="Franklin Gothic Book"/>
              </a:rPr>
              <a:t>u</a:t>
            </a:r>
            <a:r>
              <a:rPr dirty="0" sz="1600" spc="-5" b="1">
                <a:latin typeface="Franklin Gothic Book"/>
                <a:cs typeface="Franklin Gothic Book"/>
              </a:rPr>
              <a:t>n</a:t>
            </a:r>
            <a:r>
              <a:rPr dirty="0" sz="1600" spc="-15" b="1">
                <a:latin typeface="Franklin Gothic Book"/>
                <a:cs typeface="Franklin Gothic Book"/>
              </a:rPr>
              <a:t>g</a:t>
            </a:r>
            <a:r>
              <a:rPr dirty="0" sz="1600" spc="-20" b="1">
                <a:latin typeface="Franklin Gothic Book"/>
                <a:cs typeface="Franklin Gothic Book"/>
              </a:rPr>
              <a:t>a</a:t>
            </a:r>
            <a:r>
              <a:rPr dirty="0" sz="1600" spc="-30" b="1">
                <a:latin typeface="Franklin Gothic Book"/>
                <a:cs typeface="Franklin Gothic Book"/>
              </a:rPr>
              <a:t>t</a:t>
            </a:r>
            <a:r>
              <a:rPr dirty="0" sz="1600" spc="-10" b="1">
                <a:latin typeface="Franklin Gothic Book"/>
                <a:cs typeface="Franklin Gothic Book"/>
              </a:rPr>
              <a:t>e</a:t>
            </a:r>
            <a:r>
              <a:rPr dirty="0" sz="1600" spc="-35" b="1">
                <a:latin typeface="Franklin Gothic Book"/>
                <a:cs typeface="Franklin Gothic Book"/>
              </a:rPr>
              <a:t> </a:t>
            </a:r>
            <a:r>
              <a:rPr dirty="0" sz="1600" spc="-10" b="1">
                <a:latin typeface="Franklin Gothic Book"/>
                <a:cs typeface="Franklin Gothic Book"/>
              </a:rPr>
              <a:t>e</a:t>
            </a:r>
            <a:r>
              <a:rPr dirty="0" sz="1600" spc="-5" b="1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s</a:t>
            </a:r>
            <a:r>
              <a:rPr dirty="0" sz="1600" spc="-5" b="1">
                <a:latin typeface="Franklin Gothic Book"/>
                <a:cs typeface="Franklin Gothic Book"/>
              </a:rPr>
              <a:t>on</a:t>
            </a:r>
            <a:r>
              <a:rPr dirty="0" sz="1600" spc="-10" b="1">
                <a:latin typeface="Franklin Gothic Book"/>
                <a:cs typeface="Franklin Gothic Book"/>
              </a:rPr>
              <a:t>o</a:t>
            </a:r>
            <a:r>
              <a:rPr dirty="0" sz="1600" spc="-45" b="1">
                <a:latin typeface="Franklin Gothic Book"/>
                <a:cs typeface="Franklin Gothic Book"/>
              </a:rPr>
              <a:t> </a:t>
            </a:r>
            <a:r>
              <a:rPr dirty="0" sz="1600" spc="0" b="1">
                <a:latin typeface="Franklin Gothic Book"/>
                <a:cs typeface="Franklin Gothic Book"/>
              </a:rPr>
              <a:t>d</a:t>
            </a:r>
            <a:r>
              <a:rPr dirty="0" sz="1600" spc="-10" b="1">
                <a:latin typeface="Franklin Gothic Book"/>
                <a:cs typeface="Franklin Gothic Book"/>
              </a:rPr>
              <a:t>e</a:t>
            </a:r>
            <a:r>
              <a:rPr dirty="0" sz="1600" b="1">
                <a:latin typeface="Franklin Gothic Book"/>
                <a:cs typeface="Franklin Gothic Book"/>
              </a:rPr>
              <a:t>t</a:t>
            </a:r>
            <a:r>
              <a:rPr dirty="0" sz="1600" spc="-20" b="1">
                <a:latin typeface="Franklin Gothic Book"/>
                <a:cs typeface="Franklin Gothic Book"/>
              </a:rPr>
              <a:t>t</a:t>
            </a:r>
            <a:r>
              <a:rPr dirty="0" sz="1600" spc="-10" b="1">
                <a:latin typeface="Franklin Gothic Book"/>
                <a:cs typeface="Franklin Gothic Book"/>
              </a:rPr>
              <a:t>e</a:t>
            </a:r>
            <a:r>
              <a:rPr dirty="0" sz="1600" spc="-45" b="1">
                <a:latin typeface="Franklin Gothic Book"/>
                <a:cs typeface="Franklin Gothic Book"/>
              </a:rPr>
              <a:t> </a:t>
            </a:r>
            <a:r>
              <a:rPr dirty="0" sz="1600" spc="0" b="1">
                <a:latin typeface="Franklin Gothic Book"/>
                <a:cs typeface="Franklin Gothic Book"/>
              </a:rPr>
              <a:t>F</a:t>
            </a:r>
            <a:r>
              <a:rPr dirty="0" sz="1600" spc="-5" b="1">
                <a:latin typeface="Franklin Gothic Book"/>
                <a:cs typeface="Franklin Gothic Book"/>
              </a:rPr>
              <a:t>IB</a:t>
            </a:r>
            <a:r>
              <a:rPr dirty="0" sz="1600" spc="-20" b="1">
                <a:latin typeface="Franklin Gothic Book"/>
                <a:cs typeface="Franklin Gothic Book"/>
              </a:rPr>
              <a:t>R</a:t>
            </a:r>
            <a:r>
              <a:rPr dirty="0" sz="1600" b="1">
                <a:latin typeface="Franklin Gothic Book"/>
                <a:cs typeface="Franklin Gothic Book"/>
              </a:rPr>
              <a:t>O</a:t>
            </a:r>
            <a:r>
              <a:rPr dirty="0" sz="1600" spc="-5" b="1">
                <a:latin typeface="Franklin Gothic Book"/>
                <a:cs typeface="Franklin Gothic Book"/>
              </a:rPr>
              <a:t>C</a:t>
            </a:r>
            <a:r>
              <a:rPr dirty="0" sz="1600" spc="-10" b="1">
                <a:latin typeface="Franklin Gothic Book"/>
                <a:cs typeface="Franklin Gothic Book"/>
              </a:rPr>
              <a:t>EL</a:t>
            </a:r>
            <a:r>
              <a:rPr dirty="0" sz="1600" spc="-25" b="1">
                <a:latin typeface="Franklin Gothic Book"/>
                <a:cs typeface="Franklin Gothic Book"/>
              </a:rPr>
              <a:t>L</a:t>
            </a:r>
            <a:r>
              <a:rPr dirty="0" sz="1600" spc="-10" b="1">
                <a:latin typeface="Franklin Gothic Book"/>
                <a:cs typeface="Franklin Gothic Book"/>
              </a:rPr>
              <a:t>U</a:t>
            </a:r>
            <a:r>
              <a:rPr dirty="0" sz="1600" spc="-5" b="1">
                <a:latin typeface="Franklin Gothic Book"/>
                <a:cs typeface="Franklin Gothic Book"/>
              </a:rPr>
              <a:t>L</a:t>
            </a:r>
            <a:r>
              <a:rPr dirty="0" sz="1600" spc="-10" b="1">
                <a:latin typeface="Franklin Gothic Book"/>
                <a:cs typeface="Franklin Gothic Book"/>
              </a:rPr>
              <a:t>E</a:t>
            </a:r>
            <a:r>
              <a:rPr dirty="0" sz="1600" spc="-5" b="1">
                <a:latin typeface="Franklin Gothic Book"/>
                <a:cs typeface="Franklin Gothic Book"/>
              </a:rPr>
              <a:t> </a:t>
            </a:r>
            <a:r>
              <a:rPr dirty="0" sz="1600" spc="-5" b="1">
                <a:latin typeface="Franklin Gothic Book"/>
                <a:cs typeface="Franklin Gothic Book"/>
              </a:rPr>
              <a:t>M</a:t>
            </a:r>
            <a:r>
              <a:rPr dirty="0" sz="1600" spc="0" b="1">
                <a:latin typeface="Franklin Gothic Book"/>
                <a:cs typeface="Franklin Gothic Book"/>
              </a:rPr>
              <a:t>U</a:t>
            </a:r>
            <a:r>
              <a:rPr dirty="0" sz="1600" b="1">
                <a:latin typeface="Franklin Gothic Book"/>
                <a:cs typeface="Franklin Gothic Book"/>
              </a:rPr>
              <a:t>S</a:t>
            </a:r>
            <a:r>
              <a:rPr dirty="0" sz="1600" spc="-5" b="1">
                <a:latin typeface="Franklin Gothic Book"/>
                <a:cs typeface="Franklin Gothic Book"/>
              </a:rPr>
              <a:t>C</a:t>
            </a:r>
            <a:r>
              <a:rPr dirty="0" sz="1600" spc="-10" b="1">
                <a:latin typeface="Franklin Gothic Book"/>
                <a:cs typeface="Franklin Gothic Book"/>
              </a:rPr>
              <a:t>O</a:t>
            </a:r>
            <a:r>
              <a:rPr dirty="0" sz="1600" b="1">
                <a:latin typeface="Franklin Gothic Book"/>
                <a:cs typeface="Franklin Gothic Book"/>
              </a:rPr>
              <a:t>L</a:t>
            </a:r>
            <a:r>
              <a:rPr dirty="0" sz="1600" spc="-5" b="1">
                <a:latin typeface="Franklin Gothic Book"/>
                <a:cs typeface="Franklin Gothic Book"/>
              </a:rPr>
              <a:t>AR</a:t>
            </a:r>
            <a:r>
              <a:rPr dirty="0" sz="1600" spc="-5" b="1">
                <a:latin typeface="Franklin Gothic Book"/>
                <a:cs typeface="Franklin Gothic Book"/>
              </a:rPr>
              <a:t>I</a:t>
            </a:r>
            <a:endParaRPr sz="1600">
              <a:latin typeface="Franklin Gothic Book"/>
              <a:cs typeface="Franklin Gothic Book"/>
            </a:endParaRPr>
          </a:p>
          <a:p>
            <a:pPr algn="ctr" marL="93345" marR="85090">
              <a:lnSpc>
                <a:spcPct val="100000"/>
              </a:lnSpc>
              <a:spcBef>
                <a:spcPts val="960"/>
              </a:spcBef>
            </a:pPr>
            <a:r>
              <a:rPr dirty="0" sz="1600" spc="-5" b="1">
                <a:latin typeface="Franklin Gothic Book"/>
                <a:cs typeface="Franklin Gothic Book"/>
              </a:rPr>
              <a:t>L</a:t>
            </a:r>
            <a:r>
              <a:rPr dirty="0" sz="1600" spc="-10" b="1">
                <a:latin typeface="Franklin Gothic Book"/>
                <a:cs typeface="Franklin Gothic Book"/>
              </a:rPr>
              <a:t>a</a:t>
            </a:r>
            <a:r>
              <a:rPr dirty="0" sz="1600" spc="-10" b="1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c</a:t>
            </a:r>
            <a:r>
              <a:rPr dirty="0" sz="1600" spc="-5" b="1">
                <a:latin typeface="Franklin Gothic Book"/>
                <a:cs typeface="Franklin Gothic Book"/>
              </a:rPr>
              <a:t>on</a:t>
            </a:r>
            <a:r>
              <a:rPr dirty="0" sz="1600" spc="0" b="1">
                <a:latin typeface="Franklin Gothic Book"/>
                <a:cs typeface="Franklin Gothic Book"/>
              </a:rPr>
              <a:t>t</a:t>
            </a:r>
            <a:r>
              <a:rPr dirty="0" sz="1600" spc="-10" b="1">
                <a:latin typeface="Franklin Gothic Book"/>
                <a:cs typeface="Franklin Gothic Book"/>
              </a:rPr>
              <a:t>r</a:t>
            </a:r>
            <a:r>
              <a:rPr dirty="0" sz="1600" spc="-5" b="1">
                <a:latin typeface="Franklin Gothic Book"/>
                <a:cs typeface="Franklin Gothic Book"/>
              </a:rPr>
              <a:t>a</a:t>
            </a:r>
            <a:r>
              <a:rPr dirty="0" sz="1600" spc="-5" b="1">
                <a:latin typeface="Franklin Gothic Book"/>
                <a:cs typeface="Franklin Gothic Book"/>
              </a:rPr>
              <a:t>t</a:t>
            </a:r>
            <a:r>
              <a:rPr dirty="0" sz="1600" spc="-20" b="1">
                <a:latin typeface="Franklin Gothic Book"/>
                <a:cs typeface="Franklin Gothic Book"/>
              </a:rPr>
              <a:t>t</a:t>
            </a:r>
            <a:r>
              <a:rPr dirty="0" sz="1600" spc="-5" b="1">
                <a:latin typeface="Franklin Gothic Book"/>
                <a:cs typeface="Franklin Gothic Book"/>
              </a:rPr>
              <a:t>il</a:t>
            </a:r>
            <a:r>
              <a:rPr dirty="0" sz="1600" spc="-15" b="1">
                <a:latin typeface="Franklin Gothic Book"/>
                <a:cs typeface="Franklin Gothic Book"/>
              </a:rPr>
              <a:t>i</a:t>
            </a:r>
            <a:r>
              <a:rPr dirty="0" sz="1600" spc="-10" b="1">
                <a:latin typeface="Franklin Gothic Book"/>
                <a:cs typeface="Franklin Gothic Book"/>
              </a:rPr>
              <a:t>tà</a:t>
            </a:r>
            <a:r>
              <a:rPr dirty="0" sz="1600" spc="-50" b="1">
                <a:latin typeface="Franklin Gothic Book"/>
                <a:cs typeface="Franklin Gothic Book"/>
              </a:rPr>
              <a:t> </a:t>
            </a:r>
            <a:r>
              <a:rPr dirty="0" sz="1600" spc="0" b="1">
                <a:latin typeface="Franklin Gothic Book"/>
                <a:cs typeface="Franklin Gothic Book"/>
              </a:rPr>
              <a:t>di</a:t>
            </a:r>
            <a:r>
              <a:rPr dirty="0" sz="1600" spc="-5" b="1">
                <a:latin typeface="Franklin Gothic Book"/>
                <a:cs typeface="Franklin Gothic Book"/>
              </a:rPr>
              <a:t>p</a:t>
            </a:r>
            <a:r>
              <a:rPr dirty="0" sz="1600" spc="-10" b="1">
                <a:latin typeface="Franklin Gothic Book"/>
                <a:cs typeface="Franklin Gothic Book"/>
              </a:rPr>
              <a:t>ende</a:t>
            </a:r>
            <a:r>
              <a:rPr dirty="0" sz="1600" spc="-50" b="1">
                <a:latin typeface="Franklin Gothic Book"/>
                <a:cs typeface="Franklin Gothic Book"/>
              </a:rPr>
              <a:t> </a:t>
            </a:r>
            <a:r>
              <a:rPr dirty="0" sz="1600" spc="0" b="1">
                <a:latin typeface="Franklin Gothic Book"/>
                <a:cs typeface="Franklin Gothic Book"/>
              </a:rPr>
              <a:t>d</a:t>
            </a:r>
            <a:r>
              <a:rPr dirty="0" sz="1600" spc="-5" b="1">
                <a:latin typeface="Franklin Gothic Book"/>
                <a:cs typeface="Franklin Gothic Book"/>
              </a:rPr>
              <a:t>a</a:t>
            </a:r>
            <a:r>
              <a:rPr dirty="0" sz="1600" spc="5" b="1">
                <a:latin typeface="Franklin Gothic Book"/>
                <a:cs typeface="Franklin Gothic Book"/>
              </a:rPr>
              <a:t>ll</a:t>
            </a:r>
            <a:r>
              <a:rPr dirty="0" sz="1600" spc="-10" b="1">
                <a:latin typeface="Franklin Gothic Book"/>
                <a:cs typeface="Franklin Gothic Book"/>
              </a:rPr>
              <a:t>a</a:t>
            </a:r>
            <a:r>
              <a:rPr dirty="0" sz="1600" spc="-5" b="1">
                <a:latin typeface="Franklin Gothic Book"/>
                <a:cs typeface="Franklin Gothic Book"/>
              </a:rPr>
              <a:t> </a:t>
            </a:r>
            <a:r>
              <a:rPr dirty="0" sz="1600" spc="-5" b="1">
                <a:latin typeface="Franklin Gothic Book"/>
                <a:cs typeface="Franklin Gothic Book"/>
              </a:rPr>
              <a:t>p</a:t>
            </a:r>
            <a:r>
              <a:rPr dirty="0" sz="1600" b="1">
                <a:latin typeface="Franklin Gothic Book"/>
                <a:cs typeface="Franklin Gothic Book"/>
              </a:rPr>
              <a:t>r</a:t>
            </a:r>
            <a:r>
              <a:rPr dirty="0" sz="1600" spc="-5" b="1">
                <a:latin typeface="Franklin Gothic Book"/>
                <a:cs typeface="Franklin Gothic Book"/>
              </a:rPr>
              <a:t>e</a:t>
            </a:r>
            <a:r>
              <a:rPr dirty="0" sz="1600" spc="-10" b="1">
                <a:latin typeface="Franklin Gothic Book"/>
                <a:cs typeface="Franklin Gothic Book"/>
              </a:rPr>
              <a:t>sen</a:t>
            </a:r>
            <a:r>
              <a:rPr dirty="0" sz="1600" spc="-5" b="1">
                <a:latin typeface="Franklin Gothic Book"/>
                <a:cs typeface="Franklin Gothic Book"/>
              </a:rPr>
              <a:t>z</a:t>
            </a:r>
            <a:r>
              <a:rPr dirty="0" sz="1600" spc="-10" b="1">
                <a:latin typeface="Franklin Gothic Book"/>
                <a:cs typeface="Franklin Gothic Book"/>
              </a:rPr>
              <a:t>a</a:t>
            </a:r>
            <a:r>
              <a:rPr dirty="0" sz="1600" spc="-50" b="1">
                <a:latin typeface="Franklin Gothic Book"/>
                <a:cs typeface="Franklin Gothic Book"/>
              </a:rPr>
              <a:t> </a:t>
            </a:r>
            <a:r>
              <a:rPr dirty="0" sz="1600" spc="-5" b="1">
                <a:latin typeface="Franklin Gothic Book"/>
                <a:cs typeface="Franklin Gothic Book"/>
              </a:rPr>
              <a:t>ne</a:t>
            </a:r>
            <a:r>
              <a:rPr dirty="0" sz="1600" spc="-5" b="1">
                <a:latin typeface="Franklin Gothic Book"/>
                <a:cs typeface="Franklin Gothic Book"/>
              </a:rPr>
              <a:t>l</a:t>
            </a:r>
            <a:r>
              <a:rPr dirty="0" sz="1600" spc="-15" b="1">
                <a:latin typeface="Franklin Gothic Book"/>
                <a:cs typeface="Franklin Gothic Book"/>
              </a:rPr>
              <a:t> </a:t>
            </a:r>
            <a:r>
              <a:rPr dirty="0" sz="1600" b="1">
                <a:latin typeface="Franklin Gothic Book"/>
                <a:cs typeface="Franklin Gothic Book"/>
              </a:rPr>
              <a:t>c</a:t>
            </a:r>
            <a:r>
              <a:rPr dirty="0" sz="1600" spc="5" b="1">
                <a:latin typeface="Franklin Gothic Book"/>
                <a:cs typeface="Franklin Gothic Book"/>
              </a:rPr>
              <a:t>i</a:t>
            </a:r>
            <a:r>
              <a:rPr dirty="0" sz="1600" spc="-20" b="1">
                <a:latin typeface="Franklin Gothic Book"/>
                <a:cs typeface="Franklin Gothic Book"/>
              </a:rPr>
              <a:t>t</a:t>
            </a:r>
            <a:r>
              <a:rPr dirty="0" sz="1600" spc="-5" b="1">
                <a:latin typeface="Franklin Gothic Book"/>
                <a:cs typeface="Franklin Gothic Book"/>
              </a:rPr>
              <a:t>o</a:t>
            </a:r>
            <a:r>
              <a:rPr dirty="0" sz="1600" spc="-15" b="1">
                <a:latin typeface="Franklin Gothic Book"/>
                <a:cs typeface="Franklin Gothic Book"/>
              </a:rPr>
              <a:t>pl</a:t>
            </a:r>
            <a:r>
              <a:rPr dirty="0" sz="1600" b="1">
                <a:latin typeface="Franklin Gothic Book"/>
                <a:cs typeface="Franklin Gothic Book"/>
              </a:rPr>
              <a:t>a</a:t>
            </a:r>
            <a:r>
              <a:rPr dirty="0" sz="1600" spc="-10" b="1">
                <a:latin typeface="Franklin Gothic Book"/>
                <a:cs typeface="Franklin Gothic Book"/>
              </a:rPr>
              <a:t>sma</a:t>
            </a:r>
            <a:r>
              <a:rPr dirty="0" sz="1600" spc="-50" b="1">
                <a:latin typeface="Franklin Gothic Book"/>
                <a:cs typeface="Franklin Gothic Book"/>
              </a:rPr>
              <a:t> </a:t>
            </a:r>
            <a:r>
              <a:rPr dirty="0" sz="1600" spc="0" b="1">
                <a:latin typeface="Franklin Gothic Book"/>
                <a:cs typeface="Franklin Gothic Book"/>
              </a:rPr>
              <a:t>d</a:t>
            </a:r>
            <a:r>
              <a:rPr dirty="0" sz="1600" spc="-5" b="1">
                <a:latin typeface="Franklin Gothic Book"/>
                <a:cs typeface="Franklin Gothic Book"/>
              </a:rPr>
              <a:t>e</a:t>
            </a:r>
            <a:r>
              <a:rPr dirty="0" sz="1600" spc="5" b="1">
                <a:latin typeface="Franklin Gothic Book"/>
                <a:cs typeface="Franklin Gothic Book"/>
              </a:rPr>
              <a:t>ll</a:t>
            </a:r>
            <a:r>
              <a:rPr dirty="0" sz="1600" spc="-10" b="1">
                <a:latin typeface="Franklin Gothic Book"/>
                <a:cs typeface="Franklin Gothic Book"/>
              </a:rPr>
              <a:t>e</a:t>
            </a:r>
            <a:r>
              <a:rPr dirty="0" sz="1600" spc="-5" b="1">
                <a:latin typeface="Franklin Gothic Book"/>
                <a:cs typeface="Franklin Gothic Book"/>
              </a:rPr>
              <a:t> </a:t>
            </a:r>
            <a:r>
              <a:rPr dirty="0" sz="1600" spc="-5" b="1">
                <a:latin typeface="Franklin Gothic Book"/>
                <a:cs typeface="Franklin Gothic Book"/>
              </a:rPr>
              <a:t>M</a:t>
            </a:r>
            <a:r>
              <a:rPr dirty="0" sz="1600" b="1">
                <a:latin typeface="Franklin Gothic Book"/>
                <a:cs typeface="Franklin Gothic Book"/>
              </a:rPr>
              <a:t>I</a:t>
            </a:r>
            <a:r>
              <a:rPr dirty="0" sz="1600" b="1">
                <a:latin typeface="Franklin Gothic Book"/>
                <a:cs typeface="Franklin Gothic Book"/>
              </a:rPr>
              <a:t>O</a:t>
            </a:r>
            <a:r>
              <a:rPr dirty="0" sz="1600" spc="0" b="1">
                <a:latin typeface="Franklin Gothic Book"/>
                <a:cs typeface="Franklin Gothic Book"/>
              </a:rPr>
              <a:t>F</a:t>
            </a:r>
            <a:r>
              <a:rPr dirty="0" sz="1600" spc="-5" b="1">
                <a:latin typeface="Franklin Gothic Book"/>
                <a:cs typeface="Franklin Gothic Book"/>
              </a:rPr>
              <a:t>I</a:t>
            </a:r>
            <a:r>
              <a:rPr dirty="0" sz="1600" spc="-20" b="1">
                <a:latin typeface="Franklin Gothic Book"/>
                <a:cs typeface="Franklin Gothic Book"/>
              </a:rPr>
              <a:t>B</a:t>
            </a:r>
            <a:r>
              <a:rPr dirty="0" sz="1600" spc="0" b="1">
                <a:latin typeface="Franklin Gothic Book"/>
                <a:cs typeface="Franklin Gothic Book"/>
              </a:rPr>
              <a:t>R</a:t>
            </a:r>
            <a:r>
              <a:rPr dirty="0" sz="1600" spc="-5" b="1">
                <a:latin typeface="Franklin Gothic Book"/>
                <a:cs typeface="Franklin Gothic Book"/>
              </a:rPr>
              <a:t>I</a:t>
            </a:r>
            <a:r>
              <a:rPr dirty="0" sz="1600" spc="-5" b="1">
                <a:latin typeface="Franklin Gothic Book"/>
                <a:cs typeface="Franklin Gothic Book"/>
              </a:rPr>
              <a:t>L</a:t>
            </a:r>
            <a:r>
              <a:rPr dirty="0" sz="1600" spc="-10" b="1">
                <a:latin typeface="Franklin Gothic Book"/>
                <a:cs typeface="Franklin Gothic Book"/>
              </a:rPr>
              <a:t>LE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6590" rIns="0" bIns="0" rtlCol="0" vert="horz">
            <a:spAutoFit/>
          </a:bodyPr>
          <a:lstStyle/>
          <a:p>
            <a:pPr marL="104139">
              <a:lnSpc>
                <a:spcPct val="100000"/>
              </a:lnSpc>
            </a:pP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ESS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CO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LA</a:t>
            </a:r>
            <a:r>
              <a:rPr dirty="0" spc="-3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5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14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64735" y="5318759"/>
            <a:ext cx="233172" cy="819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80559" y="5954267"/>
            <a:ext cx="3175" cy="0"/>
          </a:xfrm>
          <a:custGeom>
            <a:avLst/>
            <a:gdLst/>
            <a:ahLst/>
            <a:cxnLst/>
            <a:rect l="l" t="t" r="r" b="b"/>
            <a:pathLst>
              <a:path w="3175" h="0">
                <a:moveTo>
                  <a:pt x="0" y="0"/>
                </a:moveTo>
                <a:lnTo>
                  <a:pt x="30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98898" y="5410200"/>
            <a:ext cx="114300" cy="701675"/>
          </a:xfrm>
          <a:custGeom>
            <a:avLst/>
            <a:gdLst/>
            <a:ahLst/>
            <a:cxnLst/>
            <a:rect l="l" t="t" r="r" b="b"/>
            <a:pathLst>
              <a:path w="114300" h="701675">
                <a:moveTo>
                  <a:pt x="85725" y="85725"/>
                </a:moveTo>
                <a:lnTo>
                  <a:pt x="28575" y="85725"/>
                </a:lnTo>
                <a:lnTo>
                  <a:pt x="28575" y="701675"/>
                </a:lnTo>
                <a:lnTo>
                  <a:pt x="85725" y="701675"/>
                </a:lnTo>
                <a:lnTo>
                  <a:pt x="85725" y="85725"/>
                </a:lnTo>
                <a:close/>
              </a:path>
              <a:path w="114300" h="701675">
                <a:moveTo>
                  <a:pt x="57150" y="0"/>
                </a:moveTo>
                <a:lnTo>
                  <a:pt x="0" y="114300"/>
                </a:lnTo>
                <a:lnTo>
                  <a:pt x="28575" y="114300"/>
                </a:lnTo>
                <a:lnTo>
                  <a:pt x="28575" y="85725"/>
                </a:lnTo>
                <a:lnTo>
                  <a:pt x="100012" y="85725"/>
                </a:lnTo>
                <a:lnTo>
                  <a:pt x="57150" y="0"/>
                </a:lnTo>
                <a:close/>
              </a:path>
              <a:path w="114300" h="701675">
                <a:moveTo>
                  <a:pt x="100012" y="85725"/>
                </a:moveTo>
                <a:lnTo>
                  <a:pt x="85725" y="85725"/>
                </a:lnTo>
                <a:lnTo>
                  <a:pt x="85725" y="114300"/>
                </a:lnTo>
                <a:lnTo>
                  <a:pt x="114300" y="114300"/>
                </a:lnTo>
                <a:lnTo>
                  <a:pt x="100012" y="85725"/>
                </a:lnTo>
                <a:close/>
              </a:path>
            </a:pathLst>
          </a:custGeom>
          <a:solidFill>
            <a:srgbClr val="822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89760" y="5318759"/>
            <a:ext cx="233172" cy="819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005583" y="5954267"/>
            <a:ext cx="3175" cy="0"/>
          </a:xfrm>
          <a:custGeom>
            <a:avLst/>
            <a:gdLst/>
            <a:ahLst/>
            <a:cxnLst/>
            <a:rect l="l" t="t" r="r" b="b"/>
            <a:pathLst>
              <a:path w="3175" h="0">
                <a:moveTo>
                  <a:pt x="0" y="0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24050" y="5410200"/>
            <a:ext cx="114300" cy="701675"/>
          </a:xfrm>
          <a:custGeom>
            <a:avLst/>
            <a:gdLst/>
            <a:ahLst/>
            <a:cxnLst/>
            <a:rect l="l" t="t" r="r" b="b"/>
            <a:pathLst>
              <a:path w="114300" h="701675">
                <a:moveTo>
                  <a:pt x="85725" y="85725"/>
                </a:moveTo>
                <a:lnTo>
                  <a:pt x="28575" y="85725"/>
                </a:lnTo>
                <a:lnTo>
                  <a:pt x="28575" y="701675"/>
                </a:lnTo>
                <a:lnTo>
                  <a:pt x="85725" y="701675"/>
                </a:lnTo>
                <a:lnTo>
                  <a:pt x="85725" y="85725"/>
                </a:lnTo>
                <a:close/>
              </a:path>
              <a:path w="114300" h="701675">
                <a:moveTo>
                  <a:pt x="57150" y="0"/>
                </a:moveTo>
                <a:lnTo>
                  <a:pt x="0" y="114300"/>
                </a:lnTo>
                <a:lnTo>
                  <a:pt x="28575" y="114300"/>
                </a:lnTo>
                <a:lnTo>
                  <a:pt x="28575" y="85725"/>
                </a:lnTo>
                <a:lnTo>
                  <a:pt x="100012" y="85725"/>
                </a:lnTo>
                <a:lnTo>
                  <a:pt x="57150" y="0"/>
                </a:lnTo>
                <a:close/>
              </a:path>
              <a:path w="114300" h="701675">
                <a:moveTo>
                  <a:pt x="100012" y="85725"/>
                </a:moveTo>
                <a:lnTo>
                  <a:pt x="85725" y="85725"/>
                </a:lnTo>
                <a:lnTo>
                  <a:pt x="85725" y="114300"/>
                </a:lnTo>
                <a:lnTo>
                  <a:pt x="114300" y="114300"/>
                </a:lnTo>
                <a:lnTo>
                  <a:pt x="100012" y="85725"/>
                </a:lnTo>
                <a:close/>
              </a:path>
            </a:pathLst>
          </a:custGeom>
          <a:solidFill>
            <a:srgbClr val="822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42759" y="5318759"/>
            <a:ext cx="233172" cy="819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958583" y="5954267"/>
            <a:ext cx="3175" cy="0"/>
          </a:xfrm>
          <a:custGeom>
            <a:avLst/>
            <a:gdLst/>
            <a:ahLst/>
            <a:cxnLst/>
            <a:rect l="l" t="t" r="r" b="b"/>
            <a:pathLst>
              <a:path w="3175" h="0">
                <a:moveTo>
                  <a:pt x="0" y="0"/>
                </a:moveTo>
                <a:lnTo>
                  <a:pt x="30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877050" y="5410200"/>
            <a:ext cx="114300" cy="701675"/>
          </a:xfrm>
          <a:custGeom>
            <a:avLst/>
            <a:gdLst/>
            <a:ahLst/>
            <a:cxnLst/>
            <a:rect l="l" t="t" r="r" b="b"/>
            <a:pathLst>
              <a:path w="114300" h="701675">
                <a:moveTo>
                  <a:pt x="85725" y="85725"/>
                </a:moveTo>
                <a:lnTo>
                  <a:pt x="28575" y="85725"/>
                </a:lnTo>
                <a:lnTo>
                  <a:pt x="28575" y="701675"/>
                </a:lnTo>
                <a:lnTo>
                  <a:pt x="85725" y="701675"/>
                </a:lnTo>
                <a:lnTo>
                  <a:pt x="85725" y="85725"/>
                </a:lnTo>
                <a:close/>
              </a:path>
              <a:path w="114300" h="701675">
                <a:moveTo>
                  <a:pt x="57150" y="0"/>
                </a:moveTo>
                <a:lnTo>
                  <a:pt x="0" y="114300"/>
                </a:lnTo>
                <a:lnTo>
                  <a:pt x="28575" y="114300"/>
                </a:lnTo>
                <a:lnTo>
                  <a:pt x="28575" y="85725"/>
                </a:lnTo>
                <a:lnTo>
                  <a:pt x="100012" y="85725"/>
                </a:lnTo>
                <a:lnTo>
                  <a:pt x="57150" y="0"/>
                </a:lnTo>
                <a:close/>
              </a:path>
              <a:path w="114300" h="701675">
                <a:moveTo>
                  <a:pt x="100012" y="85725"/>
                </a:moveTo>
                <a:lnTo>
                  <a:pt x="85725" y="85725"/>
                </a:lnTo>
                <a:lnTo>
                  <a:pt x="85725" y="114300"/>
                </a:lnTo>
                <a:lnTo>
                  <a:pt x="114300" y="114300"/>
                </a:lnTo>
                <a:lnTo>
                  <a:pt x="100012" y="85725"/>
                </a:lnTo>
                <a:close/>
              </a:path>
            </a:pathLst>
          </a:custGeom>
          <a:solidFill>
            <a:srgbClr val="822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71600" y="1524000"/>
            <a:ext cx="1295400" cy="304800"/>
          </a:xfrm>
          <a:custGeom>
            <a:avLst/>
            <a:gdLst/>
            <a:ahLst/>
            <a:cxnLst/>
            <a:rect l="l" t="t" r="r" b="b"/>
            <a:pathLst>
              <a:path w="1295400" h="304800">
                <a:moveTo>
                  <a:pt x="0" y="304800"/>
                </a:moveTo>
                <a:lnTo>
                  <a:pt x="5725" y="255708"/>
                </a:lnTo>
                <a:lnTo>
                  <a:pt x="21638" y="213272"/>
                </a:lnTo>
                <a:lnTo>
                  <a:pt x="45842" y="180149"/>
                </a:lnTo>
                <a:lnTo>
                  <a:pt x="87735" y="155070"/>
                </a:lnTo>
                <a:lnTo>
                  <a:pt x="107950" y="152400"/>
                </a:lnTo>
                <a:lnTo>
                  <a:pt x="539750" y="152400"/>
                </a:lnTo>
                <a:lnTo>
                  <a:pt x="551734" y="151470"/>
                </a:lnTo>
                <a:lnTo>
                  <a:pt x="563338" y="148746"/>
                </a:lnTo>
                <a:lnTo>
                  <a:pt x="604548" y="121885"/>
                </a:lnTo>
                <a:lnTo>
                  <a:pt x="628022" y="87730"/>
                </a:lnTo>
                <a:lnTo>
                  <a:pt x="643018" y="44522"/>
                </a:lnTo>
                <a:lnTo>
                  <a:pt x="647700" y="0"/>
                </a:lnTo>
                <a:lnTo>
                  <a:pt x="648359" y="16939"/>
                </a:lnTo>
                <a:lnTo>
                  <a:pt x="650291" y="33335"/>
                </a:lnTo>
                <a:lnTo>
                  <a:pt x="663018" y="78286"/>
                </a:lnTo>
                <a:lnTo>
                  <a:pt x="684669" y="114808"/>
                </a:lnTo>
                <a:lnTo>
                  <a:pt x="713348" y="140244"/>
                </a:lnTo>
                <a:lnTo>
                  <a:pt x="755650" y="152400"/>
                </a:lnTo>
                <a:lnTo>
                  <a:pt x="1187450" y="152400"/>
                </a:lnTo>
                <a:lnTo>
                  <a:pt x="1232825" y="166487"/>
                </a:lnTo>
                <a:lnTo>
                  <a:pt x="1260897" y="193129"/>
                </a:lnTo>
                <a:lnTo>
                  <a:pt x="1281756" y="230597"/>
                </a:lnTo>
                <a:lnTo>
                  <a:pt x="1293505" y="276231"/>
                </a:lnTo>
                <a:lnTo>
                  <a:pt x="1295070" y="292798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48400" y="1524000"/>
            <a:ext cx="1295400" cy="304800"/>
          </a:xfrm>
          <a:custGeom>
            <a:avLst/>
            <a:gdLst/>
            <a:ahLst/>
            <a:cxnLst/>
            <a:rect l="l" t="t" r="r" b="b"/>
            <a:pathLst>
              <a:path w="1295400" h="304800">
                <a:moveTo>
                  <a:pt x="0" y="304800"/>
                </a:moveTo>
                <a:lnTo>
                  <a:pt x="5725" y="255708"/>
                </a:lnTo>
                <a:lnTo>
                  <a:pt x="21638" y="213272"/>
                </a:lnTo>
                <a:lnTo>
                  <a:pt x="45842" y="180149"/>
                </a:lnTo>
                <a:lnTo>
                  <a:pt x="87735" y="155070"/>
                </a:lnTo>
                <a:lnTo>
                  <a:pt x="107950" y="152400"/>
                </a:lnTo>
                <a:lnTo>
                  <a:pt x="539750" y="152400"/>
                </a:lnTo>
                <a:lnTo>
                  <a:pt x="551734" y="151470"/>
                </a:lnTo>
                <a:lnTo>
                  <a:pt x="563338" y="148746"/>
                </a:lnTo>
                <a:lnTo>
                  <a:pt x="604548" y="121885"/>
                </a:lnTo>
                <a:lnTo>
                  <a:pt x="628022" y="87730"/>
                </a:lnTo>
                <a:lnTo>
                  <a:pt x="643018" y="44522"/>
                </a:lnTo>
                <a:lnTo>
                  <a:pt x="647700" y="0"/>
                </a:lnTo>
                <a:lnTo>
                  <a:pt x="648359" y="16939"/>
                </a:lnTo>
                <a:lnTo>
                  <a:pt x="650291" y="33335"/>
                </a:lnTo>
                <a:lnTo>
                  <a:pt x="663018" y="78286"/>
                </a:lnTo>
                <a:lnTo>
                  <a:pt x="684669" y="114808"/>
                </a:lnTo>
                <a:lnTo>
                  <a:pt x="713348" y="140244"/>
                </a:lnTo>
                <a:lnTo>
                  <a:pt x="755650" y="152400"/>
                </a:lnTo>
                <a:lnTo>
                  <a:pt x="1187450" y="152400"/>
                </a:lnTo>
                <a:lnTo>
                  <a:pt x="1232825" y="166487"/>
                </a:lnTo>
                <a:lnTo>
                  <a:pt x="1260897" y="193129"/>
                </a:lnTo>
                <a:lnTo>
                  <a:pt x="1281756" y="230597"/>
                </a:lnTo>
                <a:lnTo>
                  <a:pt x="1293505" y="276231"/>
                </a:lnTo>
                <a:lnTo>
                  <a:pt x="1295070" y="292798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743200" y="1524000"/>
            <a:ext cx="3429000" cy="304800"/>
          </a:xfrm>
          <a:custGeom>
            <a:avLst/>
            <a:gdLst/>
            <a:ahLst/>
            <a:cxnLst/>
            <a:rect l="l" t="t" r="r" b="b"/>
            <a:pathLst>
              <a:path w="3429000" h="304800">
                <a:moveTo>
                  <a:pt x="0" y="304800"/>
                </a:moveTo>
                <a:lnTo>
                  <a:pt x="14563" y="256617"/>
                </a:lnTo>
                <a:lnTo>
                  <a:pt x="42801" y="224507"/>
                </a:lnTo>
                <a:lnTo>
                  <a:pt x="83677" y="197024"/>
                </a:lnTo>
                <a:lnTo>
                  <a:pt x="135208" y="175225"/>
                </a:lnTo>
                <a:lnTo>
                  <a:pt x="174503" y="164371"/>
                </a:lnTo>
                <a:lnTo>
                  <a:pt x="217066" y="156827"/>
                </a:lnTo>
                <a:lnTo>
                  <a:pt x="262307" y="152904"/>
                </a:lnTo>
                <a:lnTo>
                  <a:pt x="285750" y="152400"/>
                </a:lnTo>
                <a:lnTo>
                  <a:pt x="1428750" y="152400"/>
                </a:lnTo>
                <a:lnTo>
                  <a:pt x="1452192" y="151895"/>
                </a:lnTo>
                <a:lnTo>
                  <a:pt x="1475111" y="150406"/>
                </a:lnTo>
                <a:lnTo>
                  <a:pt x="1519086" y="144633"/>
                </a:lnTo>
                <a:lnTo>
                  <a:pt x="1560088" y="135395"/>
                </a:lnTo>
                <a:lnTo>
                  <a:pt x="1597529" y="123005"/>
                </a:lnTo>
                <a:lnTo>
                  <a:pt x="1645730" y="99193"/>
                </a:lnTo>
                <a:lnTo>
                  <a:pt x="1682613" y="70051"/>
                </a:lnTo>
                <a:lnTo>
                  <a:pt x="1706197" y="36634"/>
                </a:lnTo>
                <a:lnTo>
                  <a:pt x="1714500" y="0"/>
                </a:lnTo>
                <a:lnTo>
                  <a:pt x="1715446" y="12503"/>
                </a:lnTo>
                <a:lnTo>
                  <a:pt x="1718238" y="24728"/>
                </a:lnTo>
                <a:lnTo>
                  <a:pt x="1736949" y="59334"/>
                </a:lnTo>
                <a:lnTo>
                  <a:pt x="1769620" y="90019"/>
                </a:lnTo>
                <a:lnTo>
                  <a:pt x="1814268" y="115725"/>
                </a:lnTo>
                <a:lnTo>
                  <a:pt x="1868911" y="135395"/>
                </a:lnTo>
                <a:lnTo>
                  <a:pt x="1909913" y="144633"/>
                </a:lnTo>
                <a:lnTo>
                  <a:pt x="1953888" y="150406"/>
                </a:lnTo>
                <a:lnTo>
                  <a:pt x="2000250" y="152400"/>
                </a:lnTo>
                <a:lnTo>
                  <a:pt x="3143250" y="152400"/>
                </a:lnTo>
                <a:lnTo>
                  <a:pt x="3166692" y="152904"/>
                </a:lnTo>
                <a:lnTo>
                  <a:pt x="3189611" y="154393"/>
                </a:lnTo>
                <a:lnTo>
                  <a:pt x="3233586" y="160166"/>
                </a:lnTo>
                <a:lnTo>
                  <a:pt x="3274588" y="169404"/>
                </a:lnTo>
                <a:lnTo>
                  <a:pt x="3312029" y="181794"/>
                </a:lnTo>
                <a:lnTo>
                  <a:pt x="3360230" y="205606"/>
                </a:lnTo>
                <a:lnTo>
                  <a:pt x="3397113" y="234748"/>
                </a:lnTo>
                <a:lnTo>
                  <a:pt x="3420697" y="268165"/>
                </a:lnTo>
                <a:lnTo>
                  <a:pt x="3429000" y="30480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26795" y="613276"/>
            <a:ext cx="5513070" cy="852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HE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MA</a:t>
            </a:r>
            <a:r>
              <a:rPr dirty="0" sz="2400" spc="-4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TR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RALE</a:t>
            </a:r>
            <a:r>
              <a:rPr dirty="0" sz="24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AR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MERO</a:t>
            </a:r>
            <a:endParaRPr sz="2400">
              <a:latin typeface="Franklin Gothic Medium"/>
              <a:cs typeface="Franklin Gothic Medium"/>
            </a:endParaRPr>
          </a:p>
          <a:p>
            <a:pPr algn="ctr" marL="101600">
              <a:lnSpc>
                <a:spcPct val="100000"/>
              </a:lnSpc>
              <a:spcBef>
                <a:spcPts val="1230"/>
              </a:spcBef>
              <a:tabLst>
                <a:tab pos="2406015" algn="l"/>
              </a:tabLst>
            </a:pP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b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an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3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	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b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an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3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54607" y="6249003"/>
            <a:ext cx="902969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li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3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Z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03294" y="6249003"/>
            <a:ext cx="98425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li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3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23990" y="6249003"/>
            <a:ext cx="902969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li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3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Z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79845" y="1135373"/>
            <a:ext cx="1007744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b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an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2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80768" y="2767163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19" h="90805">
                <a:moveTo>
                  <a:pt x="45321" y="0"/>
                </a:moveTo>
                <a:lnTo>
                  <a:pt x="22659" y="0"/>
                </a:lnTo>
                <a:lnTo>
                  <a:pt x="7553" y="15100"/>
                </a:lnTo>
                <a:lnTo>
                  <a:pt x="0" y="30200"/>
                </a:lnTo>
                <a:lnTo>
                  <a:pt x="0" y="60401"/>
                </a:lnTo>
                <a:lnTo>
                  <a:pt x="7553" y="75501"/>
                </a:lnTo>
                <a:lnTo>
                  <a:pt x="22659" y="90602"/>
                </a:lnTo>
                <a:lnTo>
                  <a:pt x="45321" y="90602"/>
                </a:lnTo>
                <a:lnTo>
                  <a:pt x="45321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26089" y="2767166"/>
            <a:ext cx="627380" cy="90805"/>
          </a:xfrm>
          <a:custGeom>
            <a:avLst/>
            <a:gdLst/>
            <a:ahLst/>
            <a:cxnLst/>
            <a:rect l="l" t="t" r="r" b="b"/>
            <a:pathLst>
              <a:path w="627380" h="90805">
                <a:moveTo>
                  <a:pt x="0" y="90598"/>
                </a:moveTo>
                <a:lnTo>
                  <a:pt x="626942" y="90598"/>
                </a:lnTo>
                <a:lnTo>
                  <a:pt x="626942" y="0"/>
                </a:lnTo>
                <a:lnTo>
                  <a:pt x="0" y="0"/>
                </a:lnTo>
                <a:lnTo>
                  <a:pt x="0" y="90598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853028" y="2767163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19" h="90805">
                <a:moveTo>
                  <a:pt x="15112" y="0"/>
                </a:moveTo>
                <a:lnTo>
                  <a:pt x="0" y="0"/>
                </a:lnTo>
                <a:lnTo>
                  <a:pt x="0" y="90602"/>
                </a:lnTo>
                <a:lnTo>
                  <a:pt x="15112" y="90602"/>
                </a:lnTo>
                <a:lnTo>
                  <a:pt x="45336" y="60401"/>
                </a:lnTo>
                <a:lnTo>
                  <a:pt x="45336" y="30200"/>
                </a:lnTo>
                <a:lnTo>
                  <a:pt x="1511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699305" y="2767163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5">
                <a:moveTo>
                  <a:pt x="22887" y="0"/>
                </a:moveTo>
                <a:lnTo>
                  <a:pt x="0" y="0"/>
                </a:lnTo>
                <a:lnTo>
                  <a:pt x="0" y="90602"/>
                </a:lnTo>
                <a:lnTo>
                  <a:pt x="22887" y="90602"/>
                </a:lnTo>
                <a:lnTo>
                  <a:pt x="37937" y="75501"/>
                </a:lnTo>
                <a:lnTo>
                  <a:pt x="45462" y="60401"/>
                </a:lnTo>
                <a:lnTo>
                  <a:pt x="45462" y="30200"/>
                </a:lnTo>
                <a:lnTo>
                  <a:pt x="37937" y="15100"/>
                </a:lnTo>
                <a:lnTo>
                  <a:pt x="2288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019563" y="2767166"/>
            <a:ext cx="680085" cy="90805"/>
          </a:xfrm>
          <a:custGeom>
            <a:avLst/>
            <a:gdLst/>
            <a:ahLst/>
            <a:cxnLst/>
            <a:rect l="l" t="t" r="r" b="b"/>
            <a:pathLst>
              <a:path w="680084" h="90805">
                <a:moveTo>
                  <a:pt x="0" y="90598"/>
                </a:moveTo>
                <a:lnTo>
                  <a:pt x="679803" y="90598"/>
                </a:lnTo>
                <a:lnTo>
                  <a:pt x="679803" y="0"/>
                </a:lnTo>
                <a:lnTo>
                  <a:pt x="0" y="0"/>
                </a:lnTo>
                <a:lnTo>
                  <a:pt x="0" y="90598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974415" y="2767163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5">
                <a:moveTo>
                  <a:pt x="45148" y="0"/>
                </a:moveTo>
                <a:lnTo>
                  <a:pt x="30099" y="0"/>
                </a:lnTo>
                <a:lnTo>
                  <a:pt x="15049" y="15100"/>
                </a:lnTo>
                <a:lnTo>
                  <a:pt x="0" y="45301"/>
                </a:lnTo>
                <a:lnTo>
                  <a:pt x="15049" y="75501"/>
                </a:lnTo>
                <a:lnTo>
                  <a:pt x="30099" y="90602"/>
                </a:lnTo>
                <a:lnTo>
                  <a:pt x="45148" y="90602"/>
                </a:lnTo>
                <a:lnTo>
                  <a:pt x="45148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011645" y="2510457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19" h="98425">
                <a:moveTo>
                  <a:pt x="45336" y="0"/>
                </a:moveTo>
                <a:lnTo>
                  <a:pt x="15112" y="15100"/>
                </a:lnTo>
                <a:lnTo>
                  <a:pt x="0" y="45301"/>
                </a:lnTo>
                <a:lnTo>
                  <a:pt x="7556" y="67951"/>
                </a:lnTo>
                <a:lnTo>
                  <a:pt x="15112" y="83051"/>
                </a:lnTo>
                <a:lnTo>
                  <a:pt x="45336" y="98152"/>
                </a:lnTo>
                <a:lnTo>
                  <a:pt x="45336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056982" y="2510460"/>
            <a:ext cx="1986914" cy="98425"/>
          </a:xfrm>
          <a:custGeom>
            <a:avLst/>
            <a:gdLst/>
            <a:ahLst/>
            <a:cxnLst/>
            <a:rect l="l" t="t" r="r" b="b"/>
            <a:pathLst>
              <a:path w="1986914" h="98425">
                <a:moveTo>
                  <a:pt x="0" y="98149"/>
                </a:moveTo>
                <a:lnTo>
                  <a:pt x="1986581" y="98149"/>
                </a:lnTo>
                <a:lnTo>
                  <a:pt x="1986581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043563" y="2510457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0" y="0"/>
                </a:moveTo>
                <a:lnTo>
                  <a:pt x="0" y="98152"/>
                </a:lnTo>
                <a:lnTo>
                  <a:pt x="22637" y="90602"/>
                </a:lnTo>
                <a:lnTo>
                  <a:pt x="37749" y="83051"/>
                </a:lnTo>
                <a:lnTo>
                  <a:pt x="45305" y="67951"/>
                </a:lnTo>
                <a:lnTo>
                  <a:pt x="45305" y="30200"/>
                </a:lnTo>
                <a:lnTo>
                  <a:pt x="37749" y="15100"/>
                </a:lnTo>
                <a:lnTo>
                  <a:pt x="22637" y="755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815766" y="2510457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0" y="0"/>
                </a:moveTo>
                <a:lnTo>
                  <a:pt x="0" y="98152"/>
                </a:lnTo>
                <a:lnTo>
                  <a:pt x="30099" y="83051"/>
                </a:lnTo>
                <a:lnTo>
                  <a:pt x="45148" y="67951"/>
                </a:lnTo>
                <a:lnTo>
                  <a:pt x="45148" y="30200"/>
                </a:lnTo>
                <a:lnTo>
                  <a:pt x="30099" y="1510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29216" y="2510460"/>
            <a:ext cx="1986914" cy="98425"/>
          </a:xfrm>
          <a:custGeom>
            <a:avLst/>
            <a:gdLst/>
            <a:ahLst/>
            <a:cxnLst/>
            <a:rect l="l" t="t" r="r" b="b"/>
            <a:pathLst>
              <a:path w="1986915" h="98425">
                <a:moveTo>
                  <a:pt x="0" y="98149"/>
                </a:moveTo>
                <a:lnTo>
                  <a:pt x="1986581" y="98149"/>
                </a:lnTo>
                <a:lnTo>
                  <a:pt x="1986581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83754" y="2510457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45462" y="0"/>
                </a:moveTo>
                <a:lnTo>
                  <a:pt x="22574" y="7550"/>
                </a:lnTo>
                <a:lnTo>
                  <a:pt x="7524" y="15100"/>
                </a:lnTo>
                <a:lnTo>
                  <a:pt x="0" y="30200"/>
                </a:lnTo>
                <a:lnTo>
                  <a:pt x="0" y="67951"/>
                </a:lnTo>
                <a:lnTo>
                  <a:pt x="7524" y="83051"/>
                </a:lnTo>
                <a:lnTo>
                  <a:pt x="22574" y="90602"/>
                </a:lnTo>
                <a:lnTo>
                  <a:pt x="45462" y="98152"/>
                </a:lnTo>
                <a:lnTo>
                  <a:pt x="4546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011645" y="3016287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19" h="98425">
                <a:moveTo>
                  <a:pt x="45336" y="0"/>
                </a:moveTo>
                <a:lnTo>
                  <a:pt x="15112" y="15100"/>
                </a:lnTo>
                <a:lnTo>
                  <a:pt x="7556" y="30200"/>
                </a:lnTo>
                <a:lnTo>
                  <a:pt x="0" y="52851"/>
                </a:lnTo>
                <a:lnTo>
                  <a:pt x="15112" y="83051"/>
                </a:lnTo>
                <a:lnTo>
                  <a:pt x="45336" y="98152"/>
                </a:lnTo>
                <a:lnTo>
                  <a:pt x="45336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056982" y="3016290"/>
            <a:ext cx="1986914" cy="98425"/>
          </a:xfrm>
          <a:custGeom>
            <a:avLst/>
            <a:gdLst/>
            <a:ahLst/>
            <a:cxnLst/>
            <a:rect l="l" t="t" r="r" b="b"/>
            <a:pathLst>
              <a:path w="1986914" h="98425">
                <a:moveTo>
                  <a:pt x="0" y="98149"/>
                </a:moveTo>
                <a:lnTo>
                  <a:pt x="1986581" y="98149"/>
                </a:lnTo>
                <a:lnTo>
                  <a:pt x="1986581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043563" y="3016287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0" y="0"/>
                </a:moveTo>
                <a:lnTo>
                  <a:pt x="0" y="98152"/>
                </a:lnTo>
                <a:lnTo>
                  <a:pt x="22637" y="90602"/>
                </a:lnTo>
                <a:lnTo>
                  <a:pt x="37749" y="83051"/>
                </a:lnTo>
                <a:lnTo>
                  <a:pt x="45305" y="67951"/>
                </a:lnTo>
                <a:lnTo>
                  <a:pt x="45305" y="30200"/>
                </a:lnTo>
                <a:lnTo>
                  <a:pt x="37749" y="15100"/>
                </a:lnTo>
                <a:lnTo>
                  <a:pt x="22637" y="755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815766" y="3016287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0" y="0"/>
                </a:moveTo>
                <a:lnTo>
                  <a:pt x="0" y="98152"/>
                </a:lnTo>
                <a:lnTo>
                  <a:pt x="30099" y="83051"/>
                </a:lnTo>
                <a:lnTo>
                  <a:pt x="45148" y="67951"/>
                </a:lnTo>
                <a:lnTo>
                  <a:pt x="45148" y="30200"/>
                </a:lnTo>
                <a:lnTo>
                  <a:pt x="30099" y="1510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29216" y="3016290"/>
            <a:ext cx="1986914" cy="98425"/>
          </a:xfrm>
          <a:custGeom>
            <a:avLst/>
            <a:gdLst/>
            <a:ahLst/>
            <a:cxnLst/>
            <a:rect l="l" t="t" r="r" b="b"/>
            <a:pathLst>
              <a:path w="1986915" h="98425">
                <a:moveTo>
                  <a:pt x="0" y="98149"/>
                </a:moveTo>
                <a:lnTo>
                  <a:pt x="1986581" y="98149"/>
                </a:lnTo>
                <a:lnTo>
                  <a:pt x="1986581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83754" y="3016287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45462" y="0"/>
                </a:moveTo>
                <a:lnTo>
                  <a:pt x="22574" y="7550"/>
                </a:lnTo>
                <a:lnTo>
                  <a:pt x="7524" y="15100"/>
                </a:lnTo>
                <a:lnTo>
                  <a:pt x="0" y="30200"/>
                </a:lnTo>
                <a:lnTo>
                  <a:pt x="0" y="67951"/>
                </a:lnTo>
                <a:lnTo>
                  <a:pt x="7524" y="83051"/>
                </a:lnTo>
                <a:lnTo>
                  <a:pt x="22574" y="90602"/>
                </a:lnTo>
                <a:lnTo>
                  <a:pt x="45462" y="98152"/>
                </a:lnTo>
                <a:lnTo>
                  <a:pt x="4546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011645" y="3522148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19" h="98425">
                <a:moveTo>
                  <a:pt x="45336" y="0"/>
                </a:moveTo>
                <a:lnTo>
                  <a:pt x="15112" y="15100"/>
                </a:lnTo>
                <a:lnTo>
                  <a:pt x="7556" y="30200"/>
                </a:lnTo>
                <a:lnTo>
                  <a:pt x="0" y="52851"/>
                </a:lnTo>
                <a:lnTo>
                  <a:pt x="15112" y="83051"/>
                </a:lnTo>
                <a:lnTo>
                  <a:pt x="30224" y="98152"/>
                </a:lnTo>
                <a:lnTo>
                  <a:pt x="45336" y="98152"/>
                </a:lnTo>
                <a:lnTo>
                  <a:pt x="45336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056982" y="3522152"/>
            <a:ext cx="1986914" cy="98425"/>
          </a:xfrm>
          <a:custGeom>
            <a:avLst/>
            <a:gdLst/>
            <a:ahLst/>
            <a:cxnLst/>
            <a:rect l="l" t="t" r="r" b="b"/>
            <a:pathLst>
              <a:path w="1986914" h="98425">
                <a:moveTo>
                  <a:pt x="0" y="98149"/>
                </a:moveTo>
                <a:lnTo>
                  <a:pt x="1986581" y="98149"/>
                </a:lnTo>
                <a:lnTo>
                  <a:pt x="1986581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043563" y="3522148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0" y="0"/>
                </a:moveTo>
                <a:lnTo>
                  <a:pt x="0" y="98152"/>
                </a:lnTo>
                <a:lnTo>
                  <a:pt x="22637" y="98152"/>
                </a:lnTo>
                <a:lnTo>
                  <a:pt x="37749" y="83051"/>
                </a:lnTo>
                <a:lnTo>
                  <a:pt x="45305" y="67951"/>
                </a:lnTo>
                <a:lnTo>
                  <a:pt x="45305" y="30200"/>
                </a:lnTo>
                <a:lnTo>
                  <a:pt x="37749" y="15100"/>
                </a:lnTo>
                <a:lnTo>
                  <a:pt x="22637" y="755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815766" y="3522148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0" y="0"/>
                </a:moveTo>
                <a:lnTo>
                  <a:pt x="0" y="98152"/>
                </a:lnTo>
                <a:lnTo>
                  <a:pt x="15049" y="98152"/>
                </a:lnTo>
                <a:lnTo>
                  <a:pt x="45148" y="67951"/>
                </a:lnTo>
                <a:lnTo>
                  <a:pt x="45148" y="30200"/>
                </a:lnTo>
                <a:lnTo>
                  <a:pt x="30099" y="1510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29216" y="3522152"/>
            <a:ext cx="1986914" cy="98425"/>
          </a:xfrm>
          <a:custGeom>
            <a:avLst/>
            <a:gdLst/>
            <a:ahLst/>
            <a:cxnLst/>
            <a:rect l="l" t="t" r="r" b="b"/>
            <a:pathLst>
              <a:path w="1986915" h="98425">
                <a:moveTo>
                  <a:pt x="0" y="98149"/>
                </a:moveTo>
                <a:lnTo>
                  <a:pt x="1986581" y="98149"/>
                </a:lnTo>
                <a:lnTo>
                  <a:pt x="1986581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783754" y="3522148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45462" y="0"/>
                </a:moveTo>
                <a:lnTo>
                  <a:pt x="22574" y="7550"/>
                </a:lnTo>
                <a:lnTo>
                  <a:pt x="7524" y="15100"/>
                </a:lnTo>
                <a:lnTo>
                  <a:pt x="0" y="30200"/>
                </a:lnTo>
                <a:lnTo>
                  <a:pt x="0" y="67951"/>
                </a:lnTo>
                <a:lnTo>
                  <a:pt x="7524" y="83051"/>
                </a:lnTo>
                <a:lnTo>
                  <a:pt x="22574" y="98152"/>
                </a:lnTo>
                <a:lnTo>
                  <a:pt x="45462" y="98152"/>
                </a:lnTo>
                <a:lnTo>
                  <a:pt x="4546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011645" y="4035529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19" h="90804">
                <a:moveTo>
                  <a:pt x="45336" y="0"/>
                </a:moveTo>
                <a:lnTo>
                  <a:pt x="30224" y="0"/>
                </a:lnTo>
                <a:lnTo>
                  <a:pt x="15112" y="15100"/>
                </a:lnTo>
                <a:lnTo>
                  <a:pt x="0" y="45301"/>
                </a:lnTo>
                <a:lnTo>
                  <a:pt x="15112" y="75501"/>
                </a:lnTo>
                <a:lnTo>
                  <a:pt x="30224" y="90602"/>
                </a:lnTo>
                <a:lnTo>
                  <a:pt x="45336" y="90602"/>
                </a:lnTo>
                <a:lnTo>
                  <a:pt x="45336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056982" y="4035532"/>
            <a:ext cx="1986914" cy="90805"/>
          </a:xfrm>
          <a:custGeom>
            <a:avLst/>
            <a:gdLst/>
            <a:ahLst/>
            <a:cxnLst/>
            <a:rect l="l" t="t" r="r" b="b"/>
            <a:pathLst>
              <a:path w="1986914" h="90804">
                <a:moveTo>
                  <a:pt x="0" y="90598"/>
                </a:moveTo>
                <a:lnTo>
                  <a:pt x="1986581" y="90598"/>
                </a:lnTo>
                <a:lnTo>
                  <a:pt x="1986581" y="0"/>
                </a:lnTo>
                <a:lnTo>
                  <a:pt x="0" y="0"/>
                </a:lnTo>
                <a:lnTo>
                  <a:pt x="0" y="90598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043563" y="4035529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4">
                <a:moveTo>
                  <a:pt x="22637" y="0"/>
                </a:moveTo>
                <a:lnTo>
                  <a:pt x="0" y="0"/>
                </a:lnTo>
                <a:lnTo>
                  <a:pt x="0" y="90602"/>
                </a:lnTo>
                <a:lnTo>
                  <a:pt x="22637" y="90602"/>
                </a:lnTo>
                <a:lnTo>
                  <a:pt x="37749" y="75501"/>
                </a:lnTo>
                <a:lnTo>
                  <a:pt x="45305" y="60401"/>
                </a:lnTo>
                <a:lnTo>
                  <a:pt x="45305" y="30200"/>
                </a:lnTo>
                <a:lnTo>
                  <a:pt x="37749" y="15100"/>
                </a:lnTo>
                <a:lnTo>
                  <a:pt x="2263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815766" y="4035529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4">
                <a:moveTo>
                  <a:pt x="15049" y="0"/>
                </a:moveTo>
                <a:lnTo>
                  <a:pt x="0" y="0"/>
                </a:lnTo>
                <a:lnTo>
                  <a:pt x="0" y="90602"/>
                </a:lnTo>
                <a:lnTo>
                  <a:pt x="15049" y="90602"/>
                </a:lnTo>
                <a:lnTo>
                  <a:pt x="45148" y="60401"/>
                </a:lnTo>
                <a:lnTo>
                  <a:pt x="45148" y="30200"/>
                </a:lnTo>
                <a:lnTo>
                  <a:pt x="15049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829216" y="4035532"/>
            <a:ext cx="1986914" cy="90805"/>
          </a:xfrm>
          <a:custGeom>
            <a:avLst/>
            <a:gdLst/>
            <a:ahLst/>
            <a:cxnLst/>
            <a:rect l="l" t="t" r="r" b="b"/>
            <a:pathLst>
              <a:path w="1986915" h="90804">
                <a:moveTo>
                  <a:pt x="0" y="90598"/>
                </a:moveTo>
                <a:lnTo>
                  <a:pt x="1986581" y="90598"/>
                </a:lnTo>
                <a:lnTo>
                  <a:pt x="1986581" y="0"/>
                </a:lnTo>
                <a:lnTo>
                  <a:pt x="0" y="0"/>
                </a:lnTo>
                <a:lnTo>
                  <a:pt x="0" y="90598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783754" y="4035529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4">
                <a:moveTo>
                  <a:pt x="45462" y="0"/>
                </a:moveTo>
                <a:lnTo>
                  <a:pt x="22574" y="0"/>
                </a:lnTo>
                <a:lnTo>
                  <a:pt x="7524" y="15100"/>
                </a:lnTo>
                <a:lnTo>
                  <a:pt x="0" y="30200"/>
                </a:lnTo>
                <a:lnTo>
                  <a:pt x="0" y="60401"/>
                </a:lnTo>
                <a:lnTo>
                  <a:pt x="7524" y="75501"/>
                </a:lnTo>
                <a:lnTo>
                  <a:pt x="22574" y="90602"/>
                </a:lnTo>
                <a:lnTo>
                  <a:pt x="45462" y="90602"/>
                </a:lnTo>
                <a:lnTo>
                  <a:pt x="4546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011645" y="4541391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19" h="90804">
                <a:moveTo>
                  <a:pt x="45336" y="0"/>
                </a:moveTo>
                <a:lnTo>
                  <a:pt x="30224" y="0"/>
                </a:lnTo>
                <a:lnTo>
                  <a:pt x="15112" y="15100"/>
                </a:lnTo>
                <a:lnTo>
                  <a:pt x="0" y="45301"/>
                </a:lnTo>
                <a:lnTo>
                  <a:pt x="15112" y="75501"/>
                </a:lnTo>
                <a:lnTo>
                  <a:pt x="30224" y="90602"/>
                </a:lnTo>
                <a:lnTo>
                  <a:pt x="45336" y="90602"/>
                </a:lnTo>
                <a:lnTo>
                  <a:pt x="45336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056982" y="4541394"/>
            <a:ext cx="1986914" cy="90805"/>
          </a:xfrm>
          <a:custGeom>
            <a:avLst/>
            <a:gdLst/>
            <a:ahLst/>
            <a:cxnLst/>
            <a:rect l="l" t="t" r="r" b="b"/>
            <a:pathLst>
              <a:path w="1986914" h="90804">
                <a:moveTo>
                  <a:pt x="0" y="90598"/>
                </a:moveTo>
                <a:lnTo>
                  <a:pt x="1986581" y="90598"/>
                </a:lnTo>
                <a:lnTo>
                  <a:pt x="1986581" y="0"/>
                </a:lnTo>
                <a:lnTo>
                  <a:pt x="0" y="0"/>
                </a:lnTo>
                <a:lnTo>
                  <a:pt x="0" y="90598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043563" y="4541391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4">
                <a:moveTo>
                  <a:pt x="22637" y="0"/>
                </a:moveTo>
                <a:lnTo>
                  <a:pt x="0" y="0"/>
                </a:lnTo>
                <a:lnTo>
                  <a:pt x="0" y="90602"/>
                </a:lnTo>
                <a:lnTo>
                  <a:pt x="22637" y="90602"/>
                </a:lnTo>
                <a:lnTo>
                  <a:pt x="37749" y="75501"/>
                </a:lnTo>
                <a:lnTo>
                  <a:pt x="45305" y="60401"/>
                </a:lnTo>
                <a:lnTo>
                  <a:pt x="45305" y="30200"/>
                </a:lnTo>
                <a:lnTo>
                  <a:pt x="37749" y="15100"/>
                </a:lnTo>
                <a:lnTo>
                  <a:pt x="2263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815766" y="4541391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4">
                <a:moveTo>
                  <a:pt x="15049" y="0"/>
                </a:moveTo>
                <a:lnTo>
                  <a:pt x="0" y="0"/>
                </a:lnTo>
                <a:lnTo>
                  <a:pt x="0" y="90602"/>
                </a:lnTo>
                <a:lnTo>
                  <a:pt x="15049" y="90602"/>
                </a:lnTo>
                <a:lnTo>
                  <a:pt x="45148" y="60401"/>
                </a:lnTo>
                <a:lnTo>
                  <a:pt x="45148" y="30200"/>
                </a:lnTo>
                <a:lnTo>
                  <a:pt x="15049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29216" y="4541394"/>
            <a:ext cx="1986914" cy="90805"/>
          </a:xfrm>
          <a:custGeom>
            <a:avLst/>
            <a:gdLst/>
            <a:ahLst/>
            <a:cxnLst/>
            <a:rect l="l" t="t" r="r" b="b"/>
            <a:pathLst>
              <a:path w="1986915" h="90804">
                <a:moveTo>
                  <a:pt x="0" y="90598"/>
                </a:moveTo>
                <a:lnTo>
                  <a:pt x="1986581" y="90598"/>
                </a:lnTo>
                <a:lnTo>
                  <a:pt x="1986581" y="0"/>
                </a:lnTo>
                <a:lnTo>
                  <a:pt x="0" y="0"/>
                </a:lnTo>
                <a:lnTo>
                  <a:pt x="0" y="90598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783754" y="4541391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4">
                <a:moveTo>
                  <a:pt x="45462" y="0"/>
                </a:moveTo>
                <a:lnTo>
                  <a:pt x="22574" y="0"/>
                </a:lnTo>
                <a:lnTo>
                  <a:pt x="7524" y="15100"/>
                </a:lnTo>
                <a:lnTo>
                  <a:pt x="0" y="30200"/>
                </a:lnTo>
                <a:lnTo>
                  <a:pt x="0" y="60401"/>
                </a:lnTo>
                <a:lnTo>
                  <a:pt x="7524" y="75501"/>
                </a:lnTo>
                <a:lnTo>
                  <a:pt x="22574" y="90602"/>
                </a:lnTo>
                <a:lnTo>
                  <a:pt x="45462" y="90602"/>
                </a:lnTo>
                <a:lnTo>
                  <a:pt x="4546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043563" y="5047227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4">
                <a:moveTo>
                  <a:pt x="22637" y="0"/>
                </a:moveTo>
                <a:lnTo>
                  <a:pt x="0" y="0"/>
                </a:lnTo>
                <a:lnTo>
                  <a:pt x="0" y="90598"/>
                </a:lnTo>
                <a:lnTo>
                  <a:pt x="22637" y="90598"/>
                </a:lnTo>
                <a:lnTo>
                  <a:pt x="37749" y="83048"/>
                </a:lnTo>
                <a:lnTo>
                  <a:pt x="45305" y="60398"/>
                </a:lnTo>
                <a:lnTo>
                  <a:pt x="45305" y="30197"/>
                </a:lnTo>
                <a:lnTo>
                  <a:pt x="37749" y="15097"/>
                </a:lnTo>
                <a:lnTo>
                  <a:pt x="2263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026757" y="5047227"/>
            <a:ext cx="2017395" cy="90805"/>
          </a:xfrm>
          <a:custGeom>
            <a:avLst/>
            <a:gdLst/>
            <a:ahLst/>
            <a:cxnLst/>
            <a:rect l="l" t="t" r="r" b="b"/>
            <a:pathLst>
              <a:path w="2017395" h="90804">
                <a:moveTo>
                  <a:pt x="0" y="75498"/>
                </a:moveTo>
                <a:lnTo>
                  <a:pt x="15112" y="90598"/>
                </a:lnTo>
                <a:lnTo>
                  <a:pt x="30224" y="90598"/>
                </a:lnTo>
                <a:lnTo>
                  <a:pt x="0" y="75498"/>
                </a:lnTo>
                <a:close/>
              </a:path>
              <a:path w="2017395" h="90804">
                <a:moveTo>
                  <a:pt x="2016806" y="0"/>
                </a:moveTo>
                <a:lnTo>
                  <a:pt x="30224" y="0"/>
                </a:lnTo>
                <a:lnTo>
                  <a:pt x="0" y="75498"/>
                </a:lnTo>
                <a:lnTo>
                  <a:pt x="30224" y="90598"/>
                </a:lnTo>
                <a:lnTo>
                  <a:pt x="2016806" y="90598"/>
                </a:lnTo>
                <a:lnTo>
                  <a:pt x="2016806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792610" y="4813165"/>
            <a:ext cx="302260" cy="309880"/>
          </a:xfrm>
          <a:custGeom>
            <a:avLst/>
            <a:gdLst/>
            <a:ahLst/>
            <a:cxnLst/>
            <a:rect l="l" t="t" r="r" b="b"/>
            <a:pathLst>
              <a:path w="302260" h="309879">
                <a:moveTo>
                  <a:pt x="90642" y="0"/>
                </a:moveTo>
                <a:lnTo>
                  <a:pt x="22637" y="0"/>
                </a:lnTo>
                <a:lnTo>
                  <a:pt x="22637" y="60413"/>
                </a:lnTo>
                <a:lnTo>
                  <a:pt x="234147" y="309560"/>
                </a:lnTo>
                <a:lnTo>
                  <a:pt x="302121" y="249158"/>
                </a:lnTo>
                <a:lnTo>
                  <a:pt x="90642" y="0"/>
                </a:lnTo>
                <a:close/>
              </a:path>
              <a:path w="302260" h="309879">
                <a:moveTo>
                  <a:pt x="22637" y="0"/>
                </a:moveTo>
                <a:lnTo>
                  <a:pt x="0" y="30200"/>
                </a:lnTo>
                <a:lnTo>
                  <a:pt x="22637" y="60413"/>
                </a:lnTo>
                <a:lnTo>
                  <a:pt x="2263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815247" y="4556491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60" h="317500">
                <a:moveTo>
                  <a:pt x="279484" y="0"/>
                </a:moveTo>
                <a:lnTo>
                  <a:pt x="211509" y="0"/>
                </a:lnTo>
                <a:lnTo>
                  <a:pt x="0" y="256674"/>
                </a:lnTo>
                <a:lnTo>
                  <a:pt x="68005" y="317088"/>
                </a:lnTo>
                <a:lnTo>
                  <a:pt x="279484" y="60401"/>
                </a:lnTo>
                <a:lnTo>
                  <a:pt x="279484" y="0"/>
                </a:lnTo>
                <a:close/>
              </a:path>
              <a:path w="302260" h="317500">
                <a:moveTo>
                  <a:pt x="279484" y="0"/>
                </a:moveTo>
                <a:lnTo>
                  <a:pt x="279484" y="60401"/>
                </a:lnTo>
                <a:lnTo>
                  <a:pt x="302152" y="30200"/>
                </a:lnTo>
                <a:lnTo>
                  <a:pt x="279484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792610" y="4299785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60" h="317500">
                <a:moveTo>
                  <a:pt x="90642" y="0"/>
                </a:moveTo>
                <a:lnTo>
                  <a:pt x="22637" y="0"/>
                </a:lnTo>
                <a:lnTo>
                  <a:pt x="22637" y="60401"/>
                </a:lnTo>
                <a:lnTo>
                  <a:pt x="234147" y="317107"/>
                </a:lnTo>
                <a:lnTo>
                  <a:pt x="302121" y="256705"/>
                </a:lnTo>
                <a:lnTo>
                  <a:pt x="90642" y="0"/>
                </a:lnTo>
                <a:close/>
              </a:path>
              <a:path w="302260" h="317500">
                <a:moveTo>
                  <a:pt x="22637" y="0"/>
                </a:moveTo>
                <a:lnTo>
                  <a:pt x="0" y="30200"/>
                </a:lnTo>
                <a:lnTo>
                  <a:pt x="22637" y="60401"/>
                </a:lnTo>
                <a:lnTo>
                  <a:pt x="2263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815247" y="4050629"/>
            <a:ext cx="302260" cy="309880"/>
          </a:xfrm>
          <a:custGeom>
            <a:avLst/>
            <a:gdLst/>
            <a:ahLst/>
            <a:cxnLst/>
            <a:rect l="l" t="t" r="r" b="b"/>
            <a:pathLst>
              <a:path w="302260" h="309879">
                <a:moveTo>
                  <a:pt x="279484" y="0"/>
                </a:moveTo>
                <a:lnTo>
                  <a:pt x="211509" y="0"/>
                </a:lnTo>
                <a:lnTo>
                  <a:pt x="0" y="249155"/>
                </a:lnTo>
                <a:lnTo>
                  <a:pt x="68005" y="309557"/>
                </a:lnTo>
                <a:lnTo>
                  <a:pt x="279484" y="60401"/>
                </a:lnTo>
                <a:lnTo>
                  <a:pt x="279484" y="0"/>
                </a:lnTo>
                <a:close/>
              </a:path>
              <a:path w="302260" h="309879">
                <a:moveTo>
                  <a:pt x="279484" y="0"/>
                </a:moveTo>
                <a:lnTo>
                  <a:pt x="279484" y="60401"/>
                </a:lnTo>
                <a:lnTo>
                  <a:pt x="302152" y="30200"/>
                </a:lnTo>
                <a:lnTo>
                  <a:pt x="279484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792610" y="3793955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60" h="317500">
                <a:moveTo>
                  <a:pt x="90642" y="0"/>
                </a:moveTo>
                <a:lnTo>
                  <a:pt x="22637" y="0"/>
                </a:lnTo>
                <a:lnTo>
                  <a:pt x="22637" y="60401"/>
                </a:lnTo>
                <a:lnTo>
                  <a:pt x="234147" y="317075"/>
                </a:lnTo>
                <a:lnTo>
                  <a:pt x="302121" y="256674"/>
                </a:lnTo>
                <a:lnTo>
                  <a:pt x="90642" y="0"/>
                </a:lnTo>
                <a:close/>
              </a:path>
              <a:path w="302260" h="317500">
                <a:moveTo>
                  <a:pt x="22637" y="0"/>
                </a:moveTo>
                <a:lnTo>
                  <a:pt x="0" y="30200"/>
                </a:lnTo>
                <a:lnTo>
                  <a:pt x="22637" y="60401"/>
                </a:lnTo>
                <a:lnTo>
                  <a:pt x="2263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815247" y="3544799"/>
            <a:ext cx="302260" cy="309880"/>
          </a:xfrm>
          <a:custGeom>
            <a:avLst/>
            <a:gdLst/>
            <a:ahLst/>
            <a:cxnLst/>
            <a:rect l="l" t="t" r="r" b="b"/>
            <a:pathLst>
              <a:path w="302260" h="309879">
                <a:moveTo>
                  <a:pt x="279484" y="0"/>
                </a:moveTo>
                <a:lnTo>
                  <a:pt x="211509" y="0"/>
                </a:lnTo>
                <a:lnTo>
                  <a:pt x="0" y="249155"/>
                </a:lnTo>
                <a:lnTo>
                  <a:pt x="68005" y="309557"/>
                </a:lnTo>
                <a:lnTo>
                  <a:pt x="279484" y="60401"/>
                </a:lnTo>
                <a:lnTo>
                  <a:pt x="279484" y="0"/>
                </a:lnTo>
                <a:close/>
              </a:path>
              <a:path w="302260" h="309879">
                <a:moveTo>
                  <a:pt x="279484" y="0"/>
                </a:moveTo>
                <a:lnTo>
                  <a:pt x="279484" y="60401"/>
                </a:lnTo>
                <a:lnTo>
                  <a:pt x="302152" y="30200"/>
                </a:lnTo>
                <a:lnTo>
                  <a:pt x="279484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792610" y="3288093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60" h="317500">
                <a:moveTo>
                  <a:pt x="90642" y="0"/>
                </a:moveTo>
                <a:lnTo>
                  <a:pt x="22637" y="0"/>
                </a:lnTo>
                <a:lnTo>
                  <a:pt x="22637" y="60401"/>
                </a:lnTo>
                <a:lnTo>
                  <a:pt x="234147" y="317107"/>
                </a:lnTo>
                <a:lnTo>
                  <a:pt x="302121" y="256705"/>
                </a:lnTo>
                <a:lnTo>
                  <a:pt x="90642" y="0"/>
                </a:lnTo>
                <a:close/>
              </a:path>
              <a:path w="302260" h="317500">
                <a:moveTo>
                  <a:pt x="22637" y="0"/>
                </a:moveTo>
                <a:lnTo>
                  <a:pt x="0" y="30200"/>
                </a:lnTo>
                <a:lnTo>
                  <a:pt x="22637" y="60401"/>
                </a:lnTo>
                <a:lnTo>
                  <a:pt x="2263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815247" y="3038937"/>
            <a:ext cx="302260" cy="309880"/>
          </a:xfrm>
          <a:custGeom>
            <a:avLst/>
            <a:gdLst/>
            <a:ahLst/>
            <a:cxnLst/>
            <a:rect l="l" t="t" r="r" b="b"/>
            <a:pathLst>
              <a:path w="302260" h="309879">
                <a:moveTo>
                  <a:pt x="279484" y="0"/>
                </a:moveTo>
                <a:lnTo>
                  <a:pt x="211509" y="0"/>
                </a:lnTo>
                <a:lnTo>
                  <a:pt x="0" y="249155"/>
                </a:lnTo>
                <a:lnTo>
                  <a:pt x="68005" y="309557"/>
                </a:lnTo>
                <a:lnTo>
                  <a:pt x="279484" y="60401"/>
                </a:lnTo>
                <a:lnTo>
                  <a:pt x="279484" y="0"/>
                </a:lnTo>
                <a:close/>
              </a:path>
              <a:path w="302260" h="309879">
                <a:moveTo>
                  <a:pt x="279484" y="0"/>
                </a:moveTo>
                <a:lnTo>
                  <a:pt x="279484" y="60401"/>
                </a:lnTo>
                <a:lnTo>
                  <a:pt x="302152" y="30200"/>
                </a:lnTo>
                <a:lnTo>
                  <a:pt x="279484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792610" y="2782263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60" h="317500">
                <a:moveTo>
                  <a:pt x="90642" y="0"/>
                </a:moveTo>
                <a:lnTo>
                  <a:pt x="22637" y="0"/>
                </a:lnTo>
                <a:lnTo>
                  <a:pt x="22637" y="60401"/>
                </a:lnTo>
                <a:lnTo>
                  <a:pt x="234147" y="317075"/>
                </a:lnTo>
                <a:lnTo>
                  <a:pt x="302121" y="256674"/>
                </a:lnTo>
                <a:lnTo>
                  <a:pt x="90642" y="0"/>
                </a:lnTo>
                <a:close/>
              </a:path>
              <a:path w="302260" h="317500">
                <a:moveTo>
                  <a:pt x="22637" y="0"/>
                </a:moveTo>
                <a:lnTo>
                  <a:pt x="0" y="30200"/>
                </a:lnTo>
                <a:lnTo>
                  <a:pt x="22637" y="60401"/>
                </a:lnTo>
                <a:lnTo>
                  <a:pt x="2263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815247" y="2525557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60" h="317500">
                <a:moveTo>
                  <a:pt x="279484" y="0"/>
                </a:moveTo>
                <a:lnTo>
                  <a:pt x="211509" y="0"/>
                </a:lnTo>
                <a:lnTo>
                  <a:pt x="0" y="256705"/>
                </a:lnTo>
                <a:lnTo>
                  <a:pt x="68005" y="317107"/>
                </a:lnTo>
                <a:lnTo>
                  <a:pt x="279484" y="67951"/>
                </a:lnTo>
                <a:lnTo>
                  <a:pt x="279484" y="0"/>
                </a:lnTo>
                <a:close/>
              </a:path>
              <a:path w="302260" h="317500">
                <a:moveTo>
                  <a:pt x="279484" y="0"/>
                </a:moveTo>
                <a:lnTo>
                  <a:pt x="279484" y="67951"/>
                </a:lnTo>
                <a:lnTo>
                  <a:pt x="302152" y="30200"/>
                </a:lnTo>
                <a:lnTo>
                  <a:pt x="279484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815247" y="2261301"/>
            <a:ext cx="280035" cy="332740"/>
          </a:xfrm>
          <a:custGeom>
            <a:avLst/>
            <a:gdLst/>
            <a:ahLst/>
            <a:cxnLst/>
            <a:rect l="l" t="t" r="r" b="b"/>
            <a:pathLst>
              <a:path w="280035" h="332739">
                <a:moveTo>
                  <a:pt x="37780" y="0"/>
                </a:moveTo>
                <a:lnTo>
                  <a:pt x="0" y="75501"/>
                </a:lnTo>
                <a:lnTo>
                  <a:pt x="211509" y="332207"/>
                </a:lnTo>
                <a:lnTo>
                  <a:pt x="279484" y="264256"/>
                </a:lnTo>
                <a:lnTo>
                  <a:pt x="68005" y="15100"/>
                </a:lnTo>
                <a:lnTo>
                  <a:pt x="37780" y="0"/>
                </a:lnTo>
                <a:close/>
              </a:path>
              <a:path w="280035" h="332739">
                <a:moveTo>
                  <a:pt x="60449" y="0"/>
                </a:moveTo>
                <a:lnTo>
                  <a:pt x="37780" y="0"/>
                </a:lnTo>
                <a:lnTo>
                  <a:pt x="68005" y="15100"/>
                </a:lnTo>
                <a:lnTo>
                  <a:pt x="60449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226089" y="2261304"/>
            <a:ext cx="627380" cy="90805"/>
          </a:xfrm>
          <a:custGeom>
            <a:avLst/>
            <a:gdLst/>
            <a:ahLst/>
            <a:cxnLst/>
            <a:rect l="l" t="t" r="r" b="b"/>
            <a:pathLst>
              <a:path w="627380" h="90805">
                <a:moveTo>
                  <a:pt x="0" y="90598"/>
                </a:moveTo>
                <a:lnTo>
                  <a:pt x="626942" y="90598"/>
                </a:lnTo>
                <a:lnTo>
                  <a:pt x="626942" y="0"/>
                </a:lnTo>
                <a:lnTo>
                  <a:pt x="0" y="0"/>
                </a:lnTo>
                <a:lnTo>
                  <a:pt x="0" y="90598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180768" y="2261301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19" h="90805">
                <a:moveTo>
                  <a:pt x="45321" y="0"/>
                </a:moveTo>
                <a:lnTo>
                  <a:pt x="22659" y="0"/>
                </a:lnTo>
                <a:lnTo>
                  <a:pt x="7553" y="15100"/>
                </a:lnTo>
                <a:lnTo>
                  <a:pt x="0" y="30200"/>
                </a:lnTo>
                <a:lnTo>
                  <a:pt x="0" y="60401"/>
                </a:lnTo>
                <a:lnTo>
                  <a:pt x="7553" y="75501"/>
                </a:lnTo>
                <a:lnTo>
                  <a:pt x="22659" y="90602"/>
                </a:lnTo>
                <a:lnTo>
                  <a:pt x="45321" y="90602"/>
                </a:lnTo>
                <a:lnTo>
                  <a:pt x="45321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783754" y="5047227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4">
                <a:moveTo>
                  <a:pt x="45462" y="0"/>
                </a:moveTo>
                <a:lnTo>
                  <a:pt x="22574" y="0"/>
                </a:lnTo>
                <a:lnTo>
                  <a:pt x="7524" y="15097"/>
                </a:lnTo>
                <a:lnTo>
                  <a:pt x="0" y="30197"/>
                </a:lnTo>
                <a:lnTo>
                  <a:pt x="0" y="60398"/>
                </a:lnTo>
                <a:lnTo>
                  <a:pt x="7524" y="83048"/>
                </a:lnTo>
                <a:lnTo>
                  <a:pt x="22574" y="90598"/>
                </a:lnTo>
                <a:lnTo>
                  <a:pt x="45462" y="90598"/>
                </a:lnTo>
                <a:lnTo>
                  <a:pt x="4546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829216" y="5047227"/>
            <a:ext cx="2016760" cy="90805"/>
          </a:xfrm>
          <a:custGeom>
            <a:avLst/>
            <a:gdLst/>
            <a:ahLst/>
            <a:cxnLst/>
            <a:rect l="l" t="t" r="r" b="b"/>
            <a:pathLst>
              <a:path w="2016759" h="90804">
                <a:moveTo>
                  <a:pt x="1986550" y="0"/>
                </a:moveTo>
                <a:lnTo>
                  <a:pt x="0" y="0"/>
                </a:lnTo>
                <a:lnTo>
                  <a:pt x="0" y="90598"/>
                </a:lnTo>
                <a:lnTo>
                  <a:pt x="1986550" y="90598"/>
                </a:lnTo>
                <a:lnTo>
                  <a:pt x="2016649" y="75498"/>
                </a:lnTo>
                <a:lnTo>
                  <a:pt x="1986550" y="0"/>
                </a:lnTo>
                <a:close/>
              </a:path>
              <a:path w="2016759" h="90804">
                <a:moveTo>
                  <a:pt x="2016649" y="75498"/>
                </a:moveTo>
                <a:lnTo>
                  <a:pt x="1986550" y="90598"/>
                </a:lnTo>
                <a:lnTo>
                  <a:pt x="2009124" y="90598"/>
                </a:lnTo>
                <a:lnTo>
                  <a:pt x="2016649" y="75498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6777829" y="4813165"/>
            <a:ext cx="302260" cy="309880"/>
          </a:xfrm>
          <a:custGeom>
            <a:avLst/>
            <a:gdLst/>
            <a:ahLst/>
            <a:cxnLst/>
            <a:rect l="l" t="t" r="r" b="b"/>
            <a:pathLst>
              <a:path w="302259" h="309879">
                <a:moveTo>
                  <a:pt x="279672" y="0"/>
                </a:moveTo>
                <a:lnTo>
                  <a:pt x="211635" y="0"/>
                </a:lnTo>
                <a:lnTo>
                  <a:pt x="0" y="249158"/>
                </a:lnTo>
                <a:lnTo>
                  <a:pt x="68036" y="309560"/>
                </a:lnTo>
                <a:lnTo>
                  <a:pt x="279672" y="60413"/>
                </a:lnTo>
                <a:lnTo>
                  <a:pt x="279672" y="0"/>
                </a:lnTo>
                <a:close/>
              </a:path>
              <a:path w="302259" h="309879">
                <a:moveTo>
                  <a:pt x="279672" y="0"/>
                </a:moveTo>
                <a:lnTo>
                  <a:pt x="279672" y="60413"/>
                </a:lnTo>
                <a:lnTo>
                  <a:pt x="302246" y="30200"/>
                </a:lnTo>
                <a:lnTo>
                  <a:pt x="27967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755255" y="4556491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59" h="317500">
                <a:moveTo>
                  <a:pt x="90611" y="0"/>
                </a:moveTo>
                <a:lnTo>
                  <a:pt x="22574" y="0"/>
                </a:lnTo>
                <a:lnTo>
                  <a:pt x="22574" y="60401"/>
                </a:lnTo>
                <a:lnTo>
                  <a:pt x="234209" y="317088"/>
                </a:lnTo>
                <a:lnTo>
                  <a:pt x="302246" y="256674"/>
                </a:lnTo>
                <a:lnTo>
                  <a:pt x="90611" y="0"/>
                </a:lnTo>
                <a:close/>
              </a:path>
              <a:path w="302259" h="317500">
                <a:moveTo>
                  <a:pt x="22574" y="0"/>
                </a:moveTo>
                <a:lnTo>
                  <a:pt x="0" y="30200"/>
                </a:lnTo>
                <a:lnTo>
                  <a:pt x="22574" y="60401"/>
                </a:lnTo>
                <a:lnTo>
                  <a:pt x="22574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777829" y="4299785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59" h="317500">
                <a:moveTo>
                  <a:pt x="279672" y="0"/>
                </a:moveTo>
                <a:lnTo>
                  <a:pt x="211635" y="0"/>
                </a:lnTo>
                <a:lnTo>
                  <a:pt x="0" y="256705"/>
                </a:lnTo>
                <a:lnTo>
                  <a:pt x="68036" y="317107"/>
                </a:lnTo>
                <a:lnTo>
                  <a:pt x="279672" y="67951"/>
                </a:lnTo>
                <a:lnTo>
                  <a:pt x="279672" y="0"/>
                </a:lnTo>
                <a:close/>
              </a:path>
              <a:path w="302259" h="317500">
                <a:moveTo>
                  <a:pt x="279672" y="0"/>
                </a:moveTo>
                <a:lnTo>
                  <a:pt x="279672" y="67951"/>
                </a:lnTo>
                <a:lnTo>
                  <a:pt x="302246" y="30200"/>
                </a:lnTo>
                <a:lnTo>
                  <a:pt x="27967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6755255" y="4050629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59" h="317500">
                <a:moveTo>
                  <a:pt x="90611" y="0"/>
                </a:moveTo>
                <a:lnTo>
                  <a:pt x="22574" y="0"/>
                </a:lnTo>
                <a:lnTo>
                  <a:pt x="22574" y="60401"/>
                </a:lnTo>
                <a:lnTo>
                  <a:pt x="234209" y="317107"/>
                </a:lnTo>
                <a:lnTo>
                  <a:pt x="302246" y="249155"/>
                </a:lnTo>
                <a:lnTo>
                  <a:pt x="90611" y="0"/>
                </a:lnTo>
                <a:close/>
              </a:path>
              <a:path w="302259" h="317500">
                <a:moveTo>
                  <a:pt x="22574" y="0"/>
                </a:moveTo>
                <a:lnTo>
                  <a:pt x="0" y="30200"/>
                </a:lnTo>
                <a:lnTo>
                  <a:pt x="22574" y="60401"/>
                </a:lnTo>
                <a:lnTo>
                  <a:pt x="22574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6777829" y="3793955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59" h="317500">
                <a:moveTo>
                  <a:pt x="279672" y="0"/>
                </a:moveTo>
                <a:lnTo>
                  <a:pt x="211635" y="0"/>
                </a:lnTo>
                <a:lnTo>
                  <a:pt x="0" y="256674"/>
                </a:lnTo>
                <a:lnTo>
                  <a:pt x="68036" y="317075"/>
                </a:lnTo>
                <a:lnTo>
                  <a:pt x="279672" y="60401"/>
                </a:lnTo>
                <a:lnTo>
                  <a:pt x="279672" y="0"/>
                </a:lnTo>
                <a:close/>
              </a:path>
              <a:path w="302259" h="317500">
                <a:moveTo>
                  <a:pt x="279672" y="0"/>
                </a:moveTo>
                <a:lnTo>
                  <a:pt x="279672" y="60401"/>
                </a:lnTo>
                <a:lnTo>
                  <a:pt x="302246" y="30200"/>
                </a:lnTo>
                <a:lnTo>
                  <a:pt x="27967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6755255" y="3544799"/>
            <a:ext cx="302260" cy="309880"/>
          </a:xfrm>
          <a:custGeom>
            <a:avLst/>
            <a:gdLst/>
            <a:ahLst/>
            <a:cxnLst/>
            <a:rect l="l" t="t" r="r" b="b"/>
            <a:pathLst>
              <a:path w="302259" h="309879">
                <a:moveTo>
                  <a:pt x="90611" y="0"/>
                </a:moveTo>
                <a:lnTo>
                  <a:pt x="22574" y="0"/>
                </a:lnTo>
                <a:lnTo>
                  <a:pt x="22574" y="60401"/>
                </a:lnTo>
                <a:lnTo>
                  <a:pt x="234209" y="309557"/>
                </a:lnTo>
                <a:lnTo>
                  <a:pt x="302246" y="249155"/>
                </a:lnTo>
                <a:lnTo>
                  <a:pt x="90611" y="0"/>
                </a:lnTo>
                <a:close/>
              </a:path>
              <a:path w="302259" h="309879">
                <a:moveTo>
                  <a:pt x="22574" y="0"/>
                </a:moveTo>
                <a:lnTo>
                  <a:pt x="0" y="30200"/>
                </a:lnTo>
                <a:lnTo>
                  <a:pt x="22574" y="60401"/>
                </a:lnTo>
                <a:lnTo>
                  <a:pt x="22574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6777829" y="3288093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59" h="317500">
                <a:moveTo>
                  <a:pt x="279672" y="0"/>
                </a:moveTo>
                <a:lnTo>
                  <a:pt x="211635" y="0"/>
                </a:lnTo>
                <a:lnTo>
                  <a:pt x="0" y="256705"/>
                </a:lnTo>
                <a:lnTo>
                  <a:pt x="68036" y="317107"/>
                </a:lnTo>
                <a:lnTo>
                  <a:pt x="279672" y="60401"/>
                </a:lnTo>
                <a:lnTo>
                  <a:pt x="279672" y="0"/>
                </a:lnTo>
                <a:close/>
              </a:path>
              <a:path w="302259" h="317500">
                <a:moveTo>
                  <a:pt x="279672" y="0"/>
                </a:moveTo>
                <a:lnTo>
                  <a:pt x="279672" y="60401"/>
                </a:lnTo>
                <a:lnTo>
                  <a:pt x="302246" y="30200"/>
                </a:lnTo>
                <a:lnTo>
                  <a:pt x="27967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6755255" y="3038937"/>
            <a:ext cx="302260" cy="309880"/>
          </a:xfrm>
          <a:custGeom>
            <a:avLst/>
            <a:gdLst/>
            <a:ahLst/>
            <a:cxnLst/>
            <a:rect l="l" t="t" r="r" b="b"/>
            <a:pathLst>
              <a:path w="302259" h="309879">
                <a:moveTo>
                  <a:pt x="90611" y="0"/>
                </a:moveTo>
                <a:lnTo>
                  <a:pt x="22574" y="0"/>
                </a:lnTo>
                <a:lnTo>
                  <a:pt x="22574" y="60401"/>
                </a:lnTo>
                <a:lnTo>
                  <a:pt x="234209" y="309557"/>
                </a:lnTo>
                <a:lnTo>
                  <a:pt x="302246" y="249155"/>
                </a:lnTo>
                <a:lnTo>
                  <a:pt x="90611" y="0"/>
                </a:lnTo>
                <a:close/>
              </a:path>
              <a:path w="302259" h="309879">
                <a:moveTo>
                  <a:pt x="22574" y="0"/>
                </a:moveTo>
                <a:lnTo>
                  <a:pt x="0" y="30200"/>
                </a:lnTo>
                <a:lnTo>
                  <a:pt x="22574" y="60401"/>
                </a:lnTo>
                <a:lnTo>
                  <a:pt x="22574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6777829" y="2782263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59" h="317500">
                <a:moveTo>
                  <a:pt x="279672" y="0"/>
                </a:moveTo>
                <a:lnTo>
                  <a:pt x="211635" y="0"/>
                </a:lnTo>
                <a:lnTo>
                  <a:pt x="0" y="256674"/>
                </a:lnTo>
                <a:lnTo>
                  <a:pt x="68036" y="317075"/>
                </a:lnTo>
                <a:lnTo>
                  <a:pt x="279672" y="60401"/>
                </a:lnTo>
                <a:lnTo>
                  <a:pt x="279672" y="0"/>
                </a:lnTo>
                <a:close/>
              </a:path>
              <a:path w="302259" h="317500">
                <a:moveTo>
                  <a:pt x="279672" y="0"/>
                </a:moveTo>
                <a:lnTo>
                  <a:pt x="279672" y="60401"/>
                </a:lnTo>
                <a:lnTo>
                  <a:pt x="302246" y="30200"/>
                </a:lnTo>
                <a:lnTo>
                  <a:pt x="27967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6755255" y="2525557"/>
            <a:ext cx="302260" cy="317500"/>
          </a:xfrm>
          <a:custGeom>
            <a:avLst/>
            <a:gdLst/>
            <a:ahLst/>
            <a:cxnLst/>
            <a:rect l="l" t="t" r="r" b="b"/>
            <a:pathLst>
              <a:path w="302259" h="317500">
                <a:moveTo>
                  <a:pt x="90611" y="0"/>
                </a:moveTo>
                <a:lnTo>
                  <a:pt x="22574" y="0"/>
                </a:lnTo>
                <a:lnTo>
                  <a:pt x="22574" y="67951"/>
                </a:lnTo>
                <a:lnTo>
                  <a:pt x="234209" y="317107"/>
                </a:lnTo>
                <a:lnTo>
                  <a:pt x="302246" y="256705"/>
                </a:lnTo>
                <a:lnTo>
                  <a:pt x="90611" y="0"/>
                </a:lnTo>
                <a:close/>
              </a:path>
              <a:path w="302259" h="317500">
                <a:moveTo>
                  <a:pt x="22574" y="0"/>
                </a:moveTo>
                <a:lnTo>
                  <a:pt x="0" y="30200"/>
                </a:lnTo>
                <a:lnTo>
                  <a:pt x="22574" y="67951"/>
                </a:lnTo>
                <a:lnTo>
                  <a:pt x="22574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777829" y="2261301"/>
            <a:ext cx="280035" cy="332740"/>
          </a:xfrm>
          <a:custGeom>
            <a:avLst/>
            <a:gdLst/>
            <a:ahLst/>
            <a:cxnLst/>
            <a:rect l="l" t="t" r="r" b="b"/>
            <a:pathLst>
              <a:path w="280034" h="332739">
                <a:moveTo>
                  <a:pt x="241734" y="0"/>
                </a:moveTo>
                <a:lnTo>
                  <a:pt x="211635" y="15100"/>
                </a:lnTo>
                <a:lnTo>
                  <a:pt x="0" y="264256"/>
                </a:lnTo>
                <a:lnTo>
                  <a:pt x="68036" y="332207"/>
                </a:lnTo>
                <a:lnTo>
                  <a:pt x="279672" y="75501"/>
                </a:lnTo>
                <a:lnTo>
                  <a:pt x="241734" y="0"/>
                </a:lnTo>
                <a:close/>
              </a:path>
              <a:path w="280034" h="332739">
                <a:moveTo>
                  <a:pt x="241734" y="0"/>
                </a:moveTo>
                <a:lnTo>
                  <a:pt x="226684" y="0"/>
                </a:lnTo>
                <a:lnTo>
                  <a:pt x="211635" y="15100"/>
                </a:lnTo>
                <a:lnTo>
                  <a:pt x="241734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7019563" y="2261304"/>
            <a:ext cx="680085" cy="90805"/>
          </a:xfrm>
          <a:custGeom>
            <a:avLst/>
            <a:gdLst/>
            <a:ahLst/>
            <a:cxnLst/>
            <a:rect l="l" t="t" r="r" b="b"/>
            <a:pathLst>
              <a:path w="680084" h="90805">
                <a:moveTo>
                  <a:pt x="0" y="90598"/>
                </a:moveTo>
                <a:lnTo>
                  <a:pt x="679803" y="90598"/>
                </a:lnTo>
                <a:lnTo>
                  <a:pt x="679803" y="0"/>
                </a:lnTo>
                <a:lnTo>
                  <a:pt x="0" y="0"/>
                </a:lnTo>
                <a:lnTo>
                  <a:pt x="0" y="90598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7699305" y="2261301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5">
                <a:moveTo>
                  <a:pt x="22887" y="0"/>
                </a:moveTo>
                <a:lnTo>
                  <a:pt x="0" y="0"/>
                </a:lnTo>
                <a:lnTo>
                  <a:pt x="0" y="90602"/>
                </a:lnTo>
                <a:lnTo>
                  <a:pt x="22887" y="90602"/>
                </a:lnTo>
                <a:lnTo>
                  <a:pt x="37937" y="75501"/>
                </a:lnTo>
                <a:lnTo>
                  <a:pt x="45462" y="60401"/>
                </a:lnTo>
                <a:lnTo>
                  <a:pt x="45462" y="30200"/>
                </a:lnTo>
                <a:lnTo>
                  <a:pt x="37937" y="15100"/>
                </a:lnTo>
                <a:lnTo>
                  <a:pt x="2288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180768" y="3272993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19" h="98425">
                <a:moveTo>
                  <a:pt x="45321" y="0"/>
                </a:moveTo>
                <a:lnTo>
                  <a:pt x="22659" y="0"/>
                </a:lnTo>
                <a:lnTo>
                  <a:pt x="7553" y="15100"/>
                </a:lnTo>
                <a:lnTo>
                  <a:pt x="0" y="30200"/>
                </a:lnTo>
                <a:lnTo>
                  <a:pt x="0" y="67951"/>
                </a:lnTo>
                <a:lnTo>
                  <a:pt x="7553" y="83051"/>
                </a:lnTo>
                <a:lnTo>
                  <a:pt x="22659" y="90602"/>
                </a:lnTo>
                <a:lnTo>
                  <a:pt x="45321" y="98152"/>
                </a:lnTo>
                <a:lnTo>
                  <a:pt x="45321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226089" y="3272996"/>
            <a:ext cx="627380" cy="98425"/>
          </a:xfrm>
          <a:custGeom>
            <a:avLst/>
            <a:gdLst/>
            <a:ahLst/>
            <a:cxnLst/>
            <a:rect l="l" t="t" r="r" b="b"/>
            <a:pathLst>
              <a:path w="627380" h="98425">
                <a:moveTo>
                  <a:pt x="0" y="98149"/>
                </a:moveTo>
                <a:lnTo>
                  <a:pt x="626942" y="98149"/>
                </a:lnTo>
                <a:lnTo>
                  <a:pt x="626942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853028" y="3272993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19" h="98425">
                <a:moveTo>
                  <a:pt x="15112" y="0"/>
                </a:moveTo>
                <a:lnTo>
                  <a:pt x="0" y="0"/>
                </a:lnTo>
                <a:lnTo>
                  <a:pt x="0" y="98152"/>
                </a:lnTo>
                <a:lnTo>
                  <a:pt x="30224" y="83051"/>
                </a:lnTo>
                <a:lnTo>
                  <a:pt x="45336" y="67951"/>
                </a:lnTo>
                <a:lnTo>
                  <a:pt x="45336" y="30200"/>
                </a:lnTo>
                <a:lnTo>
                  <a:pt x="15112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7699305" y="3272993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22887" y="0"/>
                </a:moveTo>
                <a:lnTo>
                  <a:pt x="0" y="0"/>
                </a:lnTo>
                <a:lnTo>
                  <a:pt x="0" y="98152"/>
                </a:lnTo>
                <a:lnTo>
                  <a:pt x="22887" y="90602"/>
                </a:lnTo>
                <a:lnTo>
                  <a:pt x="37937" y="83051"/>
                </a:lnTo>
                <a:lnTo>
                  <a:pt x="45462" y="67951"/>
                </a:lnTo>
                <a:lnTo>
                  <a:pt x="45462" y="30200"/>
                </a:lnTo>
                <a:lnTo>
                  <a:pt x="37937" y="15100"/>
                </a:lnTo>
                <a:lnTo>
                  <a:pt x="2288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7019563" y="3272996"/>
            <a:ext cx="680085" cy="98425"/>
          </a:xfrm>
          <a:custGeom>
            <a:avLst/>
            <a:gdLst/>
            <a:ahLst/>
            <a:cxnLst/>
            <a:rect l="l" t="t" r="r" b="b"/>
            <a:pathLst>
              <a:path w="680084" h="98425">
                <a:moveTo>
                  <a:pt x="0" y="98149"/>
                </a:moveTo>
                <a:lnTo>
                  <a:pt x="679803" y="98149"/>
                </a:lnTo>
                <a:lnTo>
                  <a:pt x="679803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6974415" y="3272993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45148" y="0"/>
                </a:moveTo>
                <a:lnTo>
                  <a:pt x="30099" y="0"/>
                </a:lnTo>
                <a:lnTo>
                  <a:pt x="15049" y="15100"/>
                </a:lnTo>
                <a:lnTo>
                  <a:pt x="0" y="45301"/>
                </a:lnTo>
                <a:lnTo>
                  <a:pt x="7524" y="67951"/>
                </a:lnTo>
                <a:lnTo>
                  <a:pt x="15049" y="83051"/>
                </a:lnTo>
                <a:lnTo>
                  <a:pt x="45148" y="98152"/>
                </a:lnTo>
                <a:lnTo>
                  <a:pt x="45148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180768" y="377885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19" h="98425">
                <a:moveTo>
                  <a:pt x="45321" y="0"/>
                </a:moveTo>
                <a:lnTo>
                  <a:pt x="22659" y="7550"/>
                </a:lnTo>
                <a:lnTo>
                  <a:pt x="7553" y="15100"/>
                </a:lnTo>
                <a:lnTo>
                  <a:pt x="0" y="30200"/>
                </a:lnTo>
                <a:lnTo>
                  <a:pt x="0" y="67951"/>
                </a:lnTo>
                <a:lnTo>
                  <a:pt x="7553" y="83051"/>
                </a:lnTo>
                <a:lnTo>
                  <a:pt x="22659" y="90602"/>
                </a:lnTo>
                <a:lnTo>
                  <a:pt x="45321" y="98152"/>
                </a:lnTo>
                <a:lnTo>
                  <a:pt x="45321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226089" y="3778858"/>
            <a:ext cx="627380" cy="98425"/>
          </a:xfrm>
          <a:custGeom>
            <a:avLst/>
            <a:gdLst/>
            <a:ahLst/>
            <a:cxnLst/>
            <a:rect l="l" t="t" r="r" b="b"/>
            <a:pathLst>
              <a:path w="627380" h="98425">
                <a:moveTo>
                  <a:pt x="0" y="98149"/>
                </a:moveTo>
                <a:lnTo>
                  <a:pt x="626942" y="98149"/>
                </a:lnTo>
                <a:lnTo>
                  <a:pt x="626942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853028" y="377885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19" h="98425">
                <a:moveTo>
                  <a:pt x="0" y="0"/>
                </a:moveTo>
                <a:lnTo>
                  <a:pt x="0" y="98152"/>
                </a:lnTo>
                <a:lnTo>
                  <a:pt x="30224" y="83051"/>
                </a:lnTo>
                <a:lnTo>
                  <a:pt x="45336" y="67951"/>
                </a:lnTo>
                <a:lnTo>
                  <a:pt x="45336" y="30200"/>
                </a:lnTo>
                <a:lnTo>
                  <a:pt x="30224" y="1510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7699305" y="377885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0" y="0"/>
                </a:moveTo>
                <a:lnTo>
                  <a:pt x="0" y="98152"/>
                </a:lnTo>
                <a:lnTo>
                  <a:pt x="22887" y="90602"/>
                </a:lnTo>
                <a:lnTo>
                  <a:pt x="37937" y="83051"/>
                </a:lnTo>
                <a:lnTo>
                  <a:pt x="45462" y="67951"/>
                </a:lnTo>
                <a:lnTo>
                  <a:pt x="45462" y="30200"/>
                </a:lnTo>
                <a:lnTo>
                  <a:pt x="37937" y="15100"/>
                </a:lnTo>
                <a:lnTo>
                  <a:pt x="22887" y="755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7019563" y="3778858"/>
            <a:ext cx="680085" cy="98425"/>
          </a:xfrm>
          <a:custGeom>
            <a:avLst/>
            <a:gdLst/>
            <a:ahLst/>
            <a:cxnLst/>
            <a:rect l="l" t="t" r="r" b="b"/>
            <a:pathLst>
              <a:path w="680084" h="98425">
                <a:moveTo>
                  <a:pt x="0" y="98149"/>
                </a:moveTo>
                <a:lnTo>
                  <a:pt x="679803" y="98149"/>
                </a:lnTo>
                <a:lnTo>
                  <a:pt x="679803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6974415" y="377885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45148" y="0"/>
                </a:moveTo>
                <a:lnTo>
                  <a:pt x="15049" y="15100"/>
                </a:lnTo>
                <a:lnTo>
                  <a:pt x="0" y="45301"/>
                </a:lnTo>
                <a:lnTo>
                  <a:pt x="7524" y="67951"/>
                </a:lnTo>
                <a:lnTo>
                  <a:pt x="15049" y="83051"/>
                </a:lnTo>
                <a:lnTo>
                  <a:pt x="45148" y="98152"/>
                </a:lnTo>
                <a:lnTo>
                  <a:pt x="45148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180768" y="428468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19" h="98425">
                <a:moveTo>
                  <a:pt x="45321" y="0"/>
                </a:moveTo>
                <a:lnTo>
                  <a:pt x="22659" y="7550"/>
                </a:lnTo>
                <a:lnTo>
                  <a:pt x="7553" y="15100"/>
                </a:lnTo>
                <a:lnTo>
                  <a:pt x="0" y="30200"/>
                </a:lnTo>
                <a:lnTo>
                  <a:pt x="0" y="67951"/>
                </a:lnTo>
                <a:lnTo>
                  <a:pt x="7553" y="83051"/>
                </a:lnTo>
                <a:lnTo>
                  <a:pt x="22659" y="90602"/>
                </a:lnTo>
                <a:lnTo>
                  <a:pt x="45321" y="98152"/>
                </a:lnTo>
                <a:lnTo>
                  <a:pt x="45321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226089" y="4284688"/>
            <a:ext cx="627380" cy="98425"/>
          </a:xfrm>
          <a:custGeom>
            <a:avLst/>
            <a:gdLst/>
            <a:ahLst/>
            <a:cxnLst/>
            <a:rect l="l" t="t" r="r" b="b"/>
            <a:pathLst>
              <a:path w="627380" h="98425">
                <a:moveTo>
                  <a:pt x="0" y="98149"/>
                </a:moveTo>
                <a:lnTo>
                  <a:pt x="626942" y="98149"/>
                </a:lnTo>
                <a:lnTo>
                  <a:pt x="626942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853028" y="428468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19" h="98425">
                <a:moveTo>
                  <a:pt x="0" y="0"/>
                </a:moveTo>
                <a:lnTo>
                  <a:pt x="0" y="98152"/>
                </a:lnTo>
                <a:lnTo>
                  <a:pt x="30224" y="83051"/>
                </a:lnTo>
                <a:lnTo>
                  <a:pt x="45336" y="67951"/>
                </a:lnTo>
                <a:lnTo>
                  <a:pt x="45336" y="30200"/>
                </a:lnTo>
                <a:lnTo>
                  <a:pt x="30224" y="1510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7699305" y="428468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0" y="0"/>
                </a:moveTo>
                <a:lnTo>
                  <a:pt x="0" y="98152"/>
                </a:lnTo>
                <a:lnTo>
                  <a:pt x="22887" y="90602"/>
                </a:lnTo>
                <a:lnTo>
                  <a:pt x="37937" y="83051"/>
                </a:lnTo>
                <a:lnTo>
                  <a:pt x="45462" y="67951"/>
                </a:lnTo>
                <a:lnTo>
                  <a:pt x="45462" y="30200"/>
                </a:lnTo>
                <a:lnTo>
                  <a:pt x="37937" y="15100"/>
                </a:lnTo>
                <a:lnTo>
                  <a:pt x="22887" y="755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7019563" y="4284688"/>
            <a:ext cx="680085" cy="98425"/>
          </a:xfrm>
          <a:custGeom>
            <a:avLst/>
            <a:gdLst/>
            <a:ahLst/>
            <a:cxnLst/>
            <a:rect l="l" t="t" r="r" b="b"/>
            <a:pathLst>
              <a:path w="680084" h="98425">
                <a:moveTo>
                  <a:pt x="0" y="98149"/>
                </a:moveTo>
                <a:lnTo>
                  <a:pt x="679803" y="98149"/>
                </a:lnTo>
                <a:lnTo>
                  <a:pt x="679803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6974415" y="428468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45148" y="0"/>
                </a:moveTo>
                <a:lnTo>
                  <a:pt x="15049" y="15100"/>
                </a:lnTo>
                <a:lnTo>
                  <a:pt x="0" y="45301"/>
                </a:lnTo>
                <a:lnTo>
                  <a:pt x="7524" y="67951"/>
                </a:lnTo>
                <a:lnTo>
                  <a:pt x="15049" y="83051"/>
                </a:lnTo>
                <a:lnTo>
                  <a:pt x="45148" y="98152"/>
                </a:lnTo>
                <a:lnTo>
                  <a:pt x="45148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180768" y="479051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19" h="98425">
                <a:moveTo>
                  <a:pt x="45321" y="0"/>
                </a:moveTo>
                <a:lnTo>
                  <a:pt x="22659" y="7550"/>
                </a:lnTo>
                <a:lnTo>
                  <a:pt x="7553" y="15100"/>
                </a:lnTo>
                <a:lnTo>
                  <a:pt x="0" y="30200"/>
                </a:lnTo>
                <a:lnTo>
                  <a:pt x="0" y="67951"/>
                </a:lnTo>
                <a:lnTo>
                  <a:pt x="7553" y="83064"/>
                </a:lnTo>
                <a:lnTo>
                  <a:pt x="22659" y="90614"/>
                </a:lnTo>
                <a:lnTo>
                  <a:pt x="45321" y="98161"/>
                </a:lnTo>
                <a:lnTo>
                  <a:pt x="45321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226089" y="4790528"/>
            <a:ext cx="627380" cy="98425"/>
          </a:xfrm>
          <a:custGeom>
            <a:avLst/>
            <a:gdLst/>
            <a:ahLst/>
            <a:cxnLst/>
            <a:rect l="l" t="t" r="r" b="b"/>
            <a:pathLst>
              <a:path w="627380" h="98425">
                <a:moveTo>
                  <a:pt x="0" y="98149"/>
                </a:moveTo>
                <a:lnTo>
                  <a:pt x="626942" y="98149"/>
                </a:lnTo>
                <a:lnTo>
                  <a:pt x="626942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853028" y="479051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19" h="98425">
                <a:moveTo>
                  <a:pt x="0" y="0"/>
                </a:moveTo>
                <a:lnTo>
                  <a:pt x="0" y="98161"/>
                </a:lnTo>
                <a:lnTo>
                  <a:pt x="30224" y="83064"/>
                </a:lnTo>
                <a:lnTo>
                  <a:pt x="45336" y="67951"/>
                </a:lnTo>
                <a:lnTo>
                  <a:pt x="45336" y="30200"/>
                </a:lnTo>
                <a:lnTo>
                  <a:pt x="30224" y="1510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7699305" y="479051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0" y="0"/>
                </a:moveTo>
                <a:lnTo>
                  <a:pt x="0" y="98161"/>
                </a:lnTo>
                <a:lnTo>
                  <a:pt x="22887" y="90614"/>
                </a:lnTo>
                <a:lnTo>
                  <a:pt x="37937" y="83064"/>
                </a:lnTo>
                <a:lnTo>
                  <a:pt x="45462" y="67951"/>
                </a:lnTo>
                <a:lnTo>
                  <a:pt x="45462" y="30200"/>
                </a:lnTo>
                <a:lnTo>
                  <a:pt x="37937" y="15100"/>
                </a:lnTo>
                <a:lnTo>
                  <a:pt x="22887" y="7550"/>
                </a:lnTo>
                <a:lnTo>
                  <a:pt x="0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7019563" y="4790528"/>
            <a:ext cx="680085" cy="98425"/>
          </a:xfrm>
          <a:custGeom>
            <a:avLst/>
            <a:gdLst/>
            <a:ahLst/>
            <a:cxnLst/>
            <a:rect l="l" t="t" r="r" b="b"/>
            <a:pathLst>
              <a:path w="680084" h="98425">
                <a:moveTo>
                  <a:pt x="0" y="98149"/>
                </a:moveTo>
                <a:lnTo>
                  <a:pt x="679803" y="98149"/>
                </a:lnTo>
                <a:lnTo>
                  <a:pt x="679803" y="0"/>
                </a:lnTo>
                <a:lnTo>
                  <a:pt x="0" y="0"/>
                </a:lnTo>
                <a:lnTo>
                  <a:pt x="0" y="98149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6974415" y="4790515"/>
            <a:ext cx="45720" cy="98425"/>
          </a:xfrm>
          <a:custGeom>
            <a:avLst/>
            <a:gdLst/>
            <a:ahLst/>
            <a:cxnLst/>
            <a:rect l="l" t="t" r="r" b="b"/>
            <a:pathLst>
              <a:path w="45720" h="98425">
                <a:moveTo>
                  <a:pt x="45148" y="0"/>
                </a:moveTo>
                <a:lnTo>
                  <a:pt x="15049" y="15100"/>
                </a:lnTo>
                <a:lnTo>
                  <a:pt x="7524" y="30200"/>
                </a:lnTo>
                <a:lnTo>
                  <a:pt x="0" y="52851"/>
                </a:lnTo>
                <a:lnTo>
                  <a:pt x="15049" y="83064"/>
                </a:lnTo>
                <a:lnTo>
                  <a:pt x="45148" y="98161"/>
                </a:lnTo>
                <a:lnTo>
                  <a:pt x="45148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2819872" y="2231100"/>
            <a:ext cx="75565" cy="151130"/>
          </a:xfrm>
          <a:custGeom>
            <a:avLst/>
            <a:gdLst/>
            <a:ahLst/>
            <a:cxnLst/>
            <a:rect l="l" t="t" r="r" b="b"/>
            <a:pathLst>
              <a:path w="75564" h="151130">
                <a:moveTo>
                  <a:pt x="75530" y="0"/>
                </a:moveTo>
                <a:lnTo>
                  <a:pt x="45336" y="7550"/>
                </a:lnTo>
                <a:lnTo>
                  <a:pt x="22668" y="22650"/>
                </a:lnTo>
                <a:lnTo>
                  <a:pt x="7556" y="45301"/>
                </a:lnTo>
                <a:lnTo>
                  <a:pt x="0" y="75501"/>
                </a:lnTo>
                <a:lnTo>
                  <a:pt x="7556" y="98152"/>
                </a:lnTo>
                <a:lnTo>
                  <a:pt x="22668" y="128352"/>
                </a:lnTo>
                <a:lnTo>
                  <a:pt x="45336" y="143453"/>
                </a:lnTo>
                <a:lnTo>
                  <a:pt x="75530" y="151003"/>
                </a:lnTo>
                <a:lnTo>
                  <a:pt x="75530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5818729" y="2231100"/>
            <a:ext cx="75565" cy="151130"/>
          </a:xfrm>
          <a:custGeom>
            <a:avLst/>
            <a:gdLst/>
            <a:ahLst/>
            <a:cxnLst/>
            <a:rect l="l" t="t" r="r" b="b"/>
            <a:pathLst>
              <a:path w="75564" h="151130">
                <a:moveTo>
                  <a:pt x="0" y="0"/>
                </a:moveTo>
                <a:lnTo>
                  <a:pt x="0" y="151003"/>
                </a:lnTo>
                <a:lnTo>
                  <a:pt x="37624" y="143453"/>
                </a:lnTo>
                <a:lnTo>
                  <a:pt x="60198" y="128352"/>
                </a:lnTo>
                <a:lnTo>
                  <a:pt x="67723" y="98152"/>
                </a:lnTo>
                <a:lnTo>
                  <a:pt x="75561" y="75501"/>
                </a:lnTo>
                <a:lnTo>
                  <a:pt x="67723" y="45301"/>
                </a:lnTo>
                <a:lnTo>
                  <a:pt x="60198" y="22650"/>
                </a:lnTo>
                <a:lnTo>
                  <a:pt x="37624" y="7550"/>
                </a:lnTo>
                <a:lnTo>
                  <a:pt x="0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2819872" y="2736962"/>
            <a:ext cx="75565" cy="151130"/>
          </a:xfrm>
          <a:custGeom>
            <a:avLst/>
            <a:gdLst/>
            <a:ahLst/>
            <a:cxnLst/>
            <a:rect l="l" t="t" r="r" b="b"/>
            <a:pathLst>
              <a:path w="75564" h="151130">
                <a:moveTo>
                  <a:pt x="75530" y="0"/>
                </a:moveTo>
                <a:lnTo>
                  <a:pt x="45336" y="7550"/>
                </a:lnTo>
                <a:lnTo>
                  <a:pt x="22668" y="22650"/>
                </a:lnTo>
                <a:lnTo>
                  <a:pt x="7556" y="45301"/>
                </a:lnTo>
                <a:lnTo>
                  <a:pt x="0" y="75501"/>
                </a:lnTo>
                <a:lnTo>
                  <a:pt x="7556" y="105702"/>
                </a:lnTo>
                <a:lnTo>
                  <a:pt x="22668" y="128352"/>
                </a:lnTo>
                <a:lnTo>
                  <a:pt x="45336" y="143453"/>
                </a:lnTo>
                <a:lnTo>
                  <a:pt x="75530" y="151003"/>
                </a:lnTo>
                <a:lnTo>
                  <a:pt x="75530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5818729" y="2736962"/>
            <a:ext cx="75565" cy="151130"/>
          </a:xfrm>
          <a:custGeom>
            <a:avLst/>
            <a:gdLst/>
            <a:ahLst/>
            <a:cxnLst/>
            <a:rect l="l" t="t" r="r" b="b"/>
            <a:pathLst>
              <a:path w="75564" h="151130">
                <a:moveTo>
                  <a:pt x="0" y="0"/>
                </a:moveTo>
                <a:lnTo>
                  <a:pt x="0" y="151003"/>
                </a:lnTo>
                <a:lnTo>
                  <a:pt x="37624" y="143453"/>
                </a:lnTo>
                <a:lnTo>
                  <a:pt x="60198" y="128352"/>
                </a:lnTo>
                <a:lnTo>
                  <a:pt x="67723" y="105702"/>
                </a:lnTo>
                <a:lnTo>
                  <a:pt x="75561" y="75501"/>
                </a:lnTo>
                <a:lnTo>
                  <a:pt x="67723" y="45301"/>
                </a:lnTo>
                <a:lnTo>
                  <a:pt x="60198" y="22650"/>
                </a:lnTo>
                <a:lnTo>
                  <a:pt x="37624" y="7550"/>
                </a:lnTo>
                <a:lnTo>
                  <a:pt x="0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2819872" y="3250342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4" h="143510">
                <a:moveTo>
                  <a:pt x="75530" y="0"/>
                </a:moveTo>
                <a:lnTo>
                  <a:pt x="45336" y="0"/>
                </a:lnTo>
                <a:lnTo>
                  <a:pt x="22668" y="22650"/>
                </a:lnTo>
                <a:lnTo>
                  <a:pt x="7556" y="45301"/>
                </a:lnTo>
                <a:lnTo>
                  <a:pt x="0" y="67951"/>
                </a:lnTo>
                <a:lnTo>
                  <a:pt x="7556" y="98152"/>
                </a:lnTo>
                <a:lnTo>
                  <a:pt x="22668" y="120802"/>
                </a:lnTo>
                <a:lnTo>
                  <a:pt x="45336" y="135903"/>
                </a:lnTo>
                <a:lnTo>
                  <a:pt x="75530" y="143453"/>
                </a:lnTo>
                <a:lnTo>
                  <a:pt x="75530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5818729" y="3250342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4" h="143510">
                <a:moveTo>
                  <a:pt x="37624" y="0"/>
                </a:moveTo>
                <a:lnTo>
                  <a:pt x="0" y="0"/>
                </a:lnTo>
                <a:lnTo>
                  <a:pt x="0" y="143453"/>
                </a:lnTo>
                <a:lnTo>
                  <a:pt x="37624" y="135903"/>
                </a:lnTo>
                <a:lnTo>
                  <a:pt x="60198" y="120802"/>
                </a:lnTo>
                <a:lnTo>
                  <a:pt x="67723" y="98152"/>
                </a:lnTo>
                <a:lnTo>
                  <a:pt x="75561" y="67951"/>
                </a:lnTo>
                <a:lnTo>
                  <a:pt x="67723" y="45301"/>
                </a:lnTo>
                <a:lnTo>
                  <a:pt x="60198" y="22650"/>
                </a:lnTo>
                <a:lnTo>
                  <a:pt x="37624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2819872" y="3756204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4" h="143510">
                <a:moveTo>
                  <a:pt x="75530" y="0"/>
                </a:moveTo>
                <a:lnTo>
                  <a:pt x="45336" y="0"/>
                </a:lnTo>
                <a:lnTo>
                  <a:pt x="22668" y="22650"/>
                </a:lnTo>
                <a:lnTo>
                  <a:pt x="7556" y="45301"/>
                </a:lnTo>
                <a:lnTo>
                  <a:pt x="0" y="67951"/>
                </a:lnTo>
                <a:lnTo>
                  <a:pt x="7556" y="98152"/>
                </a:lnTo>
                <a:lnTo>
                  <a:pt x="22668" y="120802"/>
                </a:lnTo>
                <a:lnTo>
                  <a:pt x="45336" y="135871"/>
                </a:lnTo>
                <a:lnTo>
                  <a:pt x="75530" y="143421"/>
                </a:lnTo>
                <a:lnTo>
                  <a:pt x="75530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5818729" y="3756204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4" h="143510">
                <a:moveTo>
                  <a:pt x="37624" y="0"/>
                </a:moveTo>
                <a:lnTo>
                  <a:pt x="0" y="0"/>
                </a:lnTo>
                <a:lnTo>
                  <a:pt x="0" y="143421"/>
                </a:lnTo>
                <a:lnTo>
                  <a:pt x="37624" y="135871"/>
                </a:lnTo>
                <a:lnTo>
                  <a:pt x="60198" y="120802"/>
                </a:lnTo>
                <a:lnTo>
                  <a:pt x="67723" y="98152"/>
                </a:lnTo>
                <a:lnTo>
                  <a:pt x="75561" y="67951"/>
                </a:lnTo>
                <a:lnTo>
                  <a:pt x="67723" y="45301"/>
                </a:lnTo>
                <a:lnTo>
                  <a:pt x="60198" y="22650"/>
                </a:lnTo>
                <a:lnTo>
                  <a:pt x="37624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2819872" y="4262034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4" h="143510">
                <a:moveTo>
                  <a:pt x="75530" y="0"/>
                </a:moveTo>
                <a:lnTo>
                  <a:pt x="45336" y="7550"/>
                </a:lnTo>
                <a:lnTo>
                  <a:pt x="22668" y="22650"/>
                </a:lnTo>
                <a:lnTo>
                  <a:pt x="7556" y="45301"/>
                </a:lnTo>
                <a:lnTo>
                  <a:pt x="0" y="67951"/>
                </a:lnTo>
                <a:lnTo>
                  <a:pt x="7556" y="98152"/>
                </a:lnTo>
                <a:lnTo>
                  <a:pt x="22668" y="120802"/>
                </a:lnTo>
                <a:lnTo>
                  <a:pt x="45336" y="135903"/>
                </a:lnTo>
                <a:lnTo>
                  <a:pt x="75530" y="143453"/>
                </a:lnTo>
                <a:lnTo>
                  <a:pt x="75530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5818729" y="4262034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4" h="143510">
                <a:moveTo>
                  <a:pt x="0" y="0"/>
                </a:moveTo>
                <a:lnTo>
                  <a:pt x="0" y="143453"/>
                </a:lnTo>
                <a:lnTo>
                  <a:pt x="37624" y="135903"/>
                </a:lnTo>
                <a:lnTo>
                  <a:pt x="60198" y="120802"/>
                </a:lnTo>
                <a:lnTo>
                  <a:pt x="67723" y="98152"/>
                </a:lnTo>
                <a:lnTo>
                  <a:pt x="75561" y="67951"/>
                </a:lnTo>
                <a:lnTo>
                  <a:pt x="67723" y="45301"/>
                </a:lnTo>
                <a:lnTo>
                  <a:pt x="60198" y="22650"/>
                </a:lnTo>
                <a:lnTo>
                  <a:pt x="37624" y="7550"/>
                </a:lnTo>
                <a:lnTo>
                  <a:pt x="0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2819872" y="4767865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4" h="143510">
                <a:moveTo>
                  <a:pt x="75530" y="0"/>
                </a:moveTo>
                <a:lnTo>
                  <a:pt x="45336" y="7550"/>
                </a:lnTo>
                <a:lnTo>
                  <a:pt x="22668" y="22650"/>
                </a:lnTo>
                <a:lnTo>
                  <a:pt x="7556" y="45301"/>
                </a:lnTo>
                <a:lnTo>
                  <a:pt x="0" y="75501"/>
                </a:lnTo>
                <a:lnTo>
                  <a:pt x="7556" y="98164"/>
                </a:lnTo>
                <a:lnTo>
                  <a:pt x="22668" y="120812"/>
                </a:lnTo>
                <a:lnTo>
                  <a:pt x="45336" y="135912"/>
                </a:lnTo>
                <a:lnTo>
                  <a:pt x="75530" y="143462"/>
                </a:lnTo>
                <a:lnTo>
                  <a:pt x="75530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5818729" y="4767865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4" h="143510">
                <a:moveTo>
                  <a:pt x="0" y="0"/>
                </a:moveTo>
                <a:lnTo>
                  <a:pt x="0" y="143462"/>
                </a:lnTo>
                <a:lnTo>
                  <a:pt x="37624" y="135912"/>
                </a:lnTo>
                <a:lnTo>
                  <a:pt x="60198" y="120812"/>
                </a:lnTo>
                <a:lnTo>
                  <a:pt x="67723" y="98164"/>
                </a:lnTo>
                <a:lnTo>
                  <a:pt x="75561" y="75501"/>
                </a:lnTo>
                <a:lnTo>
                  <a:pt x="67723" y="45301"/>
                </a:lnTo>
                <a:lnTo>
                  <a:pt x="60198" y="22650"/>
                </a:lnTo>
                <a:lnTo>
                  <a:pt x="37624" y="7550"/>
                </a:lnTo>
                <a:lnTo>
                  <a:pt x="0" y="0"/>
                </a:lnTo>
                <a:close/>
              </a:path>
            </a:pathLst>
          </a:custGeom>
          <a:solidFill>
            <a:srgbClr val="E779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6228207" y="188607"/>
            <a:ext cx="2799968" cy="7200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21" name="object 121"/>
          <p:cNvGraphicFramePr>
            <a:graphicFrameLocks noGrp="1"/>
          </p:cNvGraphicFramePr>
          <p:nvPr/>
        </p:nvGraphicFramePr>
        <p:xfrm>
          <a:off x="2895403" y="2117848"/>
          <a:ext cx="2923540" cy="377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7393"/>
                <a:gridCol w="1355807"/>
              </a:tblGrid>
              <a:tr h="113258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  <a:tr h="150997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  <a:solidFill>
                      <a:srgbClr val="E77918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  <a:solidFill>
                      <a:srgbClr val="E77918"/>
                    </a:solidFill>
                  </a:tcPr>
                </a:tc>
              </a:tr>
              <a:tr h="113252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graphicFrame>
        <p:nvGraphicFramePr>
          <p:cNvPr id="122" name="object 122"/>
          <p:cNvGraphicFramePr>
            <a:graphicFrameLocks noGrp="1"/>
          </p:cNvGraphicFramePr>
          <p:nvPr/>
        </p:nvGraphicFramePr>
        <p:xfrm>
          <a:off x="2895403" y="2623709"/>
          <a:ext cx="2923540" cy="377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7393"/>
                <a:gridCol w="1355807"/>
              </a:tblGrid>
              <a:tr h="113258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  <a:tr h="150997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  <a:solidFill>
                      <a:srgbClr val="E77918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  <a:solidFill>
                      <a:srgbClr val="E77918"/>
                    </a:solidFill>
                  </a:tcPr>
                </a:tc>
              </a:tr>
              <a:tr h="113252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graphicFrame>
        <p:nvGraphicFramePr>
          <p:cNvPr id="123" name="object 123"/>
          <p:cNvGraphicFramePr>
            <a:graphicFrameLocks noGrp="1"/>
          </p:cNvGraphicFramePr>
          <p:nvPr/>
        </p:nvGraphicFramePr>
        <p:xfrm>
          <a:off x="2895403" y="3129539"/>
          <a:ext cx="2923540" cy="377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7393"/>
                <a:gridCol w="1355807"/>
              </a:tblGrid>
              <a:tr h="120809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  <a:tr h="143447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  <a:solidFill>
                      <a:srgbClr val="E77918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  <a:solidFill>
                      <a:srgbClr val="E77918"/>
                    </a:solidFill>
                  </a:tcPr>
                </a:tc>
              </a:tr>
              <a:tr h="113252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graphicFrame>
        <p:nvGraphicFramePr>
          <p:cNvPr id="124" name="object 124"/>
          <p:cNvGraphicFramePr>
            <a:graphicFrameLocks noGrp="1"/>
          </p:cNvGraphicFramePr>
          <p:nvPr/>
        </p:nvGraphicFramePr>
        <p:xfrm>
          <a:off x="2895403" y="3635370"/>
          <a:ext cx="2923540" cy="377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7393"/>
                <a:gridCol w="1355807"/>
              </a:tblGrid>
              <a:tr h="120809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  <a:tr h="143447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  <a:solidFill>
                      <a:srgbClr val="E77918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  <a:solidFill>
                      <a:srgbClr val="E77918"/>
                    </a:solidFill>
                  </a:tcPr>
                </a:tc>
              </a:tr>
              <a:tr h="113252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graphicFrame>
        <p:nvGraphicFramePr>
          <p:cNvPr id="125" name="object 125"/>
          <p:cNvGraphicFramePr>
            <a:graphicFrameLocks noGrp="1"/>
          </p:cNvGraphicFramePr>
          <p:nvPr/>
        </p:nvGraphicFramePr>
        <p:xfrm>
          <a:off x="2895403" y="4141232"/>
          <a:ext cx="2923540" cy="385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7393"/>
                <a:gridCol w="1355807"/>
              </a:tblGrid>
              <a:tr h="120809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  <a:tr h="143447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  <a:solidFill>
                      <a:srgbClr val="E77918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  <a:solidFill>
                      <a:srgbClr val="E77918"/>
                    </a:solidFill>
                  </a:tcPr>
                </a:tc>
              </a:tr>
              <a:tr h="120802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graphicFrame>
        <p:nvGraphicFramePr>
          <p:cNvPr id="126" name="object 126"/>
          <p:cNvGraphicFramePr>
            <a:graphicFrameLocks noGrp="1"/>
          </p:cNvGraphicFramePr>
          <p:nvPr/>
        </p:nvGraphicFramePr>
        <p:xfrm>
          <a:off x="2895403" y="4647068"/>
          <a:ext cx="2923540" cy="385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7393"/>
                <a:gridCol w="1355807"/>
              </a:tblGrid>
              <a:tr h="120812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  <a:tr h="143447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  <a:solidFill>
                      <a:srgbClr val="E77918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  <a:solidFill>
                      <a:srgbClr val="E77918"/>
                    </a:solidFill>
                  </a:tcPr>
                </a:tc>
              </a:tr>
              <a:tr h="120799"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R w="54144">
                      <a:solidFill>
                        <a:srgbClr val="E7791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B="0" marT="0">
                    <a:lnL w="54144">
                      <a:solidFill>
                        <a:srgbClr val="E77918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39975" y="1268730"/>
            <a:ext cx="6552565" cy="341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8979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z="2800" spc="-5">
                <a:latin typeface="Franklin Gothic Medium"/>
                <a:cs typeface="Franklin Gothic Medium"/>
              </a:rPr>
              <a:t>A</a:t>
            </a:r>
            <a:r>
              <a:rPr dirty="0" sz="2800" spc="-10">
                <a:latin typeface="Franklin Gothic Medium"/>
                <a:cs typeface="Franklin Gothic Medium"/>
              </a:rPr>
              <a:t>C</a:t>
            </a:r>
            <a:r>
              <a:rPr dirty="0" sz="2800">
                <a:latin typeface="Franklin Gothic Medium"/>
                <a:cs typeface="Franklin Gothic Medium"/>
              </a:rPr>
              <a:t>T</a:t>
            </a:r>
            <a:r>
              <a:rPr dirty="0" sz="2800" spc="-15">
                <a:latin typeface="Franklin Gothic Medium"/>
                <a:cs typeface="Franklin Gothic Medium"/>
              </a:rPr>
              <a:t>INA</a:t>
            </a:r>
            <a:r>
              <a:rPr dirty="0" sz="2800" spc="-45">
                <a:latin typeface="Franklin Gothic Medium"/>
                <a:cs typeface="Franklin Gothic Medium"/>
              </a:rPr>
              <a:t> </a:t>
            </a:r>
            <a:r>
              <a:rPr dirty="0" sz="2800" spc="-15">
                <a:latin typeface="Franklin Gothic Medium"/>
                <a:cs typeface="Franklin Gothic Medium"/>
              </a:rPr>
              <a:t>E</a:t>
            </a:r>
            <a:r>
              <a:rPr dirty="0" sz="2800" spc="-10">
                <a:latin typeface="Franklin Gothic Medium"/>
                <a:cs typeface="Franklin Gothic Medium"/>
              </a:rPr>
              <a:t> </a:t>
            </a:r>
            <a:r>
              <a:rPr dirty="0" sz="2800" spc="-15">
                <a:latin typeface="Franklin Gothic Medium"/>
                <a:cs typeface="Franklin Gothic Medium"/>
              </a:rPr>
              <a:t>M</a:t>
            </a:r>
            <a:r>
              <a:rPr dirty="0" sz="2800" spc="-10">
                <a:latin typeface="Franklin Gothic Medium"/>
                <a:cs typeface="Franklin Gothic Medium"/>
              </a:rPr>
              <a:t>IOSI</a:t>
            </a:r>
            <a:r>
              <a:rPr dirty="0" sz="2800" spc="-20">
                <a:latin typeface="Franklin Gothic Medium"/>
                <a:cs typeface="Franklin Gothic Medium"/>
              </a:rPr>
              <a:t>NA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180" y="4464422"/>
            <a:ext cx="6165850" cy="1266825"/>
          </a:xfrm>
          <a:custGeom>
            <a:avLst/>
            <a:gdLst/>
            <a:ahLst/>
            <a:cxnLst/>
            <a:rect l="l" t="t" r="r" b="b"/>
            <a:pathLst>
              <a:path w="6165850" h="1266825">
                <a:moveTo>
                  <a:pt x="4615245" y="1117604"/>
                </a:moveTo>
                <a:lnTo>
                  <a:pt x="0" y="1117604"/>
                </a:lnTo>
                <a:lnTo>
                  <a:pt x="0" y="1251595"/>
                </a:lnTo>
                <a:lnTo>
                  <a:pt x="4618284" y="1251595"/>
                </a:lnTo>
                <a:lnTo>
                  <a:pt x="4633478" y="1254640"/>
                </a:lnTo>
                <a:lnTo>
                  <a:pt x="4676148" y="1257685"/>
                </a:lnTo>
                <a:lnTo>
                  <a:pt x="4758322" y="1266822"/>
                </a:lnTo>
                <a:lnTo>
                  <a:pt x="4822390" y="1266822"/>
                </a:lnTo>
                <a:lnTo>
                  <a:pt x="4864934" y="1254640"/>
                </a:lnTo>
                <a:lnTo>
                  <a:pt x="4898487" y="1218098"/>
                </a:lnTo>
                <a:lnTo>
                  <a:pt x="4907604" y="1175466"/>
                </a:lnTo>
                <a:lnTo>
                  <a:pt x="4904565" y="1148054"/>
                </a:lnTo>
                <a:lnTo>
                  <a:pt x="4901526" y="1129787"/>
                </a:lnTo>
                <a:lnTo>
                  <a:pt x="4682226" y="1129787"/>
                </a:lnTo>
                <a:lnTo>
                  <a:pt x="4636517" y="1123702"/>
                </a:lnTo>
                <a:lnTo>
                  <a:pt x="4615245" y="1117604"/>
                </a:lnTo>
                <a:close/>
              </a:path>
              <a:path w="6165850" h="1266825">
                <a:moveTo>
                  <a:pt x="5661417" y="1120653"/>
                </a:moveTo>
                <a:lnTo>
                  <a:pt x="5059924" y="1120653"/>
                </a:lnTo>
                <a:lnTo>
                  <a:pt x="5130070" y="1123702"/>
                </a:lnTo>
                <a:lnTo>
                  <a:pt x="5203128" y="1132835"/>
                </a:lnTo>
                <a:lnTo>
                  <a:pt x="5239720" y="1138920"/>
                </a:lnTo>
                <a:lnTo>
                  <a:pt x="5306700" y="1157200"/>
                </a:lnTo>
                <a:lnTo>
                  <a:pt x="5337215" y="1169376"/>
                </a:lnTo>
                <a:lnTo>
                  <a:pt x="5355448" y="1178511"/>
                </a:lnTo>
                <a:lnTo>
                  <a:pt x="5373681" y="1184601"/>
                </a:lnTo>
                <a:lnTo>
                  <a:pt x="5395079" y="1187646"/>
                </a:lnTo>
                <a:lnTo>
                  <a:pt x="5413312" y="1190692"/>
                </a:lnTo>
                <a:lnTo>
                  <a:pt x="5452943" y="1190692"/>
                </a:lnTo>
                <a:lnTo>
                  <a:pt x="5492574" y="1187646"/>
                </a:lnTo>
                <a:lnTo>
                  <a:pt x="5532205" y="1178511"/>
                </a:lnTo>
                <a:lnTo>
                  <a:pt x="5571709" y="1166334"/>
                </a:lnTo>
                <a:lnTo>
                  <a:pt x="5611341" y="1148054"/>
                </a:lnTo>
                <a:lnTo>
                  <a:pt x="5650972" y="1126738"/>
                </a:lnTo>
                <a:lnTo>
                  <a:pt x="5661417" y="1120653"/>
                </a:lnTo>
                <a:close/>
              </a:path>
              <a:path w="6165850" h="1266825">
                <a:moveTo>
                  <a:pt x="4919886" y="934894"/>
                </a:moveTo>
                <a:lnTo>
                  <a:pt x="4868099" y="959259"/>
                </a:lnTo>
                <a:lnTo>
                  <a:pt x="4813147" y="1044523"/>
                </a:lnTo>
                <a:lnTo>
                  <a:pt x="4782759" y="1099337"/>
                </a:lnTo>
                <a:lnTo>
                  <a:pt x="4764527" y="1117604"/>
                </a:lnTo>
                <a:lnTo>
                  <a:pt x="4752245" y="1123702"/>
                </a:lnTo>
                <a:lnTo>
                  <a:pt x="4740089" y="1126738"/>
                </a:lnTo>
                <a:lnTo>
                  <a:pt x="4712740" y="1129787"/>
                </a:lnTo>
                <a:lnTo>
                  <a:pt x="4901526" y="1129787"/>
                </a:lnTo>
                <a:lnTo>
                  <a:pt x="4898487" y="1123702"/>
                </a:lnTo>
                <a:lnTo>
                  <a:pt x="4947235" y="1120653"/>
                </a:lnTo>
                <a:lnTo>
                  <a:pt x="5661417" y="1120653"/>
                </a:lnTo>
                <a:lnTo>
                  <a:pt x="5687564" y="1105422"/>
                </a:lnTo>
                <a:lnTo>
                  <a:pt x="5727068" y="1081070"/>
                </a:lnTo>
                <a:lnTo>
                  <a:pt x="5800253" y="1026255"/>
                </a:lnTo>
                <a:lnTo>
                  <a:pt x="5870272" y="971441"/>
                </a:lnTo>
                <a:lnTo>
                  <a:pt x="5900368" y="947076"/>
                </a:lnTo>
                <a:lnTo>
                  <a:pt x="4974711" y="947076"/>
                </a:lnTo>
                <a:lnTo>
                  <a:pt x="4953312" y="940991"/>
                </a:lnTo>
                <a:lnTo>
                  <a:pt x="4935080" y="937943"/>
                </a:lnTo>
                <a:lnTo>
                  <a:pt x="4919886" y="934894"/>
                </a:lnTo>
                <a:close/>
              </a:path>
              <a:path w="6165850" h="1266825">
                <a:moveTo>
                  <a:pt x="5925097" y="0"/>
                </a:moveTo>
                <a:lnTo>
                  <a:pt x="5845962" y="0"/>
                </a:lnTo>
                <a:lnTo>
                  <a:pt x="5809369" y="6072"/>
                </a:lnTo>
                <a:lnTo>
                  <a:pt x="5736185" y="27451"/>
                </a:lnTo>
                <a:lnTo>
                  <a:pt x="5669205" y="63986"/>
                </a:lnTo>
                <a:lnTo>
                  <a:pt x="5635778" y="88338"/>
                </a:lnTo>
                <a:lnTo>
                  <a:pt x="5602224" y="118800"/>
                </a:lnTo>
                <a:lnTo>
                  <a:pt x="5571709" y="152286"/>
                </a:lnTo>
                <a:lnTo>
                  <a:pt x="5541321" y="188833"/>
                </a:lnTo>
                <a:lnTo>
                  <a:pt x="5510807" y="231465"/>
                </a:lnTo>
                <a:lnTo>
                  <a:pt x="5483457" y="277146"/>
                </a:lnTo>
                <a:lnTo>
                  <a:pt x="5455982" y="328911"/>
                </a:lnTo>
                <a:lnTo>
                  <a:pt x="5407234" y="429407"/>
                </a:lnTo>
                <a:lnTo>
                  <a:pt x="5370642" y="511622"/>
                </a:lnTo>
                <a:lnTo>
                  <a:pt x="5346331" y="575570"/>
                </a:lnTo>
                <a:lnTo>
                  <a:pt x="5328099" y="627336"/>
                </a:lnTo>
                <a:lnTo>
                  <a:pt x="5315817" y="691284"/>
                </a:lnTo>
                <a:lnTo>
                  <a:pt x="5315817" y="721734"/>
                </a:lnTo>
                <a:lnTo>
                  <a:pt x="5303661" y="740013"/>
                </a:lnTo>
                <a:lnTo>
                  <a:pt x="5273147" y="770463"/>
                </a:lnTo>
                <a:lnTo>
                  <a:pt x="5227565" y="813095"/>
                </a:lnTo>
                <a:lnTo>
                  <a:pt x="5172613" y="855727"/>
                </a:lnTo>
                <a:lnTo>
                  <a:pt x="5081322" y="913578"/>
                </a:lnTo>
                <a:lnTo>
                  <a:pt x="5023458" y="937943"/>
                </a:lnTo>
                <a:lnTo>
                  <a:pt x="4974711" y="947076"/>
                </a:lnTo>
                <a:lnTo>
                  <a:pt x="5900368" y="947076"/>
                </a:lnTo>
                <a:lnTo>
                  <a:pt x="5934214" y="919675"/>
                </a:lnTo>
                <a:lnTo>
                  <a:pt x="5976884" y="877043"/>
                </a:lnTo>
                <a:lnTo>
                  <a:pt x="6013476" y="834411"/>
                </a:lnTo>
                <a:lnTo>
                  <a:pt x="6043864" y="794815"/>
                </a:lnTo>
                <a:lnTo>
                  <a:pt x="6068301" y="746098"/>
                </a:lnTo>
                <a:lnTo>
                  <a:pt x="6092612" y="691284"/>
                </a:lnTo>
                <a:lnTo>
                  <a:pt x="6117049" y="624287"/>
                </a:lnTo>
                <a:lnTo>
                  <a:pt x="6138320" y="539023"/>
                </a:lnTo>
                <a:lnTo>
                  <a:pt x="6162757" y="435492"/>
                </a:lnTo>
                <a:lnTo>
                  <a:pt x="6165796" y="334996"/>
                </a:lnTo>
                <a:lnTo>
                  <a:pt x="6165796" y="191882"/>
                </a:lnTo>
                <a:lnTo>
                  <a:pt x="6159719" y="164468"/>
                </a:lnTo>
                <a:lnTo>
                  <a:pt x="6156680" y="140116"/>
                </a:lnTo>
                <a:lnTo>
                  <a:pt x="6138320" y="97484"/>
                </a:lnTo>
                <a:lnTo>
                  <a:pt x="6107932" y="63986"/>
                </a:lnTo>
                <a:lnTo>
                  <a:pt x="6065262" y="36572"/>
                </a:lnTo>
                <a:lnTo>
                  <a:pt x="6004360" y="15307"/>
                </a:lnTo>
                <a:lnTo>
                  <a:pt x="5964728" y="6072"/>
                </a:lnTo>
                <a:lnTo>
                  <a:pt x="5925097" y="0"/>
                </a:lnTo>
                <a:close/>
              </a:path>
            </a:pathLst>
          </a:custGeom>
          <a:solidFill>
            <a:srgbClr val="FFF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0180" y="5582027"/>
            <a:ext cx="4618355" cy="0"/>
          </a:xfrm>
          <a:custGeom>
            <a:avLst/>
            <a:gdLst/>
            <a:ahLst/>
            <a:cxnLst/>
            <a:rect l="l" t="t" r="r" b="b"/>
            <a:pathLst>
              <a:path w="4618355" h="0">
                <a:moveTo>
                  <a:pt x="0" y="0"/>
                </a:moveTo>
                <a:lnTo>
                  <a:pt x="4618284" y="0"/>
                </a:lnTo>
              </a:path>
            </a:pathLst>
          </a:custGeom>
          <a:ln w="25634">
            <a:solidFill>
              <a:srgbClr val="1F1A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52387" y="5557675"/>
            <a:ext cx="182880" cy="52069"/>
          </a:xfrm>
          <a:custGeom>
            <a:avLst/>
            <a:gdLst/>
            <a:ahLst/>
            <a:cxnLst/>
            <a:rect l="l" t="t" r="r" b="b"/>
            <a:pathLst>
              <a:path w="182879" h="52070">
                <a:moveTo>
                  <a:pt x="6077" y="12169"/>
                </a:moveTo>
                <a:lnTo>
                  <a:pt x="0" y="36534"/>
                </a:lnTo>
                <a:lnTo>
                  <a:pt x="21271" y="42632"/>
                </a:lnTo>
                <a:lnTo>
                  <a:pt x="70019" y="48716"/>
                </a:lnTo>
                <a:lnTo>
                  <a:pt x="100533" y="51765"/>
                </a:lnTo>
                <a:lnTo>
                  <a:pt x="146115" y="42632"/>
                </a:lnTo>
                <a:lnTo>
                  <a:pt x="170553" y="24352"/>
                </a:lnTo>
                <a:lnTo>
                  <a:pt x="73057" y="24352"/>
                </a:lnTo>
                <a:lnTo>
                  <a:pt x="27349" y="18267"/>
                </a:lnTo>
                <a:lnTo>
                  <a:pt x="6077" y="12169"/>
                </a:lnTo>
                <a:close/>
              </a:path>
              <a:path w="182879" h="52070">
                <a:moveTo>
                  <a:pt x="161436" y="0"/>
                </a:moveTo>
                <a:lnTo>
                  <a:pt x="152320" y="6084"/>
                </a:lnTo>
                <a:lnTo>
                  <a:pt x="146115" y="12169"/>
                </a:lnTo>
                <a:lnTo>
                  <a:pt x="133960" y="18267"/>
                </a:lnTo>
                <a:lnTo>
                  <a:pt x="124844" y="21316"/>
                </a:lnTo>
                <a:lnTo>
                  <a:pt x="97368" y="24352"/>
                </a:lnTo>
                <a:lnTo>
                  <a:pt x="170553" y="24352"/>
                </a:lnTo>
                <a:lnTo>
                  <a:pt x="182708" y="12169"/>
                </a:lnTo>
                <a:lnTo>
                  <a:pt x="161436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13823" y="5387134"/>
            <a:ext cx="186055" cy="182880"/>
          </a:xfrm>
          <a:custGeom>
            <a:avLst/>
            <a:gdLst/>
            <a:ahLst/>
            <a:cxnLst/>
            <a:rect l="l" t="t" r="r" b="b"/>
            <a:pathLst>
              <a:path w="186054" h="182879">
                <a:moveTo>
                  <a:pt x="146242" y="0"/>
                </a:moveTo>
                <a:lnTo>
                  <a:pt x="97495" y="15231"/>
                </a:lnTo>
                <a:lnTo>
                  <a:pt x="27349" y="115726"/>
                </a:lnTo>
                <a:lnTo>
                  <a:pt x="0" y="170540"/>
                </a:lnTo>
                <a:lnTo>
                  <a:pt x="21271" y="182710"/>
                </a:lnTo>
                <a:lnTo>
                  <a:pt x="51786" y="127908"/>
                </a:lnTo>
                <a:lnTo>
                  <a:pt x="85213" y="66996"/>
                </a:lnTo>
                <a:lnTo>
                  <a:pt x="94456" y="54814"/>
                </a:lnTo>
                <a:lnTo>
                  <a:pt x="112689" y="36547"/>
                </a:lnTo>
                <a:lnTo>
                  <a:pt x="121805" y="30462"/>
                </a:lnTo>
                <a:lnTo>
                  <a:pt x="146242" y="24364"/>
                </a:lnTo>
                <a:lnTo>
                  <a:pt x="179238" y="24364"/>
                </a:lnTo>
                <a:lnTo>
                  <a:pt x="185747" y="9146"/>
                </a:lnTo>
                <a:lnTo>
                  <a:pt x="164475" y="3048"/>
                </a:lnTo>
                <a:lnTo>
                  <a:pt x="146242" y="0"/>
                </a:lnTo>
                <a:close/>
              </a:path>
              <a:path w="186054" h="182879">
                <a:moveTo>
                  <a:pt x="179238" y="24364"/>
                </a:moveTo>
                <a:lnTo>
                  <a:pt x="146242" y="24364"/>
                </a:lnTo>
                <a:lnTo>
                  <a:pt x="176630" y="30462"/>
                </a:lnTo>
                <a:lnTo>
                  <a:pt x="179238" y="24364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90454" y="5186156"/>
            <a:ext cx="377825" cy="238125"/>
          </a:xfrm>
          <a:custGeom>
            <a:avLst/>
            <a:gdLst/>
            <a:ahLst/>
            <a:cxnLst/>
            <a:rect l="l" t="t" r="r" b="b"/>
            <a:pathLst>
              <a:path w="377825" h="238125">
                <a:moveTo>
                  <a:pt x="9116" y="210124"/>
                </a:moveTo>
                <a:lnTo>
                  <a:pt x="0" y="231440"/>
                </a:lnTo>
                <a:lnTo>
                  <a:pt x="24437" y="237525"/>
                </a:lnTo>
                <a:lnTo>
                  <a:pt x="48747" y="237525"/>
                </a:lnTo>
                <a:lnTo>
                  <a:pt x="79262" y="228391"/>
                </a:lnTo>
                <a:lnTo>
                  <a:pt x="106611" y="219257"/>
                </a:lnTo>
                <a:lnTo>
                  <a:pt x="118827" y="213160"/>
                </a:lnTo>
                <a:lnTo>
                  <a:pt x="24437" y="213160"/>
                </a:lnTo>
                <a:lnTo>
                  <a:pt x="9116" y="210124"/>
                </a:lnTo>
                <a:close/>
              </a:path>
              <a:path w="377825" h="238125">
                <a:moveTo>
                  <a:pt x="377824" y="0"/>
                </a:moveTo>
                <a:lnTo>
                  <a:pt x="350349" y="0"/>
                </a:lnTo>
                <a:lnTo>
                  <a:pt x="344271" y="9133"/>
                </a:lnTo>
                <a:lnTo>
                  <a:pt x="313756" y="39595"/>
                </a:lnTo>
                <a:lnTo>
                  <a:pt x="268048" y="82227"/>
                </a:lnTo>
                <a:lnTo>
                  <a:pt x="185873" y="146176"/>
                </a:lnTo>
                <a:lnTo>
                  <a:pt x="155358" y="164443"/>
                </a:lnTo>
                <a:lnTo>
                  <a:pt x="124970" y="179661"/>
                </a:lnTo>
                <a:lnTo>
                  <a:pt x="97495" y="194892"/>
                </a:lnTo>
                <a:lnTo>
                  <a:pt x="70145" y="204026"/>
                </a:lnTo>
                <a:lnTo>
                  <a:pt x="45708" y="210124"/>
                </a:lnTo>
                <a:lnTo>
                  <a:pt x="24437" y="213160"/>
                </a:lnTo>
                <a:lnTo>
                  <a:pt x="118827" y="213160"/>
                </a:lnTo>
                <a:lnTo>
                  <a:pt x="167514" y="185759"/>
                </a:lnTo>
                <a:lnTo>
                  <a:pt x="228543" y="143127"/>
                </a:lnTo>
                <a:lnTo>
                  <a:pt x="283368" y="100495"/>
                </a:lnTo>
                <a:lnTo>
                  <a:pt x="332116" y="57863"/>
                </a:lnTo>
                <a:lnTo>
                  <a:pt x="362504" y="24364"/>
                </a:lnTo>
                <a:lnTo>
                  <a:pt x="377824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40803" y="4790285"/>
            <a:ext cx="164465" cy="396240"/>
          </a:xfrm>
          <a:custGeom>
            <a:avLst/>
            <a:gdLst/>
            <a:ahLst/>
            <a:cxnLst/>
            <a:rect l="l" t="t" r="r" b="b"/>
            <a:pathLst>
              <a:path w="164464" h="396239">
                <a:moveTo>
                  <a:pt x="143203" y="0"/>
                </a:moveTo>
                <a:lnTo>
                  <a:pt x="94456" y="97446"/>
                </a:lnTo>
                <a:lnTo>
                  <a:pt x="57863" y="179661"/>
                </a:lnTo>
                <a:lnTo>
                  <a:pt x="33553" y="246658"/>
                </a:lnTo>
                <a:lnTo>
                  <a:pt x="15194" y="295388"/>
                </a:lnTo>
                <a:lnTo>
                  <a:pt x="6077" y="334971"/>
                </a:lnTo>
                <a:lnTo>
                  <a:pt x="3038" y="365421"/>
                </a:lnTo>
                <a:lnTo>
                  <a:pt x="0" y="383688"/>
                </a:lnTo>
                <a:lnTo>
                  <a:pt x="0" y="395870"/>
                </a:lnTo>
                <a:lnTo>
                  <a:pt x="27475" y="395870"/>
                </a:lnTo>
                <a:lnTo>
                  <a:pt x="27475" y="365421"/>
                </a:lnTo>
                <a:lnTo>
                  <a:pt x="30514" y="341056"/>
                </a:lnTo>
                <a:lnTo>
                  <a:pt x="39631" y="304521"/>
                </a:lnTo>
                <a:lnTo>
                  <a:pt x="54825" y="252756"/>
                </a:lnTo>
                <a:lnTo>
                  <a:pt x="82301" y="188808"/>
                </a:lnTo>
                <a:lnTo>
                  <a:pt x="115727" y="109628"/>
                </a:lnTo>
                <a:lnTo>
                  <a:pt x="164475" y="9133"/>
                </a:lnTo>
                <a:lnTo>
                  <a:pt x="143203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984006" y="4452277"/>
            <a:ext cx="567055" cy="347345"/>
          </a:xfrm>
          <a:custGeom>
            <a:avLst/>
            <a:gdLst/>
            <a:ahLst/>
            <a:cxnLst/>
            <a:rect l="l" t="t" r="r" b="b"/>
            <a:pathLst>
              <a:path w="567054" h="347345">
                <a:moveTo>
                  <a:pt x="481270" y="0"/>
                </a:moveTo>
                <a:lnTo>
                  <a:pt x="402135" y="0"/>
                </a:lnTo>
                <a:lnTo>
                  <a:pt x="362504" y="6072"/>
                </a:lnTo>
                <a:lnTo>
                  <a:pt x="289319" y="27451"/>
                </a:lnTo>
                <a:lnTo>
                  <a:pt x="252854" y="45680"/>
                </a:lnTo>
                <a:lnTo>
                  <a:pt x="219300" y="66996"/>
                </a:lnTo>
                <a:lnTo>
                  <a:pt x="182708" y="91348"/>
                </a:lnTo>
                <a:lnTo>
                  <a:pt x="118766" y="155297"/>
                </a:lnTo>
                <a:lnTo>
                  <a:pt x="88378" y="191844"/>
                </a:lnTo>
                <a:lnTo>
                  <a:pt x="27349" y="283193"/>
                </a:lnTo>
                <a:lnTo>
                  <a:pt x="0" y="338007"/>
                </a:lnTo>
                <a:lnTo>
                  <a:pt x="21271" y="347141"/>
                </a:lnTo>
                <a:lnTo>
                  <a:pt x="48747" y="295375"/>
                </a:lnTo>
                <a:lnTo>
                  <a:pt x="79135" y="249694"/>
                </a:lnTo>
                <a:lnTo>
                  <a:pt x="106611" y="207062"/>
                </a:lnTo>
                <a:lnTo>
                  <a:pt x="136999" y="170528"/>
                </a:lnTo>
                <a:lnTo>
                  <a:pt x="167514" y="140078"/>
                </a:lnTo>
                <a:lnTo>
                  <a:pt x="201067" y="109628"/>
                </a:lnTo>
                <a:lnTo>
                  <a:pt x="231455" y="85264"/>
                </a:lnTo>
                <a:lnTo>
                  <a:pt x="265009" y="66996"/>
                </a:lnTo>
                <a:lnTo>
                  <a:pt x="331989" y="39595"/>
                </a:lnTo>
                <a:lnTo>
                  <a:pt x="405174" y="24415"/>
                </a:lnTo>
                <a:lnTo>
                  <a:pt x="563162" y="24415"/>
                </a:lnTo>
                <a:lnTo>
                  <a:pt x="566610" y="15180"/>
                </a:lnTo>
                <a:lnTo>
                  <a:pt x="563571" y="15180"/>
                </a:lnTo>
                <a:lnTo>
                  <a:pt x="523940" y="6072"/>
                </a:lnTo>
                <a:lnTo>
                  <a:pt x="481270" y="0"/>
                </a:lnTo>
                <a:close/>
              </a:path>
              <a:path w="567054" h="347345">
                <a:moveTo>
                  <a:pt x="557718" y="38995"/>
                </a:moveTo>
                <a:lnTo>
                  <a:pt x="557494" y="39595"/>
                </a:lnTo>
                <a:lnTo>
                  <a:pt x="560533" y="39595"/>
                </a:lnTo>
                <a:lnTo>
                  <a:pt x="557718" y="38995"/>
                </a:lnTo>
                <a:close/>
              </a:path>
              <a:path w="567054" h="347345">
                <a:moveTo>
                  <a:pt x="563162" y="24415"/>
                </a:moveTo>
                <a:lnTo>
                  <a:pt x="478232" y="24415"/>
                </a:lnTo>
                <a:lnTo>
                  <a:pt x="517863" y="30487"/>
                </a:lnTo>
                <a:lnTo>
                  <a:pt x="557718" y="38995"/>
                </a:lnTo>
                <a:lnTo>
                  <a:pt x="563162" y="24415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541501" y="4467458"/>
            <a:ext cx="177165" cy="435609"/>
          </a:xfrm>
          <a:custGeom>
            <a:avLst/>
            <a:gdLst/>
            <a:ahLst/>
            <a:cxnLst/>
            <a:rect l="l" t="t" r="r" b="b"/>
            <a:pathLst>
              <a:path w="177165" h="435610">
                <a:moveTo>
                  <a:pt x="9116" y="0"/>
                </a:moveTo>
                <a:lnTo>
                  <a:pt x="0" y="24415"/>
                </a:lnTo>
                <a:lnTo>
                  <a:pt x="30388" y="33536"/>
                </a:lnTo>
                <a:lnTo>
                  <a:pt x="57863" y="45718"/>
                </a:lnTo>
                <a:lnTo>
                  <a:pt x="100533" y="73132"/>
                </a:lnTo>
                <a:lnTo>
                  <a:pt x="133960" y="118800"/>
                </a:lnTo>
                <a:lnTo>
                  <a:pt x="146242" y="161432"/>
                </a:lnTo>
                <a:lnTo>
                  <a:pt x="152320" y="219295"/>
                </a:lnTo>
                <a:lnTo>
                  <a:pt x="152227" y="335009"/>
                </a:lnTo>
                <a:lnTo>
                  <a:pt x="149372" y="429430"/>
                </a:lnTo>
                <a:lnTo>
                  <a:pt x="173591" y="435504"/>
                </a:lnTo>
                <a:lnTo>
                  <a:pt x="173686" y="429407"/>
                </a:lnTo>
                <a:lnTo>
                  <a:pt x="176630" y="335009"/>
                </a:lnTo>
                <a:lnTo>
                  <a:pt x="176630" y="185797"/>
                </a:lnTo>
                <a:lnTo>
                  <a:pt x="170553" y="158396"/>
                </a:lnTo>
                <a:lnTo>
                  <a:pt x="167514" y="134031"/>
                </a:lnTo>
                <a:lnTo>
                  <a:pt x="158397" y="109666"/>
                </a:lnTo>
                <a:lnTo>
                  <a:pt x="133960" y="70083"/>
                </a:lnTo>
                <a:lnTo>
                  <a:pt x="94456" y="36585"/>
                </a:lnTo>
                <a:lnTo>
                  <a:pt x="42543" y="12270"/>
                </a:lnTo>
                <a:lnTo>
                  <a:pt x="9116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65277" y="4896865"/>
            <a:ext cx="250190" cy="496570"/>
          </a:xfrm>
          <a:custGeom>
            <a:avLst/>
            <a:gdLst/>
            <a:ahLst/>
            <a:cxnLst/>
            <a:rect l="l" t="t" r="r" b="b"/>
            <a:pathLst>
              <a:path w="250190" h="496570">
                <a:moveTo>
                  <a:pt x="225504" y="0"/>
                </a:moveTo>
                <a:lnTo>
                  <a:pt x="201067" y="103544"/>
                </a:lnTo>
                <a:lnTo>
                  <a:pt x="179796" y="188808"/>
                </a:lnTo>
                <a:lnTo>
                  <a:pt x="155358" y="255792"/>
                </a:lnTo>
                <a:lnTo>
                  <a:pt x="134087" y="307570"/>
                </a:lnTo>
                <a:lnTo>
                  <a:pt x="106611" y="353238"/>
                </a:lnTo>
                <a:lnTo>
                  <a:pt x="76223" y="395870"/>
                </a:lnTo>
                <a:lnTo>
                  <a:pt x="42669" y="435466"/>
                </a:lnTo>
                <a:lnTo>
                  <a:pt x="0" y="478098"/>
                </a:lnTo>
                <a:lnTo>
                  <a:pt x="18359" y="496366"/>
                </a:lnTo>
                <a:lnTo>
                  <a:pt x="60902" y="453734"/>
                </a:lnTo>
                <a:lnTo>
                  <a:pt x="97495" y="411101"/>
                </a:lnTo>
                <a:lnTo>
                  <a:pt x="128009" y="368469"/>
                </a:lnTo>
                <a:lnTo>
                  <a:pt x="155358" y="319740"/>
                </a:lnTo>
                <a:lnTo>
                  <a:pt x="179796" y="264938"/>
                </a:lnTo>
                <a:lnTo>
                  <a:pt x="204106" y="194892"/>
                </a:lnTo>
                <a:lnTo>
                  <a:pt x="225504" y="109628"/>
                </a:lnTo>
                <a:lnTo>
                  <a:pt x="249815" y="6097"/>
                </a:lnTo>
                <a:lnTo>
                  <a:pt x="225504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871317" y="5374964"/>
            <a:ext cx="612775" cy="295910"/>
          </a:xfrm>
          <a:custGeom>
            <a:avLst/>
            <a:gdLst/>
            <a:ahLst/>
            <a:cxnLst/>
            <a:rect l="l" t="t" r="r" b="b"/>
            <a:pathLst>
              <a:path w="612775" h="295910">
                <a:moveTo>
                  <a:pt x="9116" y="246658"/>
                </a:moveTo>
                <a:lnTo>
                  <a:pt x="39504" y="286240"/>
                </a:lnTo>
                <a:lnTo>
                  <a:pt x="82174" y="292330"/>
                </a:lnTo>
                <a:lnTo>
                  <a:pt x="121805" y="295375"/>
                </a:lnTo>
                <a:lnTo>
                  <a:pt x="164475" y="289285"/>
                </a:lnTo>
                <a:lnTo>
                  <a:pt x="204106" y="280150"/>
                </a:lnTo>
                <a:lnTo>
                  <a:pt x="243610" y="267969"/>
                </a:lnTo>
                <a:lnTo>
                  <a:pt x="82174" y="267969"/>
                </a:lnTo>
                <a:lnTo>
                  <a:pt x="45582" y="261879"/>
                </a:lnTo>
                <a:lnTo>
                  <a:pt x="27349" y="255792"/>
                </a:lnTo>
                <a:lnTo>
                  <a:pt x="9116" y="246658"/>
                </a:lnTo>
                <a:close/>
              </a:path>
              <a:path w="612775" h="295910">
                <a:moveTo>
                  <a:pt x="593960" y="0"/>
                </a:moveTo>
                <a:lnTo>
                  <a:pt x="463038" y="106580"/>
                </a:lnTo>
                <a:lnTo>
                  <a:pt x="426445" y="133981"/>
                </a:lnTo>
                <a:lnTo>
                  <a:pt x="389853" y="158345"/>
                </a:lnTo>
                <a:lnTo>
                  <a:pt x="350222" y="182710"/>
                </a:lnTo>
                <a:lnTo>
                  <a:pt x="313756" y="207062"/>
                </a:lnTo>
                <a:lnTo>
                  <a:pt x="234494" y="243609"/>
                </a:lnTo>
                <a:lnTo>
                  <a:pt x="197902" y="255792"/>
                </a:lnTo>
                <a:lnTo>
                  <a:pt x="158397" y="264924"/>
                </a:lnTo>
                <a:lnTo>
                  <a:pt x="121805" y="267969"/>
                </a:lnTo>
                <a:lnTo>
                  <a:pt x="243610" y="267969"/>
                </a:lnTo>
                <a:lnTo>
                  <a:pt x="286280" y="249694"/>
                </a:lnTo>
                <a:lnTo>
                  <a:pt x="325911" y="228378"/>
                </a:lnTo>
                <a:lnTo>
                  <a:pt x="365543" y="204026"/>
                </a:lnTo>
                <a:lnTo>
                  <a:pt x="402008" y="179661"/>
                </a:lnTo>
                <a:lnTo>
                  <a:pt x="441639" y="152248"/>
                </a:lnTo>
                <a:lnTo>
                  <a:pt x="478232" y="124847"/>
                </a:lnTo>
                <a:lnTo>
                  <a:pt x="548251" y="70032"/>
                </a:lnTo>
                <a:lnTo>
                  <a:pt x="612319" y="18267"/>
                </a:lnTo>
                <a:lnTo>
                  <a:pt x="59396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423473" y="5572893"/>
            <a:ext cx="457200" cy="73660"/>
          </a:xfrm>
          <a:custGeom>
            <a:avLst/>
            <a:gdLst/>
            <a:ahLst/>
            <a:cxnLst/>
            <a:rect l="l" t="t" r="r" b="b"/>
            <a:pathLst>
              <a:path w="457200" h="73660">
                <a:moveTo>
                  <a:pt x="381807" y="24364"/>
                </a:moveTo>
                <a:lnTo>
                  <a:pt x="176630" y="24364"/>
                </a:lnTo>
                <a:lnTo>
                  <a:pt x="246776" y="27413"/>
                </a:lnTo>
                <a:lnTo>
                  <a:pt x="316795" y="36547"/>
                </a:lnTo>
                <a:lnTo>
                  <a:pt x="353387" y="42632"/>
                </a:lnTo>
                <a:lnTo>
                  <a:pt x="386814" y="51765"/>
                </a:lnTo>
                <a:lnTo>
                  <a:pt x="417329" y="60905"/>
                </a:lnTo>
                <a:lnTo>
                  <a:pt x="447844" y="73085"/>
                </a:lnTo>
                <a:lnTo>
                  <a:pt x="456960" y="48729"/>
                </a:lnTo>
                <a:lnTo>
                  <a:pt x="426445" y="36547"/>
                </a:lnTo>
                <a:lnTo>
                  <a:pt x="381807" y="24364"/>
                </a:lnTo>
                <a:close/>
              </a:path>
              <a:path w="457200" h="73660">
                <a:moveTo>
                  <a:pt x="297472" y="9133"/>
                </a:moveTo>
                <a:lnTo>
                  <a:pt x="27349" y="9133"/>
                </a:lnTo>
                <a:lnTo>
                  <a:pt x="18232" y="27413"/>
                </a:lnTo>
                <a:lnTo>
                  <a:pt x="63941" y="24364"/>
                </a:lnTo>
                <a:lnTo>
                  <a:pt x="381807" y="24364"/>
                </a:lnTo>
                <a:lnTo>
                  <a:pt x="359465" y="18267"/>
                </a:lnTo>
                <a:lnTo>
                  <a:pt x="322873" y="12182"/>
                </a:lnTo>
                <a:lnTo>
                  <a:pt x="297472" y="9133"/>
                </a:lnTo>
                <a:close/>
              </a:path>
              <a:path w="457200" h="73660">
                <a:moveTo>
                  <a:pt x="15194" y="3048"/>
                </a:moveTo>
                <a:lnTo>
                  <a:pt x="0" y="3048"/>
                </a:lnTo>
                <a:lnTo>
                  <a:pt x="3038" y="18267"/>
                </a:lnTo>
                <a:lnTo>
                  <a:pt x="15194" y="3048"/>
                </a:lnTo>
                <a:close/>
              </a:path>
              <a:path w="457200" h="73660">
                <a:moveTo>
                  <a:pt x="176630" y="0"/>
                </a:moveTo>
                <a:lnTo>
                  <a:pt x="63941" y="0"/>
                </a:lnTo>
                <a:lnTo>
                  <a:pt x="15194" y="3048"/>
                </a:lnTo>
                <a:lnTo>
                  <a:pt x="3038" y="18267"/>
                </a:lnTo>
                <a:lnTo>
                  <a:pt x="27349" y="9133"/>
                </a:lnTo>
                <a:lnTo>
                  <a:pt x="297472" y="9133"/>
                </a:lnTo>
                <a:lnTo>
                  <a:pt x="246776" y="3048"/>
                </a:lnTo>
                <a:lnTo>
                  <a:pt x="17663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298502" y="5582027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3038" y="133991"/>
                </a:moveTo>
                <a:lnTo>
                  <a:pt x="0" y="161397"/>
                </a:lnTo>
                <a:lnTo>
                  <a:pt x="67106" y="161397"/>
                </a:lnTo>
                <a:lnTo>
                  <a:pt x="91417" y="155307"/>
                </a:lnTo>
                <a:lnTo>
                  <a:pt x="112815" y="146170"/>
                </a:lnTo>
                <a:lnTo>
                  <a:pt x="126490" y="137036"/>
                </a:lnTo>
                <a:lnTo>
                  <a:pt x="36592" y="137036"/>
                </a:lnTo>
                <a:lnTo>
                  <a:pt x="3038" y="133991"/>
                </a:lnTo>
                <a:close/>
              </a:path>
              <a:path w="161925" h="161925">
                <a:moveTo>
                  <a:pt x="152320" y="0"/>
                </a:moveTo>
                <a:lnTo>
                  <a:pt x="128009" y="9133"/>
                </a:lnTo>
                <a:lnTo>
                  <a:pt x="131048" y="15231"/>
                </a:lnTo>
                <a:lnTo>
                  <a:pt x="134087" y="33498"/>
                </a:lnTo>
                <a:lnTo>
                  <a:pt x="137126" y="57861"/>
                </a:lnTo>
                <a:lnTo>
                  <a:pt x="134087" y="82222"/>
                </a:lnTo>
                <a:lnTo>
                  <a:pt x="131048" y="94404"/>
                </a:lnTo>
                <a:lnTo>
                  <a:pt x="100533" y="124854"/>
                </a:lnTo>
                <a:lnTo>
                  <a:pt x="64068" y="137036"/>
                </a:lnTo>
                <a:lnTo>
                  <a:pt x="126490" y="137036"/>
                </a:lnTo>
                <a:lnTo>
                  <a:pt x="152320" y="106583"/>
                </a:lnTo>
                <a:lnTo>
                  <a:pt x="161563" y="57861"/>
                </a:lnTo>
                <a:lnTo>
                  <a:pt x="161563" y="30449"/>
                </a:lnTo>
                <a:lnTo>
                  <a:pt x="155358" y="9133"/>
                </a:lnTo>
                <a:lnTo>
                  <a:pt x="15232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155425" y="5703837"/>
            <a:ext cx="146685" cy="40005"/>
          </a:xfrm>
          <a:custGeom>
            <a:avLst/>
            <a:gdLst/>
            <a:ahLst/>
            <a:cxnLst/>
            <a:rect l="l" t="t" r="r" b="b"/>
            <a:pathLst>
              <a:path w="146685" h="40004">
                <a:moveTo>
                  <a:pt x="18232" y="0"/>
                </a:moveTo>
                <a:lnTo>
                  <a:pt x="3038" y="0"/>
                </a:lnTo>
                <a:lnTo>
                  <a:pt x="0" y="12181"/>
                </a:lnTo>
                <a:lnTo>
                  <a:pt x="0" y="24360"/>
                </a:lnTo>
                <a:lnTo>
                  <a:pt x="18232" y="27407"/>
                </a:lnTo>
                <a:lnTo>
                  <a:pt x="60902" y="30452"/>
                </a:lnTo>
                <a:lnTo>
                  <a:pt x="143077" y="39587"/>
                </a:lnTo>
                <a:lnTo>
                  <a:pt x="146115" y="12181"/>
                </a:lnTo>
                <a:lnTo>
                  <a:pt x="60902" y="6089"/>
                </a:lnTo>
                <a:lnTo>
                  <a:pt x="1823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27994" y="5716017"/>
            <a:ext cx="4627880" cy="0"/>
          </a:xfrm>
          <a:custGeom>
            <a:avLst/>
            <a:gdLst/>
            <a:ahLst/>
            <a:cxnLst/>
            <a:rect l="l" t="t" r="r" b="b"/>
            <a:pathLst>
              <a:path w="4627880" h="0">
                <a:moveTo>
                  <a:pt x="0" y="0"/>
                </a:moveTo>
                <a:lnTo>
                  <a:pt x="4627431" y="0"/>
                </a:lnTo>
              </a:path>
            </a:pathLst>
          </a:custGeom>
          <a:ln w="25630">
            <a:solidFill>
              <a:srgbClr val="1F1A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27994" y="5569844"/>
            <a:ext cx="24765" cy="146685"/>
          </a:xfrm>
          <a:custGeom>
            <a:avLst/>
            <a:gdLst/>
            <a:ahLst/>
            <a:cxnLst/>
            <a:rect l="l" t="t" r="r" b="b"/>
            <a:pathLst>
              <a:path w="24765" h="146685">
                <a:moveTo>
                  <a:pt x="12185" y="0"/>
                </a:moveTo>
                <a:lnTo>
                  <a:pt x="0" y="12182"/>
                </a:lnTo>
                <a:lnTo>
                  <a:pt x="0" y="146173"/>
                </a:lnTo>
                <a:lnTo>
                  <a:pt x="24369" y="146173"/>
                </a:lnTo>
                <a:lnTo>
                  <a:pt x="24369" y="12182"/>
                </a:lnTo>
                <a:lnTo>
                  <a:pt x="12185" y="0"/>
                </a:lnTo>
                <a:close/>
              </a:path>
              <a:path w="24765" h="146685">
                <a:moveTo>
                  <a:pt x="12185" y="0"/>
                </a:moveTo>
                <a:lnTo>
                  <a:pt x="0" y="0"/>
                </a:lnTo>
                <a:lnTo>
                  <a:pt x="0" y="12182"/>
                </a:lnTo>
                <a:lnTo>
                  <a:pt x="12185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670293" y="5232074"/>
            <a:ext cx="1980564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000">
                <a:latin typeface="Times New Roman"/>
                <a:cs typeface="Times New Roman"/>
              </a:rPr>
              <a:t>t</a:t>
            </a:r>
            <a:r>
              <a:rPr dirty="0" sz="2000" spc="-10">
                <a:latin typeface="Times New Roman"/>
                <a:cs typeface="Times New Roman"/>
              </a:rPr>
              <a:t>e</a:t>
            </a:r>
            <a:r>
              <a:rPr dirty="0" sz="2000">
                <a:latin typeface="Times New Roman"/>
                <a:cs typeface="Times New Roman"/>
              </a:rPr>
              <a:t>sta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della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 spc="-25">
                <a:latin typeface="Times New Roman"/>
                <a:cs typeface="Times New Roman"/>
              </a:rPr>
              <a:t>m</a:t>
            </a:r>
            <a:r>
              <a:rPr dirty="0" sz="2000">
                <a:latin typeface="Times New Roman"/>
                <a:cs typeface="Times New Roman"/>
              </a:rPr>
              <a:t>iosina:</a:t>
            </a:r>
            <a:r>
              <a:rPr dirty="0" sz="2000">
                <a:latin typeface="Times New Roman"/>
                <a:cs typeface="Times New Roman"/>
              </a:rPr>
              <a:t> p</a:t>
            </a:r>
            <a:r>
              <a:rPr dirty="0" sz="2000" spc="5">
                <a:latin typeface="Times New Roman"/>
                <a:cs typeface="Times New Roman"/>
              </a:rPr>
              <a:t>r</a:t>
            </a:r>
            <a:r>
              <a:rPr dirty="0" sz="2000">
                <a:latin typeface="Times New Roman"/>
                <a:cs typeface="Times New Roman"/>
              </a:rPr>
              <a:t>oteina</a:t>
            </a:r>
            <a:r>
              <a:rPr dirty="0" sz="2000" spc="-6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glob</a:t>
            </a:r>
            <a:r>
              <a:rPr dirty="0" sz="2000" spc="10">
                <a:latin typeface="Times New Roman"/>
                <a:cs typeface="Times New Roman"/>
              </a:rPr>
              <a:t>u</a:t>
            </a:r>
            <a:r>
              <a:rPr dirty="0" sz="2000">
                <a:latin typeface="Times New Roman"/>
                <a:cs typeface="Times New Roman"/>
              </a:rPr>
              <a:t>l</a:t>
            </a:r>
            <a:r>
              <a:rPr dirty="0" sz="2000" spc="-10">
                <a:latin typeface="Times New Roman"/>
                <a:cs typeface="Times New Roman"/>
              </a:rPr>
              <a:t>a</a:t>
            </a:r>
            <a:r>
              <a:rPr dirty="0" sz="2000">
                <a:latin typeface="Times New Roman"/>
                <a:cs typeface="Times New Roman"/>
              </a:rPr>
              <a:t>re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580126" y="116573"/>
            <a:ext cx="3240404" cy="789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26795" y="247516"/>
            <a:ext cx="4373880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ERAZIONE</a:t>
            </a:r>
            <a:endParaRPr sz="24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FR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4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F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LA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ESS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4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OTT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LI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400" y="1268742"/>
            <a:ext cx="8668131" cy="46982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LULE</a:t>
            </a:r>
            <a:r>
              <a:rPr dirty="0" spc="-5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TA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MI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NA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I,</a:t>
            </a:r>
            <a:r>
              <a:rPr dirty="0" spc="-5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RSORI,</a:t>
            </a:r>
          </a:p>
          <a:p>
            <a:pPr marL="86995">
              <a:lnSpc>
                <a:spcPct val="100000"/>
              </a:lnSpc>
            </a:pP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C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15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10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ULE</a:t>
            </a:r>
            <a:r>
              <a:rPr dirty="0" spc="-5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5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15">
                <a:solidFill>
                  <a:srgbClr val="822333"/>
                </a:solidFill>
                <a:latin typeface="Franklin Gothic Medium"/>
                <a:cs typeface="Franklin Gothic Medium"/>
              </a:rPr>
              <a:t>F</a:t>
            </a:r>
            <a:r>
              <a:rPr dirty="0" spc="10">
                <a:solidFill>
                  <a:srgbClr val="822333"/>
                </a:solidFill>
                <a:latin typeface="Franklin Gothic Medium"/>
                <a:cs typeface="Franklin Gothic Medium"/>
              </a:rPr>
              <a:t>F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ER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NZIATE</a:t>
            </a:r>
          </a:p>
        </p:txBody>
      </p:sp>
      <p:sp>
        <p:nvSpPr>
          <p:cNvPr id="7" name="object 7"/>
          <p:cNvSpPr/>
          <p:nvPr/>
        </p:nvSpPr>
        <p:spPr>
          <a:xfrm>
            <a:off x="47625" y="2362200"/>
            <a:ext cx="9047099" cy="4000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21614" y="1127259"/>
            <a:ext cx="5854065" cy="1194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latin typeface="Franklin Gothic Book"/>
                <a:cs typeface="Franklin Gothic Book"/>
              </a:rPr>
              <a:t>Le</a:t>
            </a:r>
            <a:r>
              <a:rPr dirty="0" sz="2000" spc="-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le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am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nali</a:t>
            </a:r>
            <a:r>
              <a:rPr dirty="0" sz="2000" spc="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sono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le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n s</a:t>
            </a:r>
            <a:r>
              <a:rPr dirty="0" sz="2000" spc="-10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ecia</a:t>
            </a:r>
            <a:r>
              <a:rPr dirty="0" sz="2000" spc="-15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izza</a:t>
            </a:r>
            <a:r>
              <a:rPr dirty="0" sz="2000" spc="-4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che:</a:t>
            </a:r>
            <a:endParaRPr sz="20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050">
              <a:latin typeface="Times New Roman"/>
              <a:cs typeface="Times New Roman"/>
            </a:endParaRPr>
          </a:p>
          <a:p>
            <a:pPr marL="243840" indent="-231140">
              <a:lnSpc>
                <a:spcPct val="100000"/>
              </a:lnSpc>
              <a:buFont typeface="Franklin Gothic Book"/>
              <a:buChar char="•"/>
              <a:tabLst>
                <a:tab pos="244475" algn="l"/>
              </a:tabLst>
            </a:pPr>
            <a:r>
              <a:rPr dirty="0" sz="2000" spc="-5">
                <a:latin typeface="Franklin Gothic Book"/>
                <a:cs typeface="Franklin Gothic Book"/>
              </a:rPr>
              <a:t>pos</a:t>
            </a:r>
            <a:r>
              <a:rPr dirty="0" sz="2000">
                <a:latin typeface="Franklin Gothic Book"/>
                <a:cs typeface="Franklin Gothic Book"/>
              </a:rPr>
              <a:t>sono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40">
                <a:latin typeface="Franklin Gothic Book"/>
                <a:cs typeface="Franklin Gothic Book"/>
              </a:rPr>
              <a:t>f</a:t>
            </a:r>
            <a:r>
              <a:rPr dirty="0" sz="2000" spc="-50">
                <a:latin typeface="Franklin Gothic Book"/>
                <a:cs typeface="Franklin Gothic Book"/>
              </a:rPr>
              <a:t>f</a:t>
            </a:r>
            <a:r>
              <a:rPr dirty="0" sz="2000">
                <a:latin typeface="Franklin Gothic Book"/>
                <a:cs typeface="Franklin Gothic Book"/>
              </a:rPr>
              <a:t>erenz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re</a:t>
            </a:r>
            <a:r>
              <a:rPr dirty="0" sz="2000" spc="-5">
                <a:latin typeface="Franklin Gothic Book"/>
                <a:cs typeface="Franklin Gothic Book"/>
              </a:rPr>
              <a:t> i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cel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ri</a:t>
            </a:r>
            <a:endParaRPr sz="2000">
              <a:latin typeface="Franklin Gothic Book"/>
              <a:cs typeface="Franklin Gothic Book"/>
            </a:endParaRPr>
          </a:p>
          <a:p>
            <a:pPr marL="243840" indent="-231140">
              <a:lnSpc>
                <a:spcPct val="100000"/>
              </a:lnSpc>
              <a:buFont typeface="Franklin Gothic Book"/>
              <a:buChar char="•"/>
              <a:tabLst>
                <a:tab pos="244475" algn="l"/>
              </a:tabLst>
            </a:pP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i a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 spc="-4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o-rigenerano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2</a:t>
            </a:fld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TR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P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15">
                <a:latin typeface="Franklin Gothic Medium"/>
                <a:cs typeface="Franklin Gothic Medium"/>
              </a:rPr>
              <a:t>N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  <a:r>
              <a:rPr dirty="0" spc="-15">
                <a:latin typeface="Franklin Gothic Medium"/>
                <a:cs typeface="Franklin Gothic Medium"/>
              </a:rPr>
              <a:t>N</a:t>
            </a:r>
            <a:r>
              <a:rPr dirty="0" spc="-15">
                <a:latin typeface="Franklin Gothic Medium"/>
                <a:cs typeface="Franklin Gothic Medium"/>
              </a:rPr>
              <a:t>A</a:t>
            </a:r>
            <a:r>
              <a:rPr dirty="0" spc="-45">
                <a:latin typeface="Franklin Gothic Medium"/>
                <a:cs typeface="Franklin Gothic Medium"/>
              </a:rPr>
              <a:t> 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5">
                <a:latin typeface="Franklin Gothic Medium"/>
                <a:cs typeface="Franklin Gothic Medium"/>
              </a:rPr>
              <a:t> </a:t>
            </a:r>
            <a:r>
              <a:rPr dirty="0">
                <a:latin typeface="Franklin Gothic Medium"/>
                <a:cs typeface="Franklin Gothic Medium"/>
              </a:rPr>
              <a:t>TRO</a:t>
            </a:r>
            <a:r>
              <a:rPr dirty="0" spc="-20">
                <a:latin typeface="Franklin Gothic Medium"/>
                <a:cs typeface="Franklin Gothic Medium"/>
              </a:rPr>
              <a:t>P</a:t>
            </a:r>
            <a:r>
              <a:rPr dirty="0" spc="-15">
                <a:latin typeface="Franklin Gothic Medium"/>
                <a:cs typeface="Franklin Gothic Medium"/>
              </a:rPr>
              <a:t>O</a:t>
            </a:r>
            <a:r>
              <a:rPr dirty="0" spc="-15">
                <a:latin typeface="Franklin Gothic Medium"/>
                <a:cs typeface="Franklin Gothic Medium"/>
              </a:rPr>
              <a:t>MI</a:t>
            </a:r>
            <a:r>
              <a:rPr dirty="0" spc="-10">
                <a:latin typeface="Franklin Gothic Medium"/>
                <a:cs typeface="Franklin Gothic Medium"/>
              </a:rPr>
              <a:t>O</a:t>
            </a:r>
            <a:r>
              <a:rPr dirty="0" spc="-20">
                <a:latin typeface="Franklin Gothic Medium"/>
                <a:cs typeface="Franklin Gothic Medium"/>
              </a:rPr>
              <a:t>SINA</a:t>
            </a:r>
          </a:p>
        </p:txBody>
      </p:sp>
      <p:sp>
        <p:nvSpPr>
          <p:cNvPr id="6" name="object 6"/>
          <p:cNvSpPr/>
          <p:nvPr/>
        </p:nvSpPr>
        <p:spPr>
          <a:xfrm>
            <a:off x="539546" y="1124724"/>
            <a:ext cx="8065643" cy="5599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71600" y="1268704"/>
            <a:ext cx="7272908" cy="54251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4769" rIns="0" bIns="0" rtlCol="0" vert="horz">
            <a:spAutoFit/>
          </a:bodyPr>
          <a:lstStyle/>
          <a:p>
            <a:pPr marL="156845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T</a:t>
            </a:r>
            <a:r>
              <a:rPr dirty="0" spc="10">
                <a:latin typeface="Franklin Gothic Medium"/>
                <a:cs typeface="Franklin Gothic Medium"/>
              </a:rPr>
              <a:t>R</a:t>
            </a:r>
            <a:r>
              <a:rPr dirty="0">
                <a:latin typeface="Franklin Gothic Medium"/>
                <a:cs typeface="Franklin Gothic Medium"/>
              </a:rPr>
              <a:t>OPONINA</a:t>
            </a:r>
            <a:r>
              <a:rPr dirty="0" spc="-45">
                <a:latin typeface="Franklin Gothic Medium"/>
                <a:cs typeface="Franklin Gothic Medium"/>
              </a:rPr>
              <a:t> </a:t>
            </a:r>
            <a:r>
              <a:rPr dirty="0">
                <a:latin typeface="Franklin Gothic Medium"/>
                <a:cs typeface="Franklin Gothic Medium"/>
              </a:rPr>
              <a:t>E </a:t>
            </a:r>
            <a:r>
              <a:rPr dirty="0" spc="-10">
                <a:latin typeface="Franklin Gothic Medium"/>
                <a:cs typeface="Franklin Gothic Medium"/>
              </a:rPr>
              <a:t>T</a:t>
            </a:r>
            <a:r>
              <a:rPr dirty="0" spc="10">
                <a:latin typeface="Franklin Gothic Medium"/>
                <a:cs typeface="Franklin Gothic Medium"/>
              </a:rPr>
              <a:t>RO</a:t>
            </a:r>
            <a:r>
              <a:rPr dirty="0" spc="-5">
                <a:latin typeface="Franklin Gothic Medium"/>
                <a:cs typeface="Franklin Gothic Medium"/>
              </a:rPr>
              <a:t>POMI</a:t>
            </a:r>
            <a:r>
              <a:rPr dirty="0" spc="10">
                <a:latin typeface="Franklin Gothic Medium"/>
                <a:cs typeface="Franklin Gothic Medium"/>
              </a:rPr>
              <a:t>O</a:t>
            </a:r>
            <a:r>
              <a:rPr dirty="0" spc="-20">
                <a:latin typeface="Franklin Gothic Medium"/>
                <a:cs typeface="Franklin Gothic Medium"/>
              </a:rPr>
              <a:t>S</a:t>
            </a:r>
            <a:r>
              <a:rPr dirty="0" spc="-20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NA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-10">
                <a:latin typeface="Franklin Gothic Medium"/>
                <a:cs typeface="Franklin Gothic Medium"/>
              </a:rPr>
              <a:t>M</a:t>
            </a:r>
            <a:r>
              <a:rPr dirty="0" spc="-5">
                <a:latin typeface="Franklin Gothic Medium"/>
                <a:cs typeface="Franklin Gothic Medium"/>
              </a:rPr>
              <a:t>I</a:t>
            </a:r>
            <a:r>
              <a:rPr dirty="0" spc="-5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S</a:t>
            </a:r>
            <a:r>
              <a:rPr dirty="0" spc="-15">
                <a:latin typeface="Franklin Gothic Medium"/>
                <a:cs typeface="Franklin Gothic Medium"/>
              </a:rPr>
              <a:t>INA</a:t>
            </a:r>
          </a:p>
        </p:txBody>
      </p:sp>
      <p:sp>
        <p:nvSpPr>
          <p:cNvPr id="6" name="object 6"/>
          <p:cNvSpPr/>
          <p:nvPr/>
        </p:nvSpPr>
        <p:spPr>
          <a:xfrm>
            <a:off x="611555" y="1196721"/>
            <a:ext cx="8065008" cy="5417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9033" y="247516"/>
            <a:ext cx="3580765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PA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25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3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F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B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LA</a:t>
            </a:r>
            <a:r>
              <a:rPr dirty="0" sz="2400" spc="-35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4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HE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TRI</a:t>
            </a:r>
            <a:r>
              <a:rPr dirty="0" sz="2400" spc="-25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546" y="1196797"/>
            <a:ext cx="8172450" cy="53460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37378" y="188607"/>
            <a:ext cx="3460623" cy="720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33272" y="1411224"/>
            <a:ext cx="7213092" cy="804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39011" y="1522475"/>
            <a:ext cx="6856476" cy="688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15618" y="1340751"/>
            <a:ext cx="7200900" cy="792480"/>
          </a:xfrm>
          <a:prstGeom prst="rect">
            <a:avLst/>
          </a:prstGeom>
          <a:solidFill>
            <a:srgbClr val="FFCCCC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694180" marR="347980" indent="-1344930">
              <a:lnSpc>
                <a:spcPct val="100000"/>
              </a:lnSpc>
            </a:pP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0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M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0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LI</a:t>
            </a:r>
            <a:r>
              <a:rPr dirty="0" sz="2000" spc="-6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0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0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0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AGG</a:t>
            </a:r>
            <a:r>
              <a:rPr dirty="0" sz="20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NO</a:t>
            </a:r>
            <a:r>
              <a:rPr dirty="0" sz="2000" spc="-4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Q</a:t>
            </a:r>
            <a:r>
              <a:rPr dirty="0" sz="20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0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000" spc="15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DO</a:t>
            </a:r>
            <a:r>
              <a:rPr dirty="0" sz="2000" spc="-5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0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F</a:t>
            </a:r>
            <a:r>
              <a:rPr dirty="0" sz="20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AMEN</a:t>
            </a:r>
            <a:r>
              <a:rPr dirty="0" sz="20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000" spc="-4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0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LI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0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OR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20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000" spc="15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G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Q</a:t>
            </a:r>
            <a:r>
              <a:rPr dirty="0" sz="20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U</a:t>
            </a:r>
            <a:r>
              <a:rPr dirty="0" sz="20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LI</a:t>
            </a:r>
            <a:r>
              <a:rPr dirty="0" sz="2000" spc="-4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0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P</a:t>
            </a:r>
            <a:r>
              <a:rPr dirty="0" sz="2000" spc="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0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0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00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6800" y="2286000"/>
            <a:ext cx="7143750" cy="36385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71600" y="2276830"/>
            <a:ext cx="7849234" cy="462280"/>
          </a:xfrm>
          <a:custGeom>
            <a:avLst/>
            <a:gdLst/>
            <a:ahLst/>
            <a:cxnLst/>
            <a:rect l="l" t="t" r="r" b="b"/>
            <a:pathLst>
              <a:path w="7849234" h="462280">
                <a:moveTo>
                  <a:pt x="0" y="461670"/>
                </a:moveTo>
                <a:lnTo>
                  <a:pt x="7848854" y="461670"/>
                </a:lnTo>
                <a:lnTo>
                  <a:pt x="7848854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3564" y="4869154"/>
            <a:ext cx="1522095" cy="462280"/>
          </a:xfrm>
          <a:custGeom>
            <a:avLst/>
            <a:gdLst/>
            <a:ahLst/>
            <a:cxnLst/>
            <a:rect l="l" t="t" r="r" b="b"/>
            <a:pathLst>
              <a:path w="1522095" h="462279">
                <a:moveTo>
                  <a:pt x="0" y="461670"/>
                </a:moveTo>
                <a:lnTo>
                  <a:pt x="1522094" y="461670"/>
                </a:lnTo>
                <a:lnTo>
                  <a:pt x="1522094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1555" y="3141027"/>
            <a:ext cx="1073150" cy="367030"/>
          </a:xfrm>
          <a:custGeom>
            <a:avLst/>
            <a:gdLst/>
            <a:ahLst/>
            <a:cxnLst/>
            <a:rect l="l" t="t" r="r" b="b"/>
            <a:pathLst>
              <a:path w="1073150" h="367029">
                <a:moveTo>
                  <a:pt x="0" y="366712"/>
                </a:moveTo>
                <a:lnTo>
                  <a:pt x="1073150" y="366712"/>
                </a:lnTo>
                <a:lnTo>
                  <a:pt x="1073150" y="0"/>
                </a:lnTo>
                <a:lnTo>
                  <a:pt x="0" y="0"/>
                </a:lnTo>
                <a:lnTo>
                  <a:pt x="0" y="366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41731" y="2359780"/>
            <a:ext cx="7969884" cy="1194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indent="737870">
              <a:lnSpc>
                <a:spcPct val="100000"/>
              </a:lnSpc>
              <a:tabLst>
                <a:tab pos="4529455" algn="l"/>
              </a:tabLst>
            </a:pPr>
            <a:r>
              <a:rPr dirty="0" sz="2400" b="1">
                <a:latin typeface="Franklin Gothic Medium"/>
                <a:cs typeface="Franklin Gothic Medium"/>
              </a:rPr>
              <a:t>Fil</a:t>
            </a:r>
            <a:r>
              <a:rPr dirty="0" sz="2400" spc="-15" b="1">
                <a:latin typeface="Franklin Gothic Medium"/>
                <a:cs typeface="Franklin Gothic Medium"/>
              </a:rPr>
              <a:t>amen</a:t>
            </a:r>
            <a:r>
              <a:rPr dirty="0" sz="2400" spc="-15" b="1"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latin typeface="Franklin Gothic Medium"/>
                <a:cs typeface="Franklin Gothic Medium"/>
              </a:rPr>
              <a:t>i</a:t>
            </a:r>
            <a:r>
              <a:rPr dirty="0" sz="2400" spc="-55" b="1"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latin typeface="Franklin Gothic Medium"/>
                <a:cs typeface="Franklin Gothic Medium"/>
              </a:rPr>
              <a:t>s</a:t>
            </a:r>
            <a:r>
              <a:rPr dirty="0" sz="2400" spc="-15" b="1">
                <a:latin typeface="Franklin Gothic Medium"/>
                <a:cs typeface="Franklin Gothic Medium"/>
              </a:rPr>
              <a:t>o</a:t>
            </a:r>
            <a:r>
              <a:rPr dirty="0" sz="2400" spc="-5" b="1">
                <a:latin typeface="Franklin Gothic Medium"/>
                <a:cs typeface="Franklin Gothic Medium"/>
              </a:rPr>
              <a:t>t</a:t>
            </a:r>
            <a:r>
              <a:rPr dirty="0" sz="2400" spc="-10" b="1">
                <a:latin typeface="Franklin Gothic Medium"/>
                <a:cs typeface="Franklin Gothic Medium"/>
              </a:rPr>
              <a:t>t</a:t>
            </a:r>
            <a:r>
              <a:rPr dirty="0" sz="2400" b="1">
                <a:latin typeface="Franklin Gothic Medium"/>
                <a:cs typeface="Franklin Gothic Medium"/>
              </a:rPr>
              <a:t>i</a:t>
            </a:r>
            <a:r>
              <a:rPr dirty="0" sz="2400" spc="-10" b="1">
                <a:latin typeface="Franklin Gothic Medium"/>
                <a:cs typeface="Franklin Gothic Medium"/>
              </a:rPr>
              <a:t>li</a:t>
            </a:r>
            <a:r>
              <a:rPr dirty="0" sz="2400" spc="-50" b="1">
                <a:latin typeface="Franklin Gothic Medium"/>
                <a:cs typeface="Franklin Gothic Medium"/>
              </a:rPr>
              <a:t> </a:t>
            </a:r>
            <a:r>
              <a:rPr dirty="0" sz="2400" b="1">
                <a:latin typeface="Franklin Gothic Medium"/>
                <a:cs typeface="Franklin Gothic Medium"/>
              </a:rPr>
              <a:t>(</a:t>
            </a:r>
            <a:r>
              <a:rPr dirty="0" sz="2400" spc="-10" b="1">
                <a:latin typeface="Franklin Gothic Medium"/>
                <a:cs typeface="Franklin Gothic Medium"/>
              </a:rPr>
              <a:t>ac</a:t>
            </a:r>
            <a:r>
              <a:rPr dirty="0" sz="2400" spc="-10" b="1">
                <a:latin typeface="Franklin Gothic Medium"/>
                <a:cs typeface="Franklin Gothic Medium"/>
              </a:rPr>
              <a:t>t</a:t>
            </a:r>
            <a:r>
              <a:rPr dirty="0" sz="2400" b="1">
                <a:latin typeface="Franklin Gothic Medium"/>
                <a:cs typeface="Franklin Gothic Medium"/>
              </a:rPr>
              <a:t>i</a:t>
            </a:r>
            <a:r>
              <a:rPr dirty="0" sz="2400" spc="-10" b="1">
                <a:latin typeface="Franklin Gothic Medium"/>
                <a:cs typeface="Franklin Gothic Medium"/>
              </a:rPr>
              <a:t>n</a:t>
            </a:r>
            <a:r>
              <a:rPr dirty="0" sz="2400" spc="-10" b="1">
                <a:latin typeface="Franklin Gothic Medium"/>
                <a:cs typeface="Franklin Gothic Medium"/>
              </a:rPr>
              <a:t>a)</a:t>
            </a:r>
            <a:r>
              <a:rPr dirty="0" sz="2400" b="1">
                <a:latin typeface="Franklin Gothic Medium"/>
                <a:cs typeface="Franklin Gothic Medium"/>
              </a:rPr>
              <a:t>	</a:t>
            </a:r>
            <a:r>
              <a:rPr dirty="0" sz="2400" b="1">
                <a:latin typeface="Franklin Gothic Medium"/>
                <a:cs typeface="Franklin Gothic Medium"/>
              </a:rPr>
              <a:t>Fil</a:t>
            </a:r>
            <a:r>
              <a:rPr dirty="0" sz="2400" spc="-15" b="1">
                <a:latin typeface="Franklin Gothic Medium"/>
                <a:cs typeface="Franklin Gothic Medium"/>
              </a:rPr>
              <a:t>am</a:t>
            </a:r>
            <a:r>
              <a:rPr dirty="0" sz="2400" spc="-20" b="1">
                <a:latin typeface="Franklin Gothic Medium"/>
                <a:cs typeface="Franklin Gothic Medium"/>
              </a:rPr>
              <a:t>ent</a:t>
            </a:r>
            <a:r>
              <a:rPr dirty="0" sz="2400" spc="-10" b="1">
                <a:latin typeface="Franklin Gothic Medium"/>
                <a:cs typeface="Franklin Gothic Medium"/>
              </a:rPr>
              <a:t>i</a:t>
            </a:r>
            <a:r>
              <a:rPr dirty="0" sz="2400" spc="-25" b="1"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latin typeface="Franklin Gothic Medium"/>
                <a:cs typeface="Franklin Gothic Medium"/>
              </a:rPr>
              <a:t>spe</a:t>
            </a:r>
            <a:r>
              <a:rPr dirty="0" sz="2400" spc="-20" b="1">
                <a:latin typeface="Franklin Gothic Medium"/>
                <a:cs typeface="Franklin Gothic Medium"/>
              </a:rPr>
              <a:t>ss</a:t>
            </a:r>
            <a:r>
              <a:rPr dirty="0" sz="2400" spc="-10" b="1">
                <a:latin typeface="Franklin Gothic Medium"/>
                <a:cs typeface="Franklin Gothic Medium"/>
              </a:rPr>
              <a:t>i</a:t>
            </a:r>
            <a:r>
              <a:rPr dirty="0" sz="2400" spc="-45" b="1">
                <a:latin typeface="Franklin Gothic Medium"/>
                <a:cs typeface="Franklin Gothic Medium"/>
              </a:rPr>
              <a:t> </a:t>
            </a:r>
            <a:r>
              <a:rPr dirty="0" sz="2400" b="1">
                <a:latin typeface="Franklin Gothic Medium"/>
                <a:cs typeface="Franklin Gothic Medium"/>
              </a:rPr>
              <a:t>(</a:t>
            </a:r>
            <a:r>
              <a:rPr dirty="0" sz="2400" spc="-20" b="1">
                <a:latin typeface="Franklin Gothic Medium"/>
                <a:cs typeface="Franklin Gothic Medium"/>
              </a:rPr>
              <a:t>m</a:t>
            </a:r>
            <a:r>
              <a:rPr dirty="0" sz="2400" b="1">
                <a:latin typeface="Franklin Gothic Medium"/>
                <a:cs typeface="Franklin Gothic Medium"/>
              </a:rPr>
              <a:t>i</a:t>
            </a:r>
            <a:r>
              <a:rPr dirty="0" sz="2400" spc="-15" b="1">
                <a:latin typeface="Franklin Gothic Medium"/>
                <a:cs typeface="Franklin Gothic Medium"/>
              </a:rPr>
              <a:t>osina)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3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Rilassato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095" y="4952092"/>
            <a:ext cx="1312545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>
                <a:latin typeface="Times New Roman"/>
                <a:cs typeface="Times New Roman"/>
              </a:rPr>
              <a:t>C</a:t>
            </a:r>
            <a:r>
              <a:rPr dirty="0" sz="2400" b="1">
                <a:latin typeface="Times New Roman"/>
                <a:cs typeface="Times New Roman"/>
              </a:rPr>
              <a:t>ontratto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2828" rIns="0" bIns="0" rtlCol="0" vert="horz">
            <a:spAutoFit/>
          </a:bodyPr>
          <a:lstStyle/>
          <a:p>
            <a:pPr marL="156845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A</a:t>
            </a:r>
            <a:r>
              <a:rPr dirty="0" spc="-25">
                <a:latin typeface="Franklin Gothic Medium"/>
                <a:cs typeface="Franklin Gothic Medium"/>
              </a:rPr>
              <a:t> </a:t>
            </a:r>
            <a:r>
              <a:rPr dirty="0" spc="-5">
                <a:latin typeface="Franklin Gothic Medium"/>
                <a:cs typeface="Franklin Gothic Medium"/>
              </a:rPr>
              <a:t>CO</a:t>
            </a:r>
            <a:r>
              <a:rPr dirty="0" spc="-15">
                <a:latin typeface="Franklin Gothic Medium"/>
                <a:cs typeface="Franklin Gothic Medium"/>
              </a:rPr>
              <a:t>N</a:t>
            </a:r>
            <a:r>
              <a:rPr dirty="0" spc="-2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R</a:t>
            </a:r>
            <a:r>
              <a:rPr dirty="0" spc="-20">
                <a:latin typeface="Franklin Gothic Medium"/>
                <a:cs typeface="Franklin Gothic Medium"/>
              </a:rPr>
              <a:t>AZION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45">
                <a:latin typeface="Franklin Gothic Medium"/>
                <a:cs typeface="Franklin Gothic Medium"/>
              </a:rPr>
              <a:t> </a:t>
            </a:r>
            <a:r>
              <a:rPr dirty="0" spc="-15">
                <a:latin typeface="Franklin Gothic Medium"/>
                <a:cs typeface="Franklin Gothic Medium"/>
              </a:rPr>
              <a:t>M</a:t>
            </a:r>
            <a:r>
              <a:rPr dirty="0" spc="-5">
                <a:latin typeface="Franklin Gothic Medium"/>
                <a:cs typeface="Franklin Gothic Medium"/>
              </a:rPr>
              <a:t>U</a:t>
            </a:r>
            <a:r>
              <a:rPr dirty="0" spc="-10">
                <a:latin typeface="Franklin Gothic Medium"/>
                <a:cs typeface="Franklin Gothic Medium"/>
              </a:rPr>
              <a:t>S</a:t>
            </a: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15">
                <a:latin typeface="Franklin Gothic Medium"/>
                <a:cs typeface="Franklin Gothic Medium"/>
              </a:rPr>
              <a:t>OL</a:t>
            </a:r>
            <a:r>
              <a:rPr dirty="0" spc="-10">
                <a:latin typeface="Franklin Gothic Medium"/>
                <a:cs typeface="Franklin Gothic Medium"/>
              </a:rPr>
              <a:t>A</a:t>
            </a:r>
            <a:r>
              <a:rPr dirty="0" spc="-30">
                <a:latin typeface="Franklin Gothic Medium"/>
                <a:cs typeface="Franklin Gothic Medium"/>
              </a:rPr>
              <a:t>R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0222" rIns="0" bIns="0" rtlCol="0" vert="horz">
            <a:spAutoFit/>
          </a:bodyPr>
          <a:lstStyle/>
          <a:p>
            <a:pPr marL="228600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PL</a:t>
            </a:r>
            <a:r>
              <a:rPr dirty="0" spc="-15">
                <a:latin typeface="Franklin Gothic Medium"/>
                <a:cs typeface="Franklin Gothic Medium"/>
              </a:rPr>
              <a:t>AC</a:t>
            </a:r>
            <a:r>
              <a:rPr dirty="0" spc="-20">
                <a:latin typeface="Franklin Gothic Medium"/>
                <a:cs typeface="Franklin Gothic Medium"/>
              </a:rPr>
              <a:t>C</a:t>
            </a:r>
            <a:r>
              <a:rPr dirty="0" spc="-15">
                <a:latin typeface="Franklin Gothic Medium"/>
                <a:cs typeface="Franklin Gothic Medium"/>
              </a:rPr>
              <a:t>A</a:t>
            </a:r>
            <a:r>
              <a:rPr dirty="0" spc="-45">
                <a:latin typeface="Franklin Gothic Medium"/>
                <a:cs typeface="Franklin Gothic Medium"/>
              </a:rPr>
              <a:t> </a:t>
            </a:r>
            <a:r>
              <a:rPr dirty="0" spc="-15">
                <a:latin typeface="Franklin Gothic Medium"/>
                <a:cs typeface="Franklin Gothic Medium"/>
              </a:rPr>
              <a:t>M</a:t>
            </a:r>
            <a:r>
              <a:rPr dirty="0" spc="-5">
                <a:latin typeface="Franklin Gothic Medium"/>
                <a:cs typeface="Franklin Gothic Medium"/>
              </a:rPr>
              <a:t>OT</a:t>
            </a:r>
            <a:r>
              <a:rPr dirty="0" spc="-15">
                <a:latin typeface="Franklin Gothic Medium"/>
                <a:cs typeface="Franklin Gothic Medium"/>
              </a:rPr>
              <a:t>RICE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97763" y="1092461"/>
            <a:ext cx="3415029" cy="5158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80000"/>
              </a:lnSpc>
            </a:pP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acca</a:t>
            </a:r>
            <a:r>
              <a:rPr dirty="0" sz="2000" spc="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motr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sente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l’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nio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cell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 spc="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nervosa e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singola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cell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 spc="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mu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cola</a:t>
            </a:r>
            <a:r>
              <a:rPr dirty="0" sz="2000" spc="-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e.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La</a:t>
            </a:r>
            <a:r>
              <a:rPr dirty="0" sz="2000">
                <a:latin typeface="Franklin Gothic Book"/>
                <a:cs typeface="Franklin Gothic Book"/>
              </a:rPr>
              <a:t> fibra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col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re 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erm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na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con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na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ra</a:t>
            </a:r>
            <a:r>
              <a:rPr dirty="0" sz="2000" spc="3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 cl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-5">
                <a:latin typeface="Franklin Gothic Book"/>
                <a:cs typeface="Franklin Gothic Book"/>
              </a:rPr>
              <a:t>va</a:t>
            </a:r>
            <a:r>
              <a:rPr dirty="0" sz="2000">
                <a:latin typeface="Franklin Gothic Book"/>
                <a:cs typeface="Franklin Gothic Book"/>
              </a:rPr>
              <a:t>,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accol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in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 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nf</a:t>
            </a:r>
            <a:r>
              <a:rPr dirty="0" sz="2000" spc="5">
                <a:latin typeface="Franklin Gothic Book"/>
                <a:cs typeface="Franklin Gothic Book"/>
              </a:rPr>
              <a:t>o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amento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>
                <a:latin typeface="Franklin Gothic Book"/>
                <a:cs typeface="Franklin Gothic Book"/>
              </a:rPr>
              <a:t> s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rcolemma.</a:t>
            </a:r>
            <a:r>
              <a:rPr dirty="0" sz="2000" spc="-3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Tr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 spc="-10">
                <a:latin typeface="Franklin Gothic Book"/>
                <a:cs typeface="Franklin Gothic Book"/>
              </a:rPr>
              <a:t>q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es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 due</a:t>
            </a:r>
            <a:r>
              <a:rPr dirty="0" sz="2000">
                <a:latin typeface="Franklin Gothic Book"/>
                <a:cs typeface="Franklin Gothic Book"/>
              </a:rPr>
              <a:t> s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r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re è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pre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ente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no s</a:t>
            </a:r>
            <a:r>
              <a:rPr dirty="0" sz="2000" spc="-10">
                <a:latin typeface="Franklin Gothic Book"/>
                <a:cs typeface="Franklin Gothic Book"/>
              </a:rPr>
              <a:t>p</a:t>
            </a:r>
            <a:r>
              <a:rPr dirty="0" sz="2000">
                <a:latin typeface="Franklin Gothic Book"/>
                <a:cs typeface="Franklin Gothic Book"/>
              </a:rPr>
              <a:t>azio</a:t>
            </a:r>
            <a:r>
              <a:rPr dirty="0" sz="2000">
                <a:latin typeface="Franklin Gothic Book"/>
                <a:cs typeface="Franklin Gothic Book"/>
              </a:rPr>
              <a:t> det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-3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fe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ra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napt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</a:t>
            </a:r>
            <a:r>
              <a:rPr dirty="0" sz="2000" spc="-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.</a:t>
            </a:r>
            <a:r>
              <a:rPr dirty="0" sz="2000" spc="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Il</a:t>
            </a:r>
            <a:r>
              <a:rPr dirty="0" sz="2000">
                <a:latin typeface="Franklin Gothic Book"/>
                <a:cs typeface="Franklin Gothic Book"/>
              </a:rPr>
              <a:t> ci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opl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sma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5">
                <a:latin typeface="Franklin Gothic Book"/>
                <a:cs typeface="Franklin Gothic Book"/>
              </a:rPr>
              <a:t> bott</a:t>
            </a:r>
            <a:r>
              <a:rPr dirty="0" sz="2000">
                <a:latin typeface="Franklin Gothic Book"/>
                <a:cs typeface="Franklin Gothic Book"/>
              </a:rPr>
              <a:t>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 s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napt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ene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mi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dri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ve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cicole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 ace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colin</a:t>
            </a:r>
            <a:r>
              <a:rPr dirty="0" sz="2000" spc="-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.</a:t>
            </a:r>
            <a:r>
              <a:rPr dirty="0" sz="2000" spc="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Il</a:t>
            </a:r>
            <a:r>
              <a:rPr dirty="0" sz="2000">
                <a:latin typeface="Franklin Gothic Book"/>
                <a:cs typeface="Franklin Gothic Book"/>
              </a:rPr>
              <a:t> ci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opl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sma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15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a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fibra</a:t>
            </a:r>
            <a:r>
              <a:rPr dirty="0" sz="2000">
                <a:latin typeface="Franklin Gothic Book"/>
                <a:cs typeface="Franklin Gothic Book"/>
              </a:rPr>
              <a:t> mu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cola</a:t>
            </a:r>
            <a:r>
              <a:rPr dirty="0" sz="2000" spc="-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pre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enta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 spc="-5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</a:t>
            </a:r>
            <a:r>
              <a:rPr dirty="0" sz="2000" spc="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numero</a:t>
            </a:r>
            <a:r>
              <a:rPr dirty="0" sz="2000">
                <a:latin typeface="Franklin Gothic Book"/>
                <a:cs typeface="Franklin Gothic Book"/>
              </a:rPr>
              <a:t> e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ev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to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tocondr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.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Lo</a:t>
            </a:r>
            <a:r>
              <a:rPr dirty="0" sz="2000" spc="-10">
                <a:latin typeface="Franklin Gothic Book"/>
                <a:cs typeface="Franklin Gothic Book"/>
              </a:rPr>
              <a:t> s</a:t>
            </a:r>
            <a:r>
              <a:rPr dirty="0" sz="2000" spc="-5">
                <a:latin typeface="Franklin Gothic Book"/>
                <a:cs typeface="Franklin Gothic Book"/>
              </a:rPr>
              <a:t>p</a:t>
            </a:r>
            <a:r>
              <a:rPr dirty="0" sz="2000" spc="-10">
                <a:latin typeface="Franklin Gothic Book"/>
                <a:cs typeface="Franklin Gothic Book"/>
              </a:rPr>
              <a:t>a</a:t>
            </a:r>
            <a:r>
              <a:rPr dirty="0" sz="2000" spc="-5">
                <a:latin typeface="Franklin Gothic Book"/>
                <a:cs typeface="Franklin Gothic Book"/>
              </a:rPr>
              <a:t>zio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s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napt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t</a:t>
            </a:r>
            <a:r>
              <a:rPr dirty="0" sz="2000" spc="-1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ene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molecole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di</a:t>
            </a:r>
            <a:r>
              <a:rPr dirty="0" sz="2000">
                <a:latin typeface="Franklin Gothic Book"/>
                <a:cs typeface="Franklin Gothic Book"/>
              </a:rPr>
              <a:t> ace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 spc="-5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colines</a:t>
            </a:r>
            <a:r>
              <a:rPr dirty="0" sz="2000" spc="-1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era</a:t>
            </a:r>
            <a:r>
              <a:rPr dirty="0" sz="2000" spc="-15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>
                <a:latin typeface="Franklin Gothic Book"/>
                <a:cs typeface="Franklin Gothic Book"/>
              </a:rPr>
              <a:t>. </a:t>
            </a:r>
            <a:r>
              <a:rPr dirty="0" sz="2000" spc="5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’insieme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del</a:t>
            </a:r>
            <a:r>
              <a:rPr dirty="0" sz="2000" spc="-15">
                <a:latin typeface="Franklin Gothic Book"/>
                <a:cs typeface="Franklin Gothic Book"/>
              </a:rPr>
              <a:t>l</a:t>
            </a:r>
            <a:r>
              <a:rPr dirty="0" sz="2000">
                <a:latin typeface="Franklin Gothic Book"/>
                <a:cs typeface="Franklin Gothic Book"/>
              </a:rPr>
              <a:t>e</a:t>
            </a:r>
            <a:r>
              <a:rPr dirty="0" sz="2000" spc="-2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fibre</a:t>
            </a:r>
            <a:r>
              <a:rPr dirty="0" sz="2000" spc="-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mu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cola</a:t>
            </a:r>
            <a:r>
              <a:rPr dirty="0" sz="2000" spc="-5">
                <a:latin typeface="Franklin Gothic Book"/>
                <a:cs typeface="Franklin Gothic Book"/>
              </a:rPr>
              <a:t>r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che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ricevono</a:t>
            </a:r>
            <a:r>
              <a:rPr dirty="0" sz="2000" spc="-1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rami</a:t>
            </a:r>
            <a:r>
              <a:rPr dirty="0" sz="2000" spc="-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da un’unica</a:t>
            </a:r>
            <a:r>
              <a:rPr dirty="0" sz="2000" spc="1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fibra</a:t>
            </a:r>
            <a:r>
              <a:rPr dirty="0" sz="2000">
                <a:latin typeface="Franklin Gothic Book"/>
                <a:cs typeface="Franklin Gothic Book"/>
              </a:rPr>
              <a:t> nervosa</a:t>
            </a:r>
            <a:r>
              <a:rPr dirty="0" sz="2000" spc="-25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cos</a:t>
            </a:r>
            <a:r>
              <a:rPr dirty="0" sz="2000" spc="-10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tu</a:t>
            </a:r>
            <a:r>
              <a:rPr dirty="0" sz="2000">
                <a:latin typeface="Franklin Gothic Book"/>
                <a:cs typeface="Franklin Gothic Book"/>
              </a:rPr>
              <a:t>i</a:t>
            </a:r>
            <a:r>
              <a:rPr dirty="0" sz="2000" spc="-10">
                <a:latin typeface="Franklin Gothic Book"/>
                <a:cs typeface="Franklin Gothic Book"/>
              </a:rPr>
              <a:t>s</a:t>
            </a:r>
            <a:r>
              <a:rPr dirty="0" sz="2000">
                <a:latin typeface="Franklin Gothic Book"/>
                <a:cs typeface="Franklin Gothic Book"/>
              </a:rPr>
              <a:t>co</a:t>
            </a:r>
            <a:r>
              <a:rPr dirty="0" sz="2000" spc="5">
                <a:latin typeface="Franklin Gothic Book"/>
                <a:cs typeface="Franklin Gothic Book"/>
              </a:rPr>
              <a:t>n</a:t>
            </a:r>
            <a:r>
              <a:rPr dirty="0" sz="2000">
                <a:latin typeface="Franklin Gothic Book"/>
                <a:cs typeface="Franklin Gothic Book"/>
              </a:rPr>
              <a:t>o un</a:t>
            </a:r>
            <a:r>
              <a:rPr dirty="0" sz="2000" spc="5">
                <a:latin typeface="Franklin Gothic Book"/>
                <a:cs typeface="Franklin Gothic Book"/>
              </a:rPr>
              <a:t>’</a:t>
            </a:r>
            <a:r>
              <a:rPr dirty="0" sz="2000" spc="-10">
                <a:latin typeface="Franklin Gothic Book"/>
                <a:cs typeface="Franklin Gothic Book"/>
              </a:rPr>
              <a:t>u</a:t>
            </a:r>
            <a:r>
              <a:rPr dirty="0" sz="2000">
                <a:latin typeface="Franklin Gothic Book"/>
                <a:cs typeface="Franklin Gothic Book"/>
              </a:rPr>
              <a:t>nità</a:t>
            </a:r>
            <a:r>
              <a:rPr dirty="0" sz="2000">
                <a:latin typeface="Franklin Gothic Book"/>
                <a:cs typeface="Franklin Gothic Book"/>
              </a:rPr>
              <a:t> </a:t>
            </a:r>
            <a:r>
              <a:rPr dirty="0" sz="2000">
                <a:latin typeface="Franklin Gothic Book"/>
                <a:cs typeface="Franklin Gothic Book"/>
              </a:rPr>
              <a:t>mo</a:t>
            </a:r>
            <a:r>
              <a:rPr dirty="0" sz="2000" spc="-5">
                <a:latin typeface="Franklin Gothic Book"/>
                <a:cs typeface="Franklin Gothic Book"/>
              </a:rPr>
              <a:t>t</a:t>
            </a:r>
            <a:r>
              <a:rPr dirty="0" sz="2000">
                <a:latin typeface="Franklin Gothic Book"/>
                <a:cs typeface="Franklin Gothic Book"/>
              </a:rPr>
              <a:t>ori</a:t>
            </a:r>
            <a:r>
              <a:rPr dirty="0" sz="2000" spc="-15">
                <a:latin typeface="Franklin Gothic Book"/>
                <a:cs typeface="Franklin Gothic Book"/>
              </a:rPr>
              <a:t>a</a:t>
            </a:r>
            <a:r>
              <a:rPr dirty="0" sz="2000">
                <a:latin typeface="Franklin Gothic Book"/>
                <a:cs typeface="Franklin Gothic Book"/>
              </a:rPr>
              <a:t>.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98161" y="2348992"/>
            <a:ext cx="4222369" cy="3078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36108" y="260616"/>
            <a:ext cx="3114674" cy="648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5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N</a:t>
            </a:r>
            <a:r>
              <a:rPr dirty="0" spc="-20">
                <a:latin typeface="Franklin Gothic Medium"/>
                <a:cs typeface="Franklin Gothic Medium"/>
              </a:rPr>
              <a:t>TR</a:t>
            </a:r>
            <a:r>
              <a:rPr dirty="0" spc="-10">
                <a:latin typeface="Franklin Gothic Medium"/>
                <a:cs typeface="Franklin Gothic Medium"/>
              </a:rPr>
              <a:t>A</a:t>
            </a:r>
            <a:r>
              <a:rPr dirty="0" spc="-15">
                <a:latin typeface="Franklin Gothic Medium"/>
                <a:cs typeface="Franklin Gothic Medium"/>
              </a:rPr>
              <a:t>Z</a:t>
            </a:r>
            <a:r>
              <a:rPr dirty="0" spc="-20">
                <a:latin typeface="Franklin Gothic Medium"/>
                <a:cs typeface="Franklin Gothic Medium"/>
              </a:rPr>
              <a:t>I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5">
                <a:latin typeface="Franklin Gothic Medium"/>
                <a:cs typeface="Franklin Gothic Medium"/>
              </a:rPr>
              <a:t>N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50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MU</a:t>
            </a:r>
            <a:r>
              <a:rPr dirty="0" spc="-10">
                <a:latin typeface="Franklin Gothic Medium"/>
                <a:cs typeface="Franklin Gothic Medium"/>
              </a:rPr>
              <a:t>S</a:t>
            </a: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ARE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44397" y="1236848"/>
            <a:ext cx="7506334" cy="5001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>
                <a:latin typeface="Franklin Gothic Book"/>
                <a:cs typeface="Franklin Gothic Book"/>
              </a:rPr>
              <a:t>G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eventi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che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port</a:t>
            </a:r>
            <a:r>
              <a:rPr dirty="0" sz="1800" spc="-20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no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ll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cont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azio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1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si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p</a:t>
            </a:r>
            <a:r>
              <a:rPr dirty="0" sz="1800" spc="-10">
                <a:latin typeface="Franklin Gothic Book"/>
                <a:cs typeface="Franklin Gothic Book"/>
              </a:rPr>
              <a:t>os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 spc="-10">
                <a:latin typeface="Franklin Gothic Book"/>
                <a:cs typeface="Franklin Gothic Book"/>
              </a:rPr>
              <a:t>ono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co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ì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 spc="-15">
                <a:latin typeface="Franklin Gothic Book"/>
                <a:cs typeface="Franklin Gothic Book"/>
              </a:rPr>
              <a:t>chem</a:t>
            </a:r>
            <a:r>
              <a:rPr dirty="0" sz="1800" spc="-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zz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e:</a:t>
            </a:r>
            <a:endParaRPr sz="1800">
              <a:latin typeface="Franklin Gothic Book"/>
              <a:cs typeface="Franklin Gothic Book"/>
            </a:endParaRPr>
          </a:p>
          <a:p>
            <a:pPr marL="12700" marR="5080">
              <a:lnSpc>
                <a:spcPct val="150000"/>
              </a:lnSpc>
              <a:spcBef>
                <a:spcPts val="430"/>
              </a:spcBef>
              <a:buFont typeface="Franklin Gothic Book"/>
              <a:buChar char="-"/>
              <a:tabLst>
                <a:tab pos="125730" algn="l"/>
              </a:tabLst>
            </a:pP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’i</a:t>
            </a:r>
            <a:r>
              <a:rPr dirty="0" sz="1800" spc="-10">
                <a:latin typeface="Franklin Gothic Book"/>
                <a:cs typeface="Franklin Gothic Book"/>
              </a:rPr>
              <a:t>m</a:t>
            </a:r>
            <a:r>
              <a:rPr dirty="0" sz="1800">
                <a:latin typeface="Franklin Gothic Book"/>
                <a:cs typeface="Franklin Gothic Book"/>
              </a:rPr>
              <a:t>pu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so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voso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che ar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iva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al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botto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sin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5">
                <a:latin typeface="Franklin Gothic Book"/>
                <a:cs typeface="Franklin Gothic Book"/>
              </a:rPr>
              <a:t>pt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co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ovoca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la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diff</a:t>
            </a:r>
            <a:r>
              <a:rPr dirty="0" sz="1800" spc="-20">
                <a:latin typeface="Franklin Gothic Book"/>
                <a:cs typeface="Franklin Gothic Book"/>
              </a:rPr>
              <a:t>u</a:t>
            </a:r>
            <a:r>
              <a:rPr dirty="0" sz="1800" spc="-10">
                <a:latin typeface="Franklin Gothic Book"/>
                <a:cs typeface="Franklin Gothic Book"/>
              </a:rPr>
              <a:t>sione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r>
              <a:rPr dirty="0" sz="1800" spc="-5">
                <a:latin typeface="Franklin Gothic Book"/>
                <a:cs typeface="Franklin Gothic Book"/>
              </a:rPr>
              <a:t> ioni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ca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cio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’i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te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no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de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ce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q</a:t>
            </a:r>
            <a:r>
              <a:rPr dirty="0" sz="1800" spc="-10">
                <a:latin typeface="Franklin Gothic Book"/>
                <a:cs typeface="Franklin Gothic Book"/>
              </a:rPr>
              <a:t>u</a:t>
            </a:r>
            <a:r>
              <a:rPr dirty="0" sz="1800">
                <a:latin typeface="Franklin Gothic Book"/>
                <a:cs typeface="Franklin Gothic Book"/>
              </a:rPr>
              <a:t>esto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fa </a:t>
            </a:r>
            <a:r>
              <a:rPr dirty="0" sz="1800" spc="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ì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che le </a:t>
            </a:r>
            <a:r>
              <a:rPr dirty="0" sz="1800" spc="5">
                <a:latin typeface="Franklin Gothic Book"/>
                <a:cs typeface="Franklin Gothic Book"/>
              </a:rPr>
              <a:t>v</a:t>
            </a:r>
            <a:r>
              <a:rPr dirty="0" sz="1800">
                <a:latin typeface="Franklin Gothic Book"/>
                <a:cs typeface="Franklin Gothic Book"/>
              </a:rPr>
              <a:t>escicole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r>
              <a:rPr dirty="0" sz="1800" spc="2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ace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col</a:t>
            </a:r>
            <a:r>
              <a:rPr dirty="0" sz="1800" spc="-1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na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si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fond</a:t>
            </a:r>
            <a:r>
              <a:rPr dirty="0" sz="1800" spc="-15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no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con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la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membr</a:t>
            </a:r>
            <a:r>
              <a:rPr dirty="0" sz="1800" spc="-20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na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p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asma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5">
                <a:latin typeface="Franklin Gothic Book"/>
                <a:cs typeface="Franklin Gothic Book"/>
              </a:rPr>
              <a:t>ic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iber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do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5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u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ot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asmet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ne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 fes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 spc="-10">
                <a:latin typeface="Franklin Gothic Book"/>
                <a:cs typeface="Franklin Gothic Book"/>
              </a:rPr>
              <a:t>u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sin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5">
                <a:latin typeface="Franklin Gothic Book"/>
                <a:cs typeface="Franklin Gothic Book"/>
              </a:rPr>
              <a:t>pt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ca</a:t>
            </a:r>
            <a:endParaRPr sz="1800">
              <a:latin typeface="Franklin Gothic Book"/>
              <a:cs typeface="Franklin Gothic Book"/>
            </a:endParaRPr>
          </a:p>
          <a:p>
            <a:pPr marL="12700" marR="33655">
              <a:lnSpc>
                <a:spcPct val="150000"/>
              </a:lnSpc>
              <a:spcBef>
                <a:spcPts val="430"/>
              </a:spcBef>
              <a:buFont typeface="Franklin Gothic Book"/>
              <a:buChar char="-"/>
              <a:tabLst>
                <a:tab pos="125730" algn="l"/>
              </a:tabLst>
            </a:pP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mo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eco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 di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ce</a:t>
            </a:r>
            <a:r>
              <a:rPr dirty="0" sz="1800" spc="-5">
                <a:latin typeface="Franklin Gothic Book"/>
                <a:cs typeface="Franklin Gothic Book"/>
              </a:rPr>
              <a:t>ti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co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si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leg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no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ec</a:t>
            </a:r>
            <a:r>
              <a:rPr dirty="0" sz="1800" spc="-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t</a:t>
            </a:r>
            <a:r>
              <a:rPr dirty="0" sz="1800" spc="-5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su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memb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na</a:t>
            </a:r>
            <a:r>
              <a:rPr dirty="0" sz="1800" spc="-2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de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ce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muscol</a:t>
            </a:r>
            <a:r>
              <a:rPr dirty="0" sz="1800" spc="-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post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p</a:t>
            </a:r>
            <a:r>
              <a:rPr dirty="0" sz="180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ca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provocan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un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u</a:t>
            </a:r>
            <a:r>
              <a:rPr dirty="0" sz="1800" spc="-15">
                <a:latin typeface="Franklin Gothic Book"/>
                <a:cs typeface="Franklin Gothic Book"/>
              </a:rPr>
              <a:t>me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to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de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pe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5">
                <a:latin typeface="Franklin Gothic Book"/>
                <a:cs typeface="Franklin Gothic Book"/>
              </a:rPr>
              <a:t>me</a:t>
            </a:r>
            <a:r>
              <a:rPr dirty="0" sz="1800" spc="-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b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à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del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sa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col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mma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i conf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on</a:t>
            </a:r>
            <a:r>
              <a:rPr dirty="0" sz="1800" spc="-1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i deg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io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i </a:t>
            </a:r>
            <a:r>
              <a:rPr dirty="0" sz="1800" spc="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odio.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15">
                <a:latin typeface="Franklin Gothic Book"/>
                <a:cs typeface="Franklin Gothic Book"/>
              </a:rPr>
              <a:t>’</a:t>
            </a:r>
            <a:r>
              <a:rPr dirty="0" sz="1800" spc="-10">
                <a:latin typeface="Franklin Gothic Book"/>
                <a:cs typeface="Franklin Gothic Book"/>
              </a:rPr>
              <a:t>ace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col</a:t>
            </a:r>
            <a:r>
              <a:rPr dirty="0" sz="1800" spc="-1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5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ste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asi</a:t>
            </a:r>
            <a:r>
              <a:rPr dirty="0" sz="1800" spc="25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v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 spc="-10">
                <a:latin typeface="Franklin Gothic Book"/>
                <a:cs typeface="Franklin Gothic Book"/>
              </a:rPr>
              <a:t>ubito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5">
                <a:latin typeface="Franklin Gothic Book"/>
                <a:cs typeface="Franklin Gothic Book"/>
              </a:rPr>
              <a:t>’</a:t>
            </a:r>
            <a:r>
              <a:rPr dirty="0" sz="1800" spc="-10">
                <a:latin typeface="Franklin Gothic Book"/>
                <a:cs typeface="Franklin Gothic Book"/>
              </a:rPr>
              <a:t>ace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col</a:t>
            </a:r>
            <a:r>
              <a:rPr dirty="0" sz="1800" spc="-1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na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int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15">
                <a:latin typeface="Franklin Gothic Book"/>
                <a:cs typeface="Franklin Gothic Book"/>
              </a:rPr>
              <a:t>ompe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lo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mo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o.</a:t>
            </a:r>
            <a:endParaRPr sz="1800">
              <a:latin typeface="Franklin Gothic Book"/>
              <a:cs typeface="Franklin Gothic Book"/>
            </a:endParaRPr>
          </a:p>
          <a:p>
            <a:pPr marL="125095" indent="-112395">
              <a:lnSpc>
                <a:spcPct val="100000"/>
              </a:lnSpc>
              <a:spcBef>
                <a:spcPts val="1510"/>
              </a:spcBef>
              <a:buFont typeface="Franklin Gothic Book"/>
              <a:buChar char="-"/>
              <a:tabLst>
                <a:tab pos="125730" algn="l"/>
              </a:tabLst>
            </a:pP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’e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a deg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 io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so</a:t>
            </a:r>
            <a:r>
              <a:rPr dirty="0" sz="1800" spc="5">
                <a:latin typeface="Franklin Gothic Book"/>
                <a:cs typeface="Franklin Gothic Book"/>
              </a:rPr>
              <a:t>d</a:t>
            </a:r>
            <a:r>
              <a:rPr dirty="0" sz="1800">
                <a:latin typeface="Franklin Gothic Book"/>
                <a:cs typeface="Franklin Gothic Book"/>
              </a:rPr>
              <a:t>io p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ovoca una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depo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iz</a:t>
            </a:r>
            <a:r>
              <a:rPr dirty="0" sz="1800" spc="5">
                <a:latin typeface="Franklin Gothic Book"/>
                <a:cs typeface="Franklin Gothic Book"/>
              </a:rPr>
              <a:t>z</a:t>
            </a:r>
            <a:r>
              <a:rPr dirty="0" sz="1800">
                <a:latin typeface="Franklin Gothic Book"/>
                <a:cs typeface="Franklin Gothic Book"/>
              </a:rPr>
              <a:t>azio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(i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ve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sione di ca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ic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)</a:t>
            </a:r>
            <a:endParaRPr sz="1800">
              <a:latin typeface="Franklin Gothic Book"/>
              <a:cs typeface="Franklin Gothic Book"/>
            </a:endParaRPr>
          </a:p>
          <a:p>
            <a:pPr marL="12700" marR="263525">
              <a:lnSpc>
                <a:spcPct val="150100"/>
              </a:lnSpc>
              <a:spcBef>
                <a:spcPts val="430"/>
              </a:spcBef>
              <a:buFont typeface="Franklin Gothic Book"/>
              <a:buChar char="-"/>
              <a:tabLst>
                <a:tab pos="125730" algn="l"/>
              </a:tabLst>
            </a:pPr>
            <a:r>
              <a:rPr dirty="0" sz="1800" spc="-5">
                <a:latin typeface="Franklin Gothic Book"/>
                <a:cs typeface="Franklin Gothic Book"/>
              </a:rPr>
              <a:t>gl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5">
                <a:latin typeface="Franklin Gothic Book"/>
                <a:cs typeface="Franklin Gothic Book"/>
              </a:rPr>
              <a:t> io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ca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cio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escono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dal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et</a:t>
            </a:r>
            <a:r>
              <a:rPr dirty="0" sz="1800" spc="-1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colo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sa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cop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asma</a:t>
            </a:r>
            <a:r>
              <a:rPr dirty="0" sz="1800" spc="-20">
                <a:latin typeface="Franklin Gothic Book"/>
                <a:cs typeface="Franklin Gothic Book"/>
              </a:rPr>
              <a:t>t</a:t>
            </a:r>
            <a:r>
              <a:rPr dirty="0" sz="1800" spc="-15">
                <a:latin typeface="Franklin Gothic Book"/>
                <a:cs typeface="Franklin Gothic Book"/>
              </a:rPr>
              <a:t>ic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 spc="-10">
                <a:latin typeface="Franklin Gothic Book"/>
                <a:cs typeface="Franklin Gothic Book"/>
              </a:rPr>
              <a:t>cop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ono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un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s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de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 mo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eco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ac</a:t>
            </a:r>
            <a:r>
              <a:rPr dirty="0" sz="1800" spc="-15">
                <a:latin typeface="Franklin Gothic Book"/>
                <a:cs typeface="Franklin Gothic Book"/>
              </a:rPr>
              <a:t>t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cui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pu</a:t>
            </a:r>
            <a:r>
              <a:rPr dirty="0" sz="1800" spc="-10">
                <a:latin typeface="Franklin Gothic Book"/>
                <a:cs typeface="Franklin Gothic Book"/>
              </a:rPr>
              <a:t>ò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l</a:t>
            </a:r>
            <a:r>
              <a:rPr dirty="0" sz="1800" spc="-20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gar</a:t>
            </a:r>
            <a:r>
              <a:rPr dirty="0" sz="1800">
                <a:latin typeface="Franklin Gothic Book"/>
                <a:cs typeface="Franklin Gothic Book"/>
              </a:rPr>
              <a:t>si</a:t>
            </a:r>
            <a:r>
              <a:rPr dirty="0" sz="1800" spc="1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miosi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a.</a:t>
            </a:r>
            <a:endParaRPr sz="1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61644" y="1194816"/>
            <a:ext cx="5844539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3336" y="1231391"/>
            <a:ext cx="6181344" cy="826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3609" y="1124711"/>
            <a:ext cx="5833110" cy="855344"/>
          </a:xfrm>
          <a:custGeom>
            <a:avLst/>
            <a:gdLst/>
            <a:ahLst/>
            <a:cxnLst/>
            <a:rect l="l" t="t" r="r" b="b"/>
            <a:pathLst>
              <a:path w="5833109" h="855344">
                <a:moveTo>
                  <a:pt x="0" y="854963"/>
                </a:moveTo>
                <a:lnTo>
                  <a:pt x="5832602" y="854963"/>
                </a:lnTo>
                <a:lnTo>
                  <a:pt x="5832602" y="0"/>
                </a:lnTo>
                <a:lnTo>
                  <a:pt x="0" y="0"/>
                </a:lnTo>
                <a:lnTo>
                  <a:pt x="0" y="854963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43609" y="1124711"/>
            <a:ext cx="5833110" cy="855344"/>
          </a:xfrm>
          <a:custGeom>
            <a:avLst/>
            <a:gdLst/>
            <a:ahLst/>
            <a:cxnLst/>
            <a:rect l="l" t="t" r="r" b="b"/>
            <a:pathLst>
              <a:path w="5833109" h="855344">
                <a:moveTo>
                  <a:pt x="0" y="854963"/>
                </a:moveTo>
                <a:lnTo>
                  <a:pt x="5832602" y="854963"/>
                </a:lnTo>
                <a:lnTo>
                  <a:pt x="5832602" y="0"/>
                </a:lnTo>
                <a:lnTo>
                  <a:pt x="0" y="0"/>
                </a:lnTo>
                <a:lnTo>
                  <a:pt x="0" y="85496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030935" y="1284979"/>
            <a:ext cx="5767070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2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EG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TR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3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INA</a:t>
            </a:r>
            <a:r>
              <a:rPr dirty="0" sz="24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SI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NA</a:t>
            </a:r>
            <a:r>
              <a:rPr dirty="0" sz="2400" spc="-4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VV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IE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NE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OL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3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ES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ENZA</a:t>
            </a:r>
            <a:r>
              <a:rPr dirty="0" sz="2400" spc="-4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3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CA</a:t>
            </a:r>
            <a:r>
              <a:rPr dirty="0" baseline="24305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+</a:t>
            </a:r>
            <a:endParaRPr baseline="24305" sz="24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99132" y="2046732"/>
            <a:ext cx="4242816" cy="33710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291714" y="1986914"/>
            <a:ext cx="4215384" cy="33439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81173" y="1976373"/>
            <a:ext cx="4231005" cy="3359150"/>
          </a:xfrm>
          <a:custGeom>
            <a:avLst/>
            <a:gdLst/>
            <a:ahLst/>
            <a:cxnLst/>
            <a:rect l="l" t="t" r="r" b="b"/>
            <a:pathLst>
              <a:path w="4231005" h="3359150">
                <a:moveTo>
                  <a:pt x="0" y="3359150"/>
                </a:moveTo>
                <a:lnTo>
                  <a:pt x="4230751" y="3359150"/>
                </a:lnTo>
                <a:lnTo>
                  <a:pt x="4230751" y="0"/>
                </a:lnTo>
                <a:lnTo>
                  <a:pt x="0" y="0"/>
                </a:lnTo>
                <a:lnTo>
                  <a:pt x="0" y="33591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55421" y="5637994"/>
            <a:ext cx="767270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42900">
              <a:lnSpc>
                <a:spcPct val="100000"/>
              </a:lnSpc>
            </a:pPr>
            <a:r>
              <a:rPr dirty="0" sz="2000" spc="-229" b="1">
                <a:latin typeface="Franklin Gothic Book"/>
                <a:cs typeface="Franklin Gothic Book"/>
              </a:rPr>
              <a:t>L</a:t>
            </a:r>
            <a:r>
              <a:rPr dirty="0" sz="2000" spc="-5" b="1">
                <a:latin typeface="Franklin Gothic Book"/>
                <a:cs typeface="Franklin Gothic Book"/>
              </a:rPr>
              <a:t>’</a:t>
            </a:r>
            <a:r>
              <a:rPr dirty="0" sz="2000" spc="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ngres</a:t>
            </a:r>
            <a:r>
              <a:rPr dirty="0" sz="2000" spc="-10" b="1">
                <a:latin typeface="Franklin Gothic Book"/>
                <a:cs typeface="Franklin Gothic Book"/>
              </a:rPr>
              <a:t>s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10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spc="10" b="1">
                <a:latin typeface="Franklin Gothic Book"/>
                <a:cs typeface="Franklin Gothic Book"/>
              </a:rPr>
              <a:t>’</a:t>
            </a:r>
            <a:r>
              <a:rPr dirty="0" sz="2000" b="1">
                <a:latin typeface="Franklin Gothic Book"/>
                <a:cs typeface="Franklin Gothic Book"/>
              </a:rPr>
              <a:t>u</a:t>
            </a:r>
            <a:r>
              <a:rPr dirty="0" sz="2000" spc="10" b="1">
                <a:latin typeface="Franklin Gothic Book"/>
                <a:cs typeface="Franklin Gothic Book"/>
              </a:rPr>
              <a:t>sc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ta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d</a:t>
            </a:r>
            <a:r>
              <a:rPr dirty="0" sz="2000" spc="-5" b="1">
                <a:latin typeface="Franklin Gothic Book"/>
                <a:cs typeface="Franklin Gothic Book"/>
              </a:rPr>
              <a:t>i</a:t>
            </a:r>
            <a:r>
              <a:rPr dirty="0" sz="2000" spc="-15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spc="10" b="1">
                <a:latin typeface="Franklin Gothic Book"/>
                <a:cs typeface="Franklin Gothic Book"/>
              </a:rPr>
              <a:t>o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spc="-5" b="1">
                <a:latin typeface="Franklin Gothic Book"/>
                <a:cs typeface="Franklin Gothic Book"/>
              </a:rPr>
              <a:t>i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spc="5" b="1">
                <a:latin typeface="Franklin Gothic Book"/>
                <a:cs typeface="Franklin Gothic Book"/>
              </a:rPr>
              <a:t>al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-45" b="1">
                <a:latin typeface="Franklin Gothic Book"/>
                <a:cs typeface="Franklin Gothic Book"/>
              </a:rPr>
              <a:t> 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spc="5" b="1">
                <a:latin typeface="Franklin Gothic Book"/>
                <a:cs typeface="Franklin Gothic Book"/>
              </a:rPr>
              <a:t>ll</a:t>
            </a:r>
            <a:r>
              <a:rPr dirty="0" sz="2000" b="1">
                <a:latin typeface="Franklin Gothic Book"/>
                <a:cs typeface="Franklin Gothic Book"/>
              </a:rPr>
              <a:t>a</a:t>
            </a:r>
            <a:r>
              <a:rPr dirty="0" sz="2000" spc="-40" b="1">
                <a:latin typeface="Franklin Gothic Book"/>
                <a:cs typeface="Franklin Gothic Book"/>
              </a:rPr>
              <a:t> </a:t>
            </a:r>
            <a:r>
              <a:rPr dirty="0" sz="2000" spc="20" b="1">
                <a:latin typeface="Franklin Gothic Book"/>
                <a:cs typeface="Franklin Gothic Book"/>
              </a:rPr>
              <a:t>f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spc="10" b="1">
                <a:latin typeface="Franklin Gothic Book"/>
                <a:cs typeface="Franklin Gothic Book"/>
              </a:rPr>
              <a:t>b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a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m</a:t>
            </a:r>
            <a:r>
              <a:rPr dirty="0" sz="2000" b="1">
                <a:latin typeface="Franklin Gothic Book"/>
                <a:cs typeface="Franklin Gothic Book"/>
              </a:rPr>
              <a:t>u</a:t>
            </a:r>
            <a:r>
              <a:rPr dirty="0" sz="2000" spc="10" b="1">
                <a:latin typeface="Franklin Gothic Book"/>
                <a:cs typeface="Franklin Gothic Book"/>
              </a:rPr>
              <a:t>sc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b="1">
                <a:latin typeface="Franklin Gothic Book"/>
                <a:cs typeface="Franklin Gothic Book"/>
              </a:rPr>
              <a:t>are</a:t>
            </a:r>
            <a:r>
              <a:rPr dirty="0" sz="2000" spc="-6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d</a:t>
            </a:r>
            <a:r>
              <a:rPr dirty="0" sz="2000" b="1">
                <a:latin typeface="Franklin Gothic Book"/>
                <a:cs typeface="Franklin Gothic Book"/>
              </a:rPr>
              <a:t>u</a:t>
            </a:r>
            <a:r>
              <a:rPr dirty="0" sz="2000" spc="10" b="1">
                <a:latin typeface="Franklin Gothic Book"/>
                <a:cs typeface="Franklin Gothic Book"/>
              </a:rPr>
              <a:t>r</a:t>
            </a:r>
            <a:r>
              <a:rPr dirty="0" sz="2000" spc="5" b="1">
                <a:latin typeface="Franklin Gothic Book"/>
                <a:cs typeface="Franklin Gothic Book"/>
              </a:rPr>
              <a:t>a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spc="-45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e</a:t>
            </a:r>
            <a:r>
              <a:rPr dirty="0" sz="2000" spc="-60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b="1">
                <a:latin typeface="Franklin Gothic Book"/>
                <a:cs typeface="Franklin Gothic Book"/>
              </a:rPr>
              <a:t>a</a:t>
            </a:r>
            <a:r>
              <a:rPr dirty="0" sz="200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co</a:t>
            </a:r>
            <a:r>
              <a:rPr dirty="0" sz="2000" b="1">
                <a:latin typeface="Franklin Gothic Book"/>
                <a:cs typeface="Franklin Gothic Book"/>
              </a:rPr>
              <a:t>ntr</a:t>
            </a:r>
            <a:r>
              <a:rPr dirty="0" sz="2000" spc="5" b="1">
                <a:latin typeface="Franklin Gothic Book"/>
                <a:cs typeface="Franklin Gothic Book"/>
              </a:rPr>
              <a:t>a</a:t>
            </a:r>
            <a:r>
              <a:rPr dirty="0" sz="2000" b="1">
                <a:latin typeface="Franklin Gothic Book"/>
                <a:cs typeface="Franklin Gothic Book"/>
              </a:rPr>
              <a:t>zione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b="1">
                <a:latin typeface="Franklin Gothic Book"/>
                <a:cs typeface="Franklin Gothic Book"/>
              </a:rPr>
              <a:t>s</a:t>
            </a:r>
            <a:r>
              <a:rPr dirty="0" sz="2000" spc="10" b="1">
                <a:latin typeface="Franklin Gothic Book"/>
                <a:cs typeface="Franklin Gothic Book"/>
              </a:rPr>
              <a:t>o</a:t>
            </a:r>
            <a:r>
              <a:rPr dirty="0" sz="2000" b="1">
                <a:latin typeface="Franklin Gothic Book"/>
                <a:cs typeface="Franklin Gothic Book"/>
              </a:rPr>
              <a:t>no</a:t>
            </a:r>
            <a:r>
              <a:rPr dirty="0" sz="2000" spc="-40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b="1">
                <a:latin typeface="Franklin Gothic Book"/>
                <a:cs typeface="Franklin Gothic Book"/>
              </a:rPr>
              <a:t>g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b="1">
                <a:latin typeface="Franklin Gothic Book"/>
                <a:cs typeface="Franklin Gothic Book"/>
              </a:rPr>
              <a:t>a</a:t>
            </a:r>
            <a:r>
              <a:rPr dirty="0" sz="2000" spc="-10" b="1">
                <a:latin typeface="Franklin Gothic Book"/>
                <a:cs typeface="Franklin Gothic Book"/>
              </a:rPr>
              <a:t>t</a:t>
            </a:r>
            <a:r>
              <a:rPr dirty="0" sz="2000" spc="-5" b="1">
                <a:latin typeface="Franklin Gothic Book"/>
                <a:cs typeface="Franklin Gothic Book"/>
              </a:rPr>
              <a:t>i</a:t>
            </a:r>
            <a:r>
              <a:rPr dirty="0" sz="2000" spc="-35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d</a:t>
            </a:r>
            <a:r>
              <a:rPr dirty="0" sz="2000" spc="5" b="1">
                <a:latin typeface="Franklin Gothic Book"/>
                <a:cs typeface="Franklin Gothic Book"/>
              </a:rPr>
              <a:t>all</a:t>
            </a:r>
            <a:r>
              <a:rPr dirty="0" sz="2000" spc="10" b="1">
                <a:latin typeface="Franklin Gothic Book"/>
                <a:cs typeface="Franklin Gothic Book"/>
              </a:rPr>
              <a:t>’</a:t>
            </a:r>
            <a:r>
              <a:rPr dirty="0" sz="2000" b="1">
                <a:latin typeface="Franklin Gothic Book"/>
                <a:cs typeface="Franklin Gothic Book"/>
              </a:rPr>
              <a:t>a</a:t>
            </a:r>
            <a:r>
              <a:rPr dirty="0" sz="2000" spc="-10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tivi</a:t>
            </a:r>
            <a:r>
              <a:rPr dirty="0" sz="2000" spc="-10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à</a:t>
            </a:r>
            <a:r>
              <a:rPr dirty="0" sz="2000" spc="-5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de</a:t>
            </a:r>
            <a:r>
              <a:rPr dirty="0" sz="2000" b="1">
                <a:latin typeface="Franklin Gothic Book"/>
                <a:cs typeface="Franklin Gothic Book"/>
              </a:rPr>
              <a:t>l</a:t>
            </a:r>
            <a:r>
              <a:rPr dirty="0" sz="2000" spc="-25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et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colo</a:t>
            </a:r>
            <a:r>
              <a:rPr dirty="0" sz="2000" spc="-60" b="1"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latin typeface="Franklin Gothic Book"/>
                <a:cs typeface="Franklin Gothic Book"/>
              </a:rPr>
              <a:t>e</a:t>
            </a:r>
            <a:r>
              <a:rPr dirty="0" sz="2000" spc="15" b="1">
                <a:latin typeface="Franklin Gothic Book"/>
                <a:cs typeface="Franklin Gothic Book"/>
              </a:rPr>
              <a:t>n</a:t>
            </a:r>
            <a:r>
              <a:rPr dirty="0" sz="2000" spc="10" b="1">
                <a:latin typeface="Franklin Gothic Book"/>
                <a:cs typeface="Franklin Gothic Book"/>
              </a:rPr>
              <a:t>d</a:t>
            </a:r>
            <a:r>
              <a:rPr dirty="0" sz="2000" b="1">
                <a:latin typeface="Franklin Gothic Book"/>
                <a:cs typeface="Franklin Gothic Book"/>
              </a:rPr>
              <a:t>opla</a:t>
            </a:r>
            <a:r>
              <a:rPr dirty="0" sz="2000" spc="-10" b="1">
                <a:latin typeface="Franklin Gothic Book"/>
                <a:cs typeface="Franklin Gothic Book"/>
              </a:rPr>
              <a:t>s</a:t>
            </a:r>
            <a:r>
              <a:rPr dirty="0" sz="2000" b="1">
                <a:latin typeface="Franklin Gothic Book"/>
                <a:cs typeface="Franklin Gothic Book"/>
              </a:rPr>
              <a:t>ma</a:t>
            </a:r>
            <a:r>
              <a:rPr dirty="0" sz="2000" spc="-10" b="1">
                <a:latin typeface="Franklin Gothic Book"/>
                <a:cs typeface="Franklin Gothic Book"/>
              </a:rPr>
              <a:t>t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co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2000" spc="5" b="1">
                <a:latin typeface="Franklin Gothic Book"/>
                <a:cs typeface="Franklin Gothic Book"/>
              </a:rPr>
              <a:t>l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s</a:t>
            </a: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i</a:t>
            </a:r>
            <a:r>
              <a:rPr dirty="0" sz="2000" b="1">
                <a:latin typeface="Franklin Gothic Book"/>
                <a:cs typeface="Franklin Gothic Book"/>
              </a:rPr>
              <a:t>o.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5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N</a:t>
            </a:r>
            <a:r>
              <a:rPr dirty="0" spc="-20">
                <a:latin typeface="Franklin Gothic Medium"/>
                <a:cs typeface="Franklin Gothic Medium"/>
              </a:rPr>
              <a:t>TR</a:t>
            </a:r>
            <a:r>
              <a:rPr dirty="0" spc="-10">
                <a:latin typeface="Franklin Gothic Medium"/>
                <a:cs typeface="Franklin Gothic Medium"/>
              </a:rPr>
              <a:t>A</a:t>
            </a:r>
            <a:r>
              <a:rPr dirty="0" spc="-15">
                <a:latin typeface="Franklin Gothic Medium"/>
                <a:cs typeface="Franklin Gothic Medium"/>
              </a:rPr>
              <a:t>Z</a:t>
            </a:r>
            <a:r>
              <a:rPr dirty="0" spc="-20">
                <a:latin typeface="Franklin Gothic Medium"/>
                <a:cs typeface="Franklin Gothic Medium"/>
              </a:rPr>
              <a:t>I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5">
                <a:latin typeface="Franklin Gothic Medium"/>
                <a:cs typeface="Franklin Gothic Medium"/>
              </a:rPr>
              <a:t>N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50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MU</a:t>
            </a:r>
            <a:r>
              <a:rPr dirty="0" spc="-10">
                <a:latin typeface="Franklin Gothic Medium"/>
                <a:cs typeface="Franklin Gothic Medium"/>
              </a:rPr>
              <a:t>S</a:t>
            </a: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ARE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92023"/>
            <a:ext cx="5109972" cy="505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237743"/>
            <a:ext cx="5244084" cy="4602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116598"/>
            <a:ext cx="5184775" cy="504190"/>
          </a:xfrm>
          <a:custGeom>
            <a:avLst/>
            <a:gdLst/>
            <a:ahLst/>
            <a:cxnLst/>
            <a:rect l="l" t="t" r="r" b="b"/>
            <a:pathLst>
              <a:path w="5184775" h="504190">
                <a:moveTo>
                  <a:pt x="0" y="504050"/>
                </a:moveTo>
                <a:lnTo>
                  <a:pt x="5184521" y="504050"/>
                </a:lnTo>
                <a:lnTo>
                  <a:pt x="5184521" y="0"/>
                </a:lnTo>
                <a:lnTo>
                  <a:pt x="0" y="0"/>
                </a:lnTo>
                <a:lnTo>
                  <a:pt x="0" y="504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-12700" y="291712"/>
            <a:ext cx="507936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2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ME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CC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ANI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MO</a:t>
            </a:r>
            <a:r>
              <a:rPr dirty="0" sz="2400" spc="-5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LL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3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CO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AZIONE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4340" y="767715"/>
            <a:ext cx="2318385" cy="57315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355085" y="1133597"/>
            <a:ext cx="4988560" cy="5513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latin typeface="Franklin Gothic Book"/>
                <a:cs typeface="Franklin Gothic Book"/>
              </a:rPr>
              <a:t>La</a:t>
            </a:r>
            <a:r>
              <a:rPr dirty="0" sz="1800" spc="-10" b="1">
                <a:latin typeface="Franklin Gothic Book"/>
                <a:cs typeface="Franklin Gothic Book"/>
              </a:rPr>
              <a:t> </a:t>
            </a:r>
            <a:r>
              <a:rPr dirty="0" sz="1800" spc="-30" b="1">
                <a:latin typeface="Franklin Gothic Book"/>
                <a:cs typeface="Franklin Gothic Book"/>
              </a:rPr>
              <a:t>t</a:t>
            </a:r>
            <a:r>
              <a:rPr dirty="0" sz="1800" spc="5" b="1">
                <a:latin typeface="Franklin Gothic Book"/>
                <a:cs typeface="Franklin Gothic Book"/>
              </a:rPr>
              <a:t>e</a:t>
            </a:r>
            <a:r>
              <a:rPr dirty="0" sz="1800" spc="10" b="1">
                <a:latin typeface="Franklin Gothic Book"/>
                <a:cs typeface="Franklin Gothic Book"/>
              </a:rPr>
              <a:t>s</a:t>
            </a:r>
            <a:r>
              <a:rPr dirty="0" sz="1800" spc="5" b="1">
                <a:latin typeface="Franklin Gothic Book"/>
                <a:cs typeface="Franklin Gothic Book"/>
              </a:rPr>
              <a:t>t</a:t>
            </a:r>
            <a:r>
              <a:rPr dirty="0" sz="1800" b="1">
                <a:latin typeface="Franklin Gothic Book"/>
                <a:cs typeface="Franklin Gothic Book"/>
              </a:rPr>
              <a:t>a</a:t>
            </a:r>
            <a:r>
              <a:rPr dirty="0" sz="1800" spc="-60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d</a:t>
            </a:r>
            <a:r>
              <a:rPr dirty="0" sz="1800" spc="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lla</a:t>
            </a:r>
            <a:r>
              <a:rPr dirty="0" sz="1800" spc="-40" b="1">
                <a:latin typeface="Franklin Gothic Book"/>
                <a:cs typeface="Franklin Gothic Book"/>
              </a:rPr>
              <a:t> </a:t>
            </a:r>
            <a:r>
              <a:rPr dirty="0" sz="1800" spc="5" b="1">
                <a:latin typeface="Franklin Gothic Book"/>
                <a:cs typeface="Franklin Gothic Book"/>
              </a:rPr>
              <a:t>m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spc="10" b="1">
                <a:latin typeface="Franklin Gothic Book"/>
                <a:cs typeface="Franklin Gothic Book"/>
              </a:rPr>
              <a:t>os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na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è</a:t>
            </a:r>
            <a:r>
              <a:rPr dirty="0" sz="1800" spc="-10" b="1">
                <a:latin typeface="Franklin Gothic Book"/>
                <a:cs typeface="Franklin Gothic Book"/>
              </a:rPr>
              <a:t> </a:t>
            </a:r>
            <a:r>
              <a:rPr dirty="0" sz="1800" spc="5" b="1">
                <a:latin typeface="Franklin Gothic Book"/>
                <a:cs typeface="Franklin Gothic Book"/>
              </a:rPr>
              <a:t>atta</a:t>
            </a:r>
            <a:r>
              <a:rPr dirty="0" sz="1800" b="1">
                <a:latin typeface="Franklin Gothic Book"/>
                <a:cs typeface="Franklin Gothic Book"/>
              </a:rPr>
              <a:t>ccata</a:t>
            </a:r>
            <a:r>
              <a:rPr dirty="0" sz="1800" spc="-65" b="1">
                <a:latin typeface="Franklin Gothic Book"/>
                <a:cs typeface="Franklin Gothic Book"/>
              </a:rPr>
              <a:t> </a:t>
            </a:r>
            <a:r>
              <a:rPr dirty="0" sz="1800" spc="5" b="1">
                <a:latin typeface="Franklin Gothic Book"/>
                <a:cs typeface="Franklin Gothic Book"/>
              </a:rPr>
              <a:t>a</a:t>
            </a:r>
            <a:r>
              <a:rPr dirty="0" sz="1800" b="1">
                <a:latin typeface="Franklin Gothic Book"/>
                <a:cs typeface="Franklin Gothic Book"/>
              </a:rPr>
              <a:t>ll</a:t>
            </a:r>
            <a:r>
              <a:rPr dirty="0" sz="1800" spc="15" b="1">
                <a:latin typeface="Franklin Gothic Book"/>
                <a:cs typeface="Franklin Gothic Book"/>
              </a:rPr>
              <a:t>’</a:t>
            </a:r>
            <a:r>
              <a:rPr dirty="0" sz="1800" spc="5" b="1">
                <a:latin typeface="Franklin Gothic Book"/>
                <a:cs typeface="Franklin Gothic Book"/>
              </a:rPr>
              <a:t>a</a:t>
            </a:r>
            <a:r>
              <a:rPr dirty="0" sz="1800" spc="-10" b="1">
                <a:latin typeface="Franklin Gothic Book"/>
                <a:cs typeface="Franklin Gothic Book"/>
              </a:rPr>
              <a:t>ct</a:t>
            </a:r>
            <a:r>
              <a:rPr dirty="0" sz="1800" spc="-15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na</a:t>
            </a:r>
            <a:endParaRPr sz="18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Franklin Gothic Book"/>
                <a:cs typeface="Franklin Gothic Book"/>
              </a:rPr>
              <a:t>(</a:t>
            </a:r>
            <a:r>
              <a:rPr dirty="0" sz="1800" spc="20" b="1">
                <a:latin typeface="Franklin Gothic Book"/>
                <a:cs typeface="Franklin Gothic Book"/>
              </a:rPr>
              <a:t>f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10" b="1">
                <a:latin typeface="Franklin Gothic Book"/>
                <a:cs typeface="Franklin Gothic Book"/>
              </a:rPr>
              <a:t>l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b="1">
                <a:latin typeface="Franklin Gothic Book"/>
                <a:cs typeface="Franklin Gothic Book"/>
              </a:rPr>
              <a:t>m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n</a:t>
            </a:r>
            <a:r>
              <a:rPr dirty="0" sz="1800" spc="-35" b="1">
                <a:latin typeface="Franklin Gothic Book"/>
                <a:cs typeface="Franklin Gothic Book"/>
              </a:rPr>
              <a:t>t</a:t>
            </a:r>
            <a:r>
              <a:rPr dirty="0" sz="1800" b="1">
                <a:latin typeface="Franklin Gothic Book"/>
                <a:cs typeface="Franklin Gothic Book"/>
              </a:rPr>
              <a:t>o</a:t>
            </a:r>
            <a:r>
              <a:rPr dirty="0" sz="1800" spc="-45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s</a:t>
            </a:r>
            <a:r>
              <a:rPr dirty="0" sz="1800" b="1">
                <a:latin typeface="Franklin Gothic Book"/>
                <a:cs typeface="Franklin Gothic Book"/>
              </a:rPr>
              <a:t>o</a:t>
            </a:r>
            <a:r>
              <a:rPr dirty="0" sz="1800" spc="5" b="1">
                <a:latin typeface="Franklin Gothic Book"/>
                <a:cs typeface="Franklin Gothic Book"/>
              </a:rPr>
              <a:t>t</a:t>
            </a:r>
            <a:r>
              <a:rPr dirty="0" sz="1800" b="1">
                <a:latin typeface="Franklin Gothic Book"/>
                <a:cs typeface="Franklin Gothic Book"/>
              </a:rPr>
              <a:t>til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)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369570">
              <a:lnSpc>
                <a:spcPct val="100800"/>
              </a:lnSpc>
            </a:pPr>
            <a:r>
              <a:rPr dirty="0" sz="2000" spc="10" b="1">
                <a:latin typeface="Franklin Gothic Book"/>
                <a:cs typeface="Franklin Gothic Book"/>
              </a:rPr>
              <a:t>DI</a:t>
            </a:r>
            <a:r>
              <a:rPr dirty="0" sz="2000" spc="-40" b="1">
                <a:latin typeface="Franklin Gothic Book"/>
                <a:cs typeface="Franklin Gothic Book"/>
              </a:rPr>
              <a:t>S</a:t>
            </a:r>
            <a:r>
              <a:rPr dirty="0" sz="2000" spc="-110" b="1">
                <a:latin typeface="Franklin Gothic Book"/>
                <a:cs typeface="Franklin Gothic Book"/>
              </a:rPr>
              <a:t>T</a:t>
            </a:r>
            <a:r>
              <a:rPr dirty="0" sz="2000" spc="-55" b="1">
                <a:latin typeface="Franklin Gothic Book"/>
                <a:cs typeface="Franklin Gothic Book"/>
              </a:rPr>
              <a:t>A</a:t>
            </a:r>
            <a:r>
              <a:rPr dirty="0" sz="2000" spc="-5" b="1">
                <a:latin typeface="Franklin Gothic Book"/>
                <a:cs typeface="Franklin Gothic Book"/>
              </a:rPr>
              <a:t>C</a:t>
            </a:r>
            <a:r>
              <a:rPr dirty="0" sz="2000" spc="5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O</a:t>
            </a:r>
            <a:r>
              <a:rPr dirty="0" sz="2000" b="1">
                <a:latin typeface="Times New Roman"/>
                <a:cs typeface="Times New Roman"/>
              </a:rPr>
              <a:t>:</a:t>
            </a:r>
            <a:r>
              <a:rPr dirty="0" sz="2000" spc="-5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la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spc="-30" b="1">
                <a:latin typeface="Franklin Gothic Book"/>
                <a:cs typeface="Franklin Gothic Book"/>
              </a:rPr>
              <a:t>t</a:t>
            </a:r>
            <a:r>
              <a:rPr dirty="0" sz="1800" spc="5" b="1">
                <a:latin typeface="Franklin Gothic Book"/>
                <a:cs typeface="Franklin Gothic Book"/>
              </a:rPr>
              <a:t>e</a:t>
            </a:r>
            <a:r>
              <a:rPr dirty="0" sz="1800" spc="10" b="1">
                <a:latin typeface="Franklin Gothic Book"/>
                <a:cs typeface="Franklin Gothic Book"/>
              </a:rPr>
              <a:t>s</a:t>
            </a:r>
            <a:r>
              <a:rPr dirty="0" sz="1800" spc="5" b="1">
                <a:latin typeface="Franklin Gothic Book"/>
                <a:cs typeface="Franklin Gothic Book"/>
              </a:rPr>
              <a:t>t</a:t>
            </a:r>
            <a:r>
              <a:rPr dirty="0" sz="1800" b="1">
                <a:latin typeface="Franklin Gothic Book"/>
                <a:cs typeface="Franklin Gothic Book"/>
              </a:rPr>
              <a:t>a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3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l</a:t>
            </a:r>
            <a:r>
              <a:rPr dirty="0" sz="1800" spc="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g</a:t>
            </a:r>
            <a:r>
              <a:rPr dirty="0" sz="1800" b="1">
                <a:latin typeface="Franklin Gothic Book"/>
                <a:cs typeface="Franklin Gothic Book"/>
              </a:rPr>
              <a:t>a</a:t>
            </a:r>
            <a:r>
              <a:rPr dirty="0" sz="1800" spc="-40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co</a:t>
            </a:r>
            <a:r>
              <a:rPr dirty="0" sz="1800" b="1">
                <a:latin typeface="Franklin Gothic Book"/>
                <a:cs typeface="Franklin Gothic Book"/>
              </a:rPr>
              <a:t>n</a:t>
            </a:r>
            <a:r>
              <a:rPr dirty="0" sz="1800" spc="-2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l</a:t>
            </a:r>
            <a:r>
              <a:rPr dirty="0" sz="1800" spc="15" b="1">
                <a:latin typeface="Franklin Gothic Book"/>
                <a:cs typeface="Franklin Gothic Book"/>
              </a:rPr>
              <a:t>’</a:t>
            </a:r>
            <a:r>
              <a:rPr dirty="0" sz="1800" spc="-114" b="1">
                <a:latin typeface="Franklin Gothic Book"/>
                <a:cs typeface="Franklin Gothic Book"/>
              </a:rPr>
              <a:t>A</a:t>
            </a:r>
            <a:r>
              <a:rPr dirty="0" sz="1800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P</a:t>
            </a:r>
            <a:r>
              <a:rPr dirty="0" sz="1800" spc="-4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s</a:t>
            </a:r>
            <a:r>
              <a:rPr dirty="0" sz="1800" spc="5" b="1">
                <a:latin typeface="Franklin Gothic Book"/>
                <a:cs typeface="Franklin Gothic Book"/>
              </a:rPr>
              <a:t>ta</a:t>
            </a:r>
            <a:r>
              <a:rPr dirty="0" sz="1800" spc="10" b="1">
                <a:latin typeface="Franklin Gothic Book"/>
                <a:cs typeface="Franklin Gothic Book"/>
              </a:rPr>
              <a:t>c</a:t>
            </a:r>
            <a:r>
              <a:rPr dirty="0" sz="1800" b="1">
                <a:latin typeface="Franklin Gothic Book"/>
                <a:cs typeface="Franklin Gothic Book"/>
              </a:rPr>
              <a:t>ca</a:t>
            </a:r>
            <a:r>
              <a:rPr dirty="0" sz="1800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d</a:t>
            </a:r>
            <a:r>
              <a:rPr dirty="0" sz="1800" spc="5" b="1">
                <a:latin typeface="Franklin Gothic Book"/>
                <a:cs typeface="Franklin Gothic Book"/>
              </a:rPr>
              <a:t>a</a:t>
            </a:r>
            <a:r>
              <a:rPr dirty="0" sz="1800" b="1">
                <a:latin typeface="Franklin Gothic Book"/>
                <a:cs typeface="Franklin Gothic Book"/>
              </a:rPr>
              <a:t>ll’ac</a:t>
            </a:r>
            <a:r>
              <a:rPr dirty="0" sz="1800" spc="-20" b="1">
                <a:latin typeface="Franklin Gothic Book"/>
                <a:cs typeface="Franklin Gothic Book"/>
              </a:rPr>
              <a:t>t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na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10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A</a:t>
            </a:r>
            <a:r>
              <a:rPr dirty="0" sz="2000" spc="10" b="1">
                <a:latin typeface="Franklin Gothic Book"/>
                <a:cs typeface="Franklin Gothic Book"/>
              </a:rPr>
              <a:t>R</a:t>
            </a:r>
            <a:r>
              <a:rPr dirty="0" sz="2000" b="1">
                <a:latin typeface="Franklin Gothic Book"/>
                <a:cs typeface="Franklin Gothic Book"/>
              </a:rPr>
              <a:t>IC</a:t>
            </a:r>
            <a:r>
              <a:rPr dirty="0" sz="2000" spc="-10" b="1">
                <a:latin typeface="Franklin Gothic Book"/>
                <a:cs typeface="Franklin Gothic Book"/>
              </a:rPr>
              <a:t>A</a:t>
            </a:r>
            <a:r>
              <a:rPr dirty="0" sz="2000" b="1">
                <a:latin typeface="Franklin Gothic Book"/>
                <a:cs typeface="Franklin Gothic Book"/>
              </a:rPr>
              <a:t>: </a:t>
            </a:r>
            <a:r>
              <a:rPr dirty="0" sz="2000" spc="-2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l’</a:t>
            </a:r>
            <a:r>
              <a:rPr dirty="0" sz="1800" spc="-3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spc="10" b="1">
                <a:latin typeface="Franklin Gothic Book"/>
                <a:cs typeface="Franklin Gothic Book"/>
              </a:rPr>
              <a:t>d</a:t>
            </a:r>
            <a:r>
              <a:rPr dirty="0" sz="1800" spc="-35" b="1">
                <a:latin typeface="Franklin Gothic Book"/>
                <a:cs typeface="Franklin Gothic Book"/>
              </a:rPr>
              <a:t>r</a:t>
            </a:r>
            <a:r>
              <a:rPr dirty="0" sz="1800" spc="10" b="1">
                <a:latin typeface="Franklin Gothic Book"/>
                <a:cs typeface="Franklin Gothic Book"/>
              </a:rPr>
              <a:t>o</a:t>
            </a:r>
            <a:r>
              <a:rPr dirty="0" sz="1800" b="1">
                <a:latin typeface="Franklin Gothic Book"/>
                <a:cs typeface="Franklin Gothic Book"/>
              </a:rPr>
              <a:t>l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spc="1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d</a:t>
            </a:r>
            <a:r>
              <a:rPr dirty="0" sz="1800" spc="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ll’</a:t>
            </a:r>
            <a:r>
              <a:rPr dirty="0" sz="1800" spc="-125" b="1">
                <a:latin typeface="Franklin Gothic Book"/>
                <a:cs typeface="Franklin Gothic Book"/>
              </a:rPr>
              <a:t>A</a:t>
            </a:r>
            <a:r>
              <a:rPr dirty="0" sz="1800" spc="-10" b="1">
                <a:latin typeface="Franklin Gothic Book"/>
                <a:cs typeface="Franklin Gothic Book"/>
              </a:rPr>
              <a:t>TP</a:t>
            </a:r>
            <a:r>
              <a:rPr dirty="0" sz="1800" spc="-4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l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spc="0" b="1">
                <a:latin typeface="Franklin Gothic Book"/>
                <a:cs typeface="Franklin Gothic Book"/>
              </a:rPr>
              <a:t>b</a:t>
            </a:r>
            <a:r>
              <a:rPr dirty="0" sz="1800" spc="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ra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spc="5" b="1">
                <a:latin typeface="Franklin Gothic Book"/>
                <a:cs typeface="Franklin Gothic Book"/>
              </a:rPr>
              <a:t>ene</a:t>
            </a:r>
            <a:r>
              <a:rPr dirty="0" sz="1800" b="1">
                <a:latin typeface="Franklin Gothic Book"/>
                <a:cs typeface="Franklin Gothic Book"/>
              </a:rPr>
              <a:t>r</a:t>
            </a:r>
            <a:r>
              <a:rPr dirty="0" sz="1800" b="1">
                <a:latin typeface="Franklin Gothic Book"/>
                <a:cs typeface="Franklin Gothic Book"/>
              </a:rPr>
              <a:t>g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a</a:t>
            </a:r>
            <a:r>
              <a:rPr dirty="0" sz="1800" spc="-6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e </a:t>
            </a:r>
            <a:r>
              <a:rPr dirty="0" sz="1800" spc="5" b="1">
                <a:latin typeface="Franklin Gothic Book"/>
                <a:cs typeface="Franklin Gothic Book"/>
              </a:rPr>
              <a:t>“</a:t>
            </a:r>
            <a:r>
              <a:rPr dirty="0" sz="1800" spc="10" b="1">
                <a:latin typeface="Franklin Gothic Book"/>
                <a:cs typeface="Franklin Gothic Book"/>
              </a:rPr>
              <a:t>c</a:t>
            </a:r>
            <a:r>
              <a:rPr dirty="0" sz="1800" spc="5" b="1">
                <a:latin typeface="Franklin Gothic Book"/>
                <a:cs typeface="Franklin Gothic Book"/>
              </a:rPr>
              <a:t>a</a:t>
            </a:r>
            <a:r>
              <a:rPr dirty="0" sz="1800" b="1">
                <a:latin typeface="Franklin Gothic Book"/>
                <a:cs typeface="Franklin Gothic Book"/>
              </a:rPr>
              <a:t>r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c</a:t>
            </a:r>
            <a:r>
              <a:rPr dirty="0" sz="1800" spc="5" b="1">
                <a:latin typeface="Franklin Gothic Book"/>
                <a:cs typeface="Franklin Gothic Book"/>
              </a:rPr>
              <a:t>a</a:t>
            </a:r>
            <a:r>
              <a:rPr dirty="0" sz="1800" b="1">
                <a:latin typeface="Franklin Gothic Book"/>
                <a:cs typeface="Franklin Gothic Book"/>
              </a:rPr>
              <a:t>”</a:t>
            </a:r>
            <a:r>
              <a:rPr dirty="0" sz="1800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la</a:t>
            </a:r>
            <a:r>
              <a:rPr dirty="0" sz="1800" spc="-25" b="1">
                <a:latin typeface="Franklin Gothic Book"/>
                <a:cs typeface="Franklin Gothic Book"/>
              </a:rPr>
              <a:t> 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ch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-3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p</a:t>
            </a:r>
            <a:r>
              <a:rPr dirty="0" sz="1800" b="1">
                <a:latin typeface="Franklin Gothic Book"/>
                <a:cs typeface="Franklin Gothic Book"/>
              </a:rPr>
              <a:t>os</a:t>
            </a:r>
            <a:r>
              <a:rPr dirty="0" sz="1800" spc="-10" b="1">
                <a:latin typeface="Franklin Gothic Book"/>
                <a:cs typeface="Franklin Gothic Book"/>
              </a:rPr>
              <a:t>ta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431165">
              <a:lnSpc>
                <a:spcPct val="100000"/>
              </a:lnSpc>
            </a:pPr>
            <a:r>
              <a:rPr dirty="0" sz="2000" spc="-130" b="1">
                <a:latin typeface="Franklin Gothic Book"/>
                <a:cs typeface="Franklin Gothic Book"/>
              </a:rPr>
              <a:t>A</a:t>
            </a:r>
            <a:r>
              <a:rPr dirty="0" sz="2000" spc="5" b="1">
                <a:latin typeface="Franklin Gothic Book"/>
                <a:cs typeface="Franklin Gothic Book"/>
              </a:rPr>
              <a:t>T</a:t>
            </a:r>
            <a:r>
              <a:rPr dirty="0" sz="2000" spc="-110" b="1">
                <a:latin typeface="Franklin Gothic Book"/>
                <a:cs typeface="Franklin Gothic Book"/>
              </a:rPr>
              <a:t>T</a:t>
            </a:r>
            <a:r>
              <a:rPr dirty="0" sz="2000" spc="-45" b="1">
                <a:latin typeface="Franklin Gothic Book"/>
                <a:cs typeface="Franklin Gothic Book"/>
              </a:rPr>
              <a:t>A</a:t>
            </a:r>
            <a:r>
              <a:rPr dirty="0" sz="2000" spc="-5" b="1">
                <a:latin typeface="Franklin Gothic Book"/>
                <a:cs typeface="Franklin Gothic Book"/>
              </a:rPr>
              <a:t>C</a:t>
            </a:r>
            <a:r>
              <a:rPr dirty="0" sz="2000" spc="5" b="1">
                <a:latin typeface="Franklin Gothic Book"/>
                <a:cs typeface="Franklin Gothic Book"/>
              </a:rPr>
              <a:t>C</a:t>
            </a:r>
            <a:r>
              <a:rPr dirty="0" sz="2000" b="1">
                <a:latin typeface="Franklin Gothic Book"/>
                <a:cs typeface="Franklin Gothic Book"/>
              </a:rPr>
              <a:t>O:</a:t>
            </a:r>
            <a:r>
              <a:rPr dirty="0" sz="2000" spc="-55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in</a:t>
            </a:r>
            <a:r>
              <a:rPr dirty="0" sz="1800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p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nza</a:t>
            </a:r>
            <a:r>
              <a:rPr dirty="0" sz="1800" spc="-6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C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spc="-15" b="1">
                <a:latin typeface="Franklin Gothic Book"/>
                <a:cs typeface="Franklin Gothic Book"/>
              </a:rPr>
              <a:t>+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spc="-10" b="1">
                <a:latin typeface="Franklin Gothic Book"/>
                <a:cs typeface="Franklin Gothic Book"/>
              </a:rPr>
              <a:t>la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un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10" b="1">
                <a:latin typeface="Franklin Gothic Book"/>
                <a:cs typeface="Franklin Gothic Book"/>
              </a:rPr>
              <a:t>ce</a:t>
            </a:r>
            <a:r>
              <a:rPr dirty="0" sz="1800" spc="-5" b="1">
                <a:latin typeface="Franklin Gothic Book"/>
                <a:cs typeface="Franklin Gothic Book"/>
              </a:rPr>
              <a:t> </a:t>
            </a:r>
            <a:r>
              <a:rPr dirty="0" sz="1800" spc="5" b="1">
                <a:latin typeface="Franklin Gothic Book"/>
                <a:cs typeface="Franklin Gothic Book"/>
              </a:rPr>
              <a:t>a</a:t>
            </a:r>
            <a:r>
              <a:rPr dirty="0" sz="1800" b="1">
                <a:latin typeface="Franklin Gothic Book"/>
                <a:cs typeface="Franklin Gothic Book"/>
              </a:rPr>
              <a:t>ll’ac</a:t>
            </a:r>
            <a:r>
              <a:rPr dirty="0" sz="1800" spc="-10" b="1">
                <a:latin typeface="Franklin Gothic Book"/>
                <a:cs typeface="Franklin Gothic Book"/>
              </a:rPr>
              <a:t>t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na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marR="61594">
              <a:lnSpc>
                <a:spcPct val="100000"/>
              </a:lnSpc>
            </a:pPr>
            <a:r>
              <a:rPr dirty="0" sz="1800" b="1">
                <a:latin typeface="Franklin Gothic Book"/>
                <a:cs typeface="Franklin Gothic Book"/>
              </a:rPr>
              <a:t>P</a:t>
            </a:r>
            <a:r>
              <a:rPr dirty="0" sz="1800" spc="-10" b="1">
                <a:latin typeface="Franklin Gothic Book"/>
                <a:cs typeface="Franklin Gothic Book"/>
              </a:rPr>
              <a:t>O</a:t>
            </a:r>
            <a:r>
              <a:rPr dirty="0" sz="1800" spc="10" b="1">
                <a:latin typeface="Franklin Gothic Book"/>
                <a:cs typeface="Franklin Gothic Book"/>
              </a:rPr>
              <a:t>W</a:t>
            </a:r>
            <a:r>
              <a:rPr dirty="0" sz="1800" b="1">
                <a:latin typeface="Franklin Gothic Book"/>
                <a:cs typeface="Franklin Gothic Book"/>
              </a:rPr>
              <a:t>ER</a:t>
            </a:r>
            <a:r>
              <a:rPr dirty="0" sz="1800" spc="-60" b="1">
                <a:latin typeface="Franklin Gothic Book"/>
                <a:cs typeface="Franklin Gothic Book"/>
              </a:rPr>
              <a:t> </a:t>
            </a:r>
            <a:r>
              <a:rPr dirty="0" sz="1800" spc="-30" b="1">
                <a:latin typeface="Franklin Gothic Book"/>
                <a:cs typeface="Franklin Gothic Book"/>
              </a:rPr>
              <a:t>S</a:t>
            </a:r>
            <a:r>
              <a:rPr dirty="0" sz="1800" b="1">
                <a:latin typeface="Franklin Gothic Book"/>
                <a:cs typeface="Franklin Gothic Book"/>
              </a:rPr>
              <a:t>T</a:t>
            </a:r>
            <a:r>
              <a:rPr dirty="0" sz="1800" spc="-15" b="1">
                <a:latin typeface="Franklin Gothic Book"/>
                <a:cs typeface="Franklin Gothic Book"/>
              </a:rPr>
              <a:t>R</a:t>
            </a:r>
            <a:r>
              <a:rPr dirty="0" sz="1800" spc="10" b="1">
                <a:latin typeface="Franklin Gothic Book"/>
                <a:cs typeface="Franklin Gothic Book"/>
              </a:rPr>
              <a:t>O</a:t>
            </a:r>
            <a:r>
              <a:rPr dirty="0" sz="1800" b="1">
                <a:latin typeface="Franklin Gothic Book"/>
                <a:cs typeface="Franklin Gothic Book"/>
              </a:rPr>
              <a:t>KE </a:t>
            </a:r>
            <a:r>
              <a:rPr dirty="0" sz="1800" spc="-3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(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P</a:t>
            </a:r>
            <a:r>
              <a:rPr dirty="0" sz="1800" b="1"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latin typeface="Franklin Gothic Book"/>
                <a:cs typeface="Franklin Gothic Book"/>
              </a:rPr>
              <a:t>N</a:t>
            </a:r>
            <a:r>
              <a:rPr dirty="0" sz="1800" spc="-114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A)</a:t>
            </a:r>
            <a:r>
              <a:rPr dirty="0" sz="1800" b="1">
                <a:latin typeface="Franklin Gothic Book"/>
                <a:cs typeface="Franklin Gothic Book"/>
              </a:rPr>
              <a:t>: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b="1">
                <a:latin typeface="Franklin Gothic Book"/>
                <a:cs typeface="Franklin Gothic Book"/>
              </a:rPr>
              <a:t>l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10" b="1">
                <a:latin typeface="Franklin Gothic Book"/>
                <a:cs typeface="Franklin Gothic Book"/>
              </a:rPr>
              <a:t>s</a:t>
            </a:r>
            <a:r>
              <a:rPr dirty="0" sz="1800" spc="5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b="1">
                <a:latin typeface="Franklin Gothic Book"/>
                <a:cs typeface="Franklin Gothic Book"/>
              </a:rPr>
              <a:t>cco</a:t>
            </a:r>
            <a:r>
              <a:rPr dirty="0" sz="1800" spc="-45" b="1">
                <a:latin typeface="Franklin Gothic Book"/>
                <a:cs typeface="Franklin Gothic Book"/>
              </a:rPr>
              <a:t> </a:t>
            </a:r>
            <a:r>
              <a:rPr dirty="0" sz="1800" spc="1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A</a:t>
            </a:r>
            <a:r>
              <a:rPr dirty="0" sz="1800" spc="5" b="1">
                <a:latin typeface="Franklin Gothic Book"/>
                <a:cs typeface="Franklin Gothic Book"/>
              </a:rPr>
              <a:t>D</a:t>
            </a:r>
            <a:r>
              <a:rPr dirty="0" sz="1800" spc="-10" b="1">
                <a:latin typeface="Franklin Gothic Book"/>
                <a:cs typeface="Franklin Gothic Book"/>
              </a:rPr>
              <a:t>P</a:t>
            </a:r>
            <a:r>
              <a:rPr dirty="0" sz="1800" spc="-2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e </a:t>
            </a:r>
            <a:r>
              <a:rPr dirty="0" sz="1800" b="1">
                <a:latin typeface="Franklin Gothic Book"/>
                <a:cs typeface="Franklin Gothic Book"/>
              </a:rPr>
              <a:t>P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d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15" b="1">
                <a:latin typeface="Franklin Gothic Book"/>
                <a:cs typeface="Franklin Gothic Book"/>
              </a:rPr>
              <a:t>rm</a:t>
            </a:r>
            <a:r>
              <a:rPr dirty="0" sz="1800" spc="-15" b="1">
                <a:latin typeface="Franklin Gothic Book"/>
                <a:cs typeface="Franklin Gothic Book"/>
              </a:rPr>
              <a:t>i</a:t>
            </a:r>
            <a:r>
              <a:rPr dirty="0" sz="1800" spc="-10" b="1">
                <a:latin typeface="Franklin Gothic Book"/>
                <a:cs typeface="Franklin Gothic Book"/>
              </a:rPr>
              <a:t>na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il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c</a:t>
            </a:r>
            <a:r>
              <a:rPr dirty="0" sz="1800" spc="-10" b="1">
                <a:latin typeface="Franklin Gothic Book"/>
                <a:cs typeface="Franklin Gothic Book"/>
              </a:rPr>
              <a:t>am</a:t>
            </a:r>
            <a:r>
              <a:rPr dirty="0" sz="1800" spc="-10" b="1">
                <a:latin typeface="Franklin Gothic Book"/>
                <a:cs typeface="Franklin Gothic Book"/>
              </a:rPr>
              <a:t>biam</a:t>
            </a:r>
            <a:r>
              <a:rPr dirty="0" sz="1800" spc="-20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n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o</a:t>
            </a:r>
            <a:r>
              <a:rPr dirty="0" sz="1800" spc="-5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latin typeface="Franklin Gothic Book"/>
                <a:cs typeface="Franklin Gothic Book"/>
              </a:rPr>
              <a:t> </a:t>
            </a:r>
            <a:r>
              <a:rPr dirty="0" sz="1800" spc="-35" b="1">
                <a:latin typeface="Franklin Gothic Book"/>
                <a:cs typeface="Franklin Gothic Book"/>
              </a:rPr>
              <a:t>f</a:t>
            </a:r>
            <a:r>
              <a:rPr dirty="0" sz="1800" b="1">
                <a:latin typeface="Franklin Gothic Book"/>
                <a:cs typeface="Franklin Gothic Book"/>
              </a:rPr>
              <a:t>o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spc="-10" b="1">
                <a:latin typeface="Franklin Gothic Book"/>
                <a:cs typeface="Franklin Gothic Book"/>
              </a:rPr>
              <a:t>m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spc="-10" b="1">
                <a:latin typeface="Franklin Gothic Book"/>
                <a:cs typeface="Franklin Gothic Book"/>
              </a:rPr>
              <a:t>lla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e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a,</a:t>
            </a:r>
            <a:r>
              <a:rPr dirty="0" sz="1800" spc="-40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ch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-5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r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b="1">
                <a:latin typeface="Franklin Gothic Book"/>
                <a:cs typeface="Franklin Gothic Book"/>
              </a:rPr>
              <a:t>s</a:t>
            </a:r>
            <a:r>
              <a:rPr dirty="0" sz="1800" spc="-10" b="1">
                <a:latin typeface="Franklin Gothic Book"/>
                <a:cs typeface="Franklin Gothic Book"/>
              </a:rPr>
              <a:t>ci</a:t>
            </a:r>
            <a:r>
              <a:rPr dirty="0" sz="1800" spc="-20" b="1">
                <a:latin typeface="Franklin Gothic Book"/>
                <a:cs typeface="Franklin Gothic Book"/>
              </a:rPr>
              <a:t>n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r>
              <a:rPr dirty="0" sz="1800" spc="-50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il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spc="5" b="1">
                <a:latin typeface="Franklin Gothic Book"/>
                <a:cs typeface="Franklin Gothic Book"/>
              </a:rPr>
              <a:t>f</a:t>
            </a:r>
            <a:r>
              <a:rPr dirty="0" sz="1800" spc="-5" b="1">
                <a:latin typeface="Franklin Gothic Book"/>
                <a:cs typeface="Franklin Gothic Book"/>
              </a:rPr>
              <a:t>il</a:t>
            </a:r>
            <a:r>
              <a:rPr dirty="0" sz="1800" spc="-10" b="1">
                <a:latin typeface="Franklin Gothic Book"/>
                <a:cs typeface="Franklin Gothic Book"/>
              </a:rPr>
              <a:t>am</a:t>
            </a:r>
            <a:r>
              <a:rPr dirty="0" sz="1800" spc="-10" b="1">
                <a:latin typeface="Franklin Gothic Book"/>
                <a:cs typeface="Franklin Gothic Book"/>
              </a:rPr>
              <a:t>e</a:t>
            </a:r>
            <a:r>
              <a:rPr dirty="0" sz="1800" spc="-20" b="1">
                <a:latin typeface="Franklin Gothic Book"/>
                <a:cs typeface="Franklin Gothic Book"/>
              </a:rPr>
              <a:t>n</a:t>
            </a:r>
            <a:r>
              <a:rPr dirty="0" sz="1800" spc="-40" b="1">
                <a:latin typeface="Franklin Gothic Book"/>
                <a:cs typeface="Franklin Gothic Book"/>
              </a:rPr>
              <a:t>t</a:t>
            </a:r>
            <a:r>
              <a:rPr dirty="0" sz="1800" spc="-10" b="1">
                <a:latin typeface="Franklin Gothic Book"/>
                <a:cs typeface="Franklin Gothic Book"/>
              </a:rPr>
              <a:t>o</a:t>
            </a:r>
            <a:r>
              <a:rPr dirty="0" sz="1800" spc="-55" b="1">
                <a:latin typeface="Franklin Gothic Book"/>
                <a:cs typeface="Franklin Gothic Book"/>
              </a:rPr>
              <a:t> </a:t>
            </a:r>
            <a:r>
              <a:rPr dirty="0" sz="1800" b="1">
                <a:latin typeface="Franklin Gothic Book"/>
                <a:cs typeface="Franklin Gothic Book"/>
              </a:rPr>
              <a:t>d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15" b="1">
                <a:latin typeface="Franklin Gothic Book"/>
                <a:cs typeface="Franklin Gothic Book"/>
              </a:rPr>
              <a:t> </a:t>
            </a:r>
            <a:r>
              <a:rPr dirty="0" sz="1800" spc="-5" b="1">
                <a:latin typeface="Franklin Gothic Book"/>
                <a:cs typeface="Franklin Gothic Book"/>
              </a:rPr>
              <a:t>a</a:t>
            </a:r>
            <a:r>
              <a:rPr dirty="0" sz="1800" b="1">
                <a:latin typeface="Franklin Gothic Book"/>
                <a:cs typeface="Franklin Gothic Book"/>
              </a:rPr>
              <a:t>c</a:t>
            </a:r>
            <a:r>
              <a:rPr dirty="0" sz="1800" spc="-5" b="1">
                <a:latin typeface="Franklin Gothic Book"/>
                <a:cs typeface="Franklin Gothic Book"/>
              </a:rPr>
              <a:t>t</a:t>
            </a:r>
            <a:r>
              <a:rPr dirty="0" sz="1800" spc="-5" b="1">
                <a:latin typeface="Franklin Gothic Book"/>
                <a:cs typeface="Franklin Gothic Book"/>
              </a:rPr>
              <a:t>i</a:t>
            </a:r>
            <a:r>
              <a:rPr dirty="0" sz="1800" spc="-5" b="1">
                <a:latin typeface="Franklin Gothic Book"/>
                <a:cs typeface="Franklin Gothic Book"/>
              </a:rPr>
              <a:t>n</a:t>
            </a:r>
            <a:r>
              <a:rPr dirty="0" sz="1800" spc="-10" b="1">
                <a:latin typeface="Franklin Gothic Book"/>
                <a:cs typeface="Franklin Gothic Book"/>
              </a:rPr>
              <a:t>a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47715" y="1554480"/>
            <a:ext cx="405384" cy="6248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36108" y="1484757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381000" y="393700"/>
                </a:moveTo>
                <a:lnTo>
                  <a:pt x="0" y="393700"/>
                </a:lnTo>
                <a:lnTo>
                  <a:pt x="190500" y="609600"/>
                </a:lnTo>
                <a:lnTo>
                  <a:pt x="381000" y="393700"/>
                </a:lnTo>
                <a:close/>
              </a:path>
              <a:path w="381000" h="609600">
                <a:moveTo>
                  <a:pt x="285750" y="0"/>
                </a:moveTo>
                <a:lnTo>
                  <a:pt x="95250" y="0"/>
                </a:lnTo>
                <a:lnTo>
                  <a:pt x="95250" y="393700"/>
                </a:lnTo>
                <a:lnTo>
                  <a:pt x="285750" y="393700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436108" y="1484757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0" y="393700"/>
                </a:moveTo>
                <a:lnTo>
                  <a:pt x="95250" y="393700"/>
                </a:lnTo>
                <a:lnTo>
                  <a:pt x="95250" y="0"/>
                </a:lnTo>
                <a:lnTo>
                  <a:pt x="285750" y="0"/>
                </a:lnTo>
                <a:lnTo>
                  <a:pt x="285750" y="393700"/>
                </a:lnTo>
                <a:lnTo>
                  <a:pt x="381000" y="393700"/>
                </a:lnTo>
                <a:lnTo>
                  <a:pt x="190500" y="609600"/>
                </a:lnTo>
                <a:lnTo>
                  <a:pt x="0" y="3937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76088" y="2851404"/>
            <a:ext cx="405384" cy="6233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64098" y="2780919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381000" y="393700"/>
                </a:moveTo>
                <a:lnTo>
                  <a:pt x="0" y="393700"/>
                </a:lnTo>
                <a:lnTo>
                  <a:pt x="190500" y="609600"/>
                </a:lnTo>
                <a:lnTo>
                  <a:pt x="381000" y="393700"/>
                </a:lnTo>
                <a:close/>
              </a:path>
              <a:path w="381000" h="609600">
                <a:moveTo>
                  <a:pt x="285750" y="0"/>
                </a:moveTo>
                <a:lnTo>
                  <a:pt x="95250" y="0"/>
                </a:lnTo>
                <a:lnTo>
                  <a:pt x="95250" y="393700"/>
                </a:lnTo>
                <a:lnTo>
                  <a:pt x="285750" y="393700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64098" y="2780919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0" y="393700"/>
                </a:moveTo>
                <a:lnTo>
                  <a:pt x="95250" y="393700"/>
                </a:lnTo>
                <a:lnTo>
                  <a:pt x="95250" y="0"/>
                </a:lnTo>
                <a:lnTo>
                  <a:pt x="285750" y="0"/>
                </a:lnTo>
                <a:lnTo>
                  <a:pt x="285750" y="393700"/>
                </a:lnTo>
                <a:lnTo>
                  <a:pt x="381000" y="393700"/>
                </a:lnTo>
                <a:lnTo>
                  <a:pt x="190500" y="609600"/>
                </a:lnTo>
                <a:lnTo>
                  <a:pt x="0" y="3937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347715" y="4075176"/>
            <a:ext cx="405384" cy="624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436108" y="4005071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381000" y="393700"/>
                </a:moveTo>
                <a:lnTo>
                  <a:pt x="0" y="393700"/>
                </a:lnTo>
                <a:lnTo>
                  <a:pt x="190500" y="609600"/>
                </a:lnTo>
                <a:lnTo>
                  <a:pt x="381000" y="393700"/>
                </a:lnTo>
                <a:close/>
              </a:path>
              <a:path w="381000" h="609600">
                <a:moveTo>
                  <a:pt x="285750" y="0"/>
                </a:moveTo>
                <a:lnTo>
                  <a:pt x="95250" y="0"/>
                </a:lnTo>
                <a:lnTo>
                  <a:pt x="95250" y="393700"/>
                </a:lnTo>
                <a:lnTo>
                  <a:pt x="285750" y="393700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436108" y="4005071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0" y="393700"/>
                </a:moveTo>
                <a:lnTo>
                  <a:pt x="95250" y="393700"/>
                </a:lnTo>
                <a:lnTo>
                  <a:pt x="95250" y="0"/>
                </a:lnTo>
                <a:lnTo>
                  <a:pt x="285750" y="0"/>
                </a:lnTo>
                <a:lnTo>
                  <a:pt x="285750" y="393700"/>
                </a:lnTo>
                <a:lnTo>
                  <a:pt x="381000" y="393700"/>
                </a:lnTo>
                <a:lnTo>
                  <a:pt x="190500" y="609600"/>
                </a:lnTo>
                <a:lnTo>
                  <a:pt x="0" y="3937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347715" y="5155691"/>
            <a:ext cx="405384" cy="6233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436108" y="5085207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381000" y="393700"/>
                </a:moveTo>
                <a:lnTo>
                  <a:pt x="0" y="393700"/>
                </a:lnTo>
                <a:lnTo>
                  <a:pt x="190500" y="609574"/>
                </a:lnTo>
                <a:lnTo>
                  <a:pt x="381000" y="393700"/>
                </a:lnTo>
                <a:close/>
              </a:path>
              <a:path w="381000" h="609600">
                <a:moveTo>
                  <a:pt x="285750" y="0"/>
                </a:moveTo>
                <a:lnTo>
                  <a:pt x="95250" y="0"/>
                </a:lnTo>
                <a:lnTo>
                  <a:pt x="95250" y="393700"/>
                </a:lnTo>
                <a:lnTo>
                  <a:pt x="285750" y="393700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436108" y="5085207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0" y="393700"/>
                </a:moveTo>
                <a:lnTo>
                  <a:pt x="95250" y="393700"/>
                </a:lnTo>
                <a:lnTo>
                  <a:pt x="95250" y="0"/>
                </a:lnTo>
                <a:lnTo>
                  <a:pt x="285750" y="0"/>
                </a:lnTo>
                <a:lnTo>
                  <a:pt x="285750" y="393700"/>
                </a:lnTo>
                <a:lnTo>
                  <a:pt x="381000" y="393700"/>
                </a:lnTo>
                <a:lnTo>
                  <a:pt x="190500" y="609574"/>
                </a:lnTo>
                <a:lnTo>
                  <a:pt x="0" y="3937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229600" y="556260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54482" y="0"/>
                </a:moveTo>
                <a:lnTo>
                  <a:pt x="32639" y="25400"/>
                </a:lnTo>
                <a:lnTo>
                  <a:pt x="43560" y="25400"/>
                </a:lnTo>
                <a:lnTo>
                  <a:pt x="43560" y="50800"/>
                </a:lnTo>
                <a:lnTo>
                  <a:pt x="0" y="50800"/>
                </a:lnTo>
                <a:lnTo>
                  <a:pt x="0" y="76200"/>
                </a:lnTo>
                <a:lnTo>
                  <a:pt x="65277" y="76200"/>
                </a:lnTo>
                <a:lnTo>
                  <a:pt x="65277" y="25400"/>
                </a:lnTo>
                <a:lnTo>
                  <a:pt x="76200" y="25400"/>
                </a:lnTo>
                <a:lnTo>
                  <a:pt x="54482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217407" y="981455"/>
            <a:ext cx="557783" cy="5196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305800" y="914400"/>
            <a:ext cx="533400" cy="5181600"/>
          </a:xfrm>
          <a:custGeom>
            <a:avLst/>
            <a:gdLst/>
            <a:ahLst/>
            <a:cxnLst/>
            <a:rect l="l" t="t" r="r" b="b"/>
            <a:pathLst>
              <a:path w="533400" h="5181600">
                <a:moveTo>
                  <a:pt x="368934" y="303275"/>
                </a:moveTo>
                <a:lnTo>
                  <a:pt x="164465" y="303275"/>
                </a:lnTo>
                <a:lnTo>
                  <a:pt x="164465" y="5181600"/>
                </a:lnTo>
                <a:lnTo>
                  <a:pt x="368934" y="5181600"/>
                </a:lnTo>
                <a:lnTo>
                  <a:pt x="368934" y="303275"/>
                </a:lnTo>
                <a:close/>
              </a:path>
              <a:path w="533400" h="5181600">
                <a:moveTo>
                  <a:pt x="266700" y="0"/>
                </a:moveTo>
                <a:lnTo>
                  <a:pt x="0" y="303275"/>
                </a:lnTo>
                <a:lnTo>
                  <a:pt x="533400" y="303275"/>
                </a:lnTo>
                <a:lnTo>
                  <a:pt x="266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305800" y="914400"/>
            <a:ext cx="533400" cy="5181600"/>
          </a:xfrm>
          <a:custGeom>
            <a:avLst/>
            <a:gdLst/>
            <a:ahLst/>
            <a:cxnLst/>
            <a:rect l="l" t="t" r="r" b="b"/>
            <a:pathLst>
              <a:path w="533400" h="5181600">
                <a:moveTo>
                  <a:pt x="0" y="303275"/>
                </a:moveTo>
                <a:lnTo>
                  <a:pt x="164465" y="303275"/>
                </a:lnTo>
                <a:lnTo>
                  <a:pt x="164465" y="5181600"/>
                </a:lnTo>
                <a:lnTo>
                  <a:pt x="368934" y="5181600"/>
                </a:lnTo>
                <a:lnTo>
                  <a:pt x="368934" y="303275"/>
                </a:lnTo>
                <a:lnTo>
                  <a:pt x="533400" y="303275"/>
                </a:lnTo>
                <a:lnTo>
                  <a:pt x="266700" y="0"/>
                </a:lnTo>
                <a:lnTo>
                  <a:pt x="0" y="3032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5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N</a:t>
            </a:r>
            <a:r>
              <a:rPr dirty="0" spc="-20">
                <a:latin typeface="Franklin Gothic Medium"/>
                <a:cs typeface="Franklin Gothic Medium"/>
              </a:rPr>
              <a:t>TR</a:t>
            </a:r>
            <a:r>
              <a:rPr dirty="0" spc="-10">
                <a:latin typeface="Franklin Gothic Medium"/>
                <a:cs typeface="Franklin Gothic Medium"/>
              </a:rPr>
              <a:t>A</a:t>
            </a:r>
            <a:r>
              <a:rPr dirty="0" spc="-15">
                <a:latin typeface="Franklin Gothic Medium"/>
                <a:cs typeface="Franklin Gothic Medium"/>
              </a:rPr>
              <a:t>Z</a:t>
            </a:r>
            <a:r>
              <a:rPr dirty="0" spc="-20">
                <a:latin typeface="Franklin Gothic Medium"/>
                <a:cs typeface="Franklin Gothic Medium"/>
              </a:rPr>
              <a:t>I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5">
                <a:latin typeface="Franklin Gothic Medium"/>
                <a:cs typeface="Franklin Gothic Medium"/>
              </a:rPr>
              <a:t>N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50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MU</a:t>
            </a:r>
            <a:r>
              <a:rPr dirty="0" spc="-10">
                <a:latin typeface="Franklin Gothic Medium"/>
                <a:cs typeface="Franklin Gothic Medium"/>
              </a:rPr>
              <a:t>S</a:t>
            </a: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ARE</a:t>
            </a:r>
          </a:p>
        </p:txBody>
      </p:sp>
      <p:sp>
        <p:nvSpPr>
          <p:cNvPr id="6" name="object 6"/>
          <p:cNvSpPr/>
          <p:nvPr/>
        </p:nvSpPr>
        <p:spPr>
          <a:xfrm>
            <a:off x="899591" y="1124800"/>
            <a:ext cx="7560944" cy="55770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26795" y="330447"/>
            <a:ext cx="3488690" cy="696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V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UP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B</a:t>
            </a:r>
            <a:r>
              <a:rPr dirty="0" sz="24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LE</a:t>
            </a:r>
            <a:r>
              <a:rPr dirty="0" sz="2400" spc="-5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endParaRPr sz="24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15" b="1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IVAZ</a:t>
            </a:r>
            <a:r>
              <a:rPr dirty="0" sz="2400" spc="-25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0" b="1">
                <a:solidFill>
                  <a:srgbClr val="822333"/>
                </a:solidFill>
                <a:latin typeface="Franklin Gothic Medium"/>
                <a:cs typeface="Franklin Gothic Medium"/>
              </a:rPr>
              <a:t>SS</a:t>
            </a:r>
            <a:r>
              <a:rPr dirty="0" sz="24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TI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07667" y="1196682"/>
            <a:ext cx="5391150" cy="50626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2</a:t>
            </a:fld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26795" y="324351"/>
            <a:ext cx="4225290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IAM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45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CC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IT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ZI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35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-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TR</a:t>
            </a:r>
            <a:r>
              <a:rPr dirty="0" sz="2400" spc="-10" b="1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Z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20" b="1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5" b="1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5" b="1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9591" y="1196708"/>
            <a:ext cx="7200900" cy="53714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99591" y="1268742"/>
            <a:ext cx="5976620" cy="504190"/>
          </a:xfrm>
          <a:custGeom>
            <a:avLst/>
            <a:gdLst/>
            <a:ahLst/>
            <a:cxnLst/>
            <a:rect l="l" t="t" r="r" b="b"/>
            <a:pathLst>
              <a:path w="5976620" h="504189">
                <a:moveTo>
                  <a:pt x="0" y="504050"/>
                </a:moveTo>
                <a:lnTo>
                  <a:pt x="5976620" y="504050"/>
                </a:lnTo>
                <a:lnTo>
                  <a:pt x="5976620" y="0"/>
                </a:lnTo>
                <a:lnTo>
                  <a:pt x="0" y="0"/>
                </a:lnTo>
                <a:lnTo>
                  <a:pt x="0" y="504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5573" y="1124800"/>
            <a:ext cx="7560945" cy="55770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4769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10">
                <a:latin typeface="Franklin Gothic Medium"/>
                <a:cs typeface="Franklin Gothic Medium"/>
              </a:rPr>
              <a:t>O</a:t>
            </a:r>
            <a:r>
              <a:rPr dirty="0" spc="5">
                <a:latin typeface="Franklin Gothic Medium"/>
                <a:cs typeface="Franklin Gothic Medium"/>
              </a:rPr>
              <a:t>N</a:t>
            </a:r>
            <a:r>
              <a:rPr dirty="0" spc="-5">
                <a:latin typeface="Franklin Gothic Medium"/>
                <a:cs typeface="Franklin Gothic Medium"/>
              </a:rPr>
              <a:t>TRAZIO</a:t>
            </a:r>
            <a:r>
              <a:rPr dirty="0" spc="15">
                <a:latin typeface="Franklin Gothic Medium"/>
                <a:cs typeface="Franklin Gothic Medium"/>
              </a:rPr>
              <a:t>N</a:t>
            </a:r>
            <a:r>
              <a:rPr dirty="0">
                <a:latin typeface="Franklin Gothic Medium"/>
                <a:cs typeface="Franklin Gothic Medium"/>
              </a:rPr>
              <a:t>E</a:t>
            </a:r>
            <a:r>
              <a:rPr dirty="0" spc="-55">
                <a:latin typeface="Franklin Gothic Medium"/>
                <a:cs typeface="Franklin Gothic Medium"/>
              </a:rPr>
              <a:t> </a:t>
            </a:r>
            <a:r>
              <a:rPr dirty="0" spc="5">
                <a:latin typeface="Franklin Gothic Medium"/>
                <a:cs typeface="Franklin Gothic Medium"/>
              </a:rPr>
              <a:t>M</a:t>
            </a:r>
            <a:r>
              <a:rPr dirty="0" spc="10">
                <a:latin typeface="Franklin Gothic Medium"/>
                <a:cs typeface="Franklin Gothic Medium"/>
              </a:rPr>
              <a:t>U</a:t>
            </a:r>
            <a:r>
              <a:rPr dirty="0" spc="-10">
                <a:latin typeface="Franklin Gothic Medium"/>
                <a:cs typeface="Franklin Gothic Medium"/>
              </a:rPr>
              <a:t>S</a:t>
            </a: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15">
                <a:latin typeface="Franklin Gothic Medium"/>
                <a:cs typeface="Franklin Gothic Medium"/>
              </a:rPr>
              <a:t>OL</a:t>
            </a:r>
            <a:r>
              <a:rPr dirty="0" spc="-10">
                <a:latin typeface="Franklin Gothic Medium"/>
                <a:cs typeface="Franklin Gothic Medium"/>
              </a:rPr>
              <a:t>A</a:t>
            </a:r>
            <a:r>
              <a:rPr dirty="0">
                <a:latin typeface="Franklin Gothic Medium"/>
                <a:cs typeface="Franklin Gothic Medium"/>
              </a:rPr>
              <a:t>RE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87627" y="1124800"/>
            <a:ext cx="7416927" cy="5532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5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N</a:t>
            </a:r>
            <a:r>
              <a:rPr dirty="0" spc="-20">
                <a:latin typeface="Franklin Gothic Medium"/>
                <a:cs typeface="Franklin Gothic Medium"/>
              </a:rPr>
              <a:t>TR</a:t>
            </a:r>
            <a:r>
              <a:rPr dirty="0" spc="-10">
                <a:latin typeface="Franklin Gothic Medium"/>
                <a:cs typeface="Franklin Gothic Medium"/>
              </a:rPr>
              <a:t>A</a:t>
            </a:r>
            <a:r>
              <a:rPr dirty="0" spc="-15">
                <a:latin typeface="Franklin Gothic Medium"/>
                <a:cs typeface="Franklin Gothic Medium"/>
              </a:rPr>
              <a:t>Z</a:t>
            </a:r>
            <a:r>
              <a:rPr dirty="0" spc="-20">
                <a:latin typeface="Franklin Gothic Medium"/>
                <a:cs typeface="Franklin Gothic Medium"/>
              </a:rPr>
              <a:t>I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5">
                <a:latin typeface="Franklin Gothic Medium"/>
                <a:cs typeface="Franklin Gothic Medium"/>
              </a:rPr>
              <a:t>N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50">
                <a:latin typeface="Franklin Gothic Medium"/>
                <a:cs typeface="Franklin Gothic Medium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MU</a:t>
            </a:r>
            <a:r>
              <a:rPr dirty="0" spc="-10">
                <a:latin typeface="Franklin Gothic Medium"/>
                <a:cs typeface="Franklin Gothic Medium"/>
              </a:rPr>
              <a:t>S</a:t>
            </a:r>
            <a:r>
              <a:rPr dirty="0" spc="-5">
                <a:latin typeface="Franklin Gothic Medium"/>
                <a:cs typeface="Franklin Gothic Medium"/>
              </a:rPr>
              <a:t>C</a:t>
            </a:r>
            <a:r>
              <a:rPr dirty="0" spc="-20">
                <a:latin typeface="Franklin Gothic Medium"/>
                <a:cs typeface="Franklin Gothic Medium"/>
              </a:rPr>
              <a:t>O</a:t>
            </a:r>
            <a:r>
              <a:rPr dirty="0" spc="-1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ARE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10"/>
              <a:t>L</a:t>
            </a:r>
            <a:r>
              <a:rPr dirty="0" spc="5"/>
              <a:t>’E</a:t>
            </a:r>
            <a:r>
              <a:rPr dirty="0"/>
              <a:t>NER</a:t>
            </a:r>
            <a:r>
              <a:rPr dirty="0" spc="-20"/>
              <a:t>G</a:t>
            </a:r>
            <a:r>
              <a:rPr dirty="0" spc="-20"/>
              <a:t>I</a:t>
            </a:r>
            <a:r>
              <a:rPr dirty="0" spc="-15"/>
              <a:t>A</a:t>
            </a:r>
            <a:r>
              <a:rPr dirty="0" spc="-45"/>
              <a:t> </a:t>
            </a:r>
            <a:r>
              <a:rPr dirty="0" spc="-5"/>
              <a:t>P</a:t>
            </a:r>
            <a:r>
              <a:rPr dirty="0" spc="5"/>
              <a:t>E</a:t>
            </a:r>
            <a:r>
              <a:rPr dirty="0"/>
              <a:t>R</a:t>
            </a:r>
            <a:r>
              <a:rPr dirty="0" spc="-35"/>
              <a:t> </a:t>
            </a:r>
            <a:r>
              <a:rPr dirty="0" spc="10"/>
              <a:t>L</a:t>
            </a:r>
            <a:r>
              <a:rPr dirty="0" spc="-15"/>
              <a:t>A</a:t>
            </a:r>
            <a:r>
              <a:rPr dirty="0" spc="-10"/>
              <a:t> </a:t>
            </a:r>
            <a:r>
              <a:rPr dirty="0" spc="-5"/>
              <a:t>C</a:t>
            </a:r>
            <a:r>
              <a:rPr dirty="0" spc="10"/>
              <a:t>ON</a:t>
            </a:r>
            <a:r>
              <a:rPr dirty="0" spc="-15"/>
              <a:t>T</a:t>
            </a:r>
            <a:r>
              <a:rPr dirty="0" spc="-10"/>
              <a:t>R</a:t>
            </a:r>
            <a:r>
              <a:rPr dirty="0" spc="-15"/>
              <a:t>A</a:t>
            </a:r>
            <a:r>
              <a:rPr dirty="0"/>
              <a:t>Z</a:t>
            </a:r>
            <a:r>
              <a:rPr dirty="0" spc="-10"/>
              <a:t>I</a:t>
            </a:r>
            <a:r>
              <a:rPr dirty="0"/>
              <a:t>O</a:t>
            </a:r>
            <a:r>
              <a:rPr dirty="0" spc="15"/>
              <a:t>N</a:t>
            </a:r>
            <a:r>
              <a:rPr dirty="0"/>
              <a:t>E</a:t>
            </a:r>
          </a:p>
        </p:txBody>
      </p:sp>
      <p:sp>
        <p:nvSpPr>
          <p:cNvPr id="6" name="object 6"/>
          <p:cNvSpPr/>
          <p:nvPr/>
        </p:nvSpPr>
        <p:spPr>
          <a:xfrm>
            <a:off x="899591" y="1124788"/>
            <a:ext cx="7488935" cy="5586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508872" y="6595425"/>
            <a:ext cx="144780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5">
                <a:solidFill>
                  <a:srgbClr val="FFFFFF"/>
                </a:solidFill>
                <a:latin typeface="Franklin Gothic Book"/>
                <a:cs typeface="Franklin Gothic Book"/>
              </a:rPr>
              <a:t>95</a:t>
            </a:r>
            <a:endParaRPr sz="8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2987" y="2644838"/>
            <a:ext cx="7416800" cy="584835"/>
          </a:xfrm>
          <a:prstGeom prst="rect">
            <a:avLst/>
          </a:prstGeom>
          <a:solidFill>
            <a:srgbClr val="CCCCCC"/>
          </a:solidFill>
          <a:ln w="1270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2005964">
              <a:lnSpc>
                <a:spcPct val="100000"/>
              </a:lnSpc>
            </a:pP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S</a:t>
            </a:r>
            <a:r>
              <a:rPr dirty="0" sz="32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SU</a:t>
            </a:r>
            <a:r>
              <a:rPr dirty="0" sz="3200" spc="-4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3200" spc="-60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3200" spc="-55" b="1">
                <a:solidFill>
                  <a:srgbClr val="822333"/>
                </a:solidFill>
                <a:latin typeface="Franklin Gothic Medium"/>
                <a:cs typeface="Franklin Gothic Medium"/>
              </a:rPr>
              <a:t>V</a:t>
            </a: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3200" spc="-5" b="1">
                <a:solidFill>
                  <a:srgbClr val="822333"/>
                </a:solidFill>
                <a:latin typeface="Franklin Gothic Medium"/>
                <a:cs typeface="Franklin Gothic Medium"/>
              </a:rPr>
              <a:t>SO</a:t>
            </a:r>
            <a:endParaRPr sz="3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3532" y="1484795"/>
            <a:ext cx="4032885" cy="4900295"/>
          </a:xfrm>
          <a:custGeom>
            <a:avLst/>
            <a:gdLst/>
            <a:ahLst/>
            <a:cxnLst/>
            <a:rect l="l" t="t" r="r" b="b"/>
            <a:pathLst>
              <a:path w="4032885" h="4900295">
                <a:moveTo>
                  <a:pt x="0" y="4899787"/>
                </a:moveTo>
                <a:lnTo>
                  <a:pt x="4032504" y="4899787"/>
                </a:lnTo>
                <a:lnTo>
                  <a:pt x="4032504" y="0"/>
                </a:lnTo>
                <a:lnTo>
                  <a:pt x="0" y="0"/>
                </a:lnTo>
                <a:lnTo>
                  <a:pt x="0" y="489978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3532" y="1484795"/>
            <a:ext cx="4032885" cy="4900295"/>
          </a:xfrm>
          <a:custGeom>
            <a:avLst/>
            <a:gdLst/>
            <a:ahLst/>
            <a:cxnLst/>
            <a:rect l="l" t="t" r="r" b="b"/>
            <a:pathLst>
              <a:path w="4032885" h="4900295">
                <a:moveTo>
                  <a:pt x="0" y="4899787"/>
                </a:moveTo>
                <a:lnTo>
                  <a:pt x="4032504" y="4899787"/>
                </a:lnTo>
                <a:lnTo>
                  <a:pt x="4032504" y="0"/>
                </a:lnTo>
                <a:lnTo>
                  <a:pt x="0" y="0"/>
                </a:lnTo>
                <a:lnTo>
                  <a:pt x="0" y="4899787"/>
                </a:lnTo>
                <a:close/>
              </a:path>
            </a:pathLst>
          </a:custGeom>
          <a:ln w="9525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4592" y="1429511"/>
            <a:ext cx="2816352" cy="454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36520" y="1429511"/>
            <a:ext cx="409956" cy="454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4592" y="2240279"/>
            <a:ext cx="1057656" cy="454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77824" y="2240279"/>
            <a:ext cx="409956" cy="4541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97835" y="2667000"/>
            <a:ext cx="611124" cy="411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2524" y="3398520"/>
            <a:ext cx="374904" cy="3931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9891" y="3380232"/>
            <a:ext cx="2220468" cy="4114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4592" y="4477511"/>
            <a:ext cx="1202436" cy="4541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22603" y="4477511"/>
            <a:ext cx="409956" cy="4541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497835" y="4904232"/>
            <a:ext cx="836676" cy="4114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82524" y="5635752"/>
            <a:ext cx="374904" cy="3931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59891" y="5617464"/>
            <a:ext cx="2330196" cy="4114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10997" y="1540905"/>
            <a:ext cx="3877945" cy="4815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Co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rpo</a:t>
            </a:r>
            <a:r>
              <a:rPr dirty="0" sz="2000" spc="-60" b="1" i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c</a:t>
            </a:r>
            <a:r>
              <a:rPr dirty="0" sz="2000" spc="10" b="1" i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ll</a:t>
            </a:r>
            <a:r>
              <a:rPr dirty="0" sz="2000" spc="10" b="1" i="1">
                <a:solidFill>
                  <a:srgbClr val="822333"/>
                </a:solidFill>
                <a:latin typeface="Franklin Gothic Book"/>
                <a:cs typeface="Franklin Gothic Book"/>
              </a:rPr>
              <a:t>u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z="2000" spc="-10" b="1" i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re</a:t>
            </a:r>
            <a:r>
              <a:rPr dirty="0" sz="2000" spc="-55" b="1" i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2000" spc="-15" b="1" i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so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ma</a:t>
            </a:r>
            <a:endParaRPr sz="20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894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15">
                <a:latin typeface="Franklin Gothic Book"/>
                <a:cs typeface="Franklin Gothic Book"/>
              </a:rPr>
              <a:t>Pre</a:t>
            </a:r>
            <a:r>
              <a:rPr dirty="0" sz="1800" spc="-10">
                <a:latin typeface="Franklin Gothic Book"/>
                <a:cs typeface="Franklin Gothic Book"/>
              </a:rPr>
              <a:t>senta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20">
                <a:latin typeface="Franklin Gothic Book"/>
                <a:cs typeface="Franklin Gothic Book"/>
              </a:rPr>
              <a:t>u</a:t>
            </a:r>
            <a:r>
              <a:rPr dirty="0" sz="1800" spc="-10">
                <a:latin typeface="Franklin Gothic Book"/>
                <a:cs typeface="Franklin Gothic Book"/>
              </a:rPr>
              <a:t>cl</a:t>
            </a:r>
            <a:r>
              <a:rPr dirty="0" sz="1800" spc="-2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endParaRPr sz="18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As</a:t>
            </a:r>
            <a:r>
              <a:rPr dirty="0" sz="2000" spc="-5" b="1" i="1">
                <a:solidFill>
                  <a:srgbClr val="822333"/>
                </a:solidFill>
                <a:latin typeface="Franklin Gothic Book"/>
                <a:cs typeface="Franklin Gothic Book"/>
              </a:rPr>
              <a:t>soni</a:t>
            </a:r>
            <a:endParaRPr sz="2000">
              <a:latin typeface="Franklin Gothic Book"/>
              <a:cs typeface="Franklin Gothic Book"/>
            </a:endParaRPr>
          </a:p>
          <a:p>
            <a:pPr lvl="1" marL="492759" marR="642620" indent="-287020">
              <a:lnSpc>
                <a:spcPct val="120100"/>
              </a:lnSpc>
              <a:spcBef>
                <a:spcPts val="459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1800" spc="-15">
                <a:latin typeface="Franklin Gothic Book"/>
                <a:cs typeface="Franklin Gothic Book"/>
              </a:rPr>
              <a:t>Port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5">
                <a:latin typeface="Franklin Gothic Book"/>
                <a:cs typeface="Franklin Gothic Book"/>
              </a:rPr>
              <a:t> gl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m</a:t>
            </a:r>
            <a:r>
              <a:rPr dirty="0" sz="1800" spc="-15">
                <a:latin typeface="Franklin Gothic Book"/>
                <a:cs typeface="Franklin Gothic Book"/>
              </a:rPr>
              <a:t>pu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si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i="1">
                <a:latin typeface="Franklin Gothic Book"/>
                <a:cs typeface="Franklin Gothic Book"/>
              </a:rPr>
              <a:t>dal </a:t>
            </a:r>
            <a:r>
              <a:rPr dirty="0" sz="1800" spc="-10">
                <a:latin typeface="Franklin Gothic Book"/>
                <a:cs typeface="Franklin Gothic Book"/>
              </a:rPr>
              <a:t>cor</a:t>
            </a:r>
            <a:r>
              <a:rPr dirty="0" sz="1800" spc="-15">
                <a:latin typeface="Franklin Gothic Book"/>
                <a:cs typeface="Franklin Gothic Book"/>
              </a:rPr>
              <a:t>p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10">
                <a:latin typeface="Franklin Gothic Book"/>
                <a:cs typeface="Franklin Gothic Book"/>
              </a:rPr>
              <a:t> ce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u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endParaRPr sz="1800">
              <a:latin typeface="Franklin Gothic Book"/>
              <a:cs typeface="Franklin Gothic Book"/>
            </a:endParaRPr>
          </a:p>
          <a:p>
            <a:pPr lvl="1" marL="492759" indent="-287020">
              <a:lnSpc>
                <a:spcPct val="100000"/>
              </a:lnSpc>
              <a:spcBef>
                <a:spcPts val="865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1800" spc="-10" i="1">
                <a:latin typeface="Franklin Gothic Book"/>
                <a:cs typeface="Franklin Gothic Book"/>
              </a:rPr>
              <a:t>Solo</a:t>
            </a:r>
            <a:r>
              <a:rPr dirty="0" sz="1800" spc="-15" i="1">
                <a:latin typeface="Franklin Gothic Book"/>
                <a:cs typeface="Franklin Gothic Book"/>
              </a:rPr>
              <a:t> </a:t>
            </a:r>
            <a:r>
              <a:rPr dirty="0" sz="1800" spc="-5" i="1">
                <a:latin typeface="Franklin Gothic Book"/>
                <a:cs typeface="Franklin Gothic Book"/>
              </a:rPr>
              <a:t>u</a:t>
            </a:r>
            <a:r>
              <a:rPr dirty="0" sz="1800" spc="-10" i="1">
                <a:latin typeface="Franklin Gothic Book"/>
                <a:cs typeface="Franklin Gothic Book"/>
              </a:rPr>
              <a:t>n</a:t>
            </a:r>
            <a:r>
              <a:rPr dirty="0" sz="1800" spc="-10" i="1">
                <a:latin typeface="Franklin Gothic Book"/>
                <a:cs typeface="Franklin Gothic Book"/>
              </a:rPr>
              <a:t>o</a:t>
            </a:r>
            <a:r>
              <a:rPr dirty="0" sz="1800" i="1">
                <a:latin typeface="Franklin Gothic Book"/>
                <a:cs typeface="Franklin Gothic Book"/>
              </a:rPr>
              <a:t> </a:t>
            </a:r>
            <a:r>
              <a:rPr dirty="0" sz="1800" spc="-10" i="1">
                <a:latin typeface="Franklin Gothic Book"/>
                <a:cs typeface="Franklin Gothic Book"/>
              </a:rPr>
              <a:t>per</a:t>
            </a:r>
            <a:r>
              <a:rPr dirty="0" sz="1800" i="1">
                <a:latin typeface="Franklin Gothic Book"/>
                <a:cs typeface="Franklin Gothic Book"/>
              </a:rPr>
              <a:t> </a:t>
            </a:r>
            <a:r>
              <a:rPr dirty="0" sz="1800" spc="-5" i="1">
                <a:latin typeface="Franklin Gothic Book"/>
                <a:cs typeface="Franklin Gothic Book"/>
              </a:rPr>
              <a:t>cel</a:t>
            </a:r>
            <a:r>
              <a:rPr dirty="0" sz="1800" spc="-15" i="1">
                <a:latin typeface="Franklin Gothic Book"/>
                <a:cs typeface="Franklin Gothic Book"/>
              </a:rPr>
              <a:t>l</a:t>
            </a:r>
            <a:r>
              <a:rPr dirty="0" sz="1800" spc="-5" i="1">
                <a:latin typeface="Franklin Gothic Book"/>
                <a:cs typeface="Franklin Gothic Book"/>
              </a:rPr>
              <a:t>u</a:t>
            </a:r>
            <a:r>
              <a:rPr dirty="0" sz="1800" spc="-10" i="1">
                <a:latin typeface="Franklin Gothic Book"/>
                <a:cs typeface="Franklin Gothic Book"/>
              </a:rPr>
              <a:t>l</a:t>
            </a:r>
            <a:r>
              <a:rPr dirty="0" sz="1800" i="1">
                <a:latin typeface="Franklin Gothic Book"/>
                <a:cs typeface="Franklin Gothic Book"/>
              </a:rPr>
              <a:t>a</a:t>
            </a:r>
            <a:endParaRPr sz="1800">
              <a:latin typeface="Franklin Gothic Book"/>
              <a:cs typeface="Franklin Gothic Book"/>
            </a:endParaRPr>
          </a:p>
          <a:p>
            <a:pPr lvl="1" marL="492759" marR="5080" indent="-287020">
              <a:lnSpc>
                <a:spcPct val="120000"/>
              </a:lnSpc>
              <a:spcBef>
                <a:spcPts val="430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1800">
                <a:latin typeface="Franklin Gothic Book"/>
                <a:cs typeface="Franklin Gothic Book"/>
              </a:rPr>
              <a:t>Di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me</a:t>
            </a:r>
            <a:r>
              <a:rPr dirty="0" sz="1800" spc="-15">
                <a:latin typeface="Franklin Gothic Book"/>
                <a:cs typeface="Franklin Gothic Book"/>
              </a:rPr>
              <a:t>t</a:t>
            </a:r>
            <a:r>
              <a:rPr dirty="0" sz="1800" spc="-15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cost</a:t>
            </a:r>
            <a:r>
              <a:rPr dirty="0" sz="1800" spc="-20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-15">
                <a:latin typeface="Franklin Gothic Book"/>
                <a:cs typeface="Franklin Gothic Book"/>
              </a:rPr>
              <a:t>t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pe</a:t>
            </a:r>
            <a:r>
              <a:rPr dirty="0" sz="1800" spc="-10">
                <a:latin typeface="Franklin Gothic Book"/>
                <a:cs typeface="Franklin Gothic Book"/>
              </a:rPr>
              <a:t>r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t</a:t>
            </a:r>
            <a:r>
              <a:rPr dirty="0" sz="1800" spc="-15">
                <a:latin typeface="Franklin Gothic Book"/>
                <a:cs typeface="Franklin Gothic Book"/>
              </a:rPr>
              <a:t>u</a:t>
            </a:r>
            <a:r>
              <a:rPr dirty="0" sz="1800" spc="-10">
                <a:latin typeface="Franklin Gothic Book"/>
                <a:cs typeface="Franklin Gothic Book"/>
              </a:rPr>
              <a:t>tta</a:t>
            </a:r>
            <a:r>
              <a:rPr dirty="0" sz="1800" spc="-1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lo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u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5">
                <a:latin typeface="Franklin Gothic Book"/>
                <a:cs typeface="Franklin Gothic Book"/>
              </a:rPr>
              <a:t>ghe</a:t>
            </a:r>
            <a:r>
              <a:rPr dirty="0" sz="1800" spc="5">
                <a:latin typeface="Franklin Gothic Book"/>
                <a:cs typeface="Franklin Gothic Book"/>
              </a:rPr>
              <a:t>z</a:t>
            </a:r>
            <a:r>
              <a:rPr dirty="0" sz="1800">
                <a:latin typeface="Franklin Gothic Book"/>
                <a:cs typeface="Franklin Gothic Book"/>
              </a:rPr>
              <a:t>z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endParaRPr sz="18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D</a:t>
            </a:r>
            <a:r>
              <a:rPr dirty="0" sz="2000" spc="10" b="1" i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n</a:t>
            </a:r>
            <a:r>
              <a:rPr dirty="0" sz="2000" spc="5" b="1" i="1">
                <a:solidFill>
                  <a:srgbClr val="822333"/>
                </a:solidFill>
                <a:latin typeface="Franklin Gothic Book"/>
                <a:cs typeface="Franklin Gothic Book"/>
              </a:rPr>
              <a:t>d</a:t>
            </a:r>
            <a:r>
              <a:rPr dirty="0" sz="2000" spc="-10" b="1" i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2000" b="1" i="1">
                <a:solidFill>
                  <a:srgbClr val="822333"/>
                </a:solidFill>
                <a:latin typeface="Franklin Gothic Book"/>
                <a:cs typeface="Franklin Gothic Book"/>
              </a:rPr>
              <a:t>ti</a:t>
            </a:r>
            <a:endParaRPr sz="2000">
              <a:latin typeface="Franklin Gothic Book"/>
              <a:cs typeface="Franklin Gothic Book"/>
            </a:endParaRPr>
          </a:p>
          <a:p>
            <a:pPr lvl="1" marL="492759" marR="255904" indent="-287020">
              <a:lnSpc>
                <a:spcPct val="120000"/>
              </a:lnSpc>
              <a:spcBef>
                <a:spcPts val="459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1800" spc="-15">
                <a:latin typeface="Franklin Gothic Book"/>
                <a:cs typeface="Franklin Gothic Book"/>
              </a:rPr>
              <a:t>Port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5">
                <a:latin typeface="Franklin Gothic Book"/>
                <a:cs typeface="Franklin Gothic Book"/>
              </a:rPr>
              <a:t> gl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m</a:t>
            </a:r>
            <a:r>
              <a:rPr dirty="0" sz="1800" spc="-15">
                <a:latin typeface="Franklin Gothic Book"/>
                <a:cs typeface="Franklin Gothic Book"/>
              </a:rPr>
              <a:t>pu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si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 spc="-5" i="1">
                <a:latin typeface="Franklin Gothic Book"/>
                <a:cs typeface="Franklin Gothic Book"/>
              </a:rPr>
              <a:t>ve</a:t>
            </a:r>
            <a:r>
              <a:rPr dirty="0" sz="1800" spc="5" i="1">
                <a:latin typeface="Franklin Gothic Book"/>
                <a:cs typeface="Franklin Gothic Book"/>
              </a:rPr>
              <a:t>r</a:t>
            </a:r>
            <a:r>
              <a:rPr dirty="0" sz="1800" spc="-15" i="1">
                <a:latin typeface="Franklin Gothic Book"/>
                <a:cs typeface="Franklin Gothic Book"/>
              </a:rPr>
              <a:t>s</a:t>
            </a:r>
            <a:r>
              <a:rPr dirty="0" sz="1800" spc="-10" i="1">
                <a:latin typeface="Franklin Gothic Book"/>
                <a:cs typeface="Franklin Gothic Book"/>
              </a:rPr>
              <a:t>o</a:t>
            </a:r>
            <a:r>
              <a:rPr dirty="0" sz="1800" i="1">
                <a:latin typeface="Franklin Gothic Book"/>
                <a:cs typeface="Franklin Gothic Book"/>
              </a:rPr>
              <a:t> 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cor</a:t>
            </a:r>
            <a:r>
              <a:rPr dirty="0" sz="1800" spc="-15">
                <a:latin typeface="Franklin Gothic Book"/>
                <a:cs typeface="Franklin Gothic Book"/>
              </a:rPr>
              <a:t>p</a:t>
            </a:r>
            <a:r>
              <a:rPr dirty="0" sz="1800" spc="-10">
                <a:latin typeface="Franklin Gothic Book"/>
                <a:cs typeface="Franklin Gothic Book"/>
              </a:rPr>
              <a:t>o</a:t>
            </a:r>
            <a:r>
              <a:rPr dirty="0" sz="1800" spc="-10">
                <a:latin typeface="Franklin Gothic Book"/>
                <a:cs typeface="Franklin Gothic Book"/>
              </a:rPr>
              <a:t> ce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u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2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e</a:t>
            </a:r>
            <a:endParaRPr sz="1800">
              <a:latin typeface="Franklin Gothic Book"/>
              <a:cs typeface="Franklin Gothic Book"/>
            </a:endParaRPr>
          </a:p>
          <a:p>
            <a:pPr lvl="1" marL="492759" indent="-287020">
              <a:lnSpc>
                <a:spcPct val="100000"/>
              </a:lnSpc>
              <a:spcBef>
                <a:spcPts val="865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1800" spc="-5">
                <a:latin typeface="Franklin Gothic Book"/>
                <a:cs typeface="Franklin Gothic Book"/>
              </a:rPr>
              <a:t>Pi</a:t>
            </a:r>
            <a:r>
              <a:rPr dirty="0" sz="1800">
                <a:latin typeface="Franklin Gothic Book"/>
                <a:cs typeface="Franklin Gothic Book"/>
              </a:rPr>
              <a:t>ù</a:t>
            </a:r>
            <a:r>
              <a:rPr dirty="0" sz="1800" spc="-2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r>
              <a:rPr dirty="0" sz="1800" spc="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>
                <a:latin typeface="Franklin Gothic Book"/>
                <a:cs typeface="Franklin Gothic Book"/>
              </a:rPr>
              <a:t>o </a:t>
            </a:r>
            <a:r>
              <a:rPr dirty="0" sz="1800" spc="-5">
                <a:latin typeface="Franklin Gothic Book"/>
                <a:cs typeface="Franklin Gothic Book"/>
              </a:rPr>
              <a:t>pe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1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ce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 spc="-1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endParaRPr sz="1800">
              <a:latin typeface="Franklin Gothic Book"/>
              <a:cs typeface="Franklin Gothic Book"/>
            </a:endParaRPr>
          </a:p>
          <a:p>
            <a:pPr lvl="1" marL="492759" indent="-287020">
              <a:lnSpc>
                <a:spcPct val="100000"/>
              </a:lnSpc>
              <a:spcBef>
                <a:spcPts val="860"/>
              </a:spcBef>
              <a:buClr>
                <a:srgbClr val="822333"/>
              </a:buClr>
              <a:buFont typeface="Arial"/>
              <a:buChar char="•"/>
              <a:tabLst>
                <a:tab pos="492759" algn="l"/>
              </a:tabLst>
            </a:pPr>
            <a:r>
              <a:rPr dirty="0" sz="1800" spc="-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20">
                <a:latin typeface="Franklin Gothic Book"/>
                <a:cs typeface="Franklin Gothic Book"/>
              </a:rPr>
              <a:t> </a:t>
            </a:r>
            <a:r>
              <a:rPr dirty="0" sz="1800" spc="-10">
                <a:latin typeface="Franklin Gothic Book"/>
                <a:cs typeface="Franklin Gothic Book"/>
              </a:rPr>
              <a:t>assottig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5">
                <a:latin typeface="Franklin Gothic Book"/>
                <a:cs typeface="Franklin Gothic Book"/>
              </a:rPr>
              <a:t>i</a:t>
            </a:r>
            <a:r>
              <a:rPr dirty="0" sz="1800" spc="-10">
                <a:latin typeface="Franklin Gothic Book"/>
                <a:cs typeface="Franklin Gothic Book"/>
              </a:rPr>
              <a:t>a</a:t>
            </a:r>
            <a:r>
              <a:rPr dirty="0" sz="1800" spc="-10">
                <a:latin typeface="Franklin Gothic Book"/>
                <a:cs typeface="Franklin Gothic Book"/>
              </a:rPr>
              <a:t>no</a:t>
            </a:r>
            <a:r>
              <a:rPr dirty="0" sz="1800" spc="1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gra</a:t>
            </a:r>
            <a:r>
              <a:rPr dirty="0" sz="1800" spc="-10">
                <a:latin typeface="Franklin Gothic Book"/>
                <a:cs typeface="Franklin Gothic Book"/>
              </a:rPr>
              <a:t>du</a:t>
            </a:r>
            <a:r>
              <a:rPr dirty="0" sz="1800" spc="-15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l</a:t>
            </a:r>
            <a:r>
              <a:rPr dirty="0" sz="1800" spc="-15">
                <a:latin typeface="Franklin Gothic Book"/>
                <a:cs typeface="Franklin Gothic Book"/>
              </a:rPr>
              <a:t>me</a:t>
            </a:r>
            <a:r>
              <a:rPr dirty="0" sz="1800" spc="-20">
                <a:latin typeface="Franklin Gothic Book"/>
                <a:cs typeface="Franklin Gothic Book"/>
              </a:rPr>
              <a:t>n</a:t>
            </a:r>
            <a:r>
              <a:rPr dirty="0" sz="1800" spc="-10">
                <a:latin typeface="Franklin Gothic Book"/>
                <a:cs typeface="Franklin Gothic Book"/>
              </a:rPr>
              <a:t>te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48200" y="1292225"/>
            <a:ext cx="4495800" cy="42735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8850" rIns="0" bIns="0" rtlCol="0" vert="horz">
            <a:spAutoFit/>
          </a:bodyPr>
          <a:lstStyle/>
          <a:p>
            <a:pPr marL="104139">
              <a:lnSpc>
                <a:spcPct val="100000"/>
              </a:lnSpc>
            </a:pP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N</a:t>
            </a:r>
            <a:r>
              <a:rPr dirty="0" sz="280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280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z="2800" spc="-30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280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ONE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39434" y="260616"/>
            <a:ext cx="3114674" cy="6480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508872" y="6595425"/>
            <a:ext cx="144780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5">
                <a:solidFill>
                  <a:srgbClr val="FFFFFF"/>
                </a:solidFill>
                <a:latin typeface="Franklin Gothic Book"/>
                <a:cs typeface="Franklin Gothic Book"/>
              </a:rPr>
              <a:t>97</a:t>
            </a:r>
            <a:endParaRPr sz="8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2987" y="2644838"/>
            <a:ext cx="7416800" cy="584835"/>
          </a:xfrm>
          <a:prstGeom prst="rect">
            <a:avLst/>
          </a:prstGeom>
          <a:solidFill>
            <a:srgbClr val="CCCCCC"/>
          </a:solidFill>
          <a:ln w="12700">
            <a:solidFill>
              <a:srgbClr val="82233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306195">
              <a:lnSpc>
                <a:spcPct val="100000"/>
              </a:lnSpc>
            </a:pPr>
            <a:r>
              <a:rPr dirty="0" sz="32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AP</a:t>
            </a:r>
            <a:r>
              <a:rPr dirty="0" sz="3200" spc="-155" b="1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z="3200" spc="-15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z="3200" spc="-190" b="1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z="3200" spc="-5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z="3200" spc="-45" b="1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5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z="3200" spc="10" b="1">
                <a:solidFill>
                  <a:srgbClr val="822333"/>
                </a:solidFill>
                <a:latin typeface="Franklin Gothic Medium"/>
                <a:cs typeface="Franklin Gothic Medium"/>
              </a:rPr>
              <a:t>GUM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EN</a:t>
            </a:r>
            <a:r>
              <a:rPr dirty="0" sz="3200" spc="-160" b="1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z="3200" b="1">
                <a:solidFill>
                  <a:srgbClr val="822333"/>
                </a:solidFill>
                <a:latin typeface="Franklin Gothic Medium"/>
                <a:cs typeface="Franklin Gothic Medium"/>
              </a:rPr>
              <a:t>ARIO</a:t>
            </a:r>
            <a:endParaRPr sz="3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32359" y="1569967"/>
            <a:ext cx="8777605" cy="3987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31115">
              <a:lnSpc>
                <a:spcPct val="100000"/>
              </a:lnSpc>
            </a:pPr>
            <a:r>
              <a:rPr dirty="0" sz="2400" spc="-20">
                <a:latin typeface="Franklin Gothic Book"/>
                <a:cs typeface="Franklin Gothic Book"/>
              </a:rPr>
              <a:t>P</a:t>
            </a:r>
            <a:r>
              <a:rPr dirty="0" sz="2400" spc="-55">
                <a:latin typeface="Franklin Gothic Book"/>
                <a:cs typeface="Franklin Gothic Book"/>
              </a:rPr>
              <a:t>r</a:t>
            </a:r>
            <a:r>
              <a:rPr dirty="0" sz="2400" spc="-40">
                <a:latin typeface="Franklin Gothic Book"/>
                <a:cs typeface="Franklin Gothic Book"/>
              </a:rPr>
              <a:t>o</a:t>
            </a:r>
            <a:r>
              <a:rPr dirty="0" sz="2400" spc="-4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eg</a:t>
            </a:r>
            <a:r>
              <a:rPr dirty="0" sz="2400" spc="-25">
                <a:latin typeface="Franklin Gothic Book"/>
                <a:cs typeface="Franklin Gothic Book"/>
              </a:rPr>
              <a:t>g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-30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i</a:t>
            </a:r>
            <a:r>
              <a:rPr dirty="0" sz="2400">
                <a:latin typeface="Franklin Gothic Book"/>
                <a:cs typeface="Franklin Gothic Book"/>
              </a:rPr>
              <a:t>l </a:t>
            </a:r>
            <a:r>
              <a:rPr dirty="0" sz="2400" spc="-15">
                <a:latin typeface="Franklin Gothic Book"/>
                <a:cs typeface="Franklin Gothic Book"/>
              </a:rPr>
              <a:t>co</a:t>
            </a:r>
            <a:r>
              <a:rPr dirty="0" sz="2400" spc="-25">
                <a:latin typeface="Franklin Gothic Book"/>
                <a:cs typeface="Franklin Gothic Book"/>
              </a:rPr>
              <a:t>r</a:t>
            </a:r>
            <a:r>
              <a:rPr dirty="0" sz="2400" spc="-20">
                <a:latin typeface="Franklin Gothic Book"/>
                <a:cs typeface="Franklin Gothic Book"/>
              </a:rPr>
              <a:t>p</a:t>
            </a:r>
            <a:r>
              <a:rPr dirty="0" sz="2400" spc="-15">
                <a:latin typeface="Franklin Gothic Book"/>
                <a:cs typeface="Franklin Gothic Book"/>
              </a:rPr>
              <a:t>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da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age</a:t>
            </a:r>
            <a:r>
              <a:rPr dirty="0" sz="2400" spc="-25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ti </a:t>
            </a:r>
            <a:r>
              <a:rPr dirty="0" sz="2400" spc="-15">
                <a:latin typeface="Franklin Gothic Book"/>
                <a:cs typeface="Franklin Gothic Book"/>
              </a:rPr>
              <a:t>dannosi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e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dagli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s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ress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ambientali,</a:t>
            </a:r>
            <a:endParaRPr sz="2400">
              <a:latin typeface="Franklin Gothic Book"/>
              <a:cs typeface="Franklin Gothic Book"/>
            </a:endParaRPr>
          </a:p>
          <a:p>
            <a:pPr algn="ctr" marR="29209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latin typeface="Franklin Gothic Book"/>
                <a:cs typeface="Franklin Gothic Book"/>
              </a:rPr>
              <a:t>possied</a:t>
            </a:r>
            <a:r>
              <a:rPr dirty="0" sz="2400">
                <a:latin typeface="Franklin Gothic Book"/>
                <a:cs typeface="Franklin Gothic Book"/>
              </a:rPr>
              <a:t>e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re</a:t>
            </a:r>
            <a:r>
              <a:rPr dirty="0" sz="2400" spc="-10">
                <a:latin typeface="Franklin Gothic Book"/>
                <a:cs typeface="Franklin Gothic Book"/>
              </a:rPr>
              <a:t>c</a:t>
            </a:r>
            <a:r>
              <a:rPr dirty="0" sz="2400" spc="-20">
                <a:latin typeface="Franklin Gothic Book"/>
                <a:cs typeface="Franklin Gothic Book"/>
              </a:rPr>
              <a:t>e</a:t>
            </a:r>
            <a:r>
              <a:rPr dirty="0" sz="2400" spc="-10">
                <a:latin typeface="Franklin Gothic Book"/>
                <a:cs typeface="Franklin Gothic Book"/>
              </a:rPr>
              <a:t>t</a:t>
            </a:r>
            <a:r>
              <a:rPr dirty="0" sz="2400" spc="-40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ori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se</a:t>
            </a:r>
            <a:r>
              <a:rPr dirty="0" sz="2400" spc="-1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soriali</a:t>
            </a:r>
            <a:endParaRPr sz="2400">
              <a:latin typeface="Franklin Gothic Book"/>
              <a:cs typeface="Franklin Gothic Book"/>
            </a:endParaRPr>
          </a:p>
          <a:p>
            <a:pPr algn="ctr" marR="101600">
              <a:lnSpc>
                <a:spcPct val="100000"/>
              </a:lnSpc>
              <a:spcBef>
                <a:spcPts val="1440"/>
              </a:spcBef>
            </a:pPr>
            <a:r>
              <a:rPr dirty="0" sz="2400">
                <a:latin typeface="Franklin Gothic Book"/>
                <a:cs typeface="Franklin Gothic Book"/>
              </a:rPr>
              <a:t>collabora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alla </a:t>
            </a:r>
            <a:r>
              <a:rPr dirty="0" sz="2400" spc="-30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ermoregolazione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e all’escrezione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di </a:t>
            </a:r>
            <a:r>
              <a:rPr dirty="0" sz="2400" spc="-15">
                <a:latin typeface="Franklin Gothic Book"/>
                <a:cs typeface="Franklin Gothic Book"/>
              </a:rPr>
              <a:t>sos</a:t>
            </a:r>
            <a:r>
              <a:rPr dirty="0" sz="2400" spc="-5">
                <a:latin typeface="Franklin Gothic Book"/>
                <a:cs typeface="Franklin Gothic Book"/>
              </a:rPr>
              <a:t>t</a:t>
            </a:r>
            <a:r>
              <a:rPr dirty="0" sz="2400" spc="-15">
                <a:latin typeface="Franklin Gothic Book"/>
                <a:cs typeface="Franklin Gothic Book"/>
              </a:rPr>
              <a:t>anze.</a:t>
            </a:r>
            <a:endParaRPr sz="24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2450">
              <a:latin typeface="Times New Roman"/>
              <a:cs typeface="Times New Roman"/>
            </a:endParaRPr>
          </a:p>
          <a:p>
            <a:pPr algn="ctr" marL="1824989" marR="1817370">
              <a:lnSpc>
                <a:spcPct val="150100"/>
              </a:lnSpc>
            </a:pPr>
            <a:r>
              <a:rPr dirty="0" sz="2400" spc="-45">
                <a:latin typeface="Franklin Gothic Book"/>
                <a:cs typeface="Franklin Gothic Book"/>
              </a:rPr>
              <a:t>F</a:t>
            </a:r>
            <a:r>
              <a:rPr dirty="0" sz="2400">
                <a:latin typeface="Franklin Gothic Book"/>
                <a:cs typeface="Franklin Gothic Book"/>
              </a:rPr>
              <a:t>anno pa</a:t>
            </a:r>
            <a:r>
              <a:rPr dirty="0" sz="2400" spc="75">
                <a:latin typeface="Franklin Gothic Book"/>
                <a:cs typeface="Franklin Gothic Book"/>
              </a:rPr>
              <a:t>r</a:t>
            </a:r>
            <a:r>
              <a:rPr dirty="0" sz="2400" spc="-3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e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dell’appara</a:t>
            </a:r>
            <a:r>
              <a:rPr dirty="0" sz="2400" spc="-30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o </a:t>
            </a:r>
            <a:r>
              <a:rPr dirty="0" sz="2400" spc="-35">
                <a:latin typeface="Franklin Gothic Book"/>
                <a:cs typeface="Franklin Gothic Book"/>
              </a:rPr>
              <a:t>t</a:t>
            </a:r>
            <a:r>
              <a:rPr dirty="0" sz="2400">
                <a:latin typeface="Franklin Gothic Book"/>
                <a:cs typeface="Franklin Gothic Book"/>
              </a:rPr>
              <a:t>eg</a:t>
            </a:r>
            <a:r>
              <a:rPr dirty="0" sz="2400" spc="-10">
                <a:latin typeface="Franklin Gothic Book"/>
                <a:cs typeface="Franklin Gothic Book"/>
              </a:rPr>
              <a:t>u</a:t>
            </a:r>
            <a:r>
              <a:rPr dirty="0" sz="2400">
                <a:latin typeface="Franklin Gothic Book"/>
                <a:cs typeface="Franklin Gothic Book"/>
              </a:rPr>
              <a:t>mentario</a:t>
            </a:r>
            <a:r>
              <a:rPr dirty="0" sz="240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La</a:t>
            </a:r>
            <a:r>
              <a:rPr dirty="0" sz="2400" spc="-10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pelle,</a:t>
            </a:r>
            <a:endParaRPr sz="2400">
              <a:latin typeface="Franklin Gothic Book"/>
              <a:cs typeface="Franklin Gothic Book"/>
            </a:endParaRPr>
          </a:p>
          <a:p>
            <a:pPr algn="ctr" marR="69215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latin typeface="Franklin Gothic Book"/>
                <a:cs typeface="Franklin Gothic Book"/>
              </a:rPr>
              <a:t>gl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 spc="-15">
                <a:latin typeface="Franklin Gothic Book"/>
                <a:cs typeface="Franklin Gothic Book"/>
              </a:rPr>
              <a:t>ann</a:t>
            </a:r>
            <a:r>
              <a:rPr dirty="0" sz="2400" spc="-2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ssi </a:t>
            </a:r>
            <a:r>
              <a:rPr dirty="0" sz="2400" spc="-15">
                <a:latin typeface="Franklin Gothic Book"/>
                <a:cs typeface="Franklin Gothic Book"/>
              </a:rPr>
              <a:t>cutan</a:t>
            </a:r>
            <a:r>
              <a:rPr dirty="0" sz="2400" spc="-25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endParaRPr sz="2400">
              <a:latin typeface="Franklin Gothic Book"/>
              <a:cs typeface="Franklin Gothic Book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latin typeface="Franklin Gothic Book"/>
                <a:cs typeface="Franklin Gothic Book"/>
              </a:rPr>
              <a:t>(peli</a:t>
            </a:r>
            <a:r>
              <a:rPr dirty="0" sz="2400">
                <a:latin typeface="Franklin Gothic Book"/>
                <a:cs typeface="Franklin Gothic Book"/>
              </a:rPr>
              <a:t>,</a:t>
            </a:r>
            <a:r>
              <a:rPr dirty="0" sz="2400" spc="-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u</a:t>
            </a:r>
            <a:r>
              <a:rPr dirty="0" sz="2400" spc="-15">
                <a:latin typeface="Franklin Gothic Book"/>
                <a:cs typeface="Franklin Gothic Book"/>
              </a:rPr>
              <a:t>n</a:t>
            </a:r>
            <a:r>
              <a:rPr dirty="0" sz="2400" spc="-5">
                <a:latin typeface="Franklin Gothic Book"/>
                <a:cs typeface="Franklin Gothic Book"/>
              </a:rPr>
              <a:t>ghi</a:t>
            </a:r>
            <a:r>
              <a:rPr dirty="0" sz="2400">
                <a:latin typeface="Franklin Gothic Book"/>
                <a:cs typeface="Franklin Gothic Book"/>
              </a:rPr>
              <a:t>e </a:t>
            </a:r>
            <a:r>
              <a:rPr dirty="0" sz="2400" spc="-5">
                <a:latin typeface="Franklin Gothic Book"/>
                <a:cs typeface="Franklin Gothic Book"/>
              </a:rPr>
              <a:t>ghiandol</a:t>
            </a:r>
            <a:r>
              <a:rPr dirty="0" sz="2400">
                <a:latin typeface="Franklin Gothic Book"/>
                <a:cs typeface="Franklin Gothic Book"/>
              </a:rPr>
              <a:t>e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sudoripare</a:t>
            </a:r>
            <a:r>
              <a:rPr dirty="0" sz="2400" spc="-2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e se</a:t>
            </a:r>
            <a:r>
              <a:rPr dirty="0" sz="2400" spc="-15">
                <a:latin typeface="Franklin Gothic Book"/>
                <a:cs typeface="Franklin Gothic Book"/>
              </a:rPr>
              <a:t>b</a:t>
            </a:r>
            <a:r>
              <a:rPr dirty="0" sz="2400">
                <a:latin typeface="Franklin Gothic Book"/>
                <a:cs typeface="Franklin Gothic Book"/>
              </a:rPr>
              <a:t>ace</a:t>
            </a:r>
            <a:r>
              <a:rPr dirty="0" sz="2400" spc="-10">
                <a:latin typeface="Franklin Gothic Book"/>
                <a:cs typeface="Franklin Gothic Book"/>
              </a:rPr>
              <a:t>e</a:t>
            </a:r>
            <a:r>
              <a:rPr dirty="0" sz="2400">
                <a:latin typeface="Franklin Gothic Book"/>
                <a:cs typeface="Franklin Gothic Book"/>
              </a:rPr>
              <a:t>,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 spc="-5">
                <a:latin typeface="Franklin Gothic Book"/>
                <a:cs typeface="Franklin Gothic Book"/>
              </a:rPr>
              <a:t>ghia</a:t>
            </a:r>
            <a:r>
              <a:rPr dirty="0" sz="2400" spc="-10">
                <a:latin typeface="Franklin Gothic Book"/>
                <a:cs typeface="Franklin Gothic Book"/>
              </a:rPr>
              <a:t>n</a:t>
            </a:r>
            <a:r>
              <a:rPr dirty="0" sz="2400">
                <a:latin typeface="Franklin Gothic Book"/>
                <a:cs typeface="Franklin Gothic Book"/>
              </a:rPr>
              <a:t>dola</a:t>
            </a:r>
            <a:r>
              <a:rPr dirty="0" sz="2400" spc="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mammaria)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07380" y="260616"/>
            <a:ext cx="3114675" cy="648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599" rIns="0" bIns="0" rtlCol="0" vert="horz">
            <a:spAutoFit/>
          </a:bodyPr>
          <a:lstStyle/>
          <a:p>
            <a:pPr marL="248285">
              <a:lnSpc>
                <a:spcPct val="100000"/>
              </a:lnSpc>
            </a:pP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AP</a:t>
            </a:r>
            <a:r>
              <a:rPr dirty="0" spc="-125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R</a:t>
            </a:r>
            <a:r>
              <a:rPr dirty="0" spc="-14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5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  <a:r>
              <a:rPr dirty="0" spc="-4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G</a:t>
            </a:r>
            <a:r>
              <a:rPr dirty="0">
                <a:solidFill>
                  <a:srgbClr val="822333"/>
                </a:solidFill>
                <a:latin typeface="Franklin Gothic Medium"/>
                <a:cs typeface="Franklin Gothic Medium"/>
              </a:rPr>
              <a:t>U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MEN</a:t>
            </a:r>
            <a:r>
              <a:rPr dirty="0" spc="-140">
                <a:solidFill>
                  <a:srgbClr val="822333"/>
                </a:solidFill>
                <a:latin typeface="Franklin Gothic Medium"/>
                <a:cs typeface="Franklin Gothic Medium"/>
              </a:rPr>
              <a:t>T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AR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I</a:t>
            </a:r>
            <a:r>
              <a:rPr dirty="0" spc="-20">
                <a:solidFill>
                  <a:srgbClr val="822333"/>
                </a:solidFill>
                <a:latin typeface="Franklin Gothic Medium"/>
                <a:cs typeface="Franklin Gothic Medium"/>
              </a:rPr>
              <a:t>O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62225" y="914400"/>
            <a:ext cx="4297426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263640" y="1052779"/>
            <a:ext cx="2880360" cy="1108075"/>
          </a:xfrm>
          <a:custGeom>
            <a:avLst/>
            <a:gdLst/>
            <a:ahLst/>
            <a:cxnLst/>
            <a:rect l="l" t="t" r="r" b="b"/>
            <a:pathLst>
              <a:path w="2880359" h="1108075">
                <a:moveTo>
                  <a:pt x="0" y="1107998"/>
                </a:moveTo>
                <a:lnTo>
                  <a:pt x="2880360" y="1107998"/>
                </a:lnTo>
                <a:lnTo>
                  <a:pt x="2880360" y="0"/>
                </a:lnTo>
                <a:lnTo>
                  <a:pt x="0" y="0"/>
                </a:lnTo>
                <a:lnTo>
                  <a:pt x="0" y="1107998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343269" y="1131831"/>
            <a:ext cx="2512060" cy="95059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</a:pPr>
            <a:r>
              <a:rPr dirty="0" sz="2000" spc="10" b="1">
                <a:solidFill>
                  <a:srgbClr val="822333"/>
                </a:solidFill>
                <a:latin typeface="Franklin Gothic Book"/>
                <a:cs typeface="Franklin Gothic Book"/>
              </a:rPr>
              <a:t>L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2000" spc="-3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p</a:t>
            </a:r>
            <a:r>
              <a:rPr dirty="0" sz="2000" spc="10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ll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e</a:t>
            </a:r>
            <a:r>
              <a:rPr dirty="0" sz="2000" spc="-3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è</a:t>
            </a:r>
            <a:r>
              <a:rPr dirty="0" sz="20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-40" b="1">
                <a:solidFill>
                  <a:srgbClr val="822333"/>
                </a:solidFill>
                <a:latin typeface="Franklin Gothic Book"/>
                <a:cs typeface="Franklin Gothic Book"/>
              </a:rPr>
              <a:t>f</a:t>
            </a:r>
            <a:r>
              <a:rPr dirty="0" sz="2000" spc="15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m</a:t>
            </a:r>
            <a:r>
              <a:rPr dirty="0" sz="2000" spc="10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ta</a:t>
            </a:r>
            <a:r>
              <a:rPr dirty="0" sz="2000" spc="-50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solidFill>
                  <a:srgbClr val="822333"/>
                </a:solidFill>
                <a:latin typeface="Franklin Gothic Book"/>
                <a:cs typeface="Franklin Gothic Book"/>
              </a:rPr>
              <a:t>d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2000" spc="-1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3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 st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ra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t</a:t>
            </a:r>
            <a:r>
              <a:rPr dirty="0" sz="20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:</a:t>
            </a:r>
            <a:r>
              <a:rPr dirty="0" sz="2000" spc="-3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Ep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2000" spc="10" b="1">
                <a:solidFill>
                  <a:srgbClr val="822333"/>
                </a:solidFill>
                <a:latin typeface="Franklin Gothic Book"/>
                <a:cs typeface="Franklin Gothic Book"/>
              </a:rPr>
              <a:t>de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r</a:t>
            </a:r>
            <a:r>
              <a:rPr dirty="0" sz="2000" spc="-10" b="1">
                <a:solidFill>
                  <a:srgbClr val="822333"/>
                </a:solidFill>
                <a:latin typeface="Franklin Gothic Book"/>
                <a:cs typeface="Franklin Gothic Book"/>
              </a:rPr>
              <a:t>m</a:t>
            </a:r>
            <a:r>
              <a:rPr dirty="0" sz="20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ide,</a:t>
            </a:r>
            <a:r>
              <a:rPr dirty="0" sz="2000" spc="-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solidFill>
                  <a:srgbClr val="822333"/>
                </a:solidFill>
                <a:latin typeface="Franklin Gothic Book"/>
                <a:cs typeface="Franklin Gothic Book"/>
              </a:rPr>
              <a:t>De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rm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a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,</a:t>
            </a:r>
            <a:r>
              <a:rPr dirty="0" sz="2000" spc="-55" b="1">
                <a:solidFill>
                  <a:srgbClr val="822333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10" b="1">
                <a:solidFill>
                  <a:srgbClr val="822333"/>
                </a:solidFill>
                <a:latin typeface="Franklin Gothic Book"/>
                <a:cs typeface="Franklin Gothic Book"/>
              </a:rPr>
              <a:t>I</a:t>
            </a:r>
            <a:r>
              <a:rPr dirty="0" sz="2000" spc="5" b="1">
                <a:solidFill>
                  <a:srgbClr val="822333"/>
                </a:solidFill>
                <a:latin typeface="Franklin Gothic Book"/>
                <a:cs typeface="Franklin Gothic Book"/>
              </a:rPr>
              <a:t>p</a:t>
            </a:r>
            <a:r>
              <a:rPr dirty="0" sz="2000" spc="15" b="1">
                <a:solidFill>
                  <a:srgbClr val="822333"/>
                </a:solidFill>
                <a:latin typeface="Franklin Gothic Book"/>
                <a:cs typeface="Franklin Gothic Book"/>
              </a:rPr>
              <a:t>o</a:t>
            </a:r>
            <a:r>
              <a:rPr dirty="0" sz="2000" b="1">
                <a:solidFill>
                  <a:srgbClr val="822333"/>
                </a:solidFill>
                <a:latin typeface="Franklin Gothic Book"/>
                <a:cs typeface="Franklin Gothic Book"/>
              </a:rPr>
              <a:t>derma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59300" y="1182456"/>
            <a:ext cx="67818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latin typeface="Tahoma"/>
                <a:cs typeface="Tahoma"/>
              </a:rPr>
              <a:t>pelo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79723" y="1647585"/>
            <a:ext cx="103124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>
                <a:latin typeface="Tahoma"/>
                <a:cs typeface="Tahoma"/>
              </a:rPr>
              <a:t>ghiandol</a:t>
            </a:r>
            <a:r>
              <a:rPr dirty="0" sz="1600" spc="-10" b="1">
                <a:latin typeface="Tahoma"/>
                <a:cs typeface="Tahoma"/>
              </a:rPr>
              <a:t>a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7244" y="4259593"/>
            <a:ext cx="163385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15" b="1">
                <a:latin typeface="Tahoma"/>
                <a:cs typeface="Tahoma"/>
              </a:rPr>
              <a:t>Glomerul</a:t>
            </a:r>
            <a:r>
              <a:rPr dirty="0" sz="1600" spc="-10" b="1">
                <a:latin typeface="Tahoma"/>
                <a:cs typeface="Tahoma"/>
              </a:rPr>
              <a:t>o</a:t>
            </a:r>
            <a:r>
              <a:rPr dirty="0" sz="1600" spc="20" b="1">
                <a:latin typeface="Tahoma"/>
                <a:cs typeface="Tahoma"/>
              </a:rPr>
              <a:t> </a:t>
            </a:r>
            <a:r>
              <a:rPr dirty="0" sz="1600" spc="-15" b="1">
                <a:latin typeface="Tahoma"/>
                <a:cs typeface="Tahoma"/>
              </a:rPr>
              <a:t>della</a:t>
            </a:r>
            <a:r>
              <a:rPr dirty="0" sz="1600" spc="-15" b="1">
                <a:latin typeface="Tahoma"/>
                <a:cs typeface="Tahoma"/>
              </a:rPr>
              <a:t> ghian</a:t>
            </a:r>
            <a:r>
              <a:rPr dirty="0" sz="1600" spc="-5" b="1">
                <a:latin typeface="Tahoma"/>
                <a:cs typeface="Tahoma"/>
              </a:rPr>
              <a:t>d</a:t>
            </a:r>
            <a:r>
              <a:rPr dirty="0" sz="1600" spc="-15" b="1">
                <a:latin typeface="Tahoma"/>
                <a:cs typeface="Tahoma"/>
              </a:rPr>
              <a:t>ola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4339" y="2144989"/>
            <a:ext cx="175895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20" b="1">
                <a:latin typeface="Tahoma"/>
                <a:cs typeface="Tahoma"/>
              </a:rPr>
              <a:t>Epider</a:t>
            </a:r>
            <a:r>
              <a:rPr dirty="0" sz="2400" spc="-15" b="1">
                <a:latin typeface="Tahoma"/>
                <a:cs typeface="Tahoma"/>
              </a:rPr>
              <a:t>m</a:t>
            </a:r>
            <a:r>
              <a:rPr dirty="0" sz="2400" spc="-15" b="1">
                <a:latin typeface="Tahoma"/>
                <a:cs typeface="Tahoma"/>
              </a:rPr>
              <a:t>ide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1196" y="3240238"/>
            <a:ext cx="1043305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latin typeface="Tahoma"/>
                <a:cs typeface="Tahoma"/>
              </a:rPr>
              <a:t>Derma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2680" y="5314020"/>
            <a:ext cx="153098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latin typeface="Tahoma"/>
                <a:cs typeface="Tahoma"/>
              </a:rPr>
              <a:t>I</a:t>
            </a:r>
            <a:r>
              <a:rPr dirty="0" sz="2400" b="1">
                <a:latin typeface="Tahoma"/>
                <a:cs typeface="Tahoma"/>
              </a:rPr>
              <a:t>p</a:t>
            </a:r>
            <a:r>
              <a:rPr dirty="0" sz="2400" spc="-25" b="1">
                <a:latin typeface="Tahoma"/>
                <a:cs typeface="Tahoma"/>
              </a:rPr>
              <a:t>oderma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38009" y="2430538"/>
            <a:ext cx="1940560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15" b="1">
                <a:latin typeface="Tahoma"/>
                <a:cs typeface="Tahoma"/>
              </a:rPr>
              <a:t>Ghiandol</a:t>
            </a:r>
            <a:r>
              <a:rPr dirty="0" sz="1600" spc="-10" b="1">
                <a:latin typeface="Tahoma"/>
                <a:cs typeface="Tahoma"/>
              </a:rPr>
              <a:t>a</a:t>
            </a:r>
            <a:r>
              <a:rPr dirty="0" sz="1600" spc="40" b="1">
                <a:latin typeface="Tahoma"/>
                <a:cs typeface="Tahoma"/>
              </a:rPr>
              <a:t> </a:t>
            </a:r>
            <a:r>
              <a:rPr dirty="0" sz="1600" spc="-20" b="1">
                <a:latin typeface="Tahoma"/>
                <a:cs typeface="Tahoma"/>
              </a:rPr>
              <a:t>s</a:t>
            </a:r>
            <a:r>
              <a:rPr dirty="0" sz="1600" spc="-10" b="1">
                <a:latin typeface="Tahoma"/>
                <a:cs typeface="Tahoma"/>
              </a:rPr>
              <a:t>ebacea</a:t>
            </a:r>
            <a:r>
              <a:rPr dirty="0" sz="1600" spc="-10" b="1">
                <a:latin typeface="Tahoma"/>
                <a:cs typeface="Tahoma"/>
              </a:rPr>
              <a:t> e</a:t>
            </a:r>
            <a:r>
              <a:rPr dirty="0" sz="1600" spc="-5" b="1">
                <a:latin typeface="Tahoma"/>
                <a:cs typeface="Tahoma"/>
              </a:rPr>
              <a:t> </a:t>
            </a:r>
            <a:r>
              <a:rPr dirty="0" sz="1600" spc="-15" b="1">
                <a:latin typeface="Tahoma"/>
                <a:cs typeface="Tahoma"/>
              </a:rPr>
              <a:t>dotto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22134" y="3360888"/>
            <a:ext cx="2165985" cy="155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8900" indent="-76200">
              <a:lnSpc>
                <a:spcPct val="100000"/>
              </a:lnSpc>
            </a:pPr>
            <a:r>
              <a:rPr dirty="0" sz="2400" spc="-5" b="1">
                <a:latin typeface="Tahoma"/>
                <a:cs typeface="Tahoma"/>
              </a:rPr>
              <a:t>Fus</a:t>
            </a:r>
            <a:r>
              <a:rPr dirty="0" sz="2400" spc="-10" b="1">
                <a:latin typeface="Tahoma"/>
                <a:cs typeface="Tahoma"/>
              </a:rPr>
              <a:t>t</a:t>
            </a:r>
            <a:r>
              <a:rPr dirty="0" sz="2400" b="1">
                <a:latin typeface="Tahoma"/>
                <a:cs typeface="Tahoma"/>
              </a:rPr>
              <a:t>o</a:t>
            </a:r>
            <a:r>
              <a:rPr dirty="0" sz="2400" spc="5" b="1">
                <a:latin typeface="Tahoma"/>
                <a:cs typeface="Tahoma"/>
              </a:rPr>
              <a:t> </a:t>
            </a:r>
            <a:r>
              <a:rPr dirty="0" sz="2400" spc="-5" b="1">
                <a:latin typeface="Tahoma"/>
                <a:cs typeface="Tahoma"/>
              </a:rPr>
              <a:t>de</a:t>
            </a:r>
            <a:r>
              <a:rPr dirty="0" sz="2400" b="1">
                <a:latin typeface="Tahoma"/>
                <a:cs typeface="Tahoma"/>
              </a:rPr>
              <a:t>l</a:t>
            </a:r>
            <a:r>
              <a:rPr dirty="0" sz="2400" spc="-10" b="1">
                <a:latin typeface="Tahoma"/>
                <a:cs typeface="Tahoma"/>
              </a:rPr>
              <a:t> </a:t>
            </a:r>
            <a:r>
              <a:rPr dirty="0" sz="2400" spc="-5" b="1">
                <a:latin typeface="Tahoma"/>
                <a:cs typeface="Tahoma"/>
              </a:rPr>
              <a:t>pelo</a:t>
            </a:r>
            <a:endParaRPr sz="2400">
              <a:latin typeface="Tahoma"/>
              <a:cs typeface="Tahoma"/>
            </a:endParaRPr>
          </a:p>
          <a:p>
            <a:pPr algn="just" marL="88900" marR="816610">
              <a:lnSpc>
                <a:spcPct val="100000"/>
              </a:lnSpc>
              <a:spcBef>
                <a:spcPts val="970"/>
              </a:spcBef>
            </a:pPr>
            <a:r>
              <a:rPr dirty="0" sz="2400" spc="-5" b="1">
                <a:latin typeface="Tahoma"/>
                <a:cs typeface="Tahoma"/>
              </a:rPr>
              <a:t>Musco</a:t>
            </a:r>
            <a:r>
              <a:rPr dirty="0" sz="2400" spc="-10" b="1">
                <a:latin typeface="Tahoma"/>
                <a:cs typeface="Tahoma"/>
              </a:rPr>
              <a:t>l</a:t>
            </a:r>
            <a:r>
              <a:rPr dirty="0" sz="2400" b="1">
                <a:latin typeface="Tahoma"/>
                <a:cs typeface="Tahoma"/>
              </a:rPr>
              <a:t>o</a:t>
            </a:r>
            <a:r>
              <a:rPr dirty="0" sz="2400" b="1">
                <a:latin typeface="Tahoma"/>
                <a:cs typeface="Tahoma"/>
              </a:rPr>
              <a:t> </a:t>
            </a:r>
            <a:r>
              <a:rPr dirty="0" sz="2400" spc="-15" b="1">
                <a:latin typeface="Tahoma"/>
                <a:cs typeface="Tahoma"/>
              </a:rPr>
              <a:t>er</a:t>
            </a:r>
            <a:r>
              <a:rPr dirty="0" sz="2400" spc="-10" b="1">
                <a:latin typeface="Tahoma"/>
                <a:cs typeface="Tahoma"/>
              </a:rPr>
              <a:t>e</a:t>
            </a:r>
            <a:r>
              <a:rPr dirty="0" sz="2400" spc="-10" b="1">
                <a:latin typeface="Tahoma"/>
                <a:cs typeface="Tahoma"/>
              </a:rPr>
              <a:t>tt</a:t>
            </a:r>
            <a:r>
              <a:rPr dirty="0" sz="2400" spc="-25" b="1">
                <a:latin typeface="Tahoma"/>
                <a:cs typeface="Tahoma"/>
              </a:rPr>
              <a:t>o</a:t>
            </a:r>
            <a:r>
              <a:rPr dirty="0" sz="2400" spc="-15" b="1">
                <a:latin typeface="Tahoma"/>
                <a:cs typeface="Tahoma"/>
              </a:rPr>
              <a:t>re</a:t>
            </a:r>
            <a:r>
              <a:rPr dirty="0" sz="2400" spc="-10" b="1">
                <a:latin typeface="Tahoma"/>
                <a:cs typeface="Tahoma"/>
              </a:rPr>
              <a:t> </a:t>
            </a:r>
            <a:r>
              <a:rPr dirty="0" sz="2400" spc="-5" b="1">
                <a:latin typeface="Tahoma"/>
                <a:cs typeface="Tahoma"/>
              </a:rPr>
              <a:t>de</a:t>
            </a:r>
            <a:r>
              <a:rPr dirty="0" sz="2400" b="1">
                <a:latin typeface="Tahoma"/>
                <a:cs typeface="Tahoma"/>
              </a:rPr>
              <a:t>l</a:t>
            </a:r>
            <a:r>
              <a:rPr dirty="0" sz="2400" spc="-10" b="1">
                <a:latin typeface="Tahoma"/>
                <a:cs typeface="Tahoma"/>
              </a:rPr>
              <a:t> </a:t>
            </a:r>
            <a:r>
              <a:rPr dirty="0" sz="2400" spc="-5" b="1">
                <a:latin typeface="Tahoma"/>
                <a:cs typeface="Tahoma"/>
              </a:rPr>
              <a:t>pelo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75628" y="6180923"/>
            <a:ext cx="234950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latin typeface="Tahoma"/>
                <a:cs typeface="Tahoma"/>
              </a:rPr>
              <a:t>Rad</a:t>
            </a:r>
            <a:r>
              <a:rPr dirty="0" sz="2400" spc="-10" b="1">
                <a:latin typeface="Tahoma"/>
                <a:cs typeface="Tahoma"/>
              </a:rPr>
              <a:t>i</a:t>
            </a:r>
            <a:r>
              <a:rPr dirty="0" sz="2400" spc="-5" b="1">
                <a:latin typeface="Tahoma"/>
                <a:cs typeface="Tahoma"/>
              </a:rPr>
              <a:t>c</a:t>
            </a:r>
            <a:r>
              <a:rPr dirty="0" sz="2400" b="1">
                <a:latin typeface="Tahoma"/>
                <a:cs typeface="Tahoma"/>
              </a:rPr>
              <a:t>e</a:t>
            </a:r>
            <a:r>
              <a:rPr dirty="0" sz="2400" spc="-25" b="1">
                <a:latin typeface="Tahoma"/>
                <a:cs typeface="Tahoma"/>
              </a:rPr>
              <a:t> </a:t>
            </a:r>
            <a:r>
              <a:rPr dirty="0" sz="2400" spc="-5" b="1">
                <a:latin typeface="Tahoma"/>
                <a:cs typeface="Tahoma"/>
              </a:rPr>
              <a:t>de</a:t>
            </a:r>
            <a:r>
              <a:rPr dirty="0" sz="2400" b="1">
                <a:latin typeface="Tahoma"/>
                <a:cs typeface="Tahoma"/>
              </a:rPr>
              <a:t>l </a:t>
            </a:r>
            <a:r>
              <a:rPr dirty="0" sz="2400" spc="-5" b="1">
                <a:latin typeface="Tahoma"/>
                <a:cs typeface="Tahoma"/>
              </a:rPr>
              <a:t>pelo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49245" y="6365275"/>
            <a:ext cx="243713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5" b="1">
                <a:latin typeface="Tahoma"/>
                <a:cs typeface="Tahoma"/>
              </a:rPr>
              <a:t>Vaso</a:t>
            </a:r>
            <a:r>
              <a:rPr dirty="0" sz="2400" spc="-5" b="1">
                <a:latin typeface="Tahoma"/>
                <a:cs typeface="Tahoma"/>
              </a:rPr>
              <a:t> </a:t>
            </a:r>
            <a:r>
              <a:rPr dirty="0" sz="2400" spc="-15" b="1">
                <a:latin typeface="Tahoma"/>
                <a:cs typeface="Tahoma"/>
              </a:rPr>
              <a:t>sang</a:t>
            </a:r>
            <a:r>
              <a:rPr dirty="0" sz="2400" spc="-5" b="1">
                <a:latin typeface="Tahoma"/>
                <a:cs typeface="Tahoma"/>
              </a:rPr>
              <a:t>uigno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56428" y="6180923"/>
            <a:ext cx="1057275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latin typeface="Tahoma"/>
                <a:cs typeface="Tahoma"/>
              </a:rPr>
              <a:t>Pap</a:t>
            </a:r>
            <a:r>
              <a:rPr dirty="0" sz="2400" spc="-10" b="1">
                <a:latin typeface="Tahoma"/>
                <a:cs typeface="Tahoma"/>
              </a:rPr>
              <a:t>i</a:t>
            </a:r>
            <a:r>
              <a:rPr dirty="0" sz="2400" b="1">
                <a:latin typeface="Tahoma"/>
                <a:cs typeface="Tahoma"/>
              </a:rPr>
              <a:t>l</a:t>
            </a:r>
            <a:r>
              <a:rPr dirty="0" sz="2400" spc="-15" b="1">
                <a:latin typeface="Tahoma"/>
                <a:cs typeface="Tahoma"/>
              </a:rPr>
              <a:t>l</a:t>
            </a:r>
            <a:r>
              <a:rPr dirty="0" sz="2400" b="1">
                <a:latin typeface="Tahoma"/>
                <a:cs typeface="Tahoma"/>
              </a:rPr>
              <a:t>a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07380" y="260616"/>
            <a:ext cx="3114675" cy="648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2686" rIns="0" bIns="0" rtlCol="0" vert="horz">
            <a:spAutoFit/>
          </a:bodyPr>
          <a:lstStyle/>
          <a:p>
            <a:pPr marL="104139">
              <a:lnSpc>
                <a:spcPct val="100000"/>
              </a:lnSpc>
            </a:pP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L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A</a:t>
            </a:r>
            <a:r>
              <a:rPr dirty="0" spc="-25">
                <a:solidFill>
                  <a:srgbClr val="822333"/>
                </a:solidFill>
                <a:latin typeface="Franklin Gothic Medium"/>
                <a:cs typeface="Franklin Gothic Medium"/>
              </a:rPr>
              <a:t> 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P</a:t>
            </a:r>
            <a:r>
              <a:rPr dirty="0" spc="-10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  <a:r>
              <a:rPr dirty="0" spc="-5">
                <a:solidFill>
                  <a:srgbClr val="822333"/>
                </a:solidFill>
                <a:latin typeface="Franklin Gothic Medium"/>
                <a:cs typeface="Franklin Gothic Medium"/>
              </a:rPr>
              <a:t>LL</a:t>
            </a:r>
            <a:r>
              <a:rPr dirty="0" spc="-15">
                <a:solidFill>
                  <a:srgbClr val="822333"/>
                </a:solidFill>
                <a:latin typeface="Franklin Gothic Medium"/>
                <a:cs typeface="Franklin Gothic Medium"/>
              </a:rPr>
              <a:t>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76825" y="466788"/>
            <a:ext cx="1487551" cy="5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663" rIns="0" bIns="0" rtlCol="0" vert="horz">
            <a:spAutoFit/>
          </a:bodyPr>
          <a:lstStyle/>
          <a:p>
            <a:pPr marL="84455">
              <a:lnSpc>
                <a:spcPct val="100000"/>
              </a:lnSpc>
            </a:pPr>
            <a:r>
              <a:rPr dirty="0" spc="5"/>
              <a:t>VE</a:t>
            </a:r>
            <a:r>
              <a:rPr dirty="0" spc="15"/>
              <a:t>R</a:t>
            </a:r>
            <a:r>
              <a:rPr dirty="0" spc="-15"/>
              <a:t>IFICA</a:t>
            </a:r>
            <a:r>
              <a:rPr dirty="0" spc="-45"/>
              <a:t> </a:t>
            </a:r>
            <a:r>
              <a:rPr dirty="0" spc="10"/>
              <a:t>D</a:t>
            </a:r>
            <a:r>
              <a:rPr dirty="0" spc="5"/>
              <a:t>E</a:t>
            </a:r>
            <a:r>
              <a:rPr dirty="0" spc="10"/>
              <a:t>LL</a:t>
            </a:r>
            <a:r>
              <a:rPr dirty="0" spc="-15"/>
              <a:t>’A</a:t>
            </a:r>
            <a:r>
              <a:rPr dirty="0" spc="-10"/>
              <a:t>P</a:t>
            </a:r>
            <a:r>
              <a:rPr dirty="0" spc="-15"/>
              <a:t>PRENDI</a:t>
            </a:r>
            <a:r>
              <a:rPr dirty="0" spc="-15"/>
              <a:t>M</a:t>
            </a:r>
            <a:r>
              <a:rPr dirty="0" spc="-15"/>
              <a:t>ENTO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100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1497" y="1158730"/>
            <a:ext cx="3115945" cy="1819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ct val="114399"/>
              </a:lnSpc>
              <a:tabLst>
                <a:tab pos="354965" algn="l"/>
              </a:tabLst>
            </a:pPr>
            <a:r>
              <a:rPr dirty="0" sz="1600" spc="-10">
                <a:solidFill>
                  <a:srgbClr val="800000"/>
                </a:solidFill>
                <a:latin typeface="Franklin Gothic Book"/>
                <a:cs typeface="Franklin Gothic Book"/>
              </a:rPr>
              <a:t>1</a:t>
            </a:r>
            <a:r>
              <a:rPr dirty="0" sz="1600" spc="-5">
                <a:latin typeface="Franklin Gothic Book"/>
                <a:cs typeface="Franklin Gothic Book"/>
              </a:rPr>
              <a:t>.</a:t>
            </a:r>
            <a:r>
              <a:rPr dirty="0" sz="1600" spc="-5">
                <a:latin typeface="Franklin Gothic Book"/>
                <a:cs typeface="Franklin Gothic Book"/>
              </a:rPr>
              <a:t>	</a:t>
            </a:r>
            <a:r>
              <a:rPr dirty="0" sz="1600" spc="-15">
                <a:latin typeface="Franklin Gothic Book"/>
                <a:cs typeface="Franklin Gothic Book"/>
              </a:rPr>
              <a:t>Cel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-10">
                <a:latin typeface="Franklin Gothic Book"/>
                <a:cs typeface="Franklin Gothic Book"/>
              </a:rPr>
              <a:t>ule</a:t>
            </a:r>
            <a:r>
              <a:rPr dirty="0" sz="1600" spc="-3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av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nti</a:t>
            </a:r>
            <a:r>
              <a:rPr dirty="0" sz="1600" spc="2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stes</a:t>
            </a:r>
            <a:r>
              <a:rPr dirty="0" sz="1600" spc="-5">
                <a:latin typeface="Franklin Gothic Book"/>
                <a:cs typeface="Franklin Gothic Book"/>
              </a:rPr>
              <a:t>s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funzione</a:t>
            </a:r>
            <a:r>
              <a:rPr dirty="0" sz="1600" spc="-10">
                <a:latin typeface="Franklin Gothic Book"/>
                <a:cs typeface="Franklin Gothic Book"/>
              </a:rPr>
              <a:t> cost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tuiscono: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un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ap</a:t>
            </a:r>
            <a:r>
              <a:rPr dirty="0" sz="1600" spc="-20">
                <a:latin typeface="Franklin Gothic Book"/>
                <a:cs typeface="Franklin Gothic Book"/>
              </a:rPr>
              <a:t>p</a:t>
            </a:r>
            <a:r>
              <a:rPr dirty="0" sz="1600" spc="-10">
                <a:latin typeface="Franklin Gothic Book"/>
                <a:cs typeface="Franklin Gothic Book"/>
              </a:rPr>
              <a:t>ar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to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75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una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b</a:t>
            </a:r>
            <a:r>
              <a:rPr dirty="0" sz="1600" spc="-10">
                <a:latin typeface="Franklin Gothic Book"/>
                <a:cs typeface="Franklin Gothic Book"/>
              </a:rPr>
              <a:t>iosi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un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stema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un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tessuto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1497" y="3699873"/>
            <a:ext cx="3552190" cy="182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ct val="114399"/>
              </a:lnSpc>
            </a:pPr>
            <a:r>
              <a:rPr dirty="0" sz="1600" spc="-10">
                <a:solidFill>
                  <a:srgbClr val="800000"/>
                </a:solidFill>
                <a:latin typeface="Franklin Gothic Book"/>
                <a:cs typeface="Franklin Gothic Book"/>
              </a:rPr>
              <a:t>2</a:t>
            </a:r>
            <a:r>
              <a:rPr dirty="0" sz="1600" spc="-5">
                <a:latin typeface="Franklin Gothic Book"/>
                <a:cs typeface="Franklin Gothic Book"/>
              </a:rPr>
              <a:t>.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Quale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tra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qu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sti</a:t>
            </a:r>
            <a:r>
              <a:rPr dirty="0" sz="1600" spc="5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t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s</a:t>
            </a:r>
            <a:r>
              <a:rPr dirty="0" sz="1600" spc="-5">
                <a:latin typeface="Franklin Gothic Book"/>
                <a:cs typeface="Franklin Gothic Book"/>
              </a:rPr>
              <a:t>s</a:t>
            </a:r>
            <a:r>
              <a:rPr dirty="0" sz="1600" spc="-10">
                <a:latin typeface="Franklin Gothic Book"/>
                <a:cs typeface="Franklin Gothic Book"/>
              </a:rPr>
              <a:t>uti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svolge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funzioni</a:t>
            </a:r>
            <a:r>
              <a:rPr dirty="0" sz="1600" spc="-10">
                <a:latin typeface="Franklin Gothic Book"/>
                <a:cs typeface="Franklin Gothic Book"/>
              </a:rPr>
              <a:t> di</a:t>
            </a:r>
            <a:r>
              <a:rPr dirty="0" sz="1600" spc="-2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r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vest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5">
                <a:latin typeface="Franklin Gothic Book"/>
                <a:cs typeface="Franklin Gothic Book"/>
              </a:rPr>
              <a:t>m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nto?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7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tessuto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c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rt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la</a:t>
            </a:r>
            <a:r>
              <a:rPr dirty="0" sz="1600" spc="-20">
                <a:latin typeface="Franklin Gothic Book"/>
                <a:cs typeface="Franklin Gothic Book"/>
              </a:rPr>
              <a:t>g</a:t>
            </a:r>
            <a:r>
              <a:rPr dirty="0" sz="1600" spc="-10">
                <a:latin typeface="Franklin Gothic Book"/>
                <a:cs typeface="Franklin Gothic Book"/>
              </a:rPr>
              <a:t>ineo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5">
                <a:latin typeface="Franklin Gothic Book"/>
                <a:cs typeface="Franklin Gothic Book"/>
              </a:rPr>
              <a:t>t</a:t>
            </a:r>
            <a:r>
              <a:rPr dirty="0" sz="1600" spc="-15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ssuto</a:t>
            </a:r>
            <a:r>
              <a:rPr dirty="0" sz="1600">
                <a:latin typeface="Franklin Gothic Book"/>
                <a:cs typeface="Franklin Gothic Book"/>
              </a:rPr>
              <a:t> 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uscol</a:t>
            </a:r>
            <a:r>
              <a:rPr dirty="0" sz="1600" spc="-20">
                <a:latin typeface="Franklin Gothic Book"/>
                <a:cs typeface="Franklin Gothic Book"/>
              </a:rPr>
              <a:t>a</a:t>
            </a:r>
            <a:r>
              <a:rPr dirty="0" sz="1600" spc="-10">
                <a:latin typeface="Franklin Gothic Book"/>
                <a:cs typeface="Franklin Gothic Book"/>
              </a:rPr>
              <a:t>re</a:t>
            </a:r>
            <a:r>
              <a:rPr dirty="0" sz="1600" spc="10">
                <a:latin typeface="Franklin Gothic Book"/>
                <a:cs typeface="Franklin Gothic Book"/>
              </a:rPr>
              <a:t> </a:t>
            </a:r>
            <a:r>
              <a:rPr dirty="0" sz="1600">
                <a:latin typeface="Franklin Gothic Book"/>
                <a:cs typeface="Franklin Gothic Book"/>
              </a:rPr>
              <a:t>l</a:t>
            </a:r>
            <a:r>
              <a:rPr dirty="0" sz="1600" spc="5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sc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o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tessuto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n</a:t>
            </a:r>
            <a:r>
              <a:rPr dirty="0" sz="1600" spc="-20">
                <a:latin typeface="Franklin Gothic Book"/>
                <a:cs typeface="Franklin Gothic Book"/>
              </a:rPr>
              <a:t>e</a:t>
            </a:r>
            <a:r>
              <a:rPr dirty="0" sz="1600" spc="-10">
                <a:latin typeface="Franklin Gothic Book"/>
                <a:cs typeface="Franklin Gothic Book"/>
              </a:rPr>
              <a:t>rvoso</a:t>
            </a:r>
            <a:endParaRPr sz="1600">
              <a:latin typeface="Franklin Gothic Book"/>
              <a:cs typeface="Franklin Gothic Book"/>
            </a:endParaRPr>
          </a:p>
          <a:p>
            <a:pPr marL="403860" indent="-391160">
              <a:lnSpc>
                <a:spcPct val="100000"/>
              </a:lnSpc>
              <a:spcBef>
                <a:spcPts val="67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z="1600" spc="-10">
                <a:latin typeface="Franklin Gothic Book"/>
                <a:cs typeface="Franklin Gothic Book"/>
              </a:rPr>
              <a:t>tessuto</a:t>
            </a:r>
            <a:r>
              <a:rPr dirty="0" sz="1600" spc="-5">
                <a:latin typeface="Franklin Gothic Book"/>
                <a:cs typeface="Franklin Gothic Book"/>
              </a:rPr>
              <a:t> </a:t>
            </a:r>
            <a:r>
              <a:rPr dirty="0" sz="1600" spc="-15">
                <a:latin typeface="Franklin Gothic Book"/>
                <a:cs typeface="Franklin Gothic Book"/>
              </a:rPr>
              <a:t>ep</a:t>
            </a:r>
            <a:r>
              <a:rPr dirty="0" sz="1600" spc="-10">
                <a:latin typeface="Franklin Gothic Book"/>
                <a:cs typeface="Franklin Gothic Book"/>
              </a:rPr>
              <a:t>itel</a:t>
            </a:r>
            <a:r>
              <a:rPr dirty="0" sz="1600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ale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04079" y="1158730"/>
            <a:ext cx="119316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>
                <a:solidFill>
                  <a:srgbClr val="800000"/>
                </a:solidFill>
                <a:latin typeface="Franklin Gothic Book"/>
                <a:cs typeface="Franklin Gothic Book"/>
              </a:rPr>
              <a:t>3</a:t>
            </a:r>
            <a:r>
              <a:rPr dirty="0" sz="1600" spc="-5">
                <a:latin typeface="Franklin Gothic Book"/>
                <a:cs typeface="Franklin Gothic Book"/>
              </a:rPr>
              <a:t>.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5">
                <a:latin typeface="Franklin Gothic Book"/>
                <a:cs typeface="Franklin Gothic Book"/>
              </a:rPr>
              <a:t>I</a:t>
            </a:r>
            <a:r>
              <a:rPr dirty="0" sz="1600" spc="-10">
                <a:latin typeface="Franklin Gothic Book"/>
                <a:cs typeface="Franklin Gothic Book"/>
              </a:rPr>
              <a:t> </a:t>
            </a:r>
            <a:r>
              <a:rPr dirty="0" sz="1600" spc="-10">
                <a:latin typeface="Franklin Gothic Book"/>
                <a:cs typeface="Franklin Gothic Book"/>
              </a:rPr>
              <a:t>le</a:t>
            </a:r>
            <a:r>
              <a:rPr dirty="0" sz="1600" spc="-20">
                <a:latin typeface="Franklin Gothic Book"/>
                <a:cs typeface="Franklin Gothic Book"/>
              </a:rPr>
              <a:t>g</a:t>
            </a:r>
            <a:r>
              <a:rPr dirty="0" sz="1600" spc="-10">
                <a:latin typeface="Franklin Gothic Book"/>
                <a:cs typeface="Franklin Gothic Book"/>
              </a:rPr>
              <a:t>a</a:t>
            </a:r>
            <a:r>
              <a:rPr dirty="0" sz="1600" spc="-25">
                <a:latin typeface="Franklin Gothic Book"/>
                <a:cs typeface="Franklin Gothic Book"/>
              </a:rPr>
              <a:t>m</a:t>
            </a:r>
            <a:r>
              <a:rPr dirty="0" sz="1600" spc="-10">
                <a:latin typeface="Franklin Gothic Book"/>
                <a:cs typeface="Franklin Gothic Book"/>
              </a:rPr>
              <a:t>enti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40">
                <a:solidFill>
                  <a:srgbClr val="000000"/>
                </a:solidFill>
              </a:rPr>
              <a:t>f</a:t>
            </a:r>
            <a:r>
              <a:rPr dirty="0" spc="-10">
                <a:solidFill>
                  <a:srgbClr val="000000"/>
                </a:solidFill>
              </a:rPr>
              <a:t>orm</a:t>
            </a:r>
            <a:r>
              <a:rPr dirty="0" spc="-20">
                <a:solidFill>
                  <a:srgbClr val="000000"/>
                </a:solidFill>
              </a:rPr>
              <a:t>a</a:t>
            </a:r>
            <a:r>
              <a:rPr dirty="0" spc="-10">
                <a:solidFill>
                  <a:srgbClr val="000000"/>
                </a:solidFill>
              </a:rPr>
              <a:t>no</a:t>
            </a:r>
            <a:r>
              <a:rPr dirty="0" spc="25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lo</a:t>
            </a:r>
            <a:r>
              <a:rPr dirty="0" spc="-5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schel</a:t>
            </a:r>
            <a:r>
              <a:rPr dirty="0" spc="-25">
                <a:solidFill>
                  <a:srgbClr val="000000"/>
                </a:solidFill>
              </a:rPr>
              <a:t>e</a:t>
            </a:r>
            <a:r>
              <a:rPr dirty="0" spc="-5">
                <a:solidFill>
                  <a:srgbClr val="000000"/>
                </a:solidFill>
              </a:rPr>
              <a:t>t</a:t>
            </a:r>
            <a:r>
              <a:rPr dirty="0" spc="-35">
                <a:solidFill>
                  <a:srgbClr val="000000"/>
                </a:solidFill>
              </a:rPr>
              <a:t>r</a:t>
            </a:r>
            <a:r>
              <a:rPr dirty="0" spc="-10">
                <a:solidFill>
                  <a:srgbClr val="000000"/>
                </a:solidFill>
              </a:rPr>
              <a:t>o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ass</a:t>
            </a:r>
            <a:r>
              <a:rPr dirty="0">
                <a:solidFill>
                  <a:srgbClr val="000000"/>
                </a:solidFill>
              </a:rPr>
              <a:t>i</a:t>
            </a:r>
            <a:r>
              <a:rPr dirty="0" spc="-10">
                <a:solidFill>
                  <a:srgbClr val="000000"/>
                </a:solidFill>
              </a:rPr>
              <a:t>le</a:t>
            </a: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10">
                <a:solidFill>
                  <a:srgbClr val="000000"/>
                </a:solidFill>
              </a:rPr>
              <a:t>se</a:t>
            </a:r>
            <a:r>
              <a:rPr dirty="0" spc="20">
                <a:solidFill>
                  <a:srgbClr val="000000"/>
                </a:solidFill>
              </a:rPr>
              <a:t>r</a:t>
            </a:r>
            <a:r>
              <a:rPr dirty="0" spc="-35">
                <a:solidFill>
                  <a:srgbClr val="000000"/>
                </a:solidFill>
              </a:rPr>
              <a:t>v</a:t>
            </a:r>
            <a:r>
              <a:rPr dirty="0" spc="-10">
                <a:solidFill>
                  <a:srgbClr val="000000"/>
                </a:solidFill>
              </a:rPr>
              <a:t>o</a:t>
            </a:r>
            <a:r>
              <a:rPr dirty="0" spc="-15">
                <a:solidFill>
                  <a:srgbClr val="000000"/>
                </a:solidFill>
              </a:rPr>
              <a:t>n</a:t>
            </a:r>
            <a:r>
              <a:rPr dirty="0" spc="-10">
                <a:solidFill>
                  <a:srgbClr val="000000"/>
                </a:solidFill>
              </a:rPr>
              <a:t>o</a:t>
            </a:r>
            <a:r>
              <a:rPr dirty="0" spc="25">
                <a:solidFill>
                  <a:srgbClr val="000000"/>
                </a:solidFill>
              </a:rPr>
              <a:t> </a:t>
            </a:r>
            <a:r>
              <a:rPr dirty="0" spc="-15">
                <a:solidFill>
                  <a:srgbClr val="000000"/>
                </a:solidFill>
              </a:rPr>
              <a:t>a</a:t>
            </a:r>
            <a:r>
              <a:rPr dirty="0" spc="-5">
                <a:solidFill>
                  <a:srgbClr val="000000"/>
                </a:solidFill>
              </a:rPr>
              <a:t>l</a:t>
            </a:r>
            <a:r>
              <a:rPr dirty="0">
                <a:solidFill>
                  <a:srgbClr val="000000"/>
                </a:solidFill>
              </a:rPr>
              <a:t>l</a:t>
            </a:r>
            <a:r>
              <a:rPr dirty="0" spc="-10">
                <a:solidFill>
                  <a:srgbClr val="000000"/>
                </a:solidFill>
              </a:rPr>
              <a:t>'</a:t>
            </a:r>
            <a:r>
              <a:rPr dirty="0" spc="-20">
                <a:solidFill>
                  <a:srgbClr val="000000"/>
                </a:solidFill>
              </a:rPr>
              <a:t>a</a:t>
            </a:r>
            <a:r>
              <a:rPr dirty="0" spc="-5">
                <a:solidFill>
                  <a:srgbClr val="000000"/>
                </a:solidFill>
              </a:rPr>
              <a:t>tt</a:t>
            </a:r>
            <a:r>
              <a:rPr dirty="0" spc="-20">
                <a:solidFill>
                  <a:srgbClr val="000000"/>
                </a:solidFill>
              </a:rPr>
              <a:t>a</a:t>
            </a:r>
            <a:r>
              <a:rPr dirty="0" spc="-10">
                <a:solidFill>
                  <a:srgbClr val="000000"/>
                </a:solidFill>
              </a:rPr>
              <a:t>cco</a:t>
            </a:r>
            <a:r>
              <a:rPr dirty="0" spc="1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dei</a:t>
            </a:r>
            <a:r>
              <a:rPr dirty="0" spc="5">
                <a:solidFill>
                  <a:srgbClr val="000000"/>
                </a:solidFill>
              </a:rPr>
              <a:t> </a:t>
            </a:r>
            <a:r>
              <a:rPr dirty="0" spc="-20">
                <a:solidFill>
                  <a:srgbClr val="000000"/>
                </a:solidFill>
              </a:rPr>
              <a:t>m</a:t>
            </a:r>
            <a:r>
              <a:rPr dirty="0" spc="-10">
                <a:solidFill>
                  <a:srgbClr val="000000"/>
                </a:solidFill>
              </a:rPr>
              <a:t>uscoli</a:t>
            </a:r>
          </a:p>
          <a:p>
            <a:pPr marL="355600">
              <a:lnSpc>
                <a:spcPct val="100000"/>
              </a:lnSpc>
              <a:spcBef>
                <a:spcPts val="285"/>
              </a:spcBef>
            </a:pPr>
            <a:r>
              <a:rPr dirty="0" spc="-10">
                <a:solidFill>
                  <a:srgbClr val="000000"/>
                </a:solidFill>
              </a:rPr>
              <a:t>schel</a:t>
            </a:r>
            <a:r>
              <a:rPr dirty="0" spc="-25">
                <a:solidFill>
                  <a:srgbClr val="000000"/>
                </a:solidFill>
              </a:rPr>
              <a:t>e</a:t>
            </a:r>
            <a:r>
              <a:rPr dirty="0" spc="-10">
                <a:solidFill>
                  <a:srgbClr val="000000"/>
                </a:solidFill>
              </a:rPr>
              <a:t>tr</a:t>
            </a:r>
            <a:r>
              <a:rPr dirty="0">
                <a:solidFill>
                  <a:srgbClr val="000000"/>
                </a:solidFill>
              </a:rPr>
              <a:t>i</a:t>
            </a:r>
            <a:r>
              <a:rPr dirty="0" spc="-10">
                <a:solidFill>
                  <a:srgbClr val="000000"/>
                </a:solidFill>
              </a:rPr>
              <a:t>ci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alle</a:t>
            </a:r>
            <a:r>
              <a:rPr dirty="0" spc="-1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ossa</a:t>
            </a:r>
          </a:p>
          <a:p>
            <a:pPr marL="355600" marR="5080" indent="-342900">
              <a:lnSpc>
                <a:spcPct val="114399"/>
              </a:lnSpc>
              <a:spcBef>
                <a:spcPts val="380"/>
              </a:spcBef>
              <a:buFont typeface="Franklin Gothic Book"/>
              <a:buAutoNum type="alphaUcPeriod" startAt="3"/>
              <a:tabLst>
                <a:tab pos="404495" algn="l"/>
              </a:tabLst>
            </a:pPr>
            <a:r>
              <a:rPr dirty="0" spc="-10">
                <a:solidFill>
                  <a:srgbClr val="000000"/>
                </a:solidFill>
              </a:rPr>
              <a:t>se</a:t>
            </a:r>
            <a:r>
              <a:rPr dirty="0" spc="25">
                <a:solidFill>
                  <a:srgbClr val="000000"/>
                </a:solidFill>
              </a:rPr>
              <a:t>r</a:t>
            </a:r>
            <a:r>
              <a:rPr dirty="0" spc="-35">
                <a:solidFill>
                  <a:srgbClr val="000000"/>
                </a:solidFill>
              </a:rPr>
              <a:t>v</a:t>
            </a:r>
            <a:r>
              <a:rPr dirty="0" spc="-10">
                <a:solidFill>
                  <a:srgbClr val="000000"/>
                </a:solidFill>
              </a:rPr>
              <a:t>ono</a:t>
            </a:r>
            <a:r>
              <a:rPr dirty="0" spc="25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a</a:t>
            </a:r>
            <a:r>
              <a:rPr dirty="0" spc="-5">
                <a:solidFill>
                  <a:srgbClr val="000000"/>
                </a:solidFill>
              </a:rPr>
              <a:t> </a:t>
            </a:r>
            <a:r>
              <a:rPr dirty="0" spc="-25">
                <a:solidFill>
                  <a:srgbClr val="000000"/>
                </a:solidFill>
              </a:rPr>
              <a:t>t</a:t>
            </a:r>
            <a:r>
              <a:rPr dirty="0" spc="-10">
                <a:solidFill>
                  <a:srgbClr val="000000"/>
                </a:solidFill>
              </a:rPr>
              <a:t>en</a:t>
            </a:r>
            <a:r>
              <a:rPr dirty="0" spc="-20">
                <a:solidFill>
                  <a:srgbClr val="000000"/>
                </a:solidFill>
              </a:rPr>
              <a:t>e</a:t>
            </a:r>
            <a:r>
              <a:rPr dirty="0" spc="-10">
                <a:solidFill>
                  <a:srgbClr val="000000"/>
                </a:solidFill>
              </a:rPr>
              <a:t>re</a:t>
            </a:r>
            <a:r>
              <a:rPr dirty="0" spc="15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ins</a:t>
            </a:r>
            <a:r>
              <a:rPr dirty="0">
                <a:solidFill>
                  <a:srgbClr val="000000"/>
                </a:solidFill>
              </a:rPr>
              <a:t>i</a:t>
            </a:r>
            <a:r>
              <a:rPr dirty="0" spc="-10">
                <a:solidFill>
                  <a:srgbClr val="000000"/>
                </a:solidFill>
              </a:rPr>
              <a:t>e</a:t>
            </a:r>
            <a:r>
              <a:rPr dirty="0" spc="-25">
                <a:solidFill>
                  <a:srgbClr val="000000"/>
                </a:solidFill>
              </a:rPr>
              <a:t>m</a:t>
            </a:r>
            <a:r>
              <a:rPr dirty="0" spc="-10">
                <a:solidFill>
                  <a:srgbClr val="000000"/>
                </a:solidFill>
              </a:rPr>
              <a:t>e</a:t>
            </a:r>
            <a:r>
              <a:rPr dirty="0" spc="-1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le</a:t>
            </a:r>
            <a:r>
              <a:rPr dirty="0" spc="-1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ossa</a:t>
            </a:r>
            <a:r>
              <a:rPr dirty="0" spc="-5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nelle</a:t>
            </a:r>
            <a:r>
              <a:rPr dirty="0" spc="-10">
                <a:solidFill>
                  <a:srgbClr val="000000"/>
                </a:solidFill>
              </a:rPr>
              <a:t> a</a:t>
            </a:r>
            <a:r>
              <a:rPr dirty="0" spc="25">
                <a:solidFill>
                  <a:srgbClr val="000000"/>
                </a:solidFill>
              </a:rPr>
              <a:t>r</a:t>
            </a:r>
            <a:r>
              <a:rPr dirty="0" spc="-10">
                <a:solidFill>
                  <a:srgbClr val="000000"/>
                </a:solidFill>
              </a:rPr>
              <a:t>ticolazioni</a:t>
            </a:r>
          </a:p>
          <a:p>
            <a:pPr marL="403860" indent="-391160">
              <a:lnSpc>
                <a:spcPct val="100000"/>
              </a:lnSpc>
              <a:spcBef>
                <a:spcPts val="670"/>
              </a:spcBef>
              <a:buFont typeface="Franklin Gothic Book"/>
              <a:buAutoNum type="alphaUcPeriod" startAt="3"/>
              <a:tabLst>
                <a:tab pos="404495" algn="l"/>
              </a:tabLst>
            </a:pPr>
            <a:r>
              <a:rPr dirty="0" spc="-10">
                <a:solidFill>
                  <a:srgbClr val="000000"/>
                </a:solidFill>
              </a:rPr>
              <a:t>col</a:t>
            </a:r>
            <a:r>
              <a:rPr dirty="0">
                <a:solidFill>
                  <a:srgbClr val="000000"/>
                </a:solidFill>
              </a:rPr>
              <a:t>l</a:t>
            </a:r>
            <a:r>
              <a:rPr dirty="0" spc="-10">
                <a:solidFill>
                  <a:srgbClr val="000000"/>
                </a:solidFill>
              </a:rPr>
              <a:t>e</a:t>
            </a:r>
            <a:r>
              <a:rPr dirty="0" spc="-20">
                <a:solidFill>
                  <a:srgbClr val="000000"/>
                </a:solidFill>
              </a:rPr>
              <a:t>g</a:t>
            </a:r>
            <a:r>
              <a:rPr dirty="0" spc="-10">
                <a:solidFill>
                  <a:srgbClr val="000000"/>
                </a:solidFill>
              </a:rPr>
              <a:t>a</a:t>
            </a:r>
            <a:r>
              <a:rPr dirty="0" spc="-15">
                <a:solidFill>
                  <a:srgbClr val="000000"/>
                </a:solidFill>
              </a:rPr>
              <a:t>n</a:t>
            </a:r>
            <a:r>
              <a:rPr dirty="0" spc="-10">
                <a:solidFill>
                  <a:srgbClr val="000000"/>
                </a:solidFill>
              </a:rPr>
              <a:t>o</a:t>
            </a:r>
            <a:r>
              <a:rPr dirty="0" spc="25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le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suture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tra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le</a:t>
            </a:r>
            <a:r>
              <a:rPr dirty="0" spc="-1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ossa</a:t>
            </a:r>
            <a:r>
              <a:rPr dirty="0" spc="-5">
                <a:solidFill>
                  <a:srgbClr val="000000"/>
                </a:solidFill>
              </a:rPr>
              <a:t> </a:t>
            </a:r>
            <a:r>
              <a:rPr dirty="0" spc="-15">
                <a:solidFill>
                  <a:srgbClr val="000000"/>
                </a:solidFill>
              </a:rPr>
              <a:t>p</a:t>
            </a:r>
            <a:r>
              <a:rPr dirty="0">
                <a:solidFill>
                  <a:srgbClr val="000000"/>
                </a:solidFill>
              </a:rPr>
              <a:t>i</a:t>
            </a:r>
            <a:r>
              <a:rPr dirty="0" spc="-10">
                <a:solidFill>
                  <a:srgbClr val="000000"/>
                </a:solidFill>
              </a:rPr>
              <a:t>at</a:t>
            </a:r>
            <a:r>
              <a:rPr dirty="0" spc="-35">
                <a:solidFill>
                  <a:srgbClr val="000000"/>
                </a:solidFill>
              </a:rPr>
              <a:t>t</a:t>
            </a:r>
            <a:r>
              <a:rPr dirty="0" spc="-10">
                <a:solidFill>
                  <a:srgbClr val="000000"/>
                </a:solidFill>
              </a:rPr>
              <a:t>e</a:t>
            </a:r>
          </a:p>
          <a:p>
            <a:pPr>
              <a:lnSpc>
                <a:spcPct val="100000"/>
              </a:lnSpc>
            </a:pPr>
          </a:p>
          <a:p>
            <a:pPr marL="355600" marR="546735" indent="-342900">
              <a:lnSpc>
                <a:spcPct val="114999"/>
              </a:lnSpc>
              <a:spcBef>
                <a:spcPts val="1115"/>
              </a:spcBef>
            </a:pPr>
            <a:r>
              <a:rPr dirty="0" spc="-10">
                <a:solidFill>
                  <a:srgbClr val="800000"/>
                </a:solidFill>
              </a:rPr>
              <a:t>4</a:t>
            </a:r>
            <a:r>
              <a:rPr dirty="0" spc="-5">
                <a:solidFill>
                  <a:srgbClr val="000000"/>
                </a:solidFill>
              </a:rPr>
              <a:t>.</a:t>
            </a:r>
            <a:r>
              <a:rPr dirty="0" spc="-10">
                <a:solidFill>
                  <a:srgbClr val="000000"/>
                </a:solidFill>
              </a:rPr>
              <a:t> </a:t>
            </a:r>
            <a:r>
              <a:rPr dirty="0" spc="-5">
                <a:solidFill>
                  <a:srgbClr val="000000"/>
                </a:solidFill>
              </a:rPr>
              <a:t>Il</a:t>
            </a:r>
            <a:r>
              <a:rPr dirty="0" spc="-5">
                <a:solidFill>
                  <a:srgbClr val="000000"/>
                </a:solidFill>
              </a:rPr>
              <a:t> </a:t>
            </a:r>
            <a:r>
              <a:rPr dirty="0" spc="-30">
                <a:solidFill>
                  <a:srgbClr val="000000"/>
                </a:solidFill>
              </a:rPr>
              <a:t>t</a:t>
            </a:r>
            <a:r>
              <a:rPr dirty="0" spc="-10">
                <a:solidFill>
                  <a:srgbClr val="000000"/>
                </a:solidFill>
              </a:rPr>
              <a:t>essu</a:t>
            </a:r>
            <a:r>
              <a:rPr dirty="0" spc="-30">
                <a:solidFill>
                  <a:srgbClr val="000000"/>
                </a:solidFill>
              </a:rPr>
              <a:t>t</a:t>
            </a:r>
            <a:r>
              <a:rPr dirty="0" spc="-10">
                <a:solidFill>
                  <a:srgbClr val="000000"/>
                </a:solidFill>
              </a:rPr>
              <a:t>o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muscolare</a:t>
            </a:r>
            <a:r>
              <a:rPr dirty="0" spc="15">
                <a:solidFill>
                  <a:srgbClr val="000000"/>
                </a:solidFill>
              </a:rPr>
              <a:t> </a:t>
            </a:r>
            <a:r>
              <a:rPr dirty="0" spc="-15">
                <a:solidFill>
                  <a:srgbClr val="000000"/>
                </a:solidFill>
              </a:rPr>
              <a:t>poss</a:t>
            </a:r>
            <a:r>
              <a:rPr dirty="0" spc="0">
                <a:solidFill>
                  <a:srgbClr val="000000"/>
                </a:solidFill>
              </a:rPr>
              <a:t>i</a:t>
            </a:r>
            <a:r>
              <a:rPr dirty="0" spc="-10">
                <a:solidFill>
                  <a:srgbClr val="000000"/>
                </a:solidFill>
              </a:rPr>
              <a:t>ede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una</a:t>
            </a:r>
            <a:r>
              <a:rPr dirty="0" spc="-5">
                <a:solidFill>
                  <a:srgbClr val="000000"/>
                </a:solidFill>
              </a:rPr>
              <a:t> </a:t>
            </a:r>
            <a:r>
              <a:rPr dirty="0" spc="-15">
                <a:solidFill>
                  <a:srgbClr val="000000"/>
                </a:solidFill>
              </a:rPr>
              <a:t>p</a:t>
            </a:r>
            <a:r>
              <a:rPr dirty="0" spc="-35">
                <a:solidFill>
                  <a:srgbClr val="000000"/>
                </a:solidFill>
              </a:rPr>
              <a:t>r</a:t>
            </a:r>
            <a:r>
              <a:rPr dirty="0" spc="-10">
                <a:solidFill>
                  <a:srgbClr val="000000"/>
                </a:solidFill>
              </a:rPr>
              <a:t>opri</a:t>
            </a:r>
            <a:r>
              <a:rPr dirty="0" spc="-30">
                <a:solidFill>
                  <a:srgbClr val="000000"/>
                </a:solidFill>
              </a:rPr>
              <a:t>e</a:t>
            </a:r>
            <a:r>
              <a:rPr dirty="0" spc="-10">
                <a:solidFill>
                  <a:srgbClr val="000000"/>
                </a:solidFill>
              </a:rPr>
              <a:t>tà</a:t>
            </a:r>
            <a:r>
              <a:rPr dirty="0" spc="-1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car</a:t>
            </a:r>
            <a:r>
              <a:rPr dirty="0" spc="-20">
                <a:solidFill>
                  <a:srgbClr val="000000"/>
                </a:solidFill>
              </a:rPr>
              <a:t>a</a:t>
            </a:r>
            <a:r>
              <a:rPr dirty="0" spc="-5">
                <a:solidFill>
                  <a:srgbClr val="000000"/>
                </a:solidFill>
              </a:rPr>
              <a:t>t</a:t>
            </a:r>
            <a:r>
              <a:rPr dirty="0" spc="-30">
                <a:solidFill>
                  <a:srgbClr val="000000"/>
                </a:solidFill>
              </a:rPr>
              <a:t>t</a:t>
            </a:r>
            <a:r>
              <a:rPr dirty="0" spc="-10">
                <a:solidFill>
                  <a:srgbClr val="000000"/>
                </a:solidFill>
              </a:rPr>
              <a:t>eristica:</a:t>
            </a: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10">
                <a:solidFill>
                  <a:srgbClr val="000000"/>
                </a:solidFill>
              </a:rPr>
              <a:t>elasticità</a:t>
            </a: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10">
                <a:solidFill>
                  <a:srgbClr val="000000"/>
                </a:solidFill>
              </a:rPr>
              <a:t>co</a:t>
            </a:r>
            <a:r>
              <a:rPr dirty="0" spc="-20">
                <a:solidFill>
                  <a:srgbClr val="000000"/>
                </a:solidFill>
              </a:rPr>
              <a:t>n</a:t>
            </a:r>
            <a:r>
              <a:rPr dirty="0" spc="-10">
                <a:solidFill>
                  <a:srgbClr val="000000"/>
                </a:solidFill>
              </a:rPr>
              <a:t>tr</a:t>
            </a:r>
            <a:r>
              <a:rPr dirty="0" spc="-15">
                <a:solidFill>
                  <a:srgbClr val="000000"/>
                </a:solidFill>
              </a:rPr>
              <a:t>a</a:t>
            </a:r>
            <a:r>
              <a:rPr dirty="0" spc="-5">
                <a:solidFill>
                  <a:srgbClr val="000000"/>
                </a:solidFill>
              </a:rPr>
              <a:t>tti</a:t>
            </a:r>
            <a:r>
              <a:rPr dirty="0">
                <a:solidFill>
                  <a:srgbClr val="000000"/>
                </a:solidFill>
              </a:rPr>
              <a:t>l</a:t>
            </a:r>
            <a:r>
              <a:rPr dirty="0" spc="5">
                <a:solidFill>
                  <a:srgbClr val="000000"/>
                </a:solidFill>
              </a:rPr>
              <a:t>i</a:t>
            </a:r>
            <a:r>
              <a:rPr dirty="0" spc="-10">
                <a:solidFill>
                  <a:srgbClr val="000000"/>
                </a:solidFill>
              </a:rPr>
              <a:t>tà</a:t>
            </a:r>
          </a:p>
          <a:p>
            <a:pPr marL="403860" indent="-391160">
              <a:lnSpc>
                <a:spcPct val="100000"/>
              </a:lnSpc>
              <a:spcBef>
                <a:spcPts val="67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5">
                <a:solidFill>
                  <a:srgbClr val="000000"/>
                </a:solidFill>
              </a:rPr>
              <a:t>irr</a:t>
            </a:r>
            <a:r>
              <a:rPr dirty="0">
                <a:solidFill>
                  <a:srgbClr val="000000"/>
                </a:solidFill>
              </a:rPr>
              <a:t>i</a:t>
            </a:r>
            <a:r>
              <a:rPr dirty="0" spc="-10">
                <a:solidFill>
                  <a:srgbClr val="000000"/>
                </a:solidFill>
              </a:rPr>
              <a:t>ta</a:t>
            </a:r>
            <a:r>
              <a:rPr dirty="0" spc="-20">
                <a:solidFill>
                  <a:srgbClr val="000000"/>
                </a:solidFill>
              </a:rPr>
              <a:t>b</a:t>
            </a:r>
            <a:r>
              <a:rPr dirty="0" spc="-5">
                <a:solidFill>
                  <a:srgbClr val="000000"/>
                </a:solidFill>
              </a:rPr>
              <a:t>ilità</a:t>
            </a:r>
          </a:p>
          <a:p>
            <a:pPr marL="403860" indent="-391160">
              <a:lnSpc>
                <a:spcPct val="100000"/>
              </a:lnSpc>
              <a:spcBef>
                <a:spcPts val="660"/>
              </a:spcBef>
              <a:buFont typeface="Franklin Gothic Book"/>
              <a:buAutoNum type="alphaUcPeriod"/>
              <a:tabLst>
                <a:tab pos="404495" algn="l"/>
              </a:tabLst>
            </a:pPr>
            <a:r>
              <a:rPr dirty="0" spc="-10">
                <a:solidFill>
                  <a:srgbClr val="000000"/>
                </a:solidFill>
              </a:rPr>
              <a:t>es</a:t>
            </a:r>
            <a:r>
              <a:rPr dirty="0" spc="-30">
                <a:solidFill>
                  <a:srgbClr val="000000"/>
                </a:solidFill>
              </a:rPr>
              <a:t>t</a:t>
            </a:r>
            <a:r>
              <a:rPr dirty="0" spc="-10">
                <a:solidFill>
                  <a:srgbClr val="000000"/>
                </a:solidFill>
              </a:rPr>
              <a:t>ensi</a:t>
            </a:r>
            <a:r>
              <a:rPr dirty="0" spc="-15">
                <a:solidFill>
                  <a:srgbClr val="000000"/>
                </a:solidFill>
              </a:rPr>
              <a:t>b</a:t>
            </a:r>
            <a:r>
              <a:rPr dirty="0" spc="-5">
                <a:solidFill>
                  <a:srgbClr val="000000"/>
                </a:solidFill>
              </a:rPr>
              <a:t>ilità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Cristiana Pagnottelli</dc:creator>
  <dc:title>Unitelma Sapienza</dc:title>
  <dcterms:created xsi:type="dcterms:W3CDTF">2023-04-20T13:46:16Z</dcterms:created>
  <dcterms:modified xsi:type="dcterms:W3CDTF">2023-04-20T13:46:16Z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2016-10-17T00:00:00Z</vt:filetime>
  </property>
  <property fmtid="{D5CDD505-2E9C-101B-9397-08002B2CF9AE}" pid="3" name="LastSaved">
    <vt:filetime>2023-04-20T00:00:00Z</vt:filetime>
  </property>
</Properties>
</file>