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6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8.xml" ContentType="application/vnd.openxmlformats-officedocument.presentationml.notesSlide+xml"/>
  <Override PartName="/ppt/slides/slide9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11.xml" ContentType="application/vnd.openxmlformats-officedocument.presentationml.slide+xml"/>
  <Override PartName="/ppt/notesSlides/notesSlide11.xml" ContentType="application/vnd.openxmlformats-officedocument.presentationml.notesSlide+xml"/>
  <Override PartName="/ppt/slides/slide12.xml" ContentType="application/vnd.openxmlformats-officedocument.presentationml.slide+xml"/>
  <Override PartName="/ppt/notesSlides/notesSlide12.xml" ContentType="application/vnd.openxmlformats-officedocument.presentationml.notesSlide+xml"/>
  <Override PartName="/ppt/slides/slide13.xml" ContentType="application/vnd.openxmlformats-officedocument.presentationml.slide+xml"/>
  <Override PartName="/ppt/notesSlides/notesSlide13.xml" ContentType="application/vnd.openxmlformats-officedocument.presentationml.notesSlide+xml"/>
  <Override PartName="/ppt/slides/slide14.xml" ContentType="application/vnd.openxmlformats-officedocument.presentationml.slide+xml"/>
  <Override PartName="/ppt/notesSlides/notesSlide14.xml" ContentType="application/vnd.openxmlformats-officedocument.presentationml.notesSlide+xml"/>
  <Override PartName="/ppt/slides/slide15.xml" ContentType="application/vnd.openxmlformats-officedocument.presentationml.slide+xml"/>
  <Override PartName="/ppt/notesSlides/notesSlide15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16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17.xml" ContentType="application/vnd.openxmlformats-officedocument.presentationml.notesSlide+xml"/>
  <Override PartName="/ppt/slides/slide18.xml" ContentType="application/vnd.openxmlformats-officedocument.presentationml.slide+xml"/>
  <Override PartName="/ppt/notesSlides/notesSlide18.xml" ContentType="application/vnd.openxmlformats-officedocument.presentationml.notesSlide+xml"/>
  <Override PartName="/ppt/slides/slide19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20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21.xml" ContentType="application/vnd.openxmlformats-officedocument.presentationml.slide+xml"/>
  <Override PartName="/ppt/notesSlides/notesSlide21.xml" ContentType="application/vnd.openxmlformats-officedocument.presentationml.notesSlide+xml"/>
  <Override PartName="/ppt/slides/slide22.xml" ContentType="application/vnd.openxmlformats-officedocument.presentationml.slide+xml"/>
  <Override PartName="/ppt/notesSlides/notesSlide22.xml" ContentType="application/vnd.openxmlformats-officedocument.presentationml.notesSlide+xml"/>
  <Override PartName="/ppt/slides/slide23.xml" ContentType="application/vnd.openxmlformats-officedocument.presentationml.slide+xml"/>
  <Override PartName="/ppt/notesSlides/notesSlide23.xml" ContentType="application/vnd.openxmlformats-officedocument.presentationml.notesSlide+xml"/>
  <Override PartName="/ppt/slides/slide24.xml" ContentType="application/vnd.openxmlformats-officedocument.presentationml.slide+xml"/>
  <Override PartName="/ppt/notesSlides/notesSlide24.xml" ContentType="application/vnd.openxmlformats-officedocument.presentationml.notesSlide+xml"/>
  <Override PartName="/ppt/slides/slide25.xml" ContentType="application/vnd.openxmlformats-officedocument.presentationml.slide+xml"/>
  <Override PartName="/ppt/notesSlides/notesSlide25.xml" ContentType="application/vnd.openxmlformats-officedocument.presentationml.notes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/Relationships>
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.xml"/></Relationships>
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.xml"/></Relationships>
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.xml"/></Relationships>
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.xml"/></Relationships>
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3.xml"/></Relationships>
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4.xml"/></Relationships>
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5.xml"/></Relationships>
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6.xml"/></Relationships>
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7.xml"/></Relationships>
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8.xml"/></Relationships>
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9.xml"/></Relationships>
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.xml"/></Relationships>
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0.xml"/></Relationships>
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1.xml"/></Relationships>
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2.xml"/></Relationships>
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3.xml"/></Relationships>
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4.xml"/></Relationships>
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5.xml"/></Relationships>
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.xml"/></Relationships>
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.xml"/></Relationships>
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.xml"/></Relationships>
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.xml"/></Relationships>
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.xml"/></Relationships>
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.xml"/></Relationships>
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.xml"/></Relationships>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8" Type="http://schemas.openxmlformats.org/officeDocument/2006/relationships/image" Target="../media/image2.jpg"/><Relationship Id="rId9" Type="http://schemas.openxmlformats.org/officeDocument/2006/relationships/image" Target="../media/image3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570851" y="6450012"/>
            <a:ext cx="1573149" cy="40798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539750" y="1052575"/>
            <a:ext cx="5603875" cy="0"/>
          </a:xfrm>
          <a:custGeom>
            <a:avLst/>
            <a:gdLst/>
            <a:ahLst/>
            <a:cxnLst/>
            <a:rect l="l" t="t" r="r" b="b"/>
            <a:pathLst>
              <a:path w="5603875" h="0">
                <a:moveTo>
                  <a:pt x="0" y="0"/>
                </a:moveTo>
                <a:lnTo>
                  <a:pt x="5603875" y="0"/>
                </a:lnTo>
              </a:path>
            </a:pathLst>
          </a:custGeom>
          <a:ln w="19050">
            <a:solidFill>
              <a:srgbClr val="822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539750" y="1042257"/>
            <a:ext cx="8002905" cy="0"/>
          </a:xfrm>
          <a:custGeom>
            <a:avLst/>
            <a:gdLst/>
            <a:ahLst/>
            <a:cxnLst/>
            <a:rect l="l" t="t" r="r" b="b"/>
            <a:pathLst>
              <a:path w="8002905" h="0">
                <a:moveTo>
                  <a:pt x="0" y="0"/>
                </a:moveTo>
                <a:lnTo>
                  <a:pt x="8002651" y="0"/>
                </a:lnTo>
              </a:path>
            </a:pathLst>
          </a:custGeom>
          <a:ln w="47307">
            <a:solidFill>
              <a:srgbClr val="46489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5076825" y="466788"/>
            <a:ext cx="1487551" cy="52863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6732651" y="403288"/>
            <a:ext cx="1884299" cy="59213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00" y="690111"/>
            <a:ext cx="8089798" cy="330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1802" y="1780811"/>
            <a:ext cx="8140395" cy="343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495918" y="6595120"/>
            <a:ext cx="170179" cy="1276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Relationship Id="rId3" Type="http://schemas.openxmlformats.org/officeDocument/2006/relationships/image" Target="../media/image5.jpg"/><Relationship Id="rId4" Type="http://schemas.openxmlformats.org/officeDocument/2006/relationships/notesSlide" Target="../notesSlides/notesSlide1.xml"/><Relationship Id="rId5" Type="http://schemas.openxmlformats.org/officeDocument/2006/relationships/slide" Target="slide1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Relationship Id="rId3" Type="http://schemas.openxmlformats.org/officeDocument/2006/relationships/slide" Target="slide10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Relationship Id="rId3" Type="http://schemas.openxmlformats.org/officeDocument/2006/relationships/slide" Target="slide11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Relationship Id="rId3" Type="http://schemas.openxmlformats.org/officeDocument/2006/relationships/slide" Target="slide1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slide" Target="slide13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4.xml"/><Relationship Id="rId3" Type="http://schemas.openxmlformats.org/officeDocument/2006/relationships/slide" Target="slide14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5.xml"/><Relationship Id="rId3" Type="http://schemas.openxmlformats.org/officeDocument/2006/relationships/slide" Target="slide15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slide" Target="slide16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7.xml"/><Relationship Id="rId3" Type="http://schemas.openxmlformats.org/officeDocument/2006/relationships/slide" Target="slide17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8.xml"/><Relationship Id="rId3" Type="http://schemas.openxmlformats.org/officeDocument/2006/relationships/slide" Target="slide18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slide" Target="slide19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slide" Target="slide2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0.xml"/><Relationship Id="rId3" Type="http://schemas.openxmlformats.org/officeDocument/2006/relationships/slide" Target="slide20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1.xml"/><Relationship Id="rId3" Type="http://schemas.openxmlformats.org/officeDocument/2006/relationships/slide" Target="slide21.xml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2.xml"/><Relationship Id="rId3" Type="http://schemas.openxmlformats.org/officeDocument/2006/relationships/slide" Target="slide22.xml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Relationship Id="rId3" Type="http://schemas.openxmlformats.org/officeDocument/2006/relationships/slide" Target="slide23.xml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4.xml"/><Relationship Id="rId3" Type="http://schemas.openxmlformats.org/officeDocument/2006/relationships/slide" Target="slide24.xml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Relationship Id="rId3" Type="http://schemas.openxmlformats.org/officeDocument/2006/relationships/slide" Target="slide25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slide" Target="slide3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Relationship Id="rId3" Type="http://schemas.openxmlformats.org/officeDocument/2006/relationships/slide" Target="slide4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Relationship Id="rId3" Type="http://schemas.openxmlformats.org/officeDocument/2006/relationships/slide" Target="slide5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Relationship Id="rId3" Type="http://schemas.openxmlformats.org/officeDocument/2006/relationships/slide" Target="slide6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Relationship Id="rId3" Type="http://schemas.openxmlformats.org/officeDocument/2006/relationships/slide" Target="slide7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slide" Target="slide8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Relationship Id="rId3" Type="http://schemas.openxmlformats.org/officeDocument/2006/relationships/slide" Target="slide9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9525"/>
            <a:ext cx="9144000" cy="68484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446402" y="4274821"/>
            <a:ext cx="6546215" cy="584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540"/>
              </a:lnSpc>
            </a:pPr>
            <a:r>
              <a:rPr dirty="0" sz="2400" spc="10" b="1">
                <a:solidFill>
                  <a:srgbClr val="FFFFFF"/>
                </a:solidFill>
                <a:latin typeface="Franklin Gothic Medium"/>
                <a:cs typeface="Franklin Gothic Medium"/>
              </a:rPr>
              <a:t>L</a:t>
            </a:r>
            <a:r>
              <a:rPr dirty="0" sz="2400" b="1">
                <a:solidFill>
                  <a:srgbClr val="FFFFFF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20" b="1">
                <a:solidFill>
                  <a:srgbClr val="FFFFFF"/>
                </a:solidFill>
                <a:latin typeface="Franklin Gothic Medium"/>
                <a:cs typeface="Franklin Gothic Medium"/>
              </a:rPr>
              <a:t>Z</a:t>
            </a:r>
            <a:r>
              <a:rPr dirty="0" sz="2400" b="1">
                <a:solidFill>
                  <a:srgbClr val="FFFFFF"/>
                </a:solidFill>
                <a:latin typeface="Franklin Gothic Medium"/>
                <a:cs typeface="Franklin Gothic Medium"/>
              </a:rPr>
              <a:t>IONE</a:t>
            </a:r>
            <a:r>
              <a:rPr dirty="0" sz="2400" spc="-50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b="1">
                <a:solidFill>
                  <a:srgbClr val="FFFFFF"/>
                </a:solidFill>
                <a:latin typeface="Franklin Gothic Medium"/>
                <a:cs typeface="Franklin Gothic Medium"/>
              </a:rPr>
              <a:t>13</a:t>
            </a:r>
            <a:r>
              <a:rPr dirty="0" sz="2400" spc="15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-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10" b="1">
                <a:solidFill>
                  <a:srgbClr val="FFFFFF"/>
                </a:solidFill>
                <a:latin typeface="Franklin Gothic Medium"/>
                <a:cs typeface="Franklin Gothic Medium"/>
              </a:rPr>
              <a:t>F</a:t>
            </a:r>
            <a:r>
              <a:rPr dirty="0" sz="2400" spc="5" b="1">
                <a:solidFill>
                  <a:srgbClr val="FFFFFF"/>
                </a:solidFill>
                <a:latin typeface="Franklin Gothic Medium"/>
                <a:cs typeface="Franklin Gothic Medium"/>
              </a:rPr>
              <a:t>u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z</a:t>
            </a:r>
            <a:r>
              <a:rPr dirty="0" sz="2400" b="1">
                <a:solidFill>
                  <a:srgbClr val="FFFFFF"/>
                </a:solidFill>
                <a:latin typeface="Franklin Gothic Medium"/>
                <a:cs typeface="Franklin Gothic Medium"/>
              </a:rPr>
              <a:t>ioni</a:t>
            </a:r>
            <a:r>
              <a:rPr dirty="0" sz="2400" spc="-45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b="1">
                <a:solidFill>
                  <a:srgbClr val="FFFFFF"/>
                </a:solidFill>
                <a:latin typeface="Franklin Gothic Medium"/>
                <a:cs typeface="Franklin Gothic Medium"/>
              </a:rPr>
              <a:t>li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 b="1">
                <a:solidFill>
                  <a:srgbClr val="FFFFFF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ari</a:t>
            </a:r>
            <a:r>
              <a:rPr dirty="0" sz="2400" spc="-35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b="1">
                <a:solidFill>
                  <a:srgbClr val="FFFFFF"/>
                </a:solidFill>
                <a:latin typeface="Franklin Gothic Medium"/>
                <a:cs typeface="Franklin Gothic Medium"/>
              </a:rPr>
              <a:t>q</a:t>
            </a:r>
            <a:r>
              <a:rPr dirty="0" sz="2400" spc="15" b="1">
                <a:solidFill>
                  <a:srgbClr val="FFFFFF"/>
                </a:solidFill>
                <a:latin typeface="Franklin Gothic Medium"/>
                <a:cs typeface="Franklin Gothic Medium"/>
              </a:rPr>
              <a:t>u</a:t>
            </a:r>
            <a:r>
              <a:rPr dirty="0" sz="2400" spc="5" b="1">
                <a:solidFill>
                  <a:srgbClr val="FFFFFF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10" b="1">
                <a:solidFill>
                  <a:srgbClr val="FFFFFF"/>
                </a:solidFill>
                <a:latin typeface="Franklin Gothic Medium"/>
                <a:cs typeface="Franklin Gothic Medium"/>
              </a:rPr>
              <a:t>d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ra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b="1">
                <a:solidFill>
                  <a:srgbClr val="FFFFFF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5" b="1">
                <a:solidFill>
                  <a:srgbClr val="FFFFFF"/>
                </a:solidFill>
                <a:latin typeface="Franklin Gothic Medium"/>
                <a:cs typeface="Franklin Gothic Medium"/>
              </a:rPr>
              <a:t>c</a:t>
            </a:r>
            <a:r>
              <a:rPr dirty="0" sz="2400" b="1">
                <a:solidFill>
                  <a:srgbClr val="FFFFFF"/>
                </a:solidFill>
                <a:latin typeface="Franklin Gothic Medium"/>
                <a:cs typeface="Franklin Gothic Medium"/>
              </a:rPr>
              <a:t>he</a:t>
            </a:r>
            <a:r>
              <a:rPr dirty="0" sz="2400" spc="-45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5" b="1">
                <a:solidFill>
                  <a:srgbClr val="FFFFFF"/>
                </a:solidFill>
                <a:latin typeface="Franklin Gothic Medium"/>
                <a:cs typeface="Franklin Gothic Medium"/>
              </a:rPr>
              <a:t>c</a:t>
            </a:r>
            <a:r>
              <a:rPr dirty="0" sz="2400" spc="10" b="1">
                <a:solidFill>
                  <a:srgbClr val="FFFFFF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-20" b="1">
                <a:solidFill>
                  <a:srgbClr val="FFFFFF"/>
                </a:solidFill>
                <a:latin typeface="Franklin Gothic Medium"/>
                <a:cs typeface="Franklin Gothic Medium"/>
              </a:rPr>
              <a:t>m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e</a:t>
            </a:r>
            <a:endParaRPr sz="2400">
              <a:latin typeface="Franklin Gothic Medium"/>
              <a:cs typeface="Franklin Gothic Medium"/>
            </a:endParaRPr>
          </a:p>
          <a:p>
            <a:pPr marL="12700">
              <a:lnSpc>
                <a:spcPts val="2520"/>
              </a:lnSpc>
            </a:pPr>
            <a:r>
              <a:rPr dirty="0" sz="2400" spc="-20" b="1">
                <a:solidFill>
                  <a:srgbClr val="FFFFFF"/>
                </a:solidFill>
                <a:latin typeface="Franklin Gothic Medium"/>
                <a:cs typeface="Franklin Gothic Medium"/>
              </a:rPr>
              <a:t>m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do</a:t>
            </a:r>
            <a:r>
              <a:rPr dirty="0" sz="2400" spc="-25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d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ana</a:t>
            </a:r>
            <a:r>
              <a:rPr dirty="0" sz="2400" b="1">
                <a:solidFill>
                  <a:srgbClr val="FFFFFF"/>
                </a:solidFill>
                <a:latin typeface="Franklin Gothic Medium"/>
                <a:cs typeface="Franklin Gothic Medium"/>
              </a:rPr>
              <a:t>l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25" b="1">
                <a:solidFill>
                  <a:srgbClr val="FFFFFF"/>
                </a:solidFill>
                <a:latin typeface="Franklin Gothic Medium"/>
                <a:cs typeface="Franklin Gothic Medium"/>
              </a:rPr>
              <a:t>s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40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d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u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20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g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ran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d</a:t>
            </a:r>
            <a:r>
              <a:rPr dirty="0" sz="2400" spc="-20" b="1">
                <a:solidFill>
                  <a:srgbClr val="FFFFFF"/>
                </a:solidFill>
                <a:latin typeface="Franklin Gothic Medium"/>
                <a:cs typeface="Franklin Gothic Medium"/>
              </a:rPr>
              <a:t>ez</a:t>
            </a:r>
            <a:r>
              <a:rPr dirty="0" sz="2400" spc="-25" b="1">
                <a:solidFill>
                  <a:srgbClr val="FFFFFF"/>
                </a:solidFill>
                <a:latin typeface="Franklin Gothic Medium"/>
                <a:cs typeface="Franklin Gothic Medium"/>
              </a:rPr>
              <a:t>z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30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f</a:t>
            </a:r>
            <a:r>
              <a:rPr dirty="0" sz="2400" b="1">
                <a:solidFill>
                  <a:srgbClr val="FFFFFF"/>
                </a:solidFill>
                <a:latin typeface="Franklin Gothic Medium"/>
                <a:cs typeface="Franklin Gothic Medium"/>
              </a:rPr>
              <a:t>is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c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40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b="1">
                <a:solidFill>
                  <a:srgbClr val="FFFFFF"/>
                </a:solidFill>
                <a:latin typeface="Franklin Gothic Medium"/>
                <a:cs typeface="Franklin Gothic Medium"/>
              </a:rPr>
              <a:t>(p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ar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40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2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)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46402" y="5026006"/>
            <a:ext cx="4358005" cy="279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620"/>
              </a:lnSpc>
            </a:pP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Fun</a:t>
            </a:r>
            <a:r>
              <a:rPr dirty="0" sz="2200" spc="-20">
                <a:solidFill>
                  <a:srgbClr val="FFFFFF"/>
                </a:solidFill>
                <a:latin typeface="Franklin Gothic Book"/>
                <a:cs typeface="Franklin Gothic Book"/>
              </a:rPr>
              <a:t>z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ion</a:t>
            </a:r>
            <a:r>
              <a:rPr dirty="0" sz="2200" spc="-5">
                <a:solidFill>
                  <a:srgbClr val="FFFFFF"/>
                </a:solidFill>
                <a:latin typeface="Franklin Gothic Book"/>
                <a:cs typeface="Franklin Gothic Book"/>
              </a:rPr>
              <a:t>i</a:t>
            </a:r>
            <a:r>
              <a:rPr dirty="0" sz="220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iperbo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liche</a:t>
            </a:r>
            <a:r>
              <a:rPr dirty="0" sz="2200" spc="15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ed</a:t>
            </a:r>
            <a:r>
              <a:rPr dirty="0" sz="2200" spc="-5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espone</a:t>
            </a:r>
            <a:r>
              <a:rPr dirty="0" sz="2200" spc="-25">
                <a:solidFill>
                  <a:srgbClr val="FFFFFF"/>
                </a:solidFill>
                <a:latin typeface="Franklin Gothic Book"/>
                <a:cs typeface="Franklin Gothic Book"/>
              </a:rPr>
              <a:t>n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ziali.</a:t>
            </a:r>
            <a:endParaRPr sz="22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796026" y="2492311"/>
            <a:ext cx="2447925" cy="7699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446401" y="2390775"/>
            <a:ext cx="76200" cy="3168650"/>
          </a:xfrm>
          <a:custGeom>
            <a:avLst/>
            <a:gdLst/>
            <a:ahLst/>
            <a:cxnLst/>
            <a:rect l="l" t="t" r="r" b="b"/>
            <a:pathLst>
              <a:path w="76200" h="3168650">
                <a:moveTo>
                  <a:pt x="42799" y="63500"/>
                </a:moveTo>
                <a:lnTo>
                  <a:pt x="33274" y="63500"/>
                </a:lnTo>
                <a:lnTo>
                  <a:pt x="33274" y="3168650"/>
                </a:lnTo>
                <a:lnTo>
                  <a:pt x="42799" y="3168650"/>
                </a:lnTo>
                <a:lnTo>
                  <a:pt x="42799" y="63500"/>
                </a:lnTo>
                <a:close/>
              </a:path>
              <a:path w="76200" h="3168650">
                <a:moveTo>
                  <a:pt x="38100" y="0"/>
                </a:moveTo>
                <a:lnTo>
                  <a:pt x="0" y="76200"/>
                </a:lnTo>
                <a:lnTo>
                  <a:pt x="33274" y="76200"/>
                </a:lnTo>
                <a:lnTo>
                  <a:pt x="33274" y="63500"/>
                </a:lnTo>
                <a:lnTo>
                  <a:pt x="69850" y="63500"/>
                </a:lnTo>
                <a:lnTo>
                  <a:pt x="38100" y="0"/>
                </a:lnTo>
                <a:close/>
              </a:path>
              <a:path w="76200" h="3168650">
                <a:moveTo>
                  <a:pt x="69850" y="63500"/>
                </a:moveTo>
                <a:lnTo>
                  <a:pt x="42799" y="63500"/>
                </a:lnTo>
                <a:lnTo>
                  <a:pt x="42799" y="76200"/>
                </a:lnTo>
                <a:lnTo>
                  <a:pt x="76200" y="76200"/>
                </a:lnTo>
                <a:lnTo>
                  <a:pt x="69850" y="63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2268473" y="5161026"/>
            <a:ext cx="4751705" cy="76200"/>
          </a:xfrm>
          <a:custGeom>
            <a:avLst/>
            <a:gdLst/>
            <a:ahLst/>
            <a:cxnLst/>
            <a:rect l="l" t="t" r="r" b="b"/>
            <a:pathLst>
              <a:path w="4751705" h="76200">
                <a:moveTo>
                  <a:pt x="4675251" y="0"/>
                </a:moveTo>
                <a:lnTo>
                  <a:pt x="4675251" y="76200"/>
                </a:lnTo>
                <a:lnTo>
                  <a:pt x="4742053" y="42799"/>
                </a:lnTo>
                <a:lnTo>
                  <a:pt x="4687951" y="42799"/>
                </a:lnTo>
                <a:lnTo>
                  <a:pt x="4687951" y="33274"/>
                </a:lnTo>
                <a:lnTo>
                  <a:pt x="4741799" y="33274"/>
                </a:lnTo>
                <a:lnTo>
                  <a:pt x="4675251" y="0"/>
                </a:lnTo>
                <a:close/>
              </a:path>
              <a:path w="4751705" h="76200">
                <a:moveTo>
                  <a:pt x="4675251" y="33274"/>
                </a:moveTo>
                <a:lnTo>
                  <a:pt x="0" y="33274"/>
                </a:lnTo>
                <a:lnTo>
                  <a:pt x="0" y="42799"/>
                </a:lnTo>
                <a:lnTo>
                  <a:pt x="4675251" y="42799"/>
                </a:lnTo>
                <a:lnTo>
                  <a:pt x="4675251" y="33274"/>
                </a:lnTo>
                <a:close/>
              </a:path>
              <a:path w="4751705" h="76200">
                <a:moveTo>
                  <a:pt x="4741799" y="33274"/>
                </a:moveTo>
                <a:lnTo>
                  <a:pt x="4687951" y="33274"/>
                </a:lnTo>
                <a:lnTo>
                  <a:pt x="4687951" y="42799"/>
                </a:lnTo>
                <a:lnTo>
                  <a:pt x="4742053" y="42799"/>
                </a:lnTo>
                <a:lnTo>
                  <a:pt x="4751451" y="38100"/>
                </a:lnTo>
                <a:lnTo>
                  <a:pt x="4741799" y="3327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916301" y="2751073"/>
            <a:ext cx="3529329" cy="2129155"/>
          </a:xfrm>
          <a:custGeom>
            <a:avLst/>
            <a:gdLst/>
            <a:ahLst/>
            <a:cxnLst/>
            <a:rect l="l" t="t" r="r" b="b"/>
            <a:pathLst>
              <a:path w="3529329" h="2129154">
                <a:moveTo>
                  <a:pt x="0" y="0"/>
                </a:moveTo>
                <a:lnTo>
                  <a:pt x="9876" y="102865"/>
                </a:lnTo>
                <a:lnTo>
                  <a:pt x="20144" y="205481"/>
                </a:lnTo>
                <a:lnTo>
                  <a:pt x="31196" y="307598"/>
                </a:lnTo>
                <a:lnTo>
                  <a:pt x="43424" y="408969"/>
                </a:lnTo>
                <a:lnTo>
                  <a:pt x="57221" y="509345"/>
                </a:lnTo>
                <a:lnTo>
                  <a:pt x="72978" y="608478"/>
                </a:lnTo>
                <a:lnTo>
                  <a:pt x="91087" y="706120"/>
                </a:lnTo>
                <a:lnTo>
                  <a:pt x="111940" y="802022"/>
                </a:lnTo>
                <a:lnTo>
                  <a:pt x="135930" y="895936"/>
                </a:lnTo>
                <a:lnTo>
                  <a:pt x="163449" y="987615"/>
                </a:lnTo>
                <a:lnTo>
                  <a:pt x="194887" y="1076810"/>
                </a:lnTo>
                <a:lnTo>
                  <a:pt x="230639" y="1163272"/>
                </a:lnTo>
                <a:lnTo>
                  <a:pt x="271095" y="1246753"/>
                </a:lnTo>
                <a:lnTo>
                  <a:pt x="316647" y="1327006"/>
                </a:lnTo>
                <a:lnTo>
                  <a:pt x="367688" y="1403782"/>
                </a:lnTo>
                <a:lnTo>
                  <a:pt x="424610" y="1476833"/>
                </a:lnTo>
                <a:lnTo>
                  <a:pt x="487805" y="1545910"/>
                </a:lnTo>
                <a:lnTo>
                  <a:pt x="557665" y="1610765"/>
                </a:lnTo>
                <a:lnTo>
                  <a:pt x="634581" y="1671151"/>
                </a:lnTo>
                <a:lnTo>
                  <a:pt x="718947" y="1726819"/>
                </a:lnTo>
                <a:lnTo>
                  <a:pt x="818955" y="1777753"/>
                </a:lnTo>
                <a:lnTo>
                  <a:pt x="940575" y="1824272"/>
                </a:lnTo>
                <a:lnTo>
                  <a:pt x="1080913" y="1866570"/>
                </a:lnTo>
                <a:lnTo>
                  <a:pt x="1237080" y="1904844"/>
                </a:lnTo>
                <a:lnTo>
                  <a:pt x="1406183" y="1939288"/>
                </a:lnTo>
                <a:lnTo>
                  <a:pt x="1585331" y="1970096"/>
                </a:lnTo>
                <a:lnTo>
                  <a:pt x="1771633" y="1997464"/>
                </a:lnTo>
                <a:lnTo>
                  <a:pt x="1962197" y="2021587"/>
                </a:lnTo>
                <a:lnTo>
                  <a:pt x="2154132" y="2042659"/>
                </a:lnTo>
                <a:lnTo>
                  <a:pt x="2344547" y="2060876"/>
                </a:lnTo>
                <a:lnTo>
                  <a:pt x="2530549" y="2076433"/>
                </a:lnTo>
                <a:lnTo>
                  <a:pt x="2709248" y="2089524"/>
                </a:lnTo>
                <a:lnTo>
                  <a:pt x="2877752" y="2100345"/>
                </a:lnTo>
                <a:lnTo>
                  <a:pt x="3033170" y="2109091"/>
                </a:lnTo>
                <a:lnTo>
                  <a:pt x="3172610" y="2115956"/>
                </a:lnTo>
                <a:lnTo>
                  <a:pt x="3293182" y="2121136"/>
                </a:lnTo>
                <a:lnTo>
                  <a:pt x="3391993" y="2124826"/>
                </a:lnTo>
                <a:lnTo>
                  <a:pt x="3466152" y="2127219"/>
                </a:lnTo>
                <a:lnTo>
                  <a:pt x="3512767" y="2128513"/>
                </a:lnTo>
                <a:lnTo>
                  <a:pt x="3528949" y="2128901"/>
                </a:lnTo>
              </a:path>
            </a:pathLst>
          </a:custGeom>
          <a:ln w="1905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627376" y="2781300"/>
            <a:ext cx="3384550" cy="2346325"/>
          </a:xfrm>
          <a:custGeom>
            <a:avLst/>
            <a:gdLst/>
            <a:ahLst/>
            <a:cxnLst/>
            <a:rect l="l" t="t" r="r" b="b"/>
            <a:pathLst>
              <a:path w="3384550" h="2346325">
                <a:moveTo>
                  <a:pt x="0" y="0"/>
                </a:moveTo>
                <a:lnTo>
                  <a:pt x="9473" y="113359"/>
                </a:lnTo>
                <a:lnTo>
                  <a:pt x="19322" y="226444"/>
                </a:lnTo>
                <a:lnTo>
                  <a:pt x="29924" y="338982"/>
                </a:lnTo>
                <a:lnTo>
                  <a:pt x="41653" y="450698"/>
                </a:lnTo>
                <a:lnTo>
                  <a:pt x="54887" y="561320"/>
                </a:lnTo>
                <a:lnTo>
                  <a:pt x="70001" y="670572"/>
                </a:lnTo>
                <a:lnTo>
                  <a:pt x="87372" y="778183"/>
                </a:lnTo>
                <a:lnTo>
                  <a:pt x="107374" y="883877"/>
                </a:lnTo>
                <a:lnTo>
                  <a:pt x="130386" y="987381"/>
                </a:lnTo>
                <a:lnTo>
                  <a:pt x="156781" y="1088421"/>
                </a:lnTo>
                <a:lnTo>
                  <a:pt x="186937" y="1186724"/>
                </a:lnTo>
                <a:lnTo>
                  <a:pt x="221229" y="1282016"/>
                </a:lnTo>
                <a:lnTo>
                  <a:pt x="260034" y="1374022"/>
                </a:lnTo>
                <a:lnTo>
                  <a:pt x="303728" y="1462470"/>
                </a:lnTo>
                <a:lnTo>
                  <a:pt x="352686" y="1547086"/>
                </a:lnTo>
                <a:lnTo>
                  <a:pt x="407285" y="1627595"/>
                </a:lnTo>
                <a:lnTo>
                  <a:pt x="467901" y="1703724"/>
                </a:lnTo>
                <a:lnTo>
                  <a:pt x="534910" y="1775200"/>
                </a:lnTo>
                <a:lnTo>
                  <a:pt x="608687" y="1841748"/>
                </a:lnTo>
                <a:lnTo>
                  <a:pt x="689610" y="1903095"/>
                </a:lnTo>
                <a:lnTo>
                  <a:pt x="785500" y="1959244"/>
                </a:lnTo>
                <a:lnTo>
                  <a:pt x="902122" y="2010526"/>
                </a:lnTo>
                <a:lnTo>
                  <a:pt x="1036700" y="2057155"/>
                </a:lnTo>
                <a:lnTo>
                  <a:pt x="1186462" y="2099347"/>
                </a:lnTo>
                <a:lnTo>
                  <a:pt x="1348634" y="2137316"/>
                </a:lnTo>
                <a:lnTo>
                  <a:pt x="1520444" y="2171278"/>
                </a:lnTo>
                <a:lnTo>
                  <a:pt x="1699116" y="2201447"/>
                </a:lnTo>
                <a:lnTo>
                  <a:pt x="1881879" y="2228038"/>
                </a:lnTo>
                <a:lnTo>
                  <a:pt x="2065959" y="2251266"/>
                </a:lnTo>
                <a:lnTo>
                  <a:pt x="2248582" y="2271347"/>
                </a:lnTo>
                <a:lnTo>
                  <a:pt x="2426975" y="2288495"/>
                </a:lnTo>
                <a:lnTo>
                  <a:pt x="2598365" y="2302925"/>
                </a:lnTo>
                <a:lnTo>
                  <a:pt x="2759977" y="2314852"/>
                </a:lnTo>
                <a:lnTo>
                  <a:pt x="2909040" y="2324492"/>
                </a:lnTo>
                <a:lnTo>
                  <a:pt x="3042779" y="2332059"/>
                </a:lnTo>
                <a:lnTo>
                  <a:pt x="3158420" y="2337768"/>
                </a:lnTo>
                <a:lnTo>
                  <a:pt x="3253192" y="2341834"/>
                </a:lnTo>
                <a:lnTo>
                  <a:pt x="3324319" y="2344472"/>
                </a:lnTo>
                <a:lnTo>
                  <a:pt x="3369030" y="2345897"/>
                </a:lnTo>
                <a:lnTo>
                  <a:pt x="3384550" y="2346325"/>
                </a:lnTo>
              </a:path>
            </a:pathLst>
          </a:custGeom>
          <a:ln w="1905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203575" y="2535301"/>
            <a:ext cx="3529329" cy="2129155"/>
          </a:xfrm>
          <a:custGeom>
            <a:avLst/>
            <a:gdLst/>
            <a:ahLst/>
            <a:cxnLst/>
            <a:rect l="l" t="t" r="r" b="b"/>
            <a:pathLst>
              <a:path w="3529329" h="2129154">
                <a:moveTo>
                  <a:pt x="0" y="0"/>
                </a:moveTo>
                <a:lnTo>
                  <a:pt x="9877" y="102847"/>
                </a:lnTo>
                <a:lnTo>
                  <a:pt x="20147" y="205447"/>
                </a:lnTo>
                <a:lnTo>
                  <a:pt x="31204" y="307549"/>
                </a:lnTo>
                <a:lnTo>
                  <a:pt x="43438" y="408907"/>
                </a:lnTo>
                <a:lnTo>
                  <a:pt x="57241" y="509271"/>
                </a:lnTo>
                <a:lnTo>
                  <a:pt x="73005" y="608394"/>
                </a:lnTo>
                <a:lnTo>
                  <a:pt x="91123" y="706027"/>
                </a:lnTo>
                <a:lnTo>
                  <a:pt x="111985" y="801922"/>
                </a:lnTo>
                <a:lnTo>
                  <a:pt x="135984" y="895830"/>
                </a:lnTo>
                <a:lnTo>
                  <a:pt x="163512" y="987504"/>
                </a:lnTo>
                <a:lnTo>
                  <a:pt x="194960" y="1076694"/>
                </a:lnTo>
                <a:lnTo>
                  <a:pt x="230721" y="1163153"/>
                </a:lnTo>
                <a:lnTo>
                  <a:pt x="271186" y="1246632"/>
                </a:lnTo>
                <a:lnTo>
                  <a:pt x="316747" y="1326883"/>
                </a:lnTo>
                <a:lnTo>
                  <a:pt x="367795" y="1403657"/>
                </a:lnTo>
                <a:lnTo>
                  <a:pt x="424724" y="1476707"/>
                </a:lnTo>
                <a:lnTo>
                  <a:pt x="487924" y="1545783"/>
                </a:lnTo>
                <a:lnTo>
                  <a:pt x="557788" y="1610639"/>
                </a:lnTo>
                <a:lnTo>
                  <a:pt x="634707" y="1671024"/>
                </a:lnTo>
                <a:lnTo>
                  <a:pt x="719074" y="1726692"/>
                </a:lnTo>
                <a:lnTo>
                  <a:pt x="819065" y="1777626"/>
                </a:lnTo>
                <a:lnTo>
                  <a:pt x="940671" y="1824145"/>
                </a:lnTo>
                <a:lnTo>
                  <a:pt x="1080999" y="1866443"/>
                </a:lnTo>
                <a:lnTo>
                  <a:pt x="1237158" y="1904717"/>
                </a:lnTo>
                <a:lnTo>
                  <a:pt x="1406257" y="1939161"/>
                </a:lnTo>
                <a:lnTo>
                  <a:pt x="1585402" y="1969969"/>
                </a:lnTo>
                <a:lnTo>
                  <a:pt x="1771704" y="1997337"/>
                </a:lnTo>
                <a:lnTo>
                  <a:pt x="1962269" y="2021460"/>
                </a:lnTo>
                <a:lnTo>
                  <a:pt x="2154207" y="2042532"/>
                </a:lnTo>
                <a:lnTo>
                  <a:pt x="2344626" y="2060749"/>
                </a:lnTo>
                <a:lnTo>
                  <a:pt x="2530633" y="2076306"/>
                </a:lnTo>
                <a:lnTo>
                  <a:pt x="2709338" y="2089397"/>
                </a:lnTo>
                <a:lnTo>
                  <a:pt x="2877849" y="2100218"/>
                </a:lnTo>
                <a:lnTo>
                  <a:pt x="3033273" y="2108964"/>
                </a:lnTo>
                <a:lnTo>
                  <a:pt x="3172719" y="2115829"/>
                </a:lnTo>
                <a:lnTo>
                  <a:pt x="3293296" y="2121009"/>
                </a:lnTo>
                <a:lnTo>
                  <a:pt x="3392112" y="2124699"/>
                </a:lnTo>
                <a:lnTo>
                  <a:pt x="3466275" y="2127092"/>
                </a:lnTo>
                <a:lnTo>
                  <a:pt x="3512893" y="2128386"/>
                </a:lnTo>
                <a:lnTo>
                  <a:pt x="3529076" y="2128774"/>
                </a:lnTo>
              </a:path>
            </a:pathLst>
          </a:custGeom>
          <a:ln w="1905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455777" y="324351"/>
            <a:ext cx="8027670" cy="25952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83820" marR="4717415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Diagramma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d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una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as</a:t>
            </a:r>
            <a:r>
              <a:rPr dirty="0" sz="2400" spc="-40">
                <a:solidFill>
                  <a:srgbClr val="871E33"/>
                </a:solidFill>
                <a:latin typeface="Franklin Gothic Medium"/>
                <a:cs typeface="Franklin Gothic Medium"/>
              </a:rPr>
              <a:t>f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ormazione</a:t>
            </a:r>
            <a:r>
              <a:rPr dirty="0" sz="2400" spc="2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Is</a:t>
            </a:r>
            <a:r>
              <a:rPr dirty="0" sz="2400" spc="-30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-4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erma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24"/>
              </a:spcBef>
            </a:pPr>
            <a:endParaRPr sz="315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76300"/>
              </a:lnSpc>
              <a:buFont typeface="Wingdings"/>
              <a:buChar char=""/>
              <a:tabLst>
                <a:tab pos="355600" algn="l"/>
                <a:tab pos="719455" algn="l"/>
                <a:tab pos="2492375" algn="l"/>
                <a:tab pos="3103245" algn="l"/>
                <a:tab pos="4039235" algn="l"/>
                <a:tab pos="4915535" algn="l"/>
                <a:tab pos="5368290" algn="l"/>
                <a:tab pos="607695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Il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diadra</a:t>
            </a:r>
            <a:r>
              <a:rPr dirty="0" sz="2400" spc="-3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ma,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5">
                <a:latin typeface="Franklin Gothic Book"/>
                <a:cs typeface="Franklin Gothic Book"/>
              </a:rPr>
              <a:t>pian</a:t>
            </a:r>
            <a:r>
              <a:rPr dirty="0" sz="2400">
                <a:latin typeface="Franklin Gothic Book"/>
                <a:cs typeface="Franklin Gothic Book"/>
              </a:rPr>
              <a:t>o	</a:t>
            </a:r>
            <a:r>
              <a:rPr dirty="0" sz="2400">
                <a:latin typeface="Franklin Gothic Book"/>
                <a:cs typeface="Franklin Gothic Book"/>
              </a:rPr>
              <a:t>(p;V),	</a:t>
            </a:r>
            <a:r>
              <a:rPr dirty="0" sz="2400">
                <a:latin typeface="Franklin Gothic Book"/>
                <a:cs typeface="Franklin Gothic Book"/>
              </a:rPr>
              <a:t>di	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asfor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>
                <a:latin typeface="Franklin Gothic Book"/>
                <a:cs typeface="Franklin Gothic Book"/>
              </a:rPr>
              <a:t>azi</a:t>
            </a:r>
            <a:r>
              <a:rPr dirty="0" sz="2400" spc="-3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ne</a:t>
            </a:r>
            <a:r>
              <a:rPr dirty="0" sz="2400" spc="-15">
                <a:latin typeface="Franklin Gothic Book"/>
                <a:cs typeface="Franklin Gothic Book"/>
              </a:rPr>
              <a:t> termod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namica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tempera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ura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cost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nte,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b="1">
                <a:latin typeface="Franklin Gothic Book"/>
                <a:cs typeface="Franklin Gothic Book"/>
              </a:rPr>
              <a:t>i</a:t>
            </a:r>
            <a:r>
              <a:rPr dirty="0" sz="2400" spc="-5" b="1">
                <a:latin typeface="Franklin Gothic Book"/>
                <a:cs typeface="Franklin Gothic Book"/>
              </a:rPr>
              <a:t>s</a:t>
            </a:r>
            <a:r>
              <a:rPr dirty="0" sz="2400" spc="-15" b="1">
                <a:latin typeface="Franklin Gothic Book"/>
                <a:cs typeface="Franklin Gothic Book"/>
              </a:rPr>
              <a:t>oterm</a:t>
            </a:r>
            <a:r>
              <a:rPr dirty="0" sz="2400" spc="-5" b="1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1"/>
              </a:spcBef>
            </a:pPr>
            <a:endParaRPr sz="3500">
              <a:latin typeface="Times New Roman"/>
              <a:cs typeface="Times New Roman"/>
            </a:endParaRPr>
          </a:p>
          <a:p>
            <a:pPr marL="168656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p</a:t>
            </a:r>
            <a:endParaRPr sz="2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508618" y="6595120"/>
            <a:ext cx="14478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solidFill>
                  <a:srgbClr val="FFFFFF"/>
                </a:solidFill>
                <a:latin typeface="Franklin Gothic Book"/>
                <a:cs typeface="Franklin Gothic Book"/>
              </a:rPr>
              <a:t>10</a:t>
            </a:r>
            <a:endParaRPr sz="800">
              <a:latin typeface="Franklin Gothic Book"/>
              <a:cs typeface="Franklin Gothic 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571747" y="2909601"/>
            <a:ext cx="84772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p*V=k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635123" y="3584479"/>
            <a:ext cx="411480" cy="6908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27965">
              <a:lnSpc>
                <a:spcPts val="2860"/>
              </a:lnSpc>
            </a:pPr>
            <a:r>
              <a:rPr dirty="0" sz="2400">
                <a:latin typeface="Arial"/>
                <a:cs typeface="Arial"/>
              </a:rPr>
              <a:t>t</a:t>
            </a:r>
            <a:r>
              <a:rPr dirty="0" sz="1200"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ts val="2860"/>
              </a:lnSpc>
            </a:pPr>
            <a:r>
              <a:rPr dirty="0" sz="2400">
                <a:latin typeface="Arial"/>
                <a:cs typeface="Arial"/>
              </a:rPr>
              <a:t>t</a:t>
            </a:r>
            <a:r>
              <a:rPr dirty="0" sz="1200"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067050" y="3152552"/>
            <a:ext cx="19558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t</a:t>
            </a:r>
            <a:r>
              <a:rPr dirty="0" sz="1200">
                <a:latin typeface="Arial"/>
                <a:cs typeface="Arial"/>
              </a:rPr>
              <a:t>3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596253" y="5283358"/>
            <a:ext cx="22923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V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324351"/>
            <a:ext cx="8030845" cy="19945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 marR="4549140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Diagrammi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as</a:t>
            </a:r>
            <a:r>
              <a:rPr dirty="0" sz="2400" spc="-40">
                <a:solidFill>
                  <a:srgbClr val="871E33"/>
                </a:solidFill>
                <a:latin typeface="Franklin Gothic Medium"/>
                <a:cs typeface="Franklin Gothic Medium"/>
              </a:rPr>
              <a:t>f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ormazioni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is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-4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erme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2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Si 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osserva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tale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cost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nte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nzione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cresc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nte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 spc="-15">
                <a:latin typeface="Franklin Gothic Book"/>
                <a:cs typeface="Franklin Gothic Book"/>
              </a:rPr>
              <a:t> tempera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3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oluta</a:t>
            </a:r>
            <a:r>
              <a:rPr dirty="0" sz="2400">
                <a:latin typeface="Franklin Gothic Book"/>
                <a:cs typeface="Franklin Gothic Book"/>
              </a:rPr>
              <a:t>. 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cresc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3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mpera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ura,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-10">
                <a:latin typeface="Franklin Gothic Book"/>
                <a:cs typeface="Franklin Gothic Book"/>
              </a:rPr>
              <a:t> c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rva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 </a:t>
            </a:r>
            <a:r>
              <a:rPr dirty="0" sz="2400" spc="-15">
                <a:latin typeface="Franklin Gothic Book"/>
                <a:cs typeface="Franklin Gothic Book"/>
              </a:rPr>
              <a:t>spo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446401" y="2390775"/>
            <a:ext cx="76200" cy="3168650"/>
          </a:xfrm>
          <a:custGeom>
            <a:avLst/>
            <a:gdLst/>
            <a:ahLst/>
            <a:cxnLst/>
            <a:rect l="l" t="t" r="r" b="b"/>
            <a:pathLst>
              <a:path w="76200" h="3168650">
                <a:moveTo>
                  <a:pt x="42799" y="63500"/>
                </a:moveTo>
                <a:lnTo>
                  <a:pt x="33274" y="63500"/>
                </a:lnTo>
                <a:lnTo>
                  <a:pt x="33274" y="3168650"/>
                </a:lnTo>
                <a:lnTo>
                  <a:pt x="42799" y="3168650"/>
                </a:lnTo>
                <a:lnTo>
                  <a:pt x="42799" y="63500"/>
                </a:lnTo>
                <a:close/>
              </a:path>
              <a:path w="76200" h="3168650">
                <a:moveTo>
                  <a:pt x="38100" y="0"/>
                </a:moveTo>
                <a:lnTo>
                  <a:pt x="0" y="76200"/>
                </a:lnTo>
                <a:lnTo>
                  <a:pt x="33274" y="76200"/>
                </a:lnTo>
                <a:lnTo>
                  <a:pt x="33274" y="63500"/>
                </a:lnTo>
                <a:lnTo>
                  <a:pt x="69850" y="63500"/>
                </a:lnTo>
                <a:lnTo>
                  <a:pt x="38100" y="0"/>
                </a:lnTo>
                <a:close/>
              </a:path>
              <a:path w="76200" h="3168650">
                <a:moveTo>
                  <a:pt x="69850" y="63500"/>
                </a:moveTo>
                <a:lnTo>
                  <a:pt x="42799" y="63500"/>
                </a:lnTo>
                <a:lnTo>
                  <a:pt x="42799" y="76200"/>
                </a:lnTo>
                <a:lnTo>
                  <a:pt x="76200" y="76200"/>
                </a:lnTo>
                <a:lnTo>
                  <a:pt x="69850" y="63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268473" y="5161026"/>
            <a:ext cx="4751705" cy="76200"/>
          </a:xfrm>
          <a:custGeom>
            <a:avLst/>
            <a:gdLst/>
            <a:ahLst/>
            <a:cxnLst/>
            <a:rect l="l" t="t" r="r" b="b"/>
            <a:pathLst>
              <a:path w="4751705" h="76200">
                <a:moveTo>
                  <a:pt x="4675251" y="0"/>
                </a:moveTo>
                <a:lnTo>
                  <a:pt x="4675251" y="76200"/>
                </a:lnTo>
                <a:lnTo>
                  <a:pt x="4742053" y="42799"/>
                </a:lnTo>
                <a:lnTo>
                  <a:pt x="4687951" y="42799"/>
                </a:lnTo>
                <a:lnTo>
                  <a:pt x="4687951" y="33274"/>
                </a:lnTo>
                <a:lnTo>
                  <a:pt x="4741799" y="33274"/>
                </a:lnTo>
                <a:lnTo>
                  <a:pt x="4675251" y="0"/>
                </a:lnTo>
                <a:close/>
              </a:path>
              <a:path w="4751705" h="76200">
                <a:moveTo>
                  <a:pt x="4675251" y="33274"/>
                </a:moveTo>
                <a:lnTo>
                  <a:pt x="0" y="33274"/>
                </a:lnTo>
                <a:lnTo>
                  <a:pt x="0" y="42799"/>
                </a:lnTo>
                <a:lnTo>
                  <a:pt x="4675251" y="42799"/>
                </a:lnTo>
                <a:lnTo>
                  <a:pt x="4675251" y="33274"/>
                </a:lnTo>
                <a:close/>
              </a:path>
              <a:path w="4751705" h="76200">
                <a:moveTo>
                  <a:pt x="4741799" y="33274"/>
                </a:moveTo>
                <a:lnTo>
                  <a:pt x="4687951" y="33274"/>
                </a:lnTo>
                <a:lnTo>
                  <a:pt x="4687951" y="42799"/>
                </a:lnTo>
                <a:lnTo>
                  <a:pt x="4742053" y="42799"/>
                </a:lnTo>
                <a:lnTo>
                  <a:pt x="4751451" y="38100"/>
                </a:lnTo>
                <a:lnTo>
                  <a:pt x="4741799" y="3327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916301" y="2751073"/>
            <a:ext cx="3529329" cy="2129155"/>
          </a:xfrm>
          <a:custGeom>
            <a:avLst/>
            <a:gdLst/>
            <a:ahLst/>
            <a:cxnLst/>
            <a:rect l="l" t="t" r="r" b="b"/>
            <a:pathLst>
              <a:path w="3529329" h="2129154">
                <a:moveTo>
                  <a:pt x="0" y="0"/>
                </a:moveTo>
                <a:lnTo>
                  <a:pt x="9876" y="102865"/>
                </a:lnTo>
                <a:lnTo>
                  <a:pt x="20144" y="205481"/>
                </a:lnTo>
                <a:lnTo>
                  <a:pt x="31196" y="307598"/>
                </a:lnTo>
                <a:lnTo>
                  <a:pt x="43424" y="408969"/>
                </a:lnTo>
                <a:lnTo>
                  <a:pt x="57221" y="509345"/>
                </a:lnTo>
                <a:lnTo>
                  <a:pt x="72978" y="608478"/>
                </a:lnTo>
                <a:lnTo>
                  <a:pt x="91087" y="706120"/>
                </a:lnTo>
                <a:lnTo>
                  <a:pt x="111940" y="802022"/>
                </a:lnTo>
                <a:lnTo>
                  <a:pt x="135930" y="895936"/>
                </a:lnTo>
                <a:lnTo>
                  <a:pt x="163449" y="987615"/>
                </a:lnTo>
                <a:lnTo>
                  <a:pt x="194887" y="1076810"/>
                </a:lnTo>
                <a:lnTo>
                  <a:pt x="230639" y="1163272"/>
                </a:lnTo>
                <a:lnTo>
                  <a:pt x="271095" y="1246753"/>
                </a:lnTo>
                <a:lnTo>
                  <a:pt x="316647" y="1327006"/>
                </a:lnTo>
                <a:lnTo>
                  <a:pt x="367688" y="1403782"/>
                </a:lnTo>
                <a:lnTo>
                  <a:pt x="424610" y="1476833"/>
                </a:lnTo>
                <a:lnTo>
                  <a:pt x="487805" y="1545910"/>
                </a:lnTo>
                <a:lnTo>
                  <a:pt x="557665" y="1610765"/>
                </a:lnTo>
                <a:lnTo>
                  <a:pt x="634581" y="1671151"/>
                </a:lnTo>
                <a:lnTo>
                  <a:pt x="718947" y="1726819"/>
                </a:lnTo>
                <a:lnTo>
                  <a:pt x="818955" y="1777753"/>
                </a:lnTo>
                <a:lnTo>
                  <a:pt x="940575" y="1824272"/>
                </a:lnTo>
                <a:lnTo>
                  <a:pt x="1080913" y="1866570"/>
                </a:lnTo>
                <a:lnTo>
                  <a:pt x="1237080" y="1904844"/>
                </a:lnTo>
                <a:lnTo>
                  <a:pt x="1406183" y="1939288"/>
                </a:lnTo>
                <a:lnTo>
                  <a:pt x="1585331" y="1970096"/>
                </a:lnTo>
                <a:lnTo>
                  <a:pt x="1771633" y="1997464"/>
                </a:lnTo>
                <a:lnTo>
                  <a:pt x="1962197" y="2021587"/>
                </a:lnTo>
                <a:lnTo>
                  <a:pt x="2154132" y="2042659"/>
                </a:lnTo>
                <a:lnTo>
                  <a:pt x="2344547" y="2060876"/>
                </a:lnTo>
                <a:lnTo>
                  <a:pt x="2530549" y="2076433"/>
                </a:lnTo>
                <a:lnTo>
                  <a:pt x="2709248" y="2089524"/>
                </a:lnTo>
                <a:lnTo>
                  <a:pt x="2877752" y="2100345"/>
                </a:lnTo>
                <a:lnTo>
                  <a:pt x="3033170" y="2109091"/>
                </a:lnTo>
                <a:lnTo>
                  <a:pt x="3172610" y="2115956"/>
                </a:lnTo>
                <a:lnTo>
                  <a:pt x="3293182" y="2121136"/>
                </a:lnTo>
                <a:lnTo>
                  <a:pt x="3391993" y="2124826"/>
                </a:lnTo>
                <a:lnTo>
                  <a:pt x="3466152" y="2127219"/>
                </a:lnTo>
                <a:lnTo>
                  <a:pt x="3512767" y="2128513"/>
                </a:lnTo>
                <a:lnTo>
                  <a:pt x="3528949" y="2128901"/>
                </a:lnTo>
              </a:path>
            </a:pathLst>
          </a:custGeom>
          <a:ln w="1905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627376" y="2781300"/>
            <a:ext cx="3384550" cy="2346325"/>
          </a:xfrm>
          <a:custGeom>
            <a:avLst/>
            <a:gdLst/>
            <a:ahLst/>
            <a:cxnLst/>
            <a:rect l="l" t="t" r="r" b="b"/>
            <a:pathLst>
              <a:path w="3384550" h="2346325">
                <a:moveTo>
                  <a:pt x="0" y="0"/>
                </a:moveTo>
                <a:lnTo>
                  <a:pt x="9473" y="113359"/>
                </a:lnTo>
                <a:lnTo>
                  <a:pt x="19322" y="226444"/>
                </a:lnTo>
                <a:lnTo>
                  <a:pt x="29924" y="338982"/>
                </a:lnTo>
                <a:lnTo>
                  <a:pt x="41653" y="450698"/>
                </a:lnTo>
                <a:lnTo>
                  <a:pt x="54887" y="561320"/>
                </a:lnTo>
                <a:lnTo>
                  <a:pt x="70001" y="670572"/>
                </a:lnTo>
                <a:lnTo>
                  <a:pt x="87372" y="778183"/>
                </a:lnTo>
                <a:lnTo>
                  <a:pt x="107374" y="883877"/>
                </a:lnTo>
                <a:lnTo>
                  <a:pt x="130386" y="987381"/>
                </a:lnTo>
                <a:lnTo>
                  <a:pt x="156781" y="1088421"/>
                </a:lnTo>
                <a:lnTo>
                  <a:pt x="186937" y="1186724"/>
                </a:lnTo>
                <a:lnTo>
                  <a:pt x="221229" y="1282016"/>
                </a:lnTo>
                <a:lnTo>
                  <a:pt x="260034" y="1374022"/>
                </a:lnTo>
                <a:lnTo>
                  <a:pt x="303728" y="1462470"/>
                </a:lnTo>
                <a:lnTo>
                  <a:pt x="352686" y="1547086"/>
                </a:lnTo>
                <a:lnTo>
                  <a:pt x="407285" y="1627595"/>
                </a:lnTo>
                <a:lnTo>
                  <a:pt x="467901" y="1703724"/>
                </a:lnTo>
                <a:lnTo>
                  <a:pt x="534910" y="1775200"/>
                </a:lnTo>
                <a:lnTo>
                  <a:pt x="608687" y="1841748"/>
                </a:lnTo>
                <a:lnTo>
                  <a:pt x="689610" y="1903095"/>
                </a:lnTo>
                <a:lnTo>
                  <a:pt x="785500" y="1959244"/>
                </a:lnTo>
                <a:lnTo>
                  <a:pt x="902122" y="2010526"/>
                </a:lnTo>
                <a:lnTo>
                  <a:pt x="1036700" y="2057155"/>
                </a:lnTo>
                <a:lnTo>
                  <a:pt x="1186462" y="2099347"/>
                </a:lnTo>
                <a:lnTo>
                  <a:pt x="1348634" y="2137316"/>
                </a:lnTo>
                <a:lnTo>
                  <a:pt x="1520444" y="2171278"/>
                </a:lnTo>
                <a:lnTo>
                  <a:pt x="1699116" y="2201447"/>
                </a:lnTo>
                <a:lnTo>
                  <a:pt x="1881879" y="2228038"/>
                </a:lnTo>
                <a:lnTo>
                  <a:pt x="2065959" y="2251266"/>
                </a:lnTo>
                <a:lnTo>
                  <a:pt x="2248582" y="2271347"/>
                </a:lnTo>
                <a:lnTo>
                  <a:pt x="2426975" y="2288495"/>
                </a:lnTo>
                <a:lnTo>
                  <a:pt x="2598365" y="2302925"/>
                </a:lnTo>
                <a:lnTo>
                  <a:pt x="2759977" y="2314852"/>
                </a:lnTo>
                <a:lnTo>
                  <a:pt x="2909040" y="2324492"/>
                </a:lnTo>
                <a:lnTo>
                  <a:pt x="3042779" y="2332059"/>
                </a:lnTo>
                <a:lnTo>
                  <a:pt x="3158420" y="2337768"/>
                </a:lnTo>
                <a:lnTo>
                  <a:pt x="3253192" y="2341834"/>
                </a:lnTo>
                <a:lnTo>
                  <a:pt x="3324319" y="2344472"/>
                </a:lnTo>
                <a:lnTo>
                  <a:pt x="3369030" y="2345897"/>
                </a:lnTo>
                <a:lnTo>
                  <a:pt x="3384550" y="2346325"/>
                </a:lnTo>
              </a:path>
            </a:pathLst>
          </a:custGeom>
          <a:ln w="1905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4363973" y="3555777"/>
            <a:ext cx="21209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T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203575" y="2535301"/>
            <a:ext cx="3529329" cy="2129155"/>
          </a:xfrm>
          <a:custGeom>
            <a:avLst/>
            <a:gdLst/>
            <a:ahLst/>
            <a:cxnLst/>
            <a:rect l="l" t="t" r="r" b="b"/>
            <a:pathLst>
              <a:path w="3529329" h="2129154">
                <a:moveTo>
                  <a:pt x="0" y="0"/>
                </a:moveTo>
                <a:lnTo>
                  <a:pt x="9877" y="102847"/>
                </a:lnTo>
                <a:lnTo>
                  <a:pt x="20147" y="205447"/>
                </a:lnTo>
                <a:lnTo>
                  <a:pt x="31204" y="307549"/>
                </a:lnTo>
                <a:lnTo>
                  <a:pt x="43438" y="408907"/>
                </a:lnTo>
                <a:lnTo>
                  <a:pt x="57241" y="509271"/>
                </a:lnTo>
                <a:lnTo>
                  <a:pt x="73005" y="608394"/>
                </a:lnTo>
                <a:lnTo>
                  <a:pt x="91123" y="706027"/>
                </a:lnTo>
                <a:lnTo>
                  <a:pt x="111985" y="801922"/>
                </a:lnTo>
                <a:lnTo>
                  <a:pt x="135984" y="895830"/>
                </a:lnTo>
                <a:lnTo>
                  <a:pt x="163512" y="987504"/>
                </a:lnTo>
                <a:lnTo>
                  <a:pt x="194960" y="1076694"/>
                </a:lnTo>
                <a:lnTo>
                  <a:pt x="230721" y="1163153"/>
                </a:lnTo>
                <a:lnTo>
                  <a:pt x="271186" y="1246632"/>
                </a:lnTo>
                <a:lnTo>
                  <a:pt x="316747" y="1326883"/>
                </a:lnTo>
                <a:lnTo>
                  <a:pt x="367795" y="1403657"/>
                </a:lnTo>
                <a:lnTo>
                  <a:pt x="424724" y="1476707"/>
                </a:lnTo>
                <a:lnTo>
                  <a:pt x="487924" y="1545783"/>
                </a:lnTo>
                <a:lnTo>
                  <a:pt x="557788" y="1610639"/>
                </a:lnTo>
                <a:lnTo>
                  <a:pt x="634707" y="1671024"/>
                </a:lnTo>
                <a:lnTo>
                  <a:pt x="719074" y="1726692"/>
                </a:lnTo>
                <a:lnTo>
                  <a:pt x="819065" y="1777626"/>
                </a:lnTo>
                <a:lnTo>
                  <a:pt x="940671" y="1824145"/>
                </a:lnTo>
                <a:lnTo>
                  <a:pt x="1080999" y="1866443"/>
                </a:lnTo>
                <a:lnTo>
                  <a:pt x="1237158" y="1904717"/>
                </a:lnTo>
                <a:lnTo>
                  <a:pt x="1406257" y="1939161"/>
                </a:lnTo>
                <a:lnTo>
                  <a:pt x="1585402" y="1969969"/>
                </a:lnTo>
                <a:lnTo>
                  <a:pt x="1771704" y="1997337"/>
                </a:lnTo>
                <a:lnTo>
                  <a:pt x="1962269" y="2021460"/>
                </a:lnTo>
                <a:lnTo>
                  <a:pt x="2154207" y="2042532"/>
                </a:lnTo>
                <a:lnTo>
                  <a:pt x="2344626" y="2060749"/>
                </a:lnTo>
                <a:lnTo>
                  <a:pt x="2530633" y="2076306"/>
                </a:lnTo>
                <a:lnTo>
                  <a:pt x="2709338" y="2089397"/>
                </a:lnTo>
                <a:lnTo>
                  <a:pt x="2877849" y="2100218"/>
                </a:lnTo>
                <a:lnTo>
                  <a:pt x="3033273" y="2108964"/>
                </a:lnTo>
                <a:lnTo>
                  <a:pt x="3172719" y="2115829"/>
                </a:lnTo>
                <a:lnTo>
                  <a:pt x="3293296" y="2121009"/>
                </a:lnTo>
                <a:lnTo>
                  <a:pt x="3392112" y="2124699"/>
                </a:lnTo>
                <a:lnTo>
                  <a:pt x="3466275" y="2127092"/>
                </a:lnTo>
                <a:lnTo>
                  <a:pt x="3512893" y="2128386"/>
                </a:lnTo>
                <a:lnTo>
                  <a:pt x="3529076" y="2128774"/>
                </a:lnTo>
              </a:path>
            </a:pathLst>
          </a:custGeom>
          <a:ln w="1905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2635123" y="3944778"/>
            <a:ext cx="19558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t</a:t>
            </a:r>
            <a:r>
              <a:rPr dirty="0" sz="1200"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850895" y="3584479"/>
            <a:ext cx="19558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t</a:t>
            </a:r>
            <a:r>
              <a:rPr dirty="0" sz="1200"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067050" y="3152552"/>
            <a:ext cx="19558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t</a:t>
            </a:r>
            <a:r>
              <a:rPr dirty="0" sz="1200">
                <a:latin typeface="Arial"/>
                <a:cs typeface="Arial"/>
              </a:rPr>
              <a:t>3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130044" y="2588679"/>
            <a:ext cx="195580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p</a:t>
            </a:r>
            <a:endParaRPr sz="24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596253" y="5283358"/>
            <a:ext cx="22923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V</a:t>
            </a:r>
            <a:endParaRPr sz="24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243198" y="3418713"/>
            <a:ext cx="1020444" cy="980440"/>
          </a:xfrm>
          <a:custGeom>
            <a:avLst/>
            <a:gdLst/>
            <a:ahLst/>
            <a:cxnLst/>
            <a:rect l="l" t="t" r="r" b="b"/>
            <a:pathLst>
              <a:path w="1020445" h="980439">
                <a:moveTo>
                  <a:pt x="894841" y="0"/>
                </a:moveTo>
                <a:lnTo>
                  <a:pt x="925576" y="32131"/>
                </a:lnTo>
                <a:lnTo>
                  <a:pt x="0" y="915797"/>
                </a:lnTo>
                <a:lnTo>
                  <a:pt x="61340" y="980059"/>
                </a:lnTo>
                <a:lnTo>
                  <a:pt x="986916" y="96392"/>
                </a:lnTo>
                <a:lnTo>
                  <a:pt x="1018365" y="96392"/>
                </a:lnTo>
                <a:lnTo>
                  <a:pt x="1020445" y="2921"/>
                </a:lnTo>
                <a:lnTo>
                  <a:pt x="894841" y="0"/>
                </a:lnTo>
                <a:close/>
              </a:path>
              <a:path w="1020445" h="980439">
                <a:moveTo>
                  <a:pt x="1018365" y="96392"/>
                </a:moveTo>
                <a:lnTo>
                  <a:pt x="986916" y="96392"/>
                </a:lnTo>
                <a:lnTo>
                  <a:pt x="1017651" y="128524"/>
                </a:lnTo>
                <a:lnTo>
                  <a:pt x="1018365" y="96392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243198" y="3418713"/>
            <a:ext cx="1020444" cy="980440"/>
          </a:xfrm>
          <a:custGeom>
            <a:avLst/>
            <a:gdLst/>
            <a:ahLst/>
            <a:cxnLst/>
            <a:rect l="l" t="t" r="r" b="b"/>
            <a:pathLst>
              <a:path w="1020445" h="980439">
                <a:moveTo>
                  <a:pt x="894841" y="0"/>
                </a:moveTo>
                <a:lnTo>
                  <a:pt x="1020445" y="2921"/>
                </a:lnTo>
                <a:lnTo>
                  <a:pt x="1017651" y="128524"/>
                </a:lnTo>
                <a:lnTo>
                  <a:pt x="986916" y="96392"/>
                </a:lnTo>
                <a:lnTo>
                  <a:pt x="61340" y="980059"/>
                </a:lnTo>
                <a:lnTo>
                  <a:pt x="0" y="915797"/>
                </a:lnTo>
                <a:lnTo>
                  <a:pt x="925576" y="32131"/>
                </a:lnTo>
                <a:lnTo>
                  <a:pt x="894841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419475" y="2205101"/>
            <a:ext cx="3529329" cy="2129155"/>
          </a:xfrm>
          <a:custGeom>
            <a:avLst/>
            <a:gdLst/>
            <a:ahLst/>
            <a:cxnLst/>
            <a:rect l="l" t="t" r="r" b="b"/>
            <a:pathLst>
              <a:path w="3529329" h="2129154">
                <a:moveTo>
                  <a:pt x="0" y="0"/>
                </a:moveTo>
                <a:lnTo>
                  <a:pt x="9877" y="102847"/>
                </a:lnTo>
                <a:lnTo>
                  <a:pt x="20147" y="205447"/>
                </a:lnTo>
                <a:lnTo>
                  <a:pt x="31204" y="307549"/>
                </a:lnTo>
                <a:lnTo>
                  <a:pt x="43438" y="408907"/>
                </a:lnTo>
                <a:lnTo>
                  <a:pt x="57241" y="509271"/>
                </a:lnTo>
                <a:lnTo>
                  <a:pt x="73005" y="608394"/>
                </a:lnTo>
                <a:lnTo>
                  <a:pt x="91123" y="706027"/>
                </a:lnTo>
                <a:lnTo>
                  <a:pt x="111985" y="801922"/>
                </a:lnTo>
                <a:lnTo>
                  <a:pt x="135984" y="895830"/>
                </a:lnTo>
                <a:lnTo>
                  <a:pt x="163512" y="987504"/>
                </a:lnTo>
                <a:lnTo>
                  <a:pt x="194960" y="1076694"/>
                </a:lnTo>
                <a:lnTo>
                  <a:pt x="230721" y="1163153"/>
                </a:lnTo>
                <a:lnTo>
                  <a:pt x="271186" y="1246632"/>
                </a:lnTo>
                <a:lnTo>
                  <a:pt x="316747" y="1326883"/>
                </a:lnTo>
                <a:lnTo>
                  <a:pt x="367795" y="1403657"/>
                </a:lnTo>
                <a:lnTo>
                  <a:pt x="424724" y="1476707"/>
                </a:lnTo>
                <a:lnTo>
                  <a:pt x="487924" y="1545783"/>
                </a:lnTo>
                <a:lnTo>
                  <a:pt x="557788" y="1610639"/>
                </a:lnTo>
                <a:lnTo>
                  <a:pt x="634707" y="1671024"/>
                </a:lnTo>
                <a:lnTo>
                  <a:pt x="719074" y="1726692"/>
                </a:lnTo>
                <a:lnTo>
                  <a:pt x="819065" y="1777626"/>
                </a:lnTo>
                <a:lnTo>
                  <a:pt x="940671" y="1824145"/>
                </a:lnTo>
                <a:lnTo>
                  <a:pt x="1080999" y="1866443"/>
                </a:lnTo>
                <a:lnTo>
                  <a:pt x="1237158" y="1904717"/>
                </a:lnTo>
                <a:lnTo>
                  <a:pt x="1406257" y="1939161"/>
                </a:lnTo>
                <a:lnTo>
                  <a:pt x="1585402" y="1969969"/>
                </a:lnTo>
                <a:lnTo>
                  <a:pt x="1771704" y="1997337"/>
                </a:lnTo>
                <a:lnTo>
                  <a:pt x="1962269" y="2021460"/>
                </a:lnTo>
                <a:lnTo>
                  <a:pt x="2154207" y="2042532"/>
                </a:lnTo>
                <a:lnTo>
                  <a:pt x="2344626" y="2060749"/>
                </a:lnTo>
                <a:lnTo>
                  <a:pt x="2530633" y="2076306"/>
                </a:lnTo>
                <a:lnTo>
                  <a:pt x="2709338" y="2089397"/>
                </a:lnTo>
                <a:lnTo>
                  <a:pt x="2877849" y="2100218"/>
                </a:lnTo>
                <a:lnTo>
                  <a:pt x="3033273" y="2108964"/>
                </a:lnTo>
                <a:lnTo>
                  <a:pt x="3172719" y="2115829"/>
                </a:lnTo>
                <a:lnTo>
                  <a:pt x="3293296" y="2121009"/>
                </a:lnTo>
                <a:lnTo>
                  <a:pt x="3392112" y="2124699"/>
                </a:lnTo>
                <a:lnTo>
                  <a:pt x="3466275" y="2127092"/>
                </a:lnTo>
                <a:lnTo>
                  <a:pt x="3512893" y="2128386"/>
                </a:lnTo>
                <a:lnTo>
                  <a:pt x="3529076" y="2128774"/>
                </a:lnTo>
              </a:path>
            </a:pathLst>
          </a:custGeom>
          <a:ln w="1905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3579621" y="2791999"/>
            <a:ext cx="19558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t</a:t>
            </a:r>
            <a:r>
              <a:rPr dirty="0" sz="1200">
                <a:latin typeface="Arial"/>
                <a:cs typeface="Arial"/>
              </a:rPr>
              <a:t>4</a:t>
            </a:r>
            <a:endParaRPr sz="12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4605273" y="3500373"/>
            <a:ext cx="76200" cy="360680"/>
          </a:xfrm>
          <a:custGeom>
            <a:avLst/>
            <a:gdLst/>
            <a:ahLst/>
            <a:cxnLst/>
            <a:rect l="l" t="t" r="r" b="b"/>
            <a:pathLst>
              <a:path w="76200" h="360679">
                <a:moveTo>
                  <a:pt x="42925" y="63500"/>
                </a:moveTo>
                <a:lnTo>
                  <a:pt x="33400" y="63500"/>
                </a:lnTo>
                <a:lnTo>
                  <a:pt x="33400" y="360425"/>
                </a:lnTo>
                <a:lnTo>
                  <a:pt x="42925" y="360425"/>
                </a:lnTo>
                <a:lnTo>
                  <a:pt x="42925" y="63500"/>
                </a:lnTo>
                <a:close/>
              </a:path>
              <a:path w="76200" h="360679">
                <a:moveTo>
                  <a:pt x="38100" y="0"/>
                </a:moveTo>
                <a:lnTo>
                  <a:pt x="0" y="76200"/>
                </a:lnTo>
                <a:lnTo>
                  <a:pt x="33400" y="76200"/>
                </a:lnTo>
                <a:lnTo>
                  <a:pt x="33400" y="63500"/>
                </a:lnTo>
                <a:lnTo>
                  <a:pt x="69850" y="63500"/>
                </a:lnTo>
                <a:lnTo>
                  <a:pt x="38100" y="0"/>
                </a:lnTo>
                <a:close/>
              </a:path>
              <a:path w="76200" h="360679">
                <a:moveTo>
                  <a:pt x="69850" y="63500"/>
                </a:moveTo>
                <a:lnTo>
                  <a:pt x="42925" y="63500"/>
                </a:lnTo>
                <a:lnTo>
                  <a:pt x="42925" y="76200"/>
                </a:lnTo>
                <a:lnTo>
                  <a:pt x="76200" y="76200"/>
                </a:lnTo>
                <a:lnTo>
                  <a:pt x="69850" y="63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31480" cy="49942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Iperbole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funzione</a:t>
            </a:r>
            <a:r>
              <a:rPr dirty="0" sz="2400" spc="2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es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p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onenziale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4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Dal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dia</a:t>
            </a:r>
            <a:r>
              <a:rPr dirty="0" sz="2400" spc="-15">
                <a:latin typeface="Franklin Gothic Book"/>
                <a:cs typeface="Franklin Gothic Book"/>
              </a:rPr>
              <a:t>gr</a:t>
            </a:r>
            <a:r>
              <a:rPr dirty="0" sz="2400" spc="-25">
                <a:latin typeface="Franklin Gothic Book"/>
                <a:cs typeface="Franklin Gothic Book"/>
              </a:rPr>
              <a:t>a</a:t>
            </a:r>
            <a:r>
              <a:rPr dirty="0" sz="2400" spc="-20">
                <a:latin typeface="Franklin Gothic Book"/>
                <a:cs typeface="Franklin Gothic Book"/>
              </a:rPr>
              <a:t>mma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dell‘i</a:t>
            </a:r>
            <a:r>
              <a:rPr dirty="0" sz="2400" spc="-10">
                <a:latin typeface="Franklin Gothic Book"/>
                <a:cs typeface="Franklin Gothic Book"/>
              </a:rPr>
              <a:t>p</a:t>
            </a:r>
            <a:r>
              <a:rPr dirty="0" sz="2400">
                <a:latin typeface="Franklin Gothic Book"/>
                <a:cs typeface="Franklin Gothic Book"/>
              </a:rPr>
              <a:t>er</a:t>
            </a:r>
            <a:r>
              <a:rPr dirty="0" sz="2400" spc="-10">
                <a:latin typeface="Franklin Gothic Book"/>
                <a:cs typeface="Franklin Gothic Book"/>
              </a:rPr>
              <a:t>b</a:t>
            </a:r>
            <a:r>
              <a:rPr dirty="0" sz="2400">
                <a:latin typeface="Franklin Gothic Book"/>
                <a:cs typeface="Franklin Gothic Book"/>
              </a:rPr>
              <a:t>ole, </a:t>
            </a:r>
            <a:r>
              <a:rPr dirty="0" sz="2400" spc="-2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 </a:t>
            </a:r>
            <a:r>
              <a:rPr dirty="0" sz="2400" spc="-2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pu</a:t>
            </a:r>
            <a:r>
              <a:rPr dirty="0" sz="2400" spc="-15">
                <a:latin typeface="Franklin Gothic Book"/>
                <a:cs typeface="Franklin Gothic Book"/>
              </a:rPr>
              <a:t>ò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osserva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inoltr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30">
                <a:latin typeface="Franklin Gothic Book"/>
                <a:cs typeface="Franklin Gothic Book"/>
              </a:rPr>
              <a:t>h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 essendo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9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i  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assi  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10">
                <a:latin typeface="Franklin Gothic Book"/>
                <a:cs typeface="Franklin Gothic Book"/>
              </a:rPr>
              <a:t>tesi</a:t>
            </a:r>
            <a:r>
              <a:rPr dirty="0" sz="2400">
                <a:latin typeface="Franklin Gothic Book"/>
                <a:cs typeface="Franklin Gothic Book"/>
              </a:rPr>
              <a:t>ani  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anche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  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suoi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asi</a:t>
            </a:r>
            <a:r>
              <a:rPr dirty="0" sz="2400" spc="-10">
                <a:latin typeface="Franklin Gothic Book"/>
                <a:cs typeface="Franklin Gothic Book"/>
              </a:rPr>
              <a:t>ntoti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riferimento,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l‘andamen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dell‘iper</a:t>
            </a:r>
            <a:r>
              <a:rPr dirty="0" sz="2400" spc="-15">
                <a:latin typeface="Franklin Gothic Book"/>
                <a:cs typeface="Franklin Gothic Book"/>
              </a:rPr>
              <a:t>b</a:t>
            </a:r>
            <a:r>
              <a:rPr dirty="0" sz="2400">
                <a:latin typeface="Franklin Gothic Book"/>
                <a:cs typeface="Franklin Gothic Book"/>
              </a:rPr>
              <a:t>ole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val</a:t>
            </a:r>
            <a:r>
              <a:rPr dirty="0" sz="2400" spc="-2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ri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vol</a:t>
            </a:r>
            <a:r>
              <a:rPr dirty="0" sz="2400" spc="-30">
                <a:latin typeface="Franklin Gothic Book"/>
                <a:cs typeface="Franklin Gothic Book"/>
              </a:rPr>
              <a:t>u</a:t>
            </a:r>
            <a:r>
              <a:rPr dirty="0" sz="2400" spc="-30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 </a:t>
            </a:r>
            <a:r>
              <a:rPr dirty="0" sz="2400" spc="1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pros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imit</a:t>
            </a:r>
            <a:r>
              <a:rPr dirty="0" sz="2400">
                <a:latin typeface="Franklin Gothic Book"/>
                <a:cs typeface="Franklin Gothic Book"/>
              </a:rPr>
              <a:t>à </a:t>
            </a:r>
            <a:r>
              <a:rPr dirty="0" sz="2400" spc="114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z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ro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tende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valor</a:t>
            </a:r>
            <a:r>
              <a:rPr dirty="0" sz="2400" spc="-1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1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mol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elevati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pressione</a:t>
            </a:r>
            <a:r>
              <a:rPr dirty="0" sz="2400">
                <a:latin typeface="Franklin Gothic Book"/>
                <a:cs typeface="Franklin Gothic Book"/>
              </a:rPr>
              <a:t>. </a:t>
            </a:r>
            <a:r>
              <a:rPr dirty="0" sz="2400" spc="-1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 </a:t>
            </a:r>
            <a:r>
              <a:rPr dirty="0" sz="2400" spc="-19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parl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-19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inf</a:t>
            </a:r>
            <a:r>
              <a:rPr dirty="0" sz="2400" spc="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18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195">
                <a:latin typeface="Franklin Gothic Book"/>
                <a:cs typeface="Franklin Gothic Book"/>
              </a:rPr>
              <a:t> </a:t>
            </a:r>
            <a:r>
              <a:rPr dirty="0" sz="2400" spc="5" b="1">
                <a:latin typeface="Franklin Gothic Book"/>
                <a:cs typeface="Franklin Gothic Book"/>
              </a:rPr>
              <a:t>c</a:t>
            </a:r>
            <a:r>
              <a:rPr dirty="0" sz="2400" spc="-15" b="1">
                <a:latin typeface="Franklin Gothic Book"/>
                <a:cs typeface="Franklin Gothic Book"/>
              </a:rPr>
              <a:t>ur</a:t>
            </a:r>
            <a:r>
              <a:rPr dirty="0" sz="2400" spc="-25" b="1">
                <a:latin typeface="Franklin Gothic Book"/>
                <a:cs typeface="Franklin Gothic Book"/>
              </a:rPr>
              <a:t>v</a:t>
            </a:r>
            <a:r>
              <a:rPr dirty="0" sz="2400" b="1">
                <a:latin typeface="Franklin Gothic Book"/>
                <a:cs typeface="Franklin Gothic Book"/>
              </a:rPr>
              <a:t>a </a:t>
            </a:r>
            <a:r>
              <a:rPr dirty="0" sz="2400" spc="-180" b="1">
                <a:latin typeface="Franklin Gothic Book"/>
                <a:cs typeface="Franklin Gothic Book"/>
              </a:rPr>
              <a:t> </a:t>
            </a:r>
            <a:r>
              <a:rPr dirty="0" sz="2400" spc="-20" b="1">
                <a:latin typeface="Franklin Gothic Book"/>
                <a:cs typeface="Franklin Gothic Book"/>
              </a:rPr>
              <a:t>iperb</a:t>
            </a:r>
            <a:r>
              <a:rPr dirty="0" sz="2400" b="1">
                <a:latin typeface="Franklin Gothic Book"/>
                <a:cs typeface="Franklin Gothic Book"/>
              </a:rPr>
              <a:t>olica </a:t>
            </a:r>
            <a:r>
              <a:rPr dirty="0" sz="2400" spc="-190" b="1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pe</a:t>
            </a:r>
            <a:r>
              <a:rPr dirty="0" sz="2400">
                <a:latin typeface="Franklin Gothic Book"/>
                <a:cs typeface="Franklin Gothic Book"/>
              </a:rPr>
              <a:t>r </a:t>
            </a:r>
            <a:r>
              <a:rPr dirty="0" sz="2400" spc="-19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indicare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crescita,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(o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decrescita)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-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elevat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6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635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Allo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esso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modo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5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ia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25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servare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30">
                <a:latin typeface="Franklin Gothic Book"/>
                <a:cs typeface="Franklin Gothic Book"/>
              </a:rPr>
              <a:t>h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6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val</a:t>
            </a:r>
            <a:r>
              <a:rPr dirty="0" sz="2400" spc="-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ri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cresc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nti </a:t>
            </a:r>
            <a:r>
              <a:rPr dirty="0" sz="2400" spc="-105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d</a:t>
            </a:r>
            <a:r>
              <a:rPr dirty="0" sz="2400" spc="-10">
                <a:latin typeface="Franklin Gothic Book"/>
                <a:cs typeface="Franklin Gothic Book"/>
              </a:rPr>
              <a:t>el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volume</a:t>
            </a:r>
            <a:r>
              <a:rPr dirty="0" sz="2400" spc="-10">
                <a:latin typeface="Franklin Gothic Book"/>
                <a:cs typeface="Franklin Gothic Book"/>
              </a:rPr>
              <a:t>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5">
                <a:latin typeface="Franklin Gothic Book"/>
                <a:cs typeface="Franklin Gothic Book"/>
              </a:rPr>
              <a:t>is</a:t>
            </a:r>
            <a:r>
              <a:rPr dirty="0" sz="2400" spc="5">
                <a:latin typeface="Franklin Gothic Book"/>
                <a:cs typeface="Franklin Gothic Book"/>
              </a:rPr>
              <a:t>p</a:t>
            </a:r>
            <a:r>
              <a:rPr dirty="0" sz="2400" spc="-15">
                <a:latin typeface="Franklin Gothic Book"/>
                <a:cs typeface="Franklin Gothic Book"/>
              </a:rPr>
              <a:t>onde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ti </a:t>
            </a:r>
            <a:r>
              <a:rPr dirty="0" sz="2400" spc="-1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valor</a:t>
            </a:r>
            <a:r>
              <a:rPr dirty="0" sz="2400" spc="-1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9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p</a:t>
            </a:r>
            <a:r>
              <a:rPr dirty="0" sz="2400" spc="-10">
                <a:latin typeface="Franklin Gothic Book"/>
                <a:cs typeface="Franklin Gothic Book"/>
              </a:rPr>
              <a:t>ressi</a:t>
            </a:r>
            <a:r>
              <a:rPr dirty="0" sz="2400" spc="-2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diminuis</a:t>
            </a:r>
            <a:r>
              <a:rPr dirty="0" sz="2400" spc="-20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velo</a:t>
            </a:r>
            <a:r>
              <a:rPr dirty="0" sz="2400" spc="-10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eme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3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715" indent="-342900">
              <a:lnSpc>
                <a:spcPct val="763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’altra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funz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on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9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present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tore</a:t>
            </a:r>
            <a:r>
              <a:rPr dirty="0" sz="2400" spc="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cresc</a:t>
            </a:r>
            <a:r>
              <a:rPr dirty="0" sz="2400" spc="-25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 spc="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mol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elevato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spes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utilizza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  </a:t>
            </a:r>
            <a:r>
              <a:rPr dirty="0" sz="2400" spc="-2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fisi</a:t>
            </a:r>
            <a:r>
              <a:rPr dirty="0" sz="2400" spc="-15">
                <a:latin typeface="Franklin Gothic Book"/>
                <a:cs typeface="Franklin Gothic Book"/>
              </a:rPr>
              <a:t>ca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 spc="-10" b="1">
                <a:latin typeface="Franklin Gothic Book"/>
                <a:cs typeface="Franklin Gothic Book"/>
              </a:rPr>
              <a:t>la</a:t>
            </a:r>
            <a:r>
              <a:rPr dirty="0" sz="2400" b="1">
                <a:latin typeface="Franklin Gothic Book"/>
                <a:cs typeface="Franklin Gothic Book"/>
              </a:rPr>
              <a:t>  </a:t>
            </a:r>
            <a:r>
              <a:rPr dirty="0" sz="2400" spc="-229" b="1">
                <a:latin typeface="Franklin Gothic Book"/>
                <a:cs typeface="Franklin Gothic Book"/>
              </a:rPr>
              <a:t> </a:t>
            </a:r>
            <a:r>
              <a:rPr dirty="0" sz="2400" spc="-10" b="1">
                <a:latin typeface="Franklin Gothic Book"/>
                <a:cs typeface="Franklin Gothic Book"/>
              </a:rPr>
              <a:t>f</a:t>
            </a:r>
            <a:r>
              <a:rPr dirty="0" sz="2400" spc="-10" b="1">
                <a:latin typeface="Franklin Gothic Book"/>
                <a:cs typeface="Franklin Gothic Book"/>
              </a:rPr>
              <a:t>u</a:t>
            </a:r>
            <a:r>
              <a:rPr dirty="0" sz="2400" spc="-10" b="1">
                <a:latin typeface="Franklin Gothic Book"/>
                <a:cs typeface="Franklin Gothic Book"/>
              </a:rPr>
              <a:t>nzi</a:t>
            </a:r>
            <a:r>
              <a:rPr dirty="0" sz="2400" spc="-30" b="1">
                <a:latin typeface="Franklin Gothic Book"/>
                <a:cs typeface="Franklin Gothic Book"/>
              </a:rPr>
              <a:t>o</a:t>
            </a:r>
            <a:r>
              <a:rPr dirty="0" sz="2400" spc="-15" b="1">
                <a:latin typeface="Franklin Gothic Book"/>
                <a:cs typeface="Franklin Gothic Book"/>
              </a:rPr>
              <a:t>ne</a:t>
            </a:r>
            <a:r>
              <a:rPr dirty="0" sz="2400" spc="-10" b="1">
                <a:latin typeface="Franklin Gothic Book"/>
                <a:cs typeface="Franklin Gothic Book"/>
              </a:rPr>
              <a:t> </a:t>
            </a:r>
            <a:r>
              <a:rPr dirty="0" sz="2400" spc="-10" b="1">
                <a:latin typeface="Franklin Gothic Book"/>
                <a:cs typeface="Franklin Gothic Book"/>
              </a:rPr>
              <a:t>e</a:t>
            </a:r>
            <a:r>
              <a:rPr dirty="0" sz="2400" spc="-5" b="1">
                <a:latin typeface="Franklin Gothic Book"/>
                <a:cs typeface="Franklin Gothic Book"/>
              </a:rPr>
              <a:t>s</a:t>
            </a:r>
            <a:r>
              <a:rPr dirty="0" sz="2400" spc="-5" b="1">
                <a:latin typeface="Franklin Gothic Book"/>
                <a:cs typeface="Franklin Gothic Book"/>
              </a:rPr>
              <a:t>p</a:t>
            </a:r>
            <a:r>
              <a:rPr dirty="0" sz="2400" spc="-15" b="1">
                <a:latin typeface="Franklin Gothic Book"/>
                <a:cs typeface="Franklin Gothic Book"/>
              </a:rPr>
              <a:t>one</a:t>
            </a:r>
            <a:r>
              <a:rPr dirty="0" sz="2400" spc="-25" b="1">
                <a:latin typeface="Franklin Gothic Book"/>
                <a:cs typeface="Franklin Gothic Book"/>
              </a:rPr>
              <a:t>n</a:t>
            </a:r>
            <a:r>
              <a:rPr dirty="0" sz="2400" spc="-15" b="1">
                <a:latin typeface="Franklin Gothic Book"/>
                <a:cs typeface="Franklin Gothic Book"/>
              </a:rPr>
              <a:t>zial</a:t>
            </a:r>
            <a:r>
              <a:rPr dirty="0" sz="2400" spc="0" b="1">
                <a:latin typeface="Franklin Gothic Book"/>
                <a:cs typeface="Franklin Gothic Book"/>
              </a:rPr>
              <a:t>e</a:t>
            </a:r>
            <a:r>
              <a:rPr dirty="0" sz="2400" b="1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La</a:t>
            </a:r>
            <a:r>
              <a:rPr dirty="0" spc="-15"/>
              <a:t> </a:t>
            </a:r>
            <a:r>
              <a:rPr dirty="0" spc="-15"/>
              <a:t>fu</a:t>
            </a:r>
            <a:r>
              <a:rPr dirty="0" spc="-25"/>
              <a:t>n</a:t>
            </a:r>
            <a:r>
              <a:rPr dirty="0" spc="-15"/>
              <a:t>zi</a:t>
            </a:r>
            <a:r>
              <a:rPr dirty="0" spc="-10"/>
              <a:t>o</a:t>
            </a:r>
            <a:r>
              <a:rPr dirty="0" spc="-15"/>
              <a:t>ne</a:t>
            </a:r>
            <a:r>
              <a:rPr dirty="0" spc="15"/>
              <a:t> </a:t>
            </a:r>
            <a:r>
              <a:rPr dirty="0" spc="-5"/>
              <a:t>es</a:t>
            </a:r>
            <a:r>
              <a:rPr dirty="0" spc="5"/>
              <a:t>p</a:t>
            </a:r>
            <a:r>
              <a:rPr dirty="0" spc="-15"/>
              <a:t>onenziale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27100" y="1428767"/>
            <a:ext cx="8020050" cy="1594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5600" marR="508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In</a:t>
            </a:r>
            <a:r>
              <a:rPr dirty="0" sz="2400" spc="29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ematica,</a:t>
            </a:r>
            <a:r>
              <a:rPr dirty="0" sz="2400" spc="29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3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nzione</a:t>
            </a:r>
            <a:r>
              <a:rPr dirty="0" sz="2400" spc="2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esp</a:t>
            </a:r>
            <a:r>
              <a:rPr dirty="0" sz="2400" spc="-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nenzi</a:t>
            </a:r>
            <a:r>
              <a:rPr dirty="0" sz="2400" spc="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29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l'eleva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-1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bas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-1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numero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20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30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lero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90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, </a:t>
            </a:r>
            <a:r>
              <a:rPr dirty="0" sz="2400" spc="-1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l'espone</a:t>
            </a:r>
            <a:r>
              <a:rPr dirty="0" sz="2400" spc="-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 spc="-10">
                <a:latin typeface="Franklin Gothic Book"/>
                <a:cs typeface="Franklin Gothic Book"/>
              </a:rPr>
              <a:t> as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vari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bil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indipende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1"/>
              </a:spcBef>
            </a:pPr>
            <a:endParaRPr sz="2300">
              <a:latin typeface="Times New Roman"/>
              <a:cs typeface="Times New Roman"/>
            </a:endParaRPr>
          </a:p>
          <a:p>
            <a:pPr marL="1308100">
              <a:lnSpc>
                <a:spcPct val="100000"/>
              </a:lnSpc>
              <a:tabLst>
                <a:tab pos="5713095" algn="l"/>
              </a:tabLst>
            </a:pPr>
            <a:r>
              <a:rPr dirty="0" sz="2400">
                <a:latin typeface="Franklin Gothic Book"/>
                <a:cs typeface="Franklin Gothic Book"/>
              </a:rPr>
              <a:t>y=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^</a:t>
            </a:r>
            <a:r>
              <a:rPr dirty="0" sz="2400" spc="-5">
                <a:latin typeface="Franklin Gothic Book"/>
                <a:cs typeface="Franklin Gothic Book"/>
              </a:rPr>
              <a:t>-</a:t>
            </a:r>
            <a:r>
              <a:rPr dirty="0" sz="2400">
                <a:latin typeface="Franklin Gothic Book"/>
                <a:cs typeface="Franklin Gothic Book"/>
              </a:rPr>
              <a:t>x	y=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^x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621526" y="3141598"/>
            <a:ext cx="76200" cy="2346960"/>
          </a:xfrm>
          <a:custGeom>
            <a:avLst/>
            <a:gdLst/>
            <a:ahLst/>
            <a:cxnLst/>
            <a:rect l="l" t="t" r="r" b="b"/>
            <a:pathLst>
              <a:path w="76200" h="2346960">
                <a:moveTo>
                  <a:pt x="42807" y="76255"/>
                </a:moveTo>
                <a:lnTo>
                  <a:pt x="33282" y="76271"/>
                </a:lnTo>
                <a:lnTo>
                  <a:pt x="34798" y="2346452"/>
                </a:lnTo>
                <a:lnTo>
                  <a:pt x="44323" y="2346325"/>
                </a:lnTo>
                <a:lnTo>
                  <a:pt x="42807" y="76255"/>
                </a:lnTo>
                <a:close/>
              </a:path>
              <a:path w="76200" h="2346960">
                <a:moveTo>
                  <a:pt x="37973" y="0"/>
                </a:moveTo>
                <a:lnTo>
                  <a:pt x="0" y="76326"/>
                </a:lnTo>
                <a:lnTo>
                  <a:pt x="33282" y="76271"/>
                </a:lnTo>
                <a:lnTo>
                  <a:pt x="33274" y="63626"/>
                </a:lnTo>
                <a:lnTo>
                  <a:pt x="42799" y="63500"/>
                </a:lnTo>
                <a:lnTo>
                  <a:pt x="69828" y="63500"/>
                </a:lnTo>
                <a:lnTo>
                  <a:pt x="37973" y="0"/>
                </a:lnTo>
                <a:close/>
              </a:path>
              <a:path w="76200" h="2346960">
                <a:moveTo>
                  <a:pt x="42799" y="63500"/>
                </a:moveTo>
                <a:lnTo>
                  <a:pt x="33274" y="63626"/>
                </a:lnTo>
                <a:lnTo>
                  <a:pt x="33282" y="76271"/>
                </a:lnTo>
                <a:lnTo>
                  <a:pt x="42807" y="76255"/>
                </a:lnTo>
                <a:lnTo>
                  <a:pt x="42799" y="63500"/>
                </a:lnTo>
                <a:close/>
              </a:path>
              <a:path w="76200" h="2346960">
                <a:moveTo>
                  <a:pt x="69828" y="63500"/>
                </a:moveTo>
                <a:lnTo>
                  <a:pt x="42799" y="63500"/>
                </a:lnTo>
                <a:lnTo>
                  <a:pt x="42807" y="76255"/>
                </a:lnTo>
                <a:lnTo>
                  <a:pt x="76200" y="76200"/>
                </a:lnTo>
                <a:lnTo>
                  <a:pt x="69828" y="63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5003672" y="5048377"/>
            <a:ext cx="3385185" cy="114300"/>
          </a:xfrm>
          <a:custGeom>
            <a:avLst/>
            <a:gdLst/>
            <a:ahLst/>
            <a:cxnLst/>
            <a:rect l="l" t="t" r="r" b="b"/>
            <a:pathLst>
              <a:path w="3385184" h="114300">
                <a:moveTo>
                  <a:pt x="3308437" y="33292"/>
                </a:moveTo>
                <a:lnTo>
                  <a:pt x="0" y="104648"/>
                </a:lnTo>
                <a:lnTo>
                  <a:pt x="253" y="114173"/>
                </a:lnTo>
                <a:lnTo>
                  <a:pt x="3308644" y="42818"/>
                </a:lnTo>
                <a:lnTo>
                  <a:pt x="3308437" y="33292"/>
                </a:lnTo>
                <a:close/>
              </a:path>
              <a:path w="3385184" h="114300">
                <a:moveTo>
                  <a:pt x="3377680" y="33020"/>
                </a:moveTo>
                <a:lnTo>
                  <a:pt x="3321050" y="33020"/>
                </a:lnTo>
                <a:lnTo>
                  <a:pt x="3321304" y="42545"/>
                </a:lnTo>
                <a:lnTo>
                  <a:pt x="3308644" y="42818"/>
                </a:lnTo>
                <a:lnTo>
                  <a:pt x="3309366" y="76073"/>
                </a:lnTo>
                <a:lnTo>
                  <a:pt x="3384677" y="36322"/>
                </a:lnTo>
                <a:lnTo>
                  <a:pt x="3377680" y="33020"/>
                </a:lnTo>
                <a:close/>
              </a:path>
              <a:path w="3385184" h="114300">
                <a:moveTo>
                  <a:pt x="3321050" y="33020"/>
                </a:moveTo>
                <a:lnTo>
                  <a:pt x="3308437" y="33292"/>
                </a:lnTo>
                <a:lnTo>
                  <a:pt x="3308644" y="42818"/>
                </a:lnTo>
                <a:lnTo>
                  <a:pt x="3321304" y="42545"/>
                </a:lnTo>
                <a:lnTo>
                  <a:pt x="3321050" y="33020"/>
                </a:lnTo>
                <a:close/>
              </a:path>
              <a:path w="3385184" h="114300">
                <a:moveTo>
                  <a:pt x="3307715" y="0"/>
                </a:moveTo>
                <a:lnTo>
                  <a:pt x="3308437" y="33292"/>
                </a:lnTo>
                <a:lnTo>
                  <a:pt x="3321050" y="33020"/>
                </a:lnTo>
                <a:lnTo>
                  <a:pt x="3377680" y="33020"/>
                </a:lnTo>
                <a:lnTo>
                  <a:pt x="330771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5003800" y="2997200"/>
            <a:ext cx="2663825" cy="2073275"/>
          </a:xfrm>
          <a:custGeom>
            <a:avLst/>
            <a:gdLst/>
            <a:ahLst/>
            <a:cxnLst/>
            <a:rect l="l" t="t" r="r" b="b"/>
            <a:pathLst>
              <a:path w="2663825" h="2073275">
                <a:moveTo>
                  <a:pt x="0" y="2073275"/>
                </a:moveTo>
                <a:lnTo>
                  <a:pt x="128706" y="2067465"/>
                </a:lnTo>
                <a:lnTo>
                  <a:pt x="257099" y="2061427"/>
                </a:lnTo>
                <a:lnTo>
                  <a:pt x="384870" y="2054929"/>
                </a:lnTo>
                <a:lnTo>
                  <a:pt x="511707" y="2047742"/>
                </a:lnTo>
                <a:lnTo>
                  <a:pt x="637299" y="2039635"/>
                </a:lnTo>
                <a:lnTo>
                  <a:pt x="761337" y="2030378"/>
                </a:lnTo>
                <a:lnTo>
                  <a:pt x="883509" y="2019739"/>
                </a:lnTo>
                <a:lnTo>
                  <a:pt x="1003505" y="2007489"/>
                </a:lnTo>
                <a:lnTo>
                  <a:pt x="1121014" y="1993396"/>
                </a:lnTo>
                <a:lnTo>
                  <a:pt x="1235725" y="1977231"/>
                </a:lnTo>
                <a:lnTo>
                  <a:pt x="1347329" y="1958762"/>
                </a:lnTo>
                <a:lnTo>
                  <a:pt x="1455514" y="1937760"/>
                </a:lnTo>
                <a:lnTo>
                  <a:pt x="1559970" y="1913994"/>
                </a:lnTo>
                <a:lnTo>
                  <a:pt x="1660386" y="1887233"/>
                </a:lnTo>
                <a:lnTo>
                  <a:pt x="1756451" y="1857248"/>
                </a:lnTo>
                <a:lnTo>
                  <a:pt x="1847856" y="1823806"/>
                </a:lnTo>
                <a:lnTo>
                  <a:pt x="1934288" y="1786678"/>
                </a:lnTo>
                <a:lnTo>
                  <a:pt x="2015439" y="1745634"/>
                </a:lnTo>
                <a:lnTo>
                  <a:pt x="2090996" y="1700442"/>
                </a:lnTo>
                <a:lnTo>
                  <a:pt x="2160651" y="1650873"/>
                </a:lnTo>
                <a:lnTo>
                  <a:pt x="2224404" y="1592123"/>
                </a:lnTo>
                <a:lnTo>
                  <a:pt x="2282629" y="1520675"/>
                </a:lnTo>
                <a:lnTo>
                  <a:pt x="2335571" y="1438229"/>
                </a:lnTo>
                <a:lnTo>
                  <a:pt x="2383474" y="1346484"/>
                </a:lnTo>
                <a:lnTo>
                  <a:pt x="2426581" y="1247138"/>
                </a:lnTo>
                <a:lnTo>
                  <a:pt x="2465137" y="1141889"/>
                </a:lnTo>
                <a:lnTo>
                  <a:pt x="2499386" y="1032437"/>
                </a:lnTo>
                <a:lnTo>
                  <a:pt x="2529572" y="920480"/>
                </a:lnTo>
                <a:lnTo>
                  <a:pt x="2555940" y="807718"/>
                </a:lnTo>
                <a:lnTo>
                  <a:pt x="2578734" y="695848"/>
                </a:lnTo>
                <a:lnTo>
                  <a:pt x="2598199" y="586571"/>
                </a:lnTo>
                <a:lnTo>
                  <a:pt x="2614577" y="481583"/>
                </a:lnTo>
                <a:lnTo>
                  <a:pt x="2628114" y="382586"/>
                </a:lnTo>
                <a:lnTo>
                  <a:pt x="2639053" y="291276"/>
                </a:lnTo>
                <a:lnTo>
                  <a:pt x="2647640" y="209353"/>
                </a:lnTo>
                <a:lnTo>
                  <a:pt x="2654118" y="138516"/>
                </a:lnTo>
                <a:lnTo>
                  <a:pt x="2658731" y="80463"/>
                </a:lnTo>
                <a:lnTo>
                  <a:pt x="2661723" y="36894"/>
                </a:lnTo>
                <a:lnTo>
                  <a:pt x="2663340" y="9506"/>
                </a:lnTo>
                <a:lnTo>
                  <a:pt x="2663825" y="0"/>
                </a:lnTo>
              </a:path>
            </a:pathLst>
          </a:custGeom>
          <a:ln w="1905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6054978" y="4571927"/>
            <a:ext cx="495300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>
                <a:latin typeface="Arial"/>
                <a:cs typeface="Arial"/>
              </a:rPr>
              <a:t>(0,</a:t>
            </a:r>
            <a:r>
              <a:rPr dirty="0" sz="1800" spc="-10">
                <a:latin typeface="Arial"/>
                <a:cs typeface="Arial"/>
              </a:rPr>
              <a:t>1</a:t>
            </a:r>
            <a:r>
              <a:rPr dirty="0" sz="1800">
                <a:latin typeface="Arial"/>
                <a:cs typeface="Arial"/>
              </a:rPr>
              <a:t>)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637405" y="4855766"/>
            <a:ext cx="46355" cy="42545"/>
          </a:xfrm>
          <a:custGeom>
            <a:avLst/>
            <a:gdLst/>
            <a:ahLst/>
            <a:cxnLst/>
            <a:rect l="l" t="t" r="r" b="b"/>
            <a:pathLst>
              <a:path w="46354" h="42545">
                <a:moveTo>
                  <a:pt x="15522" y="0"/>
                </a:moveTo>
                <a:lnTo>
                  <a:pt x="4370" y="7966"/>
                </a:lnTo>
                <a:lnTo>
                  <a:pt x="94" y="20736"/>
                </a:lnTo>
                <a:lnTo>
                  <a:pt x="0" y="21498"/>
                </a:lnTo>
                <a:lnTo>
                  <a:pt x="3589" y="32468"/>
                </a:lnTo>
                <a:lnTo>
                  <a:pt x="13812" y="39928"/>
                </a:lnTo>
                <a:lnTo>
                  <a:pt x="30616" y="42006"/>
                </a:lnTo>
                <a:lnTo>
                  <a:pt x="41646" y="33963"/>
                </a:lnTo>
                <a:lnTo>
                  <a:pt x="45967" y="20736"/>
                </a:lnTo>
                <a:lnTo>
                  <a:pt x="42444" y="9684"/>
                </a:lnTo>
                <a:lnTo>
                  <a:pt x="32266" y="2144"/>
                </a:lnTo>
                <a:lnTo>
                  <a:pt x="15522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6637401" y="4855766"/>
            <a:ext cx="46355" cy="42545"/>
          </a:xfrm>
          <a:custGeom>
            <a:avLst/>
            <a:gdLst/>
            <a:ahLst/>
            <a:cxnLst/>
            <a:rect l="l" t="t" r="r" b="b"/>
            <a:pathLst>
              <a:path w="46354" h="42545">
                <a:moveTo>
                  <a:pt x="0" y="21033"/>
                </a:moveTo>
                <a:lnTo>
                  <a:pt x="4375" y="7966"/>
                </a:lnTo>
                <a:lnTo>
                  <a:pt x="15527" y="0"/>
                </a:lnTo>
                <a:lnTo>
                  <a:pt x="32271" y="2144"/>
                </a:lnTo>
                <a:lnTo>
                  <a:pt x="42449" y="9684"/>
                </a:lnTo>
                <a:lnTo>
                  <a:pt x="45971" y="20736"/>
                </a:lnTo>
                <a:lnTo>
                  <a:pt x="41651" y="33963"/>
                </a:lnTo>
                <a:lnTo>
                  <a:pt x="30621" y="42006"/>
                </a:lnTo>
                <a:lnTo>
                  <a:pt x="13817" y="39928"/>
                </a:lnTo>
                <a:lnTo>
                  <a:pt x="3594" y="32468"/>
                </a:lnTo>
                <a:lnTo>
                  <a:pt x="4" y="21498"/>
                </a:lnTo>
                <a:lnTo>
                  <a:pt x="0" y="21033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446401" y="3213100"/>
            <a:ext cx="76200" cy="2303780"/>
          </a:xfrm>
          <a:custGeom>
            <a:avLst/>
            <a:gdLst/>
            <a:ahLst/>
            <a:cxnLst/>
            <a:rect l="l" t="t" r="r" b="b"/>
            <a:pathLst>
              <a:path w="76200" h="2303779">
                <a:moveTo>
                  <a:pt x="42799" y="63500"/>
                </a:moveTo>
                <a:lnTo>
                  <a:pt x="33274" y="63500"/>
                </a:lnTo>
                <a:lnTo>
                  <a:pt x="33274" y="2303399"/>
                </a:lnTo>
                <a:lnTo>
                  <a:pt x="42799" y="2303399"/>
                </a:lnTo>
                <a:lnTo>
                  <a:pt x="42799" y="63500"/>
                </a:lnTo>
                <a:close/>
              </a:path>
              <a:path w="76200" h="2303779">
                <a:moveTo>
                  <a:pt x="38100" y="0"/>
                </a:moveTo>
                <a:lnTo>
                  <a:pt x="0" y="76200"/>
                </a:lnTo>
                <a:lnTo>
                  <a:pt x="33274" y="76200"/>
                </a:lnTo>
                <a:lnTo>
                  <a:pt x="33274" y="63500"/>
                </a:lnTo>
                <a:lnTo>
                  <a:pt x="69850" y="63500"/>
                </a:lnTo>
                <a:lnTo>
                  <a:pt x="38100" y="0"/>
                </a:lnTo>
                <a:close/>
              </a:path>
              <a:path w="76200" h="2303779">
                <a:moveTo>
                  <a:pt x="69850" y="63500"/>
                </a:moveTo>
                <a:lnTo>
                  <a:pt x="42799" y="63500"/>
                </a:lnTo>
                <a:lnTo>
                  <a:pt x="42799" y="76200"/>
                </a:lnTo>
                <a:lnTo>
                  <a:pt x="76200" y="76200"/>
                </a:lnTo>
                <a:lnTo>
                  <a:pt x="69850" y="63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187348" y="5121402"/>
            <a:ext cx="3240405" cy="113030"/>
          </a:xfrm>
          <a:custGeom>
            <a:avLst/>
            <a:gdLst/>
            <a:ahLst/>
            <a:cxnLst/>
            <a:rect l="l" t="t" r="r" b="b"/>
            <a:pathLst>
              <a:path w="3240404" h="113029">
                <a:moveTo>
                  <a:pt x="3163885" y="33301"/>
                </a:moveTo>
                <a:lnTo>
                  <a:pt x="0" y="103124"/>
                </a:lnTo>
                <a:lnTo>
                  <a:pt x="203" y="112522"/>
                </a:lnTo>
                <a:lnTo>
                  <a:pt x="3164091" y="42823"/>
                </a:lnTo>
                <a:lnTo>
                  <a:pt x="3163885" y="33301"/>
                </a:lnTo>
                <a:close/>
              </a:path>
              <a:path w="3240404" h="113029">
                <a:moveTo>
                  <a:pt x="3232885" y="33020"/>
                </a:moveTo>
                <a:lnTo>
                  <a:pt x="3176625" y="33020"/>
                </a:lnTo>
                <a:lnTo>
                  <a:pt x="3176752" y="42545"/>
                </a:lnTo>
                <a:lnTo>
                  <a:pt x="3164091" y="42823"/>
                </a:lnTo>
                <a:lnTo>
                  <a:pt x="3164814" y="76200"/>
                </a:lnTo>
                <a:lnTo>
                  <a:pt x="3240125" y="36449"/>
                </a:lnTo>
                <a:lnTo>
                  <a:pt x="3232885" y="33020"/>
                </a:lnTo>
                <a:close/>
              </a:path>
              <a:path w="3240404" h="113029">
                <a:moveTo>
                  <a:pt x="3176625" y="33020"/>
                </a:moveTo>
                <a:lnTo>
                  <a:pt x="3163885" y="33301"/>
                </a:lnTo>
                <a:lnTo>
                  <a:pt x="3164091" y="42823"/>
                </a:lnTo>
                <a:lnTo>
                  <a:pt x="3176752" y="42545"/>
                </a:lnTo>
                <a:lnTo>
                  <a:pt x="3176625" y="33020"/>
                </a:lnTo>
                <a:close/>
              </a:path>
              <a:path w="3240404" h="113029">
                <a:moveTo>
                  <a:pt x="3163163" y="0"/>
                </a:moveTo>
                <a:lnTo>
                  <a:pt x="3163885" y="33301"/>
                </a:lnTo>
                <a:lnTo>
                  <a:pt x="3176625" y="33020"/>
                </a:lnTo>
                <a:lnTo>
                  <a:pt x="3232885" y="33020"/>
                </a:lnTo>
                <a:lnTo>
                  <a:pt x="316316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042987" y="3141598"/>
            <a:ext cx="3242310" cy="1943100"/>
          </a:xfrm>
          <a:custGeom>
            <a:avLst/>
            <a:gdLst/>
            <a:ahLst/>
            <a:cxnLst/>
            <a:rect l="l" t="t" r="r" b="b"/>
            <a:pathLst>
              <a:path w="3242310" h="1943100">
                <a:moveTo>
                  <a:pt x="3241738" y="1943100"/>
                </a:moveTo>
                <a:lnTo>
                  <a:pt x="3085115" y="1937671"/>
                </a:lnTo>
                <a:lnTo>
                  <a:pt x="2928870" y="1932026"/>
                </a:lnTo>
                <a:lnTo>
                  <a:pt x="2773381" y="1925947"/>
                </a:lnTo>
                <a:lnTo>
                  <a:pt x="2619028" y="1919218"/>
                </a:lnTo>
                <a:lnTo>
                  <a:pt x="2466187" y="1911625"/>
                </a:lnTo>
                <a:lnTo>
                  <a:pt x="2315237" y="1902952"/>
                </a:lnTo>
                <a:lnTo>
                  <a:pt x="2166557" y="1892982"/>
                </a:lnTo>
                <a:lnTo>
                  <a:pt x="2020524" y="1881499"/>
                </a:lnTo>
                <a:lnTo>
                  <a:pt x="1877518" y="1868289"/>
                </a:lnTo>
                <a:lnTo>
                  <a:pt x="1737915" y="1853136"/>
                </a:lnTo>
                <a:lnTo>
                  <a:pt x="1602095" y="1835823"/>
                </a:lnTo>
                <a:lnTo>
                  <a:pt x="1470435" y="1816135"/>
                </a:lnTo>
                <a:lnTo>
                  <a:pt x="1343315" y="1793856"/>
                </a:lnTo>
                <a:lnTo>
                  <a:pt x="1221111" y="1768771"/>
                </a:lnTo>
                <a:lnTo>
                  <a:pt x="1104203" y="1740663"/>
                </a:lnTo>
                <a:lnTo>
                  <a:pt x="992968" y="1709318"/>
                </a:lnTo>
                <a:lnTo>
                  <a:pt x="887785" y="1674519"/>
                </a:lnTo>
                <a:lnTo>
                  <a:pt x="789033" y="1636050"/>
                </a:lnTo>
                <a:lnTo>
                  <a:pt x="697088" y="1593696"/>
                </a:lnTo>
                <a:lnTo>
                  <a:pt x="612330" y="1547240"/>
                </a:lnTo>
                <a:lnTo>
                  <a:pt x="534748" y="1492182"/>
                </a:lnTo>
                <a:lnTo>
                  <a:pt x="463893" y="1425222"/>
                </a:lnTo>
                <a:lnTo>
                  <a:pt x="399467" y="1347954"/>
                </a:lnTo>
                <a:lnTo>
                  <a:pt x="341174" y="1261969"/>
                </a:lnTo>
                <a:lnTo>
                  <a:pt x="288716" y="1168860"/>
                </a:lnTo>
                <a:lnTo>
                  <a:pt x="241796" y="1070219"/>
                </a:lnTo>
                <a:lnTo>
                  <a:pt x="200117" y="967637"/>
                </a:lnTo>
                <a:lnTo>
                  <a:pt x="163382" y="862708"/>
                </a:lnTo>
                <a:lnTo>
                  <a:pt x="131293" y="757024"/>
                </a:lnTo>
                <a:lnTo>
                  <a:pt x="103554" y="652176"/>
                </a:lnTo>
                <a:lnTo>
                  <a:pt x="79867" y="549757"/>
                </a:lnTo>
                <a:lnTo>
                  <a:pt x="59935" y="451360"/>
                </a:lnTo>
                <a:lnTo>
                  <a:pt x="43460" y="358575"/>
                </a:lnTo>
                <a:lnTo>
                  <a:pt x="30147" y="272996"/>
                </a:lnTo>
                <a:lnTo>
                  <a:pt x="19697" y="196214"/>
                </a:lnTo>
                <a:lnTo>
                  <a:pt x="11813" y="129823"/>
                </a:lnTo>
                <a:lnTo>
                  <a:pt x="6199" y="75413"/>
                </a:lnTo>
                <a:lnTo>
                  <a:pt x="2557" y="34578"/>
                </a:lnTo>
                <a:lnTo>
                  <a:pt x="589" y="8910"/>
                </a:lnTo>
                <a:lnTo>
                  <a:pt x="0" y="0"/>
                </a:lnTo>
              </a:path>
            </a:pathLst>
          </a:custGeom>
          <a:ln w="1905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2635123" y="4571927"/>
            <a:ext cx="495300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>
                <a:latin typeface="Arial"/>
                <a:cs typeface="Arial"/>
              </a:rPr>
              <a:t>(0,</a:t>
            </a:r>
            <a:r>
              <a:rPr dirty="0" sz="1800" spc="-10">
                <a:latin typeface="Arial"/>
                <a:cs typeface="Arial"/>
              </a:rPr>
              <a:t>1</a:t>
            </a:r>
            <a:r>
              <a:rPr dirty="0" sz="1800">
                <a:latin typeface="Arial"/>
                <a:cs typeface="Arial"/>
              </a:rPr>
              <a:t>)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471801" y="4946434"/>
            <a:ext cx="46355" cy="43180"/>
          </a:xfrm>
          <a:custGeom>
            <a:avLst/>
            <a:gdLst/>
            <a:ahLst/>
            <a:cxnLst/>
            <a:rect l="l" t="t" r="r" b="b"/>
            <a:pathLst>
              <a:path w="46355" h="43179">
                <a:moveTo>
                  <a:pt x="15011" y="0"/>
                </a:moveTo>
                <a:lnTo>
                  <a:pt x="4218" y="8356"/>
                </a:lnTo>
                <a:lnTo>
                  <a:pt x="0" y="21678"/>
                </a:lnTo>
                <a:lnTo>
                  <a:pt x="81" y="23615"/>
                </a:lnTo>
                <a:lnTo>
                  <a:pt x="4210" y="34228"/>
                </a:lnTo>
                <a:lnTo>
                  <a:pt x="14688" y="41280"/>
                </a:lnTo>
                <a:lnTo>
                  <a:pt x="31669" y="42950"/>
                </a:lnTo>
                <a:lnTo>
                  <a:pt x="41959" y="34325"/>
                </a:lnTo>
                <a:lnTo>
                  <a:pt x="45934" y="20323"/>
                </a:lnTo>
                <a:lnTo>
                  <a:pt x="42031" y="9379"/>
                </a:lnTo>
                <a:lnTo>
                  <a:pt x="31730" y="1970"/>
                </a:lnTo>
                <a:lnTo>
                  <a:pt x="15011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471801" y="4946434"/>
            <a:ext cx="46355" cy="43180"/>
          </a:xfrm>
          <a:custGeom>
            <a:avLst/>
            <a:gdLst/>
            <a:ahLst/>
            <a:cxnLst/>
            <a:rect l="l" t="t" r="r" b="b"/>
            <a:pathLst>
              <a:path w="46355" h="43179">
                <a:moveTo>
                  <a:pt x="0" y="21678"/>
                </a:moveTo>
                <a:lnTo>
                  <a:pt x="4218" y="8356"/>
                </a:lnTo>
                <a:lnTo>
                  <a:pt x="15011" y="0"/>
                </a:lnTo>
                <a:lnTo>
                  <a:pt x="31730" y="1970"/>
                </a:lnTo>
                <a:lnTo>
                  <a:pt x="42031" y="9379"/>
                </a:lnTo>
                <a:lnTo>
                  <a:pt x="45934" y="20323"/>
                </a:lnTo>
                <a:lnTo>
                  <a:pt x="41959" y="34325"/>
                </a:lnTo>
                <a:lnTo>
                  <a:pt x="31669" y="42950"/>
                </a:lnTo>
                <a:lnTo>
                  <a:pt x="14688" y="41280"/>
                </a:lnTo>
                <a:lnTo>
                  <a:pt x="4210" y="34228"/>
                </a:lnTo>
                <a:lnTo>
                  <a:pt x="81" y="23615"/>
                </a:lnTo>
                <a:lnTo>
                  <a:pt x="0" y="21678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324351"/>
            <a:ext cx="8030845" cy="4170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 marR="5132070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Crescit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 de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s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cresci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es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p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onenziale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4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5">
                <a:latin typeface="Franklin Gothic Book"/>
                <a:cs typeface="Franklin Gothic Book"/>
              </a:rPr>
              <a:t> </a:t>
            </a:r>
            <a:r>
              <a:rPr dirty="0" sz="2400" spc="-10" b="1">
                <a:latin typeface="Franklin Gothic Book"/>
                <a:cs typeface="Franklin Gothic Book"/>
              </a:rPr>
              <a:t>c</a:t>
            </a:r>
            <a:r>
              <a:rPr dirty="0" sz="2400" spc="-10" b="1">
                <a:latin typeface="Franklin Gothic Book"/>
                <a:cs typeface="Franklin Gothic Book"/>
              </a:rPr>
              <a:t>rescita</a:t>
            </a:r>
            <a:r>
              <a:rPr dirty="0" sz="2400" b="1">
                <a:latin typeface="Franklin Gothic Book"/>
                <a:cs typeface="Franklin Gothic Book"/>
              </a:rPr>
              <a:t> </a:t>
            </a:r>
            <a:r>
              <a:rPr dirty="0" sz="2400" spc="-150" b="1">
                <a:latin typeface="Franklin Gothic Book"/>
                <a:cs typeface="Franklin Gothic Book"/>
              </a:rPr>
              <a:t> </a:t>
            </a:r>
            <a:r>
              <a:rPr dirty="0" sz="2400" spc="-15" b="1">
                <a:latin typeface="Franklin Gothic Book"/>
                <a:cs typeface="Franklin Gothic Book"/>
              </a:rPr>
              <a:t>es</a:t>
            </a:r>
            <a:r>
              <a:rPr dirty="0" sz="2400" spc="-5" b="1">
                <a:latin typeface="Franklin Gothic Book"/>
                <a:cs typeface="Franklin Gothic Book"/>
              </a:rPr>
              <a:t>p</a:t>
            </a:r>
            <a:r>
              <a:rPr dirty="0" sz="2400" spc="-15" b="1">
                <a:latin typeface="Franklin Gothic Book"/>
                <a:cs typeface="Franklin Gothic Book"/>
              </a:rPr>
              <a:t>on</a:t>
            </a:r>
            <a:r>
              <a:rPr dirty="0" sz="2400" spc="-25" b="1">
                <a:latin typeface="Franklin Gothic Book"/>
                <a:cs typeface="Franklin Gothic Book"/>
              </a:rPr>
              <a:t>e</a:t>
            </a:r>
            <a:r>
              <a:rPr dirty="0" sz="2400" spc="-10" b="1">
                <a:latin typeface="Franklin Gothic Book"/>
                <a:cs typeface="Franklin Gothic Book"/>
              </a:rPr>
              <a:t>nziale</a:t>
            </a:r>
            <a:r>
              <a:rPr dirty="0" sz="2400" b="1">
                <a:latin typeface="Franklin Gothic Book"/>
                <a:cs typeface="Franklin Gothic Book"/>
              </a:rPr>
              <a:t> </a:t>
            </a:r>
            <a:r>
              <a:rPr dirty="0" sz="2400" spc="-140" b="1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(ch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3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mprende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5">
                <a:latin typeface="Franklin Gothic Book"/>
                <a:cs typeface="Franklin Gothic Book"/>
              </a:rPr>
              <a:t> </a:t>
            </a:r>
            <a:r>
              <a:rPr dirty="0" sz="2400" spc="-10" b="1">
                <a:latin typeface="Franklin Gothic Book"/>
                <a:cs typeface="Franklin Gothic Book"/>
              </a:rPr>
              <a:t>il</a:t>
            </a:r>
            <a:r>
              <a:rPr dirty="0" sz="2400" b="1">
                <a:latin typeface="Franklin Gothic Book"/>
                <a:cs typeface="Franklin Gothic Book"/>
              </a:rPr>
              <a:t> </a:t>
            </a:r>
            <a:r>
              <a:rPr dirty="0" sz="2400" spc="-160" b="1">
                <a:latin typeface="Franklin Gothic Book"/>
                <a:cs typeface="Franklin Gothic Book"/>
              </a:rPr>
              <a:t> </a:t>
            </a:r>
            <a:r>
              <a:rPr dirty="0" sz="2400" spc="-15" b="1">
                <a:latin typeface="Franklin Gothic Book"/>
                <a:cs typeface="Franklin Gothic Book"/>
              </a:rPr>
              <a:t>d</a:t>
            </a:r>
            <a:r>
              <a:rPr dirty="0" sz="2400" spc="-5" b="1">
                <a:latin typeface="Franklin Gothic Book"/>
                <a:cs typeface="Franklin Gothic Book"/>
              </a:rPr>
              <a:t>e</a:t>
            </a:r>
            <a:r>
              <a:rPr dirty="0" sz="2400" spc="-15" b="1">
                <a:latin typeface="Franklin Gothic Book"/>
                <a:cs typeface="Franklin Gothic Book"/>
              </a:rPr>
              <a:t>cadime</a:t>
            </a:r>
            <a:r>
              <a:rPr dirty="0" sz="2400" spc="-25" b="1">
                <a:latin typeface="Franklin Gothic Book"/>
                <a:cs typeface="Franklin Gothic Book"/>
              </a:rPr>
              <a:t>n</a:t>
            </a:r>
            <a:r>
              <a:rPr dirty="0" sz="2400" spc="-10" b="1">
                <a:latin typeface="Franklin Gothic Book"/>
                <a:cs typeface="Franklin Gothic Book"/>
              </a:rPr>
              <a:t>to</a:t>
            </a:r>
            <a:r>
              <a:rPr dirty="0" sz="2400" spc="-15" b="1">
                <a:latin typeface="Franklin Gothic Book"/>
                <a:cs typeface="Franklin Gothic Book"/>
              </a:rPr>
              <a:t> esp</a:t>
            </a:r>
            <a:r>
              <a:rPr dirty="0" sz="2400" spc="-5" b="1">
                <a:latin typeface="Franklin Gothic Book"/>
                <a:cs typeface="Franklin Gothic Book"/>
              </a:rPr>
              <a:t>o</a:t>
            </a:r>
            <a:r>
              <a:rPr dirty="0" sz="2400" spc="-15" b="1">
                <a:latin typeface="Franklin Gothic Book"/>
                <a:cs typeface="Franklin Gothic Book"/>
              </a:rPr>
              <a:t>n</a:t>
            </a:r>
            <a:r>
              <a:rPr dirty="0" sz="2400" spc="-25" b="1">
                <a:latin typeface="Franklin Gothic Book"/>
                <a:cs typeface="Franklin Gothic Book"/>
              </a:rPr>
              <a:t>e</a:t>
            </a:r>
            <a:r>
              <a:rPr dirty="0" sz="2400" spc="-15" b="1">
                <a:latin typeface="Franklin Gothic Book"/>
                <a:cs typeface="Franklin Gothic Book"/>
              </a:rPr>
              <a:t>nzia</a:t>
            </a:r>
            <a:r>
              <a:rPr dirty="0" sz="2400" spc="-20" b="1">
                <a:latin typeface="Franklin Gothic Book"/>
                <a:cs typeface="Franklin Gothic Book"/>
              </a:rPr>
              <a:t>l</a:t>
            </a:r>
            <a:r>
              <a:rPr dirty="0" sz="2400" spc="-15" b="1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)</a:t>
            </a:r>
            <a:r>
              <a:rPr dirty="0" sz="2400" spc="229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ve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5">
                <a:latin typeface="Franklin Gothic Book"/>
                <a:cs typeface="Franklin Gothic Book"/>
              </a:rPr>
              <a:t>ifi</a:t>
            </a:r>
            <a:r>
              <a:rPr dirty="0" sz="2400" spc="-1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229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ndo</a:t>
            </a:r>
            <a:r>
              <a:rPr dirty="0" sz="2400" spc="229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so</a:t>
            </a:r>
            <a:r>
              <a:rPr dirty="0" sz="2400" spc="2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10">
                <a:latin typeface="Franklin Gothic Book"/>
                <a:cs typeface="Franklin Gothic Book"/>
              </a:rPr>
              <a:t>escita</a:t>
            </a:r>
            <a:r>
              <a:rPr dirty="0" sz="2400" spc="229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ne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ate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10">
                <a:latin typeface="Franklin Gothic Book"/>
                <a:cs typeface="Franklin Gothic Book"/>
              </a:rPr>
              <a:t>at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ca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propor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 spc="-15">
                <a:latin typeface="Franklin Gothic Book"/>
                <a:cs typeface="Franklin Gothic Book"/>
              </a:rPr>
              <a:t>ional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valor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at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uale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 spc="-10">
                <a:latin typeface="Franklin Gothic Book"/>
                <a:cs typeface="Franklin Gothic Book"/>
              </a:rPr>
              <a:t> fu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buFont typeface="Wingdings"/>
              <a:buChar char=""/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caso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1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domi</a:t>
            </a:r>
            <a:r>
              <a:rPr dirty="0" sz="2400">
                <a:latin typeface="Franklin Gothic Book"/>
                <a:cs typeface="Franklin Gothic Book"/>
              </a:rPr>
              <a:t>nio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definizio</a:t>
            </a:r>
            <a:r>
              <a:rPr dirty="0" sz="2400" spc="-2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discr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11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 spc="1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interva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li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g</a:t>
            </a:r>
            <a:r>
              <a:rPr dirty="0" sz="2400" spc="-10">
                <a:latin typeface="Franklin Gothic Book"/>
                <a:cs typeface="Franklin Gothic Book"/>
              </a:rPr>
              <a:t>uali</a:t>
            </a:r>
            <a:r>
              <a:rPr dirty="0" sz="2400">
                <a:latin typeface="Franklin Gothic Book"/>
                <a:cs typeface="Franklin Gothic Book"/>
              </a:rPr>
              <a:t>    </a:t>
            </a:r>
            <a:r>
              <a:rPr dirty="0" sz="2400" spc="-2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   </a:t>
            </a:r>
            <a:r>
              <a:rPr dirty="0" sz="2400" spc="-2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chiama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   </a:t>
            </a:r>
            <a:r>
              <a:rPr dirty="0" sz="2400" spc="-2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anche</a:t>
            </a:r>
            <a:r>
              <a:rPr dirty="0" sz="2400">
                <a:latin typeface="Franklin Gothic Book"/>
                <a:cs typeface="Franklin Gothic Book"/>
              </a:rPr>
              <a:t>    </a:t>
            </a:r>
            <a:r>
              <a:rPr dirty="0" sz="2400" spc="-225">
                <a:latin typeface="Franklin Gothic Book"/>
                <a:cs typeface="Franklin Gothic Book"/>
              </a:rPr>
              <a:t> </a:t>
            </a:r>
            <a:r>
              <a:rPr dirty="0" sz="2400" spc="-15" b="1">
                <a:latin typeface="Franklin Gothic Book"/>
                <a:cs typeface="Franklin Gothic Book"/>
              </a:rPr>
              <a:t>c</a:t>
            </a:r>
            <a:r>
              <a:rPr dirty="0" sz="2400" spc="-5" b="1">
                <a:latin typeface="Franklin Gothic Book"/>
                <a:cs typeface="Franklin Gothic Book"/>
              </a:rPr>
              <a:t>r</a:t>
            </a:r>
            <a:r>
              <a:rPr dirty="0" sz="2400" spc="-10" b="1">
                <a:latin typeface="Franklin Gothic Book"/>
                <a:cs typeface="Franklin Gothic Book"/>
              </a:rPr>
              <a:t>escita</a:t>
            </a:r>
            <a:r>
              <a:rPr dirty="0" sz="2400" b="1">
                <a:latin typeface="Franklin Gothic Book"/>
                <a:cs typeface="Franklin Gothic Book"/>
              </a:rPr>
              <a:t>    </a:t>
            </a:r>
            <a:r>
              <a:rPr dirty="0" sz="2400" spc="-225" b="1">
                <a:latin typeface="Franklin Gothic Book"/>
                <a:cs typeface="Franklin Gothic Book"/>
              </a:rPr>
              <a:t> </a:t>
            </a:r>
            <a:r>
              <a:rPr dirty="0" sz="2400" spc="-20" b="1">
                <a:latin typeface="Franklin Gothic Book"/>
                <a:cs typeface="Franklin Gothic Book"/>
              </a:rPr>
              <a:t>geometric</a:t>
            </a:r>
            <a:r>
              <a:rPr dirty="0" sz="2400" spc="-15" b="1">
                <a:latin typeface="Franklin Gothic Book"/>
                <a:cs typeface="Franklin Gothic Book"/>
              </a:rPr>
              <a:t>a</a:t>
            </a:r>
            <a:r>
              <a:rPr dirty="0" sz="2400" b="1">
                <a:latin typeface="Franklin Gothic Book"/>
                <a:cs typeface="Franklin Gothic Book"/>
              </a:rPr>
              <a:t>    </a:t>
            </a:r>
            <a:r>
              <a:rPr dirty="0" sz="2400" spc="-215" b="1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 b="1">
                <a:latin typeface="Franklin Gothic Book"/>
                <a:cs typeface="Franklin Gothic Book"/>
              </a:rPr>
              <a:t>d</a:t>
            </a:r>
            <a:r>
              <a:rPr dirty="0" sz="2400" spc="-5" b="1">
                <a:latin typeface="Franklin Gothic Book"/>
                <a:cs typeface="Franklin Gothic Book"/>
              </a:rPr>
              <a:t>e</a:t>
            </a:r>
            <a:r>
              <a:rPr dirty="0" sz="2400" spc="-15" b="1">
                <a:latin typeface="Franklin Gothic Book"/>
                <a:cs typeface="Franklin Gothic Book"/>
              </a:rPr>
              <a:t>c</a:t>
            </a:r>
            <a:r>
              <a:rPr dirty="0" sz="2400" spc="-5" b="1">
                <a:latin typeface="Franklin Gothic Book"/>
                <a:cs typeface="Franklin Gothic Book"/>
              </a:rPr>
              <a:t>a</a:t>
            </a:r>
            <a:r>
              <a:rPr dirty="0" sz="2400" spc="-15" b="1">
                <a:latin typeface="Franklin Gothic Book"/>
                <a:cs typeface="Franklin Gothic Book"/>
              </a:rPr>
              <a:t>dime</a:t>
            </a:r>
            <a:r>
              <a:rPr dirty="0" sz="2400" spc="-25" b="1">
                <a:latin typeface="Franklin Gothic Book"/>
                <a:cs typeface="Franklin Gothic Book"/>
              </a:rPr>
              <a:t>n</a:t>
            </a:r>
            <a:r>
              <a:rPr dirty="0" sz="2400" spc="-10" b="1">
                <a:latin typeface="Franklin Gothic Book"/>
                <a:cs typeface="Franklin Gothic Book"/>
              </a:rPr>
              <a:t>to</a:t>
            </a:r>
            <a:r>
              <a:rPr dirty="0" sz="2400" b="1">
                <a:latin typeface="Franklin Gothic Book"/>
                <a:cs typeface="Franklin Gothic Book"/>
              </a:rPr>
              <a:t> </a:t>
            </a:r>
            <a:r>
              <a:rPr dirty="0" sz="2400" spc="229" b="1">
                <a:latin typeface="Franklin Gothic Book"/>
                <a:cs typeface="Franklin Gothic Book"/>
              </a:rPr>
              <a:t> </a:t>
            </a:r>
            <a:r>
              <a:rPr dirty="0" sz="2400" spc="-20" b="1">
                <a:latin typeface="Franklin Gothic Book"/>
                <a:cs typeface="Franklin Gothic Book"/>
              </a:rPr>
              <a:t>geometri</a:t>
            </a:r>
            <a:r>
              <a:rPr dirty="0" sz="2400" spc="-10" b="1">
                <a:latin typeface="Franklin Gothic Book"/>
                <a:cs typeface="Franklin Gothic Book"/>
              </a:rPr>
              <a:t>c</a:t>
            </a:r>
            <a:r>
              <a:rPr dirty="0" sz="2400" b="1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 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In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esto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29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caso,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valor</a:t>
            </a:r>
            <a:r>
              <a:rPr dirty="0" sz="2400" spc="-1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zion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forma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-5">
                <a:latin typeface="Franklin Gothic Book"/>
                <a:cs typeface="Franklin Gothic Book"/>
              </a:rPr>
              <a:t> un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progre</a:t>
            </a:r>
            <a:r>
              <a:rPr dirty="0" sz="2400">
                <a:latin typeface="Franklin Gothic Book"/>
                <a:cs typeface="Franklin Gothic Book"/>
              </a:rPr>
              <a:t>ssione</a:t>
            </a:r>
            <a:r>
              <a:rPr dirty="0" sz="2400" spc="-5">
                <a:latin typeface="Franklin Gothic Book"/>
                <a:cs typeface="Franklin Gothic Book"/>
              </a:rPr>
              <a:t> g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ometric</a:t>
            </a: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100" y="690111"/>
            <a:ext cx="308419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Decadimen</a:t>
            </a:r>
            <a:r>
              <a:rPr dirty="0" sz="2400" spc="-7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diat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40">
                <a:solidFill>
                  <a:srgbClr val="871E33"/>
                </a:solidFill>
                <a:latin typeface="Franklin Gothic Medium"/>
                <a:cs typeface="Franklin Gothic Medium"/>
              </a:rPr>
              <a:t>v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01802" y="1428767"/>
            <a:ext cx="3815715" cy="609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marR="5080" indent="-342900">
              <a:lnSpc>
                <a:spcPct val="76200"/>
              </a:lnSpc>
              <a:buFont typeface="Wingdings"/>
              <a:buChar char=""/>
              <a:tabLst>
                <a:tab pos="355600" algn="l"/>
                <a:tab pos="905510" algn="l"/>
                <a:tab pos="220599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esempio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>
                <a:latin typeface="Franklin Gothic Book"/>
                <a:cs typeface="Franklin Gothic Book"/>
              </a:rPr>
              <a:t>significativo,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 b="1">
                <a:latin typeface="Franklin Gothic Book"/>
                <a:cs typeface="Franklin Gothic Book"/>
              </a:rPr>
              <a:t>d</a:t>
            </a:r>
            <a:r>
              <a:rPr dirty="0" sz="2400" spc="-10" b="1">
                <a:latin typeface="Franklin Gothic Book"/>
                <a:cs typeface="Franklin Gothic Book"/>
              </a:rPr>
              <a:t>e</a:t>
            </a:r>
            <a:r>
              <a:rPr dirty="0" sz="2400" spc="-10" b="1">
                <a:latin typeface="Franklin Gothic Book"/>
                <a:cs typeface="Franklin Gothic Book"/>
              </a:rPr>
              <a:t>c</a:t>
            </a:r>
            <a:r>
              <a:rPr dirty="0" sz="2400" spc="-5" b="1">
                <a:latin typeface="Franklin Gothic Book"/>
                <a:cs typeface="Franklin Gothic Book"/>
              </a:rPr>
              <a:t>a</a:t>
            </a:r>
            <a:r>
              <a:rPr dirty="0" sz="2400" spc="-5" b="1">
                <a:latin typeface="Franklin Gothic Book"/>
                <a:cs typeface="Franklin Gothic Book"/>
              </a:rPr>
              <a:t>d</a:t>
            </a:r>
            <a:r>
              <a:rPr dirty="0" sz="2400" spc="-15" b="1">
                <a:latin typeface="Franklin Gothic Book"/>
                <a:cs typeface="Franklin Gothic Book"/>
              </a:rPr>
              <a:t>i</a:t>
            </a:r>
            <a:r>
              <a:rPr dirty="0" sz="2400" spc="-30" b="1">
                <a:latin typeface="Franklin Gothic Book"/>
                <a:cs typeface="Franklin Gothic Book"/>
              </a:rPr>
              <a:t>m</a:t>
            </a:r>
            <a:r>
              <a:rPr dirty="0" sz="2400" spc="-15" b="1">
                <a:latin typeface="Franklin Gothic Book"/>
                <a:cs typeface="Franklin Gothic Book"/>
              </a:rPr>
              <a:t>e</a:t>
            </a:r>
            <a:r>
              <a:rPr dirty="0" sz="2400" spc="-25" b="1">
                <a:latin typeface="Franklin Gothic Book"/>
                <a:cs typeface="Franklin Gothic Book"/>
              </a:rPr>
              <a:t>n</a:t>
            </a:r>
            <a:r>
              <a:rPr dirty="0" sz="2400" spc="-10" b="1">
                <a:latin typeface="Franklin Gothic Book"/>
                <a:cs typeface="Franklin Gothic Book"/>
              </a:rPr>
              <a:t>to</a:t>
            </a:r>
            <a:r>
              <a:rPr dirty="0" sz="2400" spc="-20" b="1">
                <a:latin typeface="Franklin Gothic Book"/>
                <a:cs typeface="Franklin Gothic Book"/>
              </a:rPr>
              <a:t> </a:t>
            </a:r>
            <a:r>
              <a:rPr dirty="0" sz="2400" b="1">
                <a:latin typeface="Franklin Gothic Book"/>
                <a:cs typeface="Franklin Gothic Book"/>
              </a:rPr>
              <a:t>r</a:t>
            </a:r>
            <a:r>
              <a:rPr dirty="0" sz="2400" spc="-5" b="1">
                <a:latin typeface="Franklin Gothic Book"/>
                <a:cs typeface="Franklin Gothic Book"/>
              </a:rPr>
              <a:t>a</a:t>
            </a:r>
            <a:r>
              <a:rPr dirty="0" sz="2400" spc="-5" b="1">
                <a:latin typeface="Franklin Gothic Book"/>
                <a:cs typeface="Franklin Gothic Book"/>
              </a:rPr>
              <a:t>d</a:t>
            </a:r>
            <a:r>
              <a:rPr dirty="0" sz="2400" spc="-15" b="1">
                <a:latin typeface="Franklin Gothic Book"/>
                <a:cs typeface="Franklin Gothic Book"/>
              </a:rPr>
              <a:t>io</a:t>
            </a:r>
            <a:r>
              <a:rPr dirty="0" sz="2400" spc="-5" b="1">
                <a:latin typeface="Franklin Gothic Book"/>
                <a:cs typeface="Franklin Gothic Book"/>
              </a:rPr>
              <a:t>t</a:t>
            </a:r>
            <a:r>
              <a:rPr dirty="0" sz="2400" spc="-10" b="1">
                <a:latin typeface="Franklin Gothic Book"/>
                <a:cs typeface="Franklin Gothic Book"/>
              </a:rPr>
              <a:t>tiv</a:t>
            </a:r>
            <a:r>
              <a:rPr dirty="0" sz="2400" spc="-5" b="1">
                <a:latin typeface="Franklin Gothic Book"/>
                <a:cs typeface="Franklin Gothic Book"/>
              </a:rPr>
              <a:t>o</a:t>
            </a:r>
            <a:r>
              <a:rPr dirty="0" sz="2400" b="1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92244" y="1429251"/>
            <a:ext cx="114490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46405" algn="l"/>
              </a:tabLst>
            </a:pPr>
            <a:r>
              <a:rPr dirty="0" sz="2400">
                <a:latin typeface="Franklin Gothic Book"/>
                <a:cs typeface="Franklin Gothic Book"/>
              </a:rPr>
              <a:t>di	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 spc="-35">
                <a:latin typeface="Franklin Gothic Book"/>
                <a:cs typeface="Franklin Gothic Book"/>
              </a:rPr>
              <a:t>g</a:t>
            </a:r>
            <a:r>
              <a:rPr dirty="0" sz="2400" spc="-20">
                <a:latin typeface="Franklin Gothic Book"/>
                <a:cs typeface="Franklin Gothic Book"/>
              </a:rPr>
              <a:t>ge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812028" y="1429251"/>
            <a:ext cx="113855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966469" algn="l"/>
              </a:tabLst>
            </a:pPr>
            <a:r>
              <a:rPr dirty="0" sz="2400">
                <a:latin typeface="Franklin Gothic Book"/>
                <a:cs typeface="Franklin Gothic Book"/>
              </a:rPr>
              <a:t>fisi</a:t>
            </a:r>
            <a:r>
              <a:rPr dirty="0" sz="2400" spc="-10">
                <a:latin typeface="Franklin Gothic Book"/>
                <a:cs typeface="Franklin Gothic Book"/>
              </a:rPr>
              <a:t>ca,</a:t>
            </a:r>
            <a:r>
              <a:rPr dirty="0" sz="2400" spc="-1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125969" y="1429251"/>
            <a:ext cx="140525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998219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ello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01802" y="2413271"/>
            <a:ext cx="8030845" cy="29921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Affin</a:t>
            </a:r>
            <a:r>
              <a:rPr dirty="0" sz="2400" spc="-3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hé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2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   </a:t>
            </a:r>
            <a:r>
              <a:rPr dirty="0" sz="2400" spc="-2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clei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2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inst</a:t>
            </a: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bil</a:t>
            </a:r>
            <a:r>
              <a:rPr dirty="0" sz="2400">
                <a:latin typeface="Franklin Gothic Book"/>
                <a:cs typeface="Franklin Gothic Book"/>
              </a:rPr>
              <a:t>i   </a:t>
            </a:r>
            <a:r>
              <a:rPr dirty="0" sz="2400" spc="-27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senti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2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   </a:t>
            </a:r>
            <a:r>
              <a:rPr dirty="0" sz="2400" spc="-29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2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campi</a:t>
            </a:r>
            <a:r>
              <a:rPr dirty="0" sz="2400" spc="-15">
                <a:latin typeface="Franklin Gothic Book"/>
                <a:cs typeface="Franklin Gothic Book"/>
              </a:rPr>
              <a:t>one</a:t>
            </a:r>
            <a:r>
              <a:rPr dirty="0" sz="2400" spc="-10">
                <a:latin typeface="Franklin Gothic Book"/>
                <a:cs typeface="Franklin Gothic Book"/>
              </a:rPr>
              <a:t> radioattivo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6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ano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6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tut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16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tra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0">
                <a:latin typeface="Franklin Gothic Book"/>
                <a:cs typeface="Franklin Gothic Book"/>
              </a:rPr>
              <a:t>fo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30">
                <a:latin typeface="Franklin Gothic Book"/>
                <a:cs typeface="Franklin Gothic Book"/>
              </a:rPr>
              <a:t>m</a:t>
            </a:r>
            <a:r>
              <a:rPr dirty="0" sz="2400" spc="-10">
                <a:latin typeface="Franklin Gothic Book"/>
                <a:cs typeface="Franklin Gothic Book"/>
              </a:rPr>
              <a:t>arsi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 </a:t>
            </a:r>
            <a:r>
              <a:rPr dirty="0" sz="2400" spc="-16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altri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più </a:t>
            </a:r>
            <a:r>
              <a:rPr dirty="0" sz="2400" spc="-1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abili </a:t>
            </a:r>
            <a:r>
              <a:rPr dirty="0" sz="2400" spc="-1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-10">
                <a:latin typeface="Franklin Gothic Book"/>
                <a:cs typeface="Franklin Gothic Book"/>
              </a:rPr>
              <a:t> 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cessario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certo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period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 spc="-30">
                <a:latin typeface="Franklin Gothic Book"/>
                <a:cs typeface="Franklin Gothic Book"/>
              </a:rPr>
              <a:t>m</a:t>
            </a:r>
            <a:r>
              <a:rPr dirty="0" sz="2400" spc="-20">
                <a:latin typeface="Franklin Gothic Book"/>
                <a:cs typeface="Franklin Gothic Book"/>
              </a:rPr>
              <a:t>p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Il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momento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esatto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in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avviene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dec</a:t>
            </a:r>
            <a:r>
              <a:rPr dirty="0" sz="2400" spc="-3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dim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nto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pu</a:t>
            </a:r>
            <a:r>
              <a:rPr dirty="0" sz="2400" spc="-15">
                <a:latin typeface="Franklin Gothic Book"/>
                <a:cs typeface="Franklin Gothic Book"/>
              </a:rPr>
              <a:t>ò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essere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previs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 spc="-10">
                <a:latin typeface="Franklin Gothic Book"/>
                <a:cs typeface="Franklin Gothic Book"/>
              </a:rPr>
              <a:t> 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ssuna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leg</a:t>
            </a:r>
            <a:r>
              <a:rPr dirty="0" sz="2400" spc="-25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fisi</a:t>
            </a:r>
            <a:r>
              <a:rPr dirty="0" sz="2400" spc="-10">
                <a:latin typeface="Franklin Gothic Book"/>
                <a:cs typeface="Franklin Gothic Book"/>
              </a:rPr>
              <a:t>ca,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omeno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tut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casual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2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635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2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29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pro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essi </a:t>
            </a:r>
            <a:r>
              <a:rPr dirty="0" sz="2400" spc="-2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2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</a:t>
            </a:r>
            <a:r>
              <a:rPr dirty="0" sz="2400" spc="-20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adimento, </a:t>
            </a:r>
            <a:r>
              <a:rPr dirty="0" sz="2400" spc="-29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però</a:t>
            </a:r>
            <a:r>
              <a:rPr dirty="0" sz="2400">
                <a:latin typeface="Franklin Gothic Book"/>
                <a:cs typeface="Franklin Gothic Book"/>
              </a:rPr>
              <a:t>, </a:t>
            </a:r>
            <a:r>
              <a:rPr dirty="0" sz="2400" spc="-2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evol</a:t>
            </a:r>
            <a:r>
              <a:rPr dirty="0" sz="2400" spc="-25">
                <a:latin typeface="Franklin Gothic Book"/>
                <a:cs typeface="Franklin Gothic Book"/>
              </a:rPr>
              <a:t>v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o </a:t>
            </a:r>
            <a:r>
              <a:rPr dirty="0" sz="2400" spc="-2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l </a:t>
            </a:r>
            <a:r>
              <a:rPr dirty="0" sz="2400" spc="-2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tempo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seco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do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3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esso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3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hema,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des</a:t>
            </a:r>
            <a:r>
              <a:rPr dirty="0" sz="2400" spc="-30">
                <a:latin typeface="Franklin Gothic Book"/>
                <a:cs typeface="Franklin Gothic Book"/>
              </a:rPr>
              <a:t>c</a:t>
            </a:r>
            <a:r>
              <a:rPr dirty="0" sz="2400" spc="-10">
                <a:latin typeface="Franklin Gothic Book"/>
                <a:cs typeface="Franklin Gothic Book"/>
              </a:rPr>
              <a:t>ritto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rva,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3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 andamento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espone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decre</a:t>
            </a:r>
            <a:r>
              <a:rPr dirty="0" sz="2400" spc="-3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ce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te,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det</a:t>
            </a:r>
            <a:r>
              <a:rPr dirty="0" sz="2400" spc="-2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 spc="-20" b="1" i="1">
                <a:latin typeface="Franklin Gothic Book"/>
                <a:cs typeface="Franklin Gothic Book"/>
              </a:rPr>
              <a:t>curv</a:t>
            </a:r>
            <a:r>
              <a:rPr dirty="0" sz="2400" spc="-15" b="1" i="1">
                <a:latin typeface="Franklin Gothic Book"/>
                <a:cs typeface="Franklin Gothic Book"/>
              </a:rPr>
              <a:t>a</a:t>
            </a:r>
            <a:r>
              <a:rPr dirty="0" sz="2400" b="1" i="1">
                <a:latin typeface="Franklin Gothic Book"/>
                <a:cs typeface="Franklin Gothic Book"/>
              </a:rPr>
              <a:t>  </a:t>
            </a:r>
            <a:r>
              <a:rPr dirty="0" sz="2400" spc="110" b="1" i="1">
                <a:latin typeface="Franklin Gothic Book"/>
                <a:cs typeface="Franklin Gothic Book"/>
              </a:rPr>
              <a:t> </a:t>
            </a:r>
            <a:r>
              <a:rPr dirty="0" sz="2400" spc="-20" b="1" i="1">
                <a:latin typeface="Franklin Gothic Book"/>
                <a:cs typeface="Franklin Gothic Book"/>
              </a:rPr>
              <a:t>di</a:t>
            </a:r>
            <a:r>
              <a:rPr dirty="0" sz="2400" spc="-20" b="1" i="1">
                <a:latin typeface="Franklin Gothic Book"/>
                <a:cs typeface="Franklin Gothic Book"/>
              </a:rPr>
              <a:t> </a:t>
            </a:r>
            <a:r>
              <a:rPr dirty="0" sz="2400" b="1" i="1">
                <a:latin typeface="Franklin Gothic Book"/>
                <a:cs typeface="Franklin Gothic Book"/>
              </a:rPr>
              <a:t>d</a:t>
            </a:r>
            <a:r>
              <a:rPr dirty="0" sz="2400" spc="-10" b="1" i="1">
                <a:latin typeface="Franklin Gothic Book"/>
                <a:cs typeface="Franklin Gothic Book"/>
              </a:rPr>
              <a:t>e</a:t>
            </a:r>
            <a:r>
              <a:rPr dirty="0" sz="2400" spc="-20" b="1" i="1">
                <a:latin typeface="Franklin Gothic Book"/>
                <a:cs typeface="Franklin Gothic Book"/>
              </a:rPr>
              <a:t>cad</a:t>
            </a:r>
            <a:r>
              <a:rPr dirty="0" sz="2400" spc="-5" b="1" i="1">
                <a:latin typeface="Franklin Gothic Book"/>
                <a:cs typeface="Franklin Gothic Book"/>
              </a:rPr>
              <a:t>i</a:t>
            </a:r>
            <a:r>
              <a:rPr dirty="0" sz="2400" spc="-15" b="1" i="1">
                <a:latin typeface="Franklin Gothic Book"/>
                <a:cs typeface="Franklin Gothic Book"/>
              </a:rPr>
              <a:t>mento</a:t>
            </a:r>
            <a:r>
              <a:rPr dirty="0" sz="2400" b="1" i="1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Cu</a:t>
            </a:r>
            <a:r>
              <a:rPr dirty="0" spc="45"/>
              <a:t>r</a:t>
            </a:r>
            <a:r>
              <a:rPr dirty="0" spc="-25"/>
              <a:t>v</a:t>
            </a:r>
            <a:r>
              <a:rPr dirty="0" spc="-15"/>
              <a:t>a</a:t>
            </a:r>
            <a:r>
              <a:rPr dirty="0"/>
              <a:t> </a:t>
            </a:r>
            <a:r>
              <a:rPr dirty="0" spc="-10"/>
              <a:t>di</a:t>
            </a:r>
            <a:r>
              <a:rPr dirty="0" spc="-15"/>
              <a:t> </a:t>
            </a:r>
            <a:r>
              <a:rPr dirty="0" spc="-15"/>
              <a:t>decadimen</a:t>
            </a:r>
            <a:r>
              <a:rPr dirty="0" spc="-70"/>
              <a:t>t</a:t>
            </a:r>
            <a:r>
              <a:rPr dirty="0" spc="-15"/>
              <a:t>o</a:t>
            </a:r>
          </a:p>
        </p:txBody>
      </p:sp>
      <p:sp>
        <p:nvSpPr>
          <p:cNvPr id="3" name="object 3"/>
          <p:cNvSpPr/>
          <p:nvPr/>
        </p:nvSpPr>
        <p:spPr>
          <a:xfrm>
            <a:off x="2662173" y="1700148"/>
            <a:ext cx="76200" cy="3859529"/>
          </a:xfrm>
          <a:custGeom>
            <a:avLst/>
            <a:gdLst/>
            <a:ahLst/>
            <a:cxnLst/>
            <a:rect l="l" t="t" r="r" b="b"/>
            <a:pathLst>
              <a:path w="76200" h="3859529">
                <a:moveTo>
                  <a:pt x="42925" y="63626"/>
                </a:moveTo>
                <a:lnTo>
                  <a:pt x="33400" y="63626"/>
                </a:lnTo>
                <a:lnTo>
                  <a:pt x="33400" y="3859276"/>
                </a:lnTo>
                <a:lnTo>
                  <a:pt x="42925" y="3859276"/>
                </a:lnTo>
                <a:lnTo>
                  <a:pt x="42925" y="63626"/>
                </a:lnTo>
                <a:close/>
              </a:path>
              <a:path w="76200" h="3859529">
                <a:moveTo>
                  <a:pt x="38100" y="0"/>
                </a:moveTo>
                <a:lnTo>
                  <a:pt x="0" y="76200"/>
                </a:lnTo>
                <a:lnTo>
                  <a:pt x="33400" y="76200"/>
                </a:lnTo>
                <a:lnTo>
                  <a:pt x="33400" y="63626"/>
                </a:lnTo>
                <a:lnTo>
                  <a:pt x="69913" y="63626"/>
                </a:lnTo>
                <a:lnTo>
                  <a:pt x="38100" y="0"/>
                </a:lnTo>
                <a:close/>
              </a:path>
              <a:path w="76200" h="3859529">
                <a:moveTo>
                  <a:pt x="69913" y="63626"/>
                </a:moveTo>
                <a:lnTo>
                  <a:pt x="42925" y="63626"/>
                </a:lnTo>
                <a:lnTo>
                  <a:pt x="42925" y="76200"/>
                </a:lnTo>
                <a:lnTo>
                  <a:pt x="76200" y="76200"/>
                </a:lnTo>
                <a:lnTo>
                  <a:pt x="69913" y="6362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484501" y="5161026"/>
            <a:ext cx="4751705" cy="76200"/>
          </a:xfrm>
          <a:custGeom>
            <a:avLst/>
            <a:gdLst/>
            <a:ahLst/>
            <a:cxnLst/>
            <a:rect l="l" t="t" r="r" b="b"/>
            <a:pathLst>
              <a:path w="4751705" h="76200">
                <a:moveTo>
                  <a:pt x="4675124" y="0"/>
                </a:moveTo>
                <a:lnTo>
                  <a:pt x="4675124" y="76200"/>
                </a:lnTo>
                <a:lnTo>
                  <a:pt x="4741926" y="42799"/>
                </a:lnTo>
                <a:lnTo>
                  <a:pt x="4687824" y="42799"/>
                </a:lnTo>
                <a:lnTo>
                  <a:pt x="4687824" y="33274"/>
                </a:lnTo>
                <a:lnTo>
                  <a:pt x="4741672" y="33274"/>
                </a:lnTo>
                <a:lnTo>
                  <a:pt x="4675124" y="0"/>
                </a:lnTo>
                <a:close/>
              </a:path>
              <a:path w="4751705" h="76200">
                <a:moveTo>
                  <a:pt x="4675124" y="33274"/>
                </a:moveTo>
                <a:lnTo>
                  <a:pt x="0" y="33274"/>
                </a:lnTo>
                <a:lnTo>
                  <a:pt x="0" y="42799"/>
                </a:lnTo>
                <a:lnTo>
                  <a:pt x="4675124" y="42799"/>
                </a:lnTo>
                <a:lnTo>
                  <a:pt x="4675124" y="33274"/>
                </a:lnTo>
                <a:close/>
              </a:path>
              <a:path w="4751705" h="76200">
                <a:moveTo>
                  <a:pt x="4741672" y="33274"/>
                </a:moveTo>
                <a:lnTo>
                  <a:pt x="4687824" y="33274"/>
                </a:lnTo>
                <a:lnTo>
                  <a:pt x="4687824" y="42799"/>
                </a:lnTo>
                <a:lnTo>
                  <a:pt x="4741926" y="42799"/>
                </a:lnTo>
                <a:lnTo>
                  <a:pt x="4751324" y="38100"/>
                </a:lnTo>
                <a:lnTo>
                  <a:pt x="4741672" y="3327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203575" y="2041525"/>
            <a:ext cx="3384550" cy="2395855"/>
          </a:xfrm>
          <a:custGeom>
            <a:avLst/>
            <a:gdLst/>
            <a:ahLst/>
            <a:cxnLst/>
            <a:rect l="l" t="t" r="r" b="b"/>
            <a:pathLst>
              <a:path w="3384550" h="2395854">
                <a:moveTo>
                  <a:pt x="0" y="0"/>
                </a:moveTo>
                <a:lnTo>
                  <a:pt x="9473" y="115739"/>
                </a:lnTo>
                <a:lnTo>
                  <a:pt x="19322" y="231199"/>
                </a:lnTo>
                <a:lnTo>
                  <a:pt x="29924" y="346100"/>
                </a:lnTo>
                <a:lnTo>
                  <a:pt x="41653" y="460162"/>
                </a:lnTo>
                <a:lnTo>
                  <a:pt x="54887" y="573107"/>
                </a:lnTo>
                <a:lnTo>
                  <a:pt x="70001" y="684654"/>
                </a:lnTo>
                <a:lnTo>
                  <a:pt x="87372" y="794525"/>
                </a:lnTo>
                <a:lnTo>
                  <a:pt x="107374" y="902439"/>
                </a:lnTo>
                <a:lnTo>
                  <a:pt x="130386" y="1008118"/>
                </a:lnTo>
                <a:lnTo>
                  <a:pt x="156781" y="1111281"/>
                </a:lnTo>
                <a:lnTo>
                  <a:pt x="186937" y="1211650"/>
                </a:lnTo>
                <a:lnTo>
                  <a:pt x="221229" y="1308945"/>
                </a:lnTo>
                <a:lnTo>
                  <a:pt x="260034" y="1402886"/>
                </a:lnTo>
                <a:lnTo>
                  <a:pt x="303728" y="1493194"/>
                </a:lnTo>
                <a:lnTo>
                  <a:pt x="352686" y="1579590"/>
                </a:lnTo>
                <a:lnTo>
                  <a:pt x="407285" y="1661793"/>
                </a:lnTo>
                <a:lnTo>
                  <a:pt x="467901" y="1739526"/>
                </a:lnTo>
                <a:lnTo>
                  <a:pt x="534910" y="1812507"/>
                </a:lnTo>
                <a:lnTo>
                  <a:pt x="608687" y="1880458"/>
                </a:lnTo>
                <a:lnTo>
                  <a:pt x="689610" y="1943100"/>
                </a:lnTo>
                <a:lnTo>
                  <a:pt x="785517" y="2000417"/>
                </a:lnTo>
                <a:lnTo>
                  <a:pt x="902152" y="2052766"/>
                </a:lnTo>
                <a:lnTo>
                  <a:pt x="1036741" y="2100366"/>
                </a:lnTo>
                <a:lnTo>
                  <a:pt x="1186511" y="2143437"/>
                </a:lnTo>
                <a:lnTo>
                  <a:pt x="1348688" y="2182199"/>
                </a:lnTo>
                <a:lnTo>
                  <a:pt x="1520500" y="2216870"/>
                </a:lnTo>
                <a:lnTo>
                  <a:pt x="1699173" y="2247669"/>
                </a:lnTo>
                <a:lnTo>
                  <a:pt x="1881934" y="2274817"/>
                </a:lnTo>
                <a:lnTo>
                  <a:pt x="2066011" y="2298533"/>
                </a:lnTo>
                <a:lnTo>
                  <a:pt x="2248630" y="2319035"/>
                </a:lnTo>
                <a:lnTo>
                  <a:pt x="2427018" y="2336544"/>
                </a:lnTo>
                <a:lnTo>
                  <a:pt x="2598401" y="2351279"/>
                </a:lnTo>
                <a:lnTo>
                  <a:pt x="2760008" y="2363458"/>
                </a:lnTo>
                <a:lnTo>
                  <a:pt x="2909064" y="2373302"/>
                </a:lnTo>
                <a:lnTo>
                  <a:pt x="3042796" y="2381029"/>
                </a:lnTo>
                <a:lnTo>
                  <a:pt x="3158433" y="2386860"/>
                </a:lnTo>
                <a:lnTo>
                  <a:pt x="3253199" y="2391013"/>
                </a:lnTo>
                <a:lnTo>
                  <a:pt x="3324323" y="2393708"/>
                </a:lnTo>
                <a:lnTo>
                  <a:pt x="3369031" y="2395164"/>
                </a:lnTo>
                <a:lnTo>
                  <a:pt x="3384550" y="2395601"/>
                </a:lnTo>
              </a:path>
            </a:pathLst>
          </a:custGeom>
          <a:ln w="1905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662301" y="2855485"/>
            <a:ext cx="69850" cy="67945"/>
          </a:xfrm>
          <a:custGeom>
            <a:avLst/>
            <a:gdLst/>
            <a:ahLst/>
            <a:cxnLst/>
            <a:rect l="l" t="t" r="r" b="b"/>
            <a:pathLst>
              <a:path w="69850" h="67944">
                <a:moveTo>
                  <a:pt x="22005" y="0"/>
                </a:moveTo>
                <a:lnTo>
                  <a:pt x="10541" y="7602"/>
                </a:lnTo>
                <a:lnTo>
                  <a:pt x="2825" y="18983"/>
                </a:lnTo>
                <a:lnTo>
                  <a:pt x="0" y="33002"/>
                </a:lnTo>
                <a:lnTo>
                  <a:pt x="616" y="39585"/>
                </a:lnTo>
                <a:lnTo>
                  <a:pt x="5232" y="51076"/>
                </a:lnTo>
                <a:lnTo>
                  <a:pt x="14166" y="60166"/>
                </a:lnTo>
                <a:lnTo>
                  <a:pt x="27187" y="65984"/>
                </a:lnTo>
                <a:lnTo>
                  <a:pt x="44062" y="67662"/>
                </a:lnTo>
                <a:lnTo>
                  <a:pt x="54858" y="62547"/>
                </a:lnTo>
                <a:lnTo>
                  <a:pt x="63270" y="53228"/>
                </a:lnTo>
                <a:lnTo>
                  <a:pt x="68482" y="39801"/>
                </a:lnTo>
                <a:lnTo>
                  <a:pt x="69676" y="22366"/>
                </a:lnTo>
                <a:lnTo>
                  <a:pt x="63966" y="12457"/>
                </a:lnTo>
                <a:lnTo>
                  <a:pt x="54163" y="4935"/>
                </a:lnTo>
                <a:lnTo>
                  <a:pt x="40199" y="538"/>
                </a:lnTo>
                <a:lnTo>
                  <a:pt x="2200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662301" y="2855485"/>
            <a:ext cx="69850" cy="67945"/>
          </a:xfrm>
          <a:custGeom>
            <a:avLst/>
            <a:gdLst/>
            <a:ahLst/>
            <a:cxnLst/>
            <a:rect l="l" t="t" r="r" b="b"/>
            <a:pathLst>
              <a:path w="69850" h="67944">
                <a:moveTo>
                  <a:pt x="0" y="33002"/>
                </a:moveTo>
                <a:lnTo>
                  <a:pt x="2825" y="18983"/>
                </a:lnTo>
                <a:lnTo>
                  <a:pt x="10541" y="7602"/>
                </a:lnTo>
                <a:lnTo>
                  <a:pt x="22005" y="0"/>
                </a:lnTo>
                <a:lnTo>
                  <a:pt x="40199" y="538"/>
                </a:lnTo>
                <a:lnTo>
                  <a:pt x="54163" y="4935"/>
                </a:lnTo>
                <a:lnTo>
                  <a:pt x="63966" y="12457"/>
                </a:lnTo>
                <a:lnTo>
                  <a:pt x="69676" y="22366"/>
                </a:lnTo>
                <a:lnTo>
                  <a:pt x="68482" y="39801"/>
                </a:lnTo>
                <a:lnTo>
                  <a:pt x="63270" y="53228"/>
                </a:lnTo>
                <a:lnTo>
                  <a:pt x="54858" y="62547"/>
                </a:lnTo>
                <a:lnTo>
                  <a:pt x="44062" y="67662"/>
                </a:lnTo>
                <a:lnTo>
                  <a:pt x="27187" y="65984"/>
                </a:lnTo>
                <a:lnTo>
                  <a:pt x="14166" y="60166"/>
                </a:lnTo>
                <a:lnTo>
                  <a:pt x="5232" y="51076"/>
                </a:lnTo>
                <a:lnTo>
                  <a:pt x="616" y="39585"/>
                </a:lnTo>
                <a:lnTo>
                  <a:pt x="0" y="33002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665476" y="4016387"/>
            <a:ext cx="73025" cy="73025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35470" y="0"/>
                </a:moveTo>
                <a:lnTo>
                  <a:pt x="21601" y="3138"/>
                </a:lnTo>
                <a:lnTo>
                  <a:pt x="10333" y="11026"/>
                </a:lnTo>
                <a:lnTo>
                  <a:pt x="2766" y="22542"/>
                </a:lnTo>
                <a:lnTo>
                  <a:pt x="0" y="36563"/>
                </a:lnTo>
                <a:lnTo>
                  <a:pt x="114" y="39470"/>
                </a:lnTo>
                <a:lnTo>
                  <a:pt x="3773" y="52605"/>
                </a:lnTo>
                <a:lnTo>
                  <a:pt x="11994" y="63248"/>
                </a:lnTo>
                <a:lnTo>
                  <a:pt x="23984" y="70365"/>
                </a:lnTo>
                <a:lnTo>
                  <a:pt x="38952" y="72927"/>
                </a:lnTo>
                <a:lnTo>
                  <a:pt x="52301" y="69365"/>
                </a:lnTo>
                <a:lnTo>
                  <a:pt x="63116" y="61209"/>
                </a:lnTo>
                <a:lnTo>
                  <a:pt x="70355" y="49352"/>
                </a:lnTo>
                <a:lnTo>
                  <a:pt x="72977" y="34689"/>
                </a:lnTo>
                <a:lnTo>
                  <a:pt x="69589" y="21115"/>
                </a:lnTo>
                <a:lnTo>
                  <a:pt x="61550" y="10093"/>
                </a:lnTo>
                <a:lnTo>
                  <a:pt x="49847" y="2697"/>
                </a:lnTo>
                <a:lnTo>
                  <a:pt x="3547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665476" y="4016387"/>
            <a:ext cx="73025" cy="73025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0" y="36563"/>
                </a:moveTo>
                <a:lnTo>
                  <a:pt x="2766" y="22542"/>
                </a:lnTo>
                <a:lnTo>
                  <a:pt x="10333" y="11026"/>
                </a:lnTo>
                <a:lnTo>
                  <a:pt x="21601" y="3138"/>
                </a:lnTo>
                <a:lnTo>
                  <a:pt x="35470" y="0"/>
                </a:lnTo>
                <a:lnTo>
                  <a:pt x="49847" y="2697"/>
                </a:lnTo>
                <a:lnTo>
                  <a:pt x="61550" y="10093"/>
                </a:lnTo>
                <a:lnTo>
                  <a:pt x="69589" y="21115"/>
                </a:lnTo>
                <a:lnTo>
                  <a:pt x="72977" y="34689"/>
                </a:lnTo>
                <a:lnTo>
                  <a:pt x="70355" y="49352"/>
                </a:lnTo>
                <a:lnTo>
                  <a:pt x="63116" y="61209"/>
                </a:lnTo>
                <a:lnTo>
                  <a:pt x="52301" y="69365"/>
                </a:lnTo>
                <a:lnTo>
                  <a:pt x="38952" y="72927"/>
                </a:lnTo>
                <a:lnTo>
                  <a:pt x="23984" y="70365"/>
                </a:lnTo>
                <a:lnTo>
                  <a:pt x="11994" y="63248"/>
                </a:lnTo>
                <a:lnTo>
                  <a:pt x="3773" y="52605"/>
                </a:lnTo>
                <a:lnTo>
                  <a:pt x="114" y="39470"/>
                </a:lnTo>
                <a:lnTo>
                  <a:pt x="0" y="36563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665476" y="4652900"/>
            <a:ext cx="73025" cy="71755"/>
          </a:xfrm>
          <a:custGeom>
            <a:avLst/>
            <a:gdLst/>
            <a:ahLst/>
            <a:cxnLst/>
            <a:rect l="l" t="t" r="r" b="b"/>
            <a:pathLst>
              <a:path w="73025" h="71754">
                <a:moveTo>
                  <a:pt x="36094" y="0"/>
                </a:moveTo>
                <a:lnTo>
                  <a:pt x="22005" y="2904"/>
                </a:lnTo>
                <a:lnTo>
                  <a:pt x="10536" y="10590"/>
                </a:lnTo>
                <a:lnTo>
                  <a:pt x="2823" y="21933"/>
                </a:lnTo>
                <a:lnTo>
                  <a:pt x="0" y="35812"/>
                </a:lnTo>
                <a:lnTo>
                  <a:pt x="15" y="36855"/>
                </a:lnTo>
                <a:lnTo>
                  <a:pt x="3173" y="50370"/>
                </a:lnTo>
                <a:lnTo>
                  <a:pt x="11132" y="61377"/>
                </a:lnTo>
                <a:lnTo>
                  <a:pt x="22883" y="68781"/>
                </a:lnTo>
                <a:lnTo>
                  <a:pt x="37419" y="71487"/>
                </a:lnTo>
                <a:lnTo>
                  <a:pt x="51312" y="68411"/>
                </a:lnTo>
                <a:lnTo>
                  <a:pt x="62625" y="60626"/>
                </a:lnTo>
                <a:lnTo>
                  <a:pt x="70234" y="49168"/>
                </a:lnTo>
                <a:lnTo>
                  <a:pt x="73017" y="35068"/>
                </a:lnTo>
                <a:lnTo>
                  <a:pt x="69930" y="21376"/>
                </a:lnTo>
                <a:lnTo>
                  <a:pt x="62012" y="10233"/>
                </a:lnTo>
                <a:lnTo>
                  <a:pt x="50366" y="2741"/>
                </a:lnTo>
                <a:lnTo>
                  <a:pt x="3609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665476" y="4652900"/>
            <a:ext cx="73025" cy="71755"/>
          </a:xfrm>
          <a:custGeom>
            <a:avLst/>
            <a:gdLst/>
            <a:ahLst/>
            <a:cxnLst/>
            <a:rect l="l" t="t" r="r" b="b"/>
            <a:pathLst>
              <a:path w="73025" h="71754">
                <a:moveTo>
                  <a:pt x="0" y="35812"/>
                </a:moveTo>
                <a:lnTo>
                  <a:pt x="2823" y="21933"/>
                </a:lnTo>
                <a:lnTo>
                  <a:pt x="10536" y="10590"/>
                </a:lnTo>
                <a:lnTo>
                  <a:pt x="22005" y="2904"/>
                </a:lnTo>
                <a:lnTo>
                  <a:pt x="36094" y="0"/>
                </a:lnTo>
                <a:lnTo>
                  <a:pt x="50366" y="2741"/>
                </a:lnTo>
                <a:lnTo>
                  <a:pt x="62012" y="10233"/>
                </a:lnTo>
                <a:lnTo>
                  <a:pt x="69930" y="21376"/>
                </a:lnTo>
                <a:lnTo>
                  <a:pt x="73017" y="35068"/>
                </a:lnTo>
                <a:lnTo>
                  <a:pt x="70234" y="49168"/>
                </a:lnTo>
                <a:lnTo>
                  <a:pt x="62625" y="60626"/>
                </a:lnTo>
                <a:lnTo>
                  <a:pt x="51312" y="68411"/>
                </a:lnTo>
                <a:lnTo>
                  <a:pt x="37419" y="71487"/>
                </a:lnTo>
                <a:lnTo>
                  <a:pt x="22883" y="68781"/>
                </a:lnTo>
                <a:lnTo>
                  <a:pt x="11132" y="61377"/>
                </a:lnTo>
                <a:lnTo>
                  <a:pt x="3173" y="50370"/>
                </a:lnTo>
                <a:lnTo>
                  <a:pt x="15" y="36855"/>
                </a:lnTo>
                <a:lnTo>
                  <a:pt x="0" y="35812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662301" y="3431702"/>
            <a:ext cx="69850" cy="67945"/>
          </a:xfrm>
          <a:custGeom>
            <a:avLst/>
            <a:gdLst/>
            <a:ahLst/>
            <a:cxnLst/>
            <a:rect l="l" t="t" r="r" b="b"/>
            <a:pathLst>
              <a:path w="69850" h="67945">
                <a:moveTo>
                  <a:pt x="22005" y="0"/>
                </a:moveTo>
                <a:lnTo>
                  <a:pt x="10541" y="7632"/>
                </a:lnTo>
                <a:lnTo>
                  <a:pt x="2825" y="19020"/>
                </a:lnTo>
                <a:lnTo>
                  <a:pt x="0" y="32984"/>
                </a:lnTo>
                <a:lnTo>
                  <a:pt x="612" y="39579"/>
                </a:lnTo>
                <a:lnTo>
                  <a:pt x="5221" y="51102"/>
                </a:lnTo>
                <a:lnTo>
                  <a:pt x="14152" y="60185"/>
                </a:lnTo>
                <a:lnTo>
                  <a:pt x="27169" y="65986"/>
                </a:lnTo>
                <a:lnTo>
                  <a:pt x="44039" y="67658"/>
                </a:lnTo>
                <a:lnTo>
                  <a:pt x="54843" y="62574"/>
                </a:lnTo>
                <a:lnTo>
                  <a:pt x="63263" y="53283"/>
                </a:lnTo>
                <a:lnTo>
                  <a:pt x="68479" y="39861"/>
                </a:lnTo>
                <a:lnTo>
                  <a:pt x="69673" y="22389"/>
                </a:lnTo>
                <a:lnTo>
                  <a:pt x="63962" y="12491"/>
                </a:lnTo>
                <a:lnTo>
                  <a:pt x="54159" y="4957"/>
                </a:lnTo>
                <a:lnTo>
                  <a:pt x="40196" y="542"/>
                </a:lnTo>
                <a:lnTo>
                  <a:pt x="2200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662301" y="3431702"/>
            <a:ext cx="69850" cy="67945"/>
          </a:xfrm>
          <a:custGeom>
            <a:avLst/>
            <a:gdLst/>
            <a:ahLst/>
            <a:cxnLst/>
            <a:rect l="l" t="t" r="r" b="b"/>
            <a:pathLst>
              <a:path w="69850" h="67945">
                <a:moveTo>
                  <a:pt x="0" y="32984"/>
                </a:moveTo>
                <a:lnTo>
                  <a:pt x="2825" y="19020"/>
                </a:lnTo>
                <a:lnTo>
                  <a:pt x="10541" y="7632"/>
                </a:lnTo>
                <a:lnTo>
                  <a:pt x="22005" y="0"/>
                </a:lnTo>
                <a:lnTo>
                  <a:pt x="40196" y="542"/>
                </a:lnTo>
                <a:lnTo>
                  <a:pt x="54159" y="4957"/>
                </a:lnTo>
                <a:lnTo>
                  <a:pt x="63962" y="12491"/>
                </a:lnTo>
                <a:lnTo>
                  <a:pt x="69673" y="22389"/>
                </a:lnTo>
                <a:lnTo>
                  <a:pt x="68479" y="39861"/>
                </a:lnTo>
                <a:lnTo>
                  <a:pt x="63263" y="53283"/>
                </a:lnTo>
                <a:lnTo>
                  <a:pt x="54843" y="62574"/>
                </a:lnTo>
                <a:lnTo>
                  <a:pt x="44039" y="67658"/>
                </a:lnTo>
                <a:lnTo>
                  <a:pt x="27169" y="65986"/>
                </a:lnTo>
                <a:lnTo>
                  <a:pt x="14152" y="60185"/>
                </a:lnTo>
                <a:lnTo>
                  <a:pt x="5221" y="51102"/>
                </a:lnTo>
                <a:lnTo>
                  <a:pt x="612" y="39579"/>
                </a:lnTo>
                <a:lnTo>
                  <a:pt x="0" y="3298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1914270" y="2793278"/>
            <a:ext cx="651510" cy="1981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164465">
              <a:lnSpc>
                <a:spcPct val="100000"/>
              </a:lnSpc>
            </a:pPr>
            <a:r>
              <a:rPr dirty="0" sz="1400">
                <a:latin typeface="Arial"/>
                <a:cs typeface="Arial"/>
              </a:rPr>
              <a:t>1</a:t>
            </a:r>
            <a:r>
              <a:rPr dirty="0" sz="1400" spc="-1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kg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 algn="ctr" marR="35560">
              <a:lnSpc>
                <a:spcPct val="100000"/>
              </a:lnSpc>
              <a:spcBef>
                <a:spcPts val="910"/>
              </a:spcBef>
            </a:pPr>
            <a:r>
              <a:rPr dirty="0" sz="1400">
                <a:latin typeface="Arial"/>
                <a:cs typeface="Arial"/>
              </a:rPr>
              <a:t>0,75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kg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9"/>
              </a:spcBef>
            </a:pPr>
            <a:endParaRPr sz="1700">
              <a:latin typeface="Times New Roman"/>
              <a:cs typeface="Times New Roman"/>
            </a:endParaRPr>
          </a:p>
          <a:p>
            <a:pPr algn="ctr" marL="3810">
              <a:lnSpc>
                <a:spcPct val="100000"/>
              </a:lnSpc>
            </a:pPr>
            <a:r>
              <a:rPr dirty="0" sz="1400">
                <a:latin typeface="Arial"/>
                <a:cs typeface="Arial"/>
              </a:rPr>
              <a:t>0,5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kg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 algn="ctr" marL="42545">
              <a:lnSpc>
                <a:spcPct val="100000"/>
              </a:lnSpc>
              <a:spcBef>
                <a:spcPts val="1235"/>
              </a:spcBef>
            </a:pPr>
            <a:r>
              <a:rPr dirty="0" sz="1400">
                <a:latin typeface="Arial"/>
                <a:cs typeface="Arial"/>
              </a:rPr>
              <a:t>0</a:t>
            </a:r>
            <a:r>
              <a:rPr dirty="0" sz="1400" spc="5">
                <a:latin typeface="Arial"/>
                <a:cs typeface="Arial"/>
              </a:rPr>
              <a:t>,</a:t>
            </a:r>
            <a:r>
              <a:rPr dirty="0" sz="1400">
                <a:latin typeface="Arial"/>
                <a:cs typeface="Arial"/>
              </a:rPr>
              <a:t>25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 spc="5">
                <a:latin typeface="Arial"/>
                <a:cs typeface="Arial"/>
              </a:rPr>
              <a:t>k</a:t>
            </a:r>
            <a:r>
              <a:rPr dirty="0" sz="1400">
                <a:latin typeface="Arial"/>
                <a:cs typeface="Arial"/>
              </a:rPr>
              <a:t>g</a:t>
            </a:r>
            <a:endParaRPr sz="14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276600" y="5160456"/>
            <a:ext cx="69850" cy="67945"/>
          </a:xfrm>
          <a:custGeom>
            <a:avLst/>
            <a:gdLst/>
            <a:ahLst/>
            <a:cxnLst/>
            <a:rect l="l" t="t" r="r" b="b"/>
            <a:pathLst>
              <a:path w="69850" h="67945">
                <a:moveTo>
                  <a:pt x="21989" y="0"/>
                </a:moveTo>
                <a:lnTo>
                  <a:pt x="10554" y="7652"/>
                </a:lnTo>
                <a:lnTo>
                  <a:pt x="2833" y="19065"/>
                </a:lnTo>
                <a:lnTo>
                  <a:pt x="0" y="33081"/>
                </a:lnTo>
                <a:lnTo>
                  <a:pt x="657" y="39848"/>
                </a:lnTo>
                <a:lnTo>
                  <a:pt x="5346" y="51270"/>
                </a:lnTo>
                <a:lnTo>
                  <a:pt x="14342" y="60293"/>
                </a:lnTo>
                <a:lnTo>
                  <a:pt x="27406" y="66054"/>
                </a:lnTo>
                <a:lnTo>
                  <a:pt x="44299" y="67692"/>
                </a:lnTo>
                <a:lnTo>
                  <a:pt x="55067" y="62531"/>
                </a:lnTo>
                <a:lnTo>
                  <a:pt x="63433" y="53184"/>
                </a:lnTo>
                <a:lnTo>
                  <a:pt x="68595" y="39738"/>
                </a:lnTo>
                <a:lnTo>
                  <a:pt x="69750" y="22281"/>
                </a:lnTo>
                <a:lnTo>
                  <a:pt x="64002" y="12402"/>
                </a:lnTo>
                <a:lnTo>
                  <a:pt x="54176" y="4901"/>
                </a:lnTo>
                <a:lnTo>
                  <a:pt x="40197" y="519"/>
                </a:lnTo>
                <a:lnTo>
                  <a:pt x="2198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276600" y="5160456"/>
            <a:ext cx="69850" cy="67945"/>
          </a:xfrm>
          <a:custGeom>
            <a:avLst/>
            <a:gdLst/>
            <a:ahLst/>
            <a:cxnLst/>
            <a:rect l="l" t="t" r="r" b="b"/>
            <a:pathLst>
              <a:path w="69850" h="67945">
                <a:moveTo>
                  <a:pt x="0" y="33081"/>
                </a:moveTo>
                <a:lnTo>
                  <a:pt x="2833" y="19065"/>
                </a:lnTo>
                <a:lnTo>
                  <a:pt x="10554" y="7652"/>
                </a:lnTo>
                <a:lnTo>
                  <a:pt x="21989" y="0"/>
                </a:lnTo>
                <a:lnTo>
                  <a:pt x="40197" y="519"/>
                </a:lnTo>
                <a:lnTo>
                  <a:pt x="54176" y="4901"/>
                </a:lnTo>
                <a:lnTo>
                  <a:pt x="64002" y="12402"/>
                </a:lnTo>
                <a:lnTo>
                  <a:pt x="69750" y="22281"/>
                </a:lnTo>
                <a:lnTo>
                  <a:pt x="68595" y="39738"/>
                </a:lnTo>
                <a:lnTo>
                  <a:pt x="63433" y="53184"/>
                </a:lnTo>
                <a:lnTo>
                  <a:pt x="55067" y="62531"/>
                </a:lnTo>
                <a:lnTo>
                  <a:pt x="44299" y="67692"/>
                </a:lnTo>
                <a:lnTo>
                  <a:pt x="27406" y="66054"/>
                </a:lnTo>
                <a:lnTo>
                  <a:pt x="14342" y="60293"/>
                </a:lnTo>
                <a:lnTo>
                  <a:pt x="5346" y="51270"/>
                </a:lnTo>
                <a:lnTo>
                  <a:pt x="657" y="39848"/>
                </a:lnTo>
                <a:lnTo>
                  <a:pt x="0" y="33081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924300" y="5160456"/>
            <a:ext cx="69850" cy="67945"/>
          </a:xfrm>
          <a:custGeom>
            <a:avLst/>
            <a:gdLst/>
            <a:ahLst/>
            <a:cxnLst/>
            <a:rect l="l" t="t" r="r" b="b"/>
            <a:pathLst>
              <a:path w="69850" h="67945">
                <a:moveTo>
                  <a:pt x="21989" y="0"/>
                </a:moveTo>
                <a:lnTo>
                  <a:pt x="10554" y="7652"/>
                </a:lnTo>
                <a:lnTo>
                  <a:pt x="2833" y="19065"/>
                </a:lnTo>
                <a:lnTo>
                  <a:pt x="0" y="33081"/>
                </a:lnTo>
                <a:lnTo>
                  <a:pt x="657" y="39848"/>
                </a:lnTo>
                <a:lnTo>
                  <a:pt x="5346" y="51270"/>
                </a:lnTo>
                <a:lnTo>
                  <a:pt x="14342" y="60293"/>
                </a:lnTo>
                <a:lnTo>
                  <a:pt x="27406" y="66054"/>
                </a:lnTo>
                <a:lnTo>
                  <a:pt x="44299" y="67692"/>
                </a:lnTo>
                <a:lnTo>
                  <a:pt x="55067" y="62531"/>
                </a:lnTo>
                <a:lnTo>
                  <a:pt x="63433" y="53184"/>
                </a:lnTo>
                <a:lnTo>
                  <a:pt x="68595" y="39738"/>
                </a:lnTo>
                <a:lnTo>
                  <a:pt x="69750" y="22281"/>
                </a:lnTo>
                <a:lnTo>
                  <a:pt x="64002" y="12402"/>
                </a:lnTo>
                <a:lnTo>
                  <a:pt x="54176" y="4901"/>
                </a:lnTo>
                <a:lnTo>
                  <a:pt x="40197" y="519"/>
                </a:lnTo>
                <a:lnTo>
                  <a:pt x="2198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924300" y="5160456"/>
            <a:ext cx="69850" cy="67945"/>
          </a:xfrm>
          <a:custGeom>
            <a:avLst/>
            <a:gdLst/>
            <a:ahLst/>
            <a:cxnLst/>
            <a:rect l="l" t="t" r="r" b="b"/>
            <a:pathLst>
              <a:path w="69850" h="67945">
                <a:moveTo>
                  <a:pt x="0" y="33081"/>
                </a:moveTo>
                <a:lnTo>
                  <a:pt x="2833" y="19065"/>
                </a:lnTo>
                <a:lnTo>
                  <a:pt x="10554" y="7652"/>
                </a:lnTo>
                <a:lnTo>
                  <a:pt x="21989" y="0"/>
                </a:lnTo>
                <a:lnTo>
                  <a:pt x="40197" y="519"/>
                </a:lnTo>
                <a:lnTo>
                  <a:pt x="54176" y="4901"/>
                </a:lnTo>
                <a:lnTo>
                  <a:pt x="64002" y="12402"/>
                </a:lnTo>
                <a:lnTo>
                  <a:pt x="69750" y="22281"/>
                </a:lnTo>
                <a:lnTo>
                  <a:pt x="68595" y="39738"/>
                </a:lnTo>
                <a:lnTo>
                  <a:pt x="63433" y="53184"/>
                </a:lnTo>
                <a:lnTo>
                  <a:pt x="55067" y="62531"/>
                </a:lnTo>
                <a:lnTo>
                  <a:pt x="44299" y="67692"/>
                </a:lnTo>
                <a:lnTo>
                  <a:pt x="27406" y="66054"/>
                </a:lnTo>
                <a:lnTo>
                  <a:pt x="14342" y="60293"/>
                </a:lnTo>
                <a:lnTo>
                  <a:pt x="5346" y="51270"/>
                </a:lnTo>
                <a:lnTo>
                  <a:pt x="657" y="39848"/>
                </a:lnTo>
                <a:lnTo>
                  <a:pt x="0" y="33081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4572000" y="5157726"/>
            <a:ext cx="73025" cy="71755"/>
          </a:xfrm>
          <a:custGeom>
            <a:avLst/>
            <a:gdLst/>
            <a:ahLst/>
            <a:cxnLst/>
            <a:rect l="l" t="t" r="r" b="b"/>
            <a:pathLst>
              <a:path w="73025" h="71754">
                <a:moveTo>
                  <a:pt x="36114" y="0"/>
                </a:moveTo>
                <a:lnTo>
                  <a:pt x="22042" y="2932"/>
                </a:lnTo>
                <a:lnTo>
                  <a:pt x="10564" y="10623"/>
                </a:lnTo>
                <a:lnTo>
                  <a:pt x="2833" y="21955"/>
                </a:lnTo>
                <a:lnTo>
                  <a:pt x="0" y="35811"/>
                </a:lnTo>
                <a:lnTo>
                  <a:pt x="15" y="36856"/>
                </a:lnTo>
                <a:lnTo>
                  <a:pt x="3193" y="50370"/>
                </a:lnTo>
                <a:lnTo>
                  <a:pt x="11182" y="61377"/>
                </a:lnTo>
                <a:lnTo>
                  <a:pt x="22939" y="68781"/>
                </a:lnTo>
                <a:lnTo>
                  <a:pt x="37424" y="71488"/>
                </a:lnTo>
                <a:lnTo>
                  <a:pt x="51288" y="68443"/>
                </a:lnTo>
                <a:lnTo>
                  <a:pt x="62602" y="60666"/>
                </a:lnTo>
                <a:lnTo>
                  <a:pt x="70226" y="49199"/>
                </a:lnTo>
                <a:lnTo>
                  <a:pt x="73017" y="35083"/>
                </a:lnTo>
                <a:lnTo>
                  <a:pt x="69935" y="21385"/>
                </a:lnTo>
                <a:lnTo>
                  <a:pt x="62021" y="10237"/>
                </a:lnTo>
                <a:lnTo>
                  <a:pt x="50378" y="2741"/>
                </a:lnTo>
                <a:lnTo>
                  <a:pt x="3611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4572000" y="5157726"/>
            <a:ext cx="73025" cy="71755"/>
          </a:xfrm>
          <a:custGeom>
            <a:avLst/>
            <a:gdLst/>
            <a:ahLst/>
            <a:cxnLst/>
            <a:rect l="l" t="t" r="r" b="b"/>
            <a:pathLst>
              <a:path w="73025" h="71754">
                <a:moveTo>
                  <a:pt x="0" y="35811"/>
                </a:moveTo>
                <a:lnTo>
                  <a:pt x="2833" y="21955"/>
                </a:lnTo>
                <a:lnTo>
                  <a:pt x="10564" y="10623"/>
                </a:lnTo>
                <a:lnTo>
                  <a:pt x="22042" y="2932"/>
                </a:lnTo>
                <a:lnTo>
                  <a:pt x="36114" y="0"/>
                </a:lnTo>
                <a:lnTo>
                  <a:pt x="50378" y="2741"/>
                </a:lnTo>
                <a:lnTo>
                  <a:pt x="62021" y="10237"/>
                </a:lnTo>
                <a:lnTo>
                  <a:pt x="69935" y="21385"/>
                </a:lnTo>
                <a:lnTo>
                  <a:pt x="73017" y="35083"/>
                </a:lnTo>
                <a:lnTo>
                  <a:pt x="70226" y="49199"/>
                </a:lnTo>
                <a:lnTo>
                  <a:pt x="62602" y="60666"/>
                </a:lnTo>
                <a:lnTo>
                  <a:pt x="51288" y="68443"/>
                </a:lnTo>
                <a:lnTo>
                  <a:pt x="37424" y="71488"/>
                </a:lnTo>
                <a:lnTo>
                  <a:pt x="22939" y="68781"/>
                </a:lnTo>
                <a:lnTo>
                  <a:pt x="11182" y="61377"/>
                </a:lnTo>
                <a:lnTo>
                  <a:pt x="3193" y="50370"/>
                </a:lnTo>
                <a:lnTo>
                  <a:pt x="15" y="36856"/>
                </a:lnTo>
                <a:lnTo>
                  <a:pt x="0" y="35811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5219700" y="5157726"/>
            <a:ext cx="73025" cy="71755"/>
          </a:xfrm>
          <a:custGeom>
            <a:avLst/>
            <a:gdLst/>
            <a:ahLst/>
            <a:cxnLst/>
            <a:rect l="l" t="t" r="r" b="b"/>
            <a:pathLst>
              <a:path w="73025" h="71754">
                <a:moveTo>
                  <a:pt x="36114" y="0"/>
                </a:moveTo>
                <a:lnTo>
                  <a:pt x="22042" y="2932"/>
                </a:lnTo>
                <a:lnTo>
                  <a:pt x="10564" y="10623"/>
                </a:lnTo>
                <a:lnTo>
                  <a:pt x="2833" y="21955"/>
                </a:lnTo>
                <a:lnTo>
                  <a:pt x="0" y="35811"/>
                </a:lnTo>
                <a:lnTo>
                  <a:pt x="15" y="36856"/>
                </a:lnTo>
                <a:lnTo>
                  <a:pt x="3193" y="50370"/>
                </a:lnTo>
                <a:lnTo>
                  <a:pt x="11182" y="61377"/>
                </a:lnTo>
                <a:lnTo>
                  <a:pt x="22939" y="68781"/>
                </a:lnTo>
                <a:lnTo>
                  <a:pt x="37424" y="71488"/>
                </a:lnTo>
                <a:lnTo>
                  <a:pt x="51288" y="68443"/>
                </a:lnTo>
                <a:lnTo>
                  <a:pt x="62602" y="60666"/>
                </a:lnTo>
                <a:lnTo>
                  <a:pt x="70226" y="49199"/>
                </a:lnTo>
                <a:lnTo>
                  <a:pt x="73017" y="35083"/>
                </a:lnTo>
                <a:lnTo>
                  <a:pt x="69935" y="21385"/>
                </a:lnTo>
                <a:lnTo>
                  <a:pt x="62021" y="10237"/>
                </a:lnTo>
                <a:lnTo>
                  <a:pt x="50378" y="2741"/>
                </a:lnTo>
                <a:lnTo>
                  <a:pt x="3611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5219700" y="5157726"/>
            <a:ext cx="73025" cy="71755"/>
          </a:xfrm>
          <a:custGeom>
            <a:avLst/>
            <a:gdLst/>
            <a:ahLst/>
            <a:cxnLst/>
            <a:rect l="l" t="t" r="r" b="b"/>
            <a:pathLst>
              <a:path w="73025" h="71754">
                <a:moveTo>
                  <a:pt x="0" y="35811"/>
                </a:moveTo>
                <a:lnTo>
                  <a:pt x="2833" y="21955"/>
                </a:lnTo>
                <a:lnTo>
                  <a:pt x="10564" y="10623"/>
                </a:lnTo>
                <a:lnTo>
                  <a:pt x="22042" y="2932"/>
                </a:lnTo>
                <a:lnTo>
                  <a:pt x="36114" y="0"/>
                </a:lnTo>
                <a:lnTo>
                  <a:pt x="50378" y="2741"/>
                </a:lnTo>
                <a:lnTo>
                  <a:pt x="62021" y="10237"/>
                </a:lnTo>
                <a:lnTo>
                  <a:pt x="69935" y="21385"/>
                </a:lnTo>
                <a:lnTo>
                  <a:pt x="73017" y="35083"/>
                </a:lnTo>
                <a:lnTo>
                  <a:pt x="70226" y="49199"/>
                </a:lnTo>
                <a:lnTo>
                  <a:pt x="62602" y="60666"/>
                </a:lnTo>
                <a:lnTo>
                  <a:pt x="51288" y="68443"/>
                </a:lnTo>
                <a:lnTo>
                  <a:pt x="37424" y="71488"/>
                </a:lnTo>
                <a:lnTo>
                  <a:pt x="22939" y="68781"/>
                </a:lnTo>
                <a:lnTo>
                  <a:pt x="11182" y="61377"/>
                </a:lnTo>
                <a:lnTo>
                  <a:pt x="3193" y="50370"/>
                </a:lnTo>
                <a:lnTo>
                  <a:pt x="15" y="36856"/>
                </a:lnTo>
                <a:lnTo>
                  <a:pt x="0" y="35811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5869051" y="5160456"/>
            <a:ext cx="69850" cy="67945"/>
          </a:xfrm>
          <a:custGeom>
            <a:avLst/>
            <a:gdLst/>
            <a:ahLst/>
            <a:cxnLst/>
            <a:rect l="l" t="t" r="r" b="b"/>
            <a:pathLst>
              <a:path w="69850" h="67945">
                <a:moveTo>
                  <a:pt x="21936" y="0"/>
                </a:moveTo>
                <a:lnTo>
                  <a:pt x="10506" y="7652"/>
                </a:lnTo>
                <a:lnTo>
                  <a:pt x="2815" y="19065"/>
                </a:lnTo>
                <a:lnTo>
                  <a:pt x="0" y="33081"/>
                </a:lnTo>
                <a:lnTo>
                  <a:pt x="631" y="39741"/>
                </a:lnTo>
                <a:lnTo>
                  <a:pt x="5267" y="51203"/>
                </a:lnTo>
                <a:lnTo>
                  <a:pt x="14216" y="60264"/>
                </a:lnTo>
                <a:lnTo>
                  <a:pt x="27255" y="66058"/>
                </a:lnTo>
                <a:lnTo>
                  <a:pt x="44157" y="67717"/>
                </a:lnTo>
                <a:lnTo>
                  <a:pt x="54915" y="62577"/>
                </a:lnTo>
                <a:lnTo>
                  <a:pt x="63291" y="53237"/>
                </a:lnTo>
                <a:lnTo>
                  <a:pt x="68469" y="39789"/>
                </a:lnTo>
                <a:lnTo>
                  <a:pt x="69637" y="22322"/>
                </a:lnTo>
                <a:lnTo>
                  <a:pt x="63901" y="12427"/>
                </a:lnTo>
                <a:lnTo>
                  <a:pt x="54087" y="4912"/>
                </a:lnTo>
                <a:lnTo>
                  <a:pt x="40122" y="521"/>
                </a:lnTo>
                <a:lnTo>
                  <a:pt x="219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5869051" y="5160456"/>
            <a:ext cx="69850" cy="67945"/>
          </a:xfrm>
          <a:custGeom>
            <a:avLst/>
            <a:gdLst/>
            <a:ahLst/>
            <a:cxnLst/>
            <a:rect l="l" t="t" r="r" b="b"/>
            <a:pathLst>
              <a:path w="69850" h="67945">
                <a:moveTo>
                  <a:pt x="0" y="33081"/>
                </a:moveTo>
                <a:lnTo>
                  <a:pt x="2815" y="19065"/>
                </a:lnTo>
                <a:lnTo>
                  <a:pt x="10506" y="7652"/>
                </a:lnTo>
                <a:lnTo>
                  <a:pt x="21936" y="0"/>
                </a:lnTo>
                <a:lnTo>
                  <a:pt x="40122" y="521"/>
                </a:lnTo>
                <a:lnTo>
                  <a:pt x="54087" y="4912"/>
                </a:lnTo>
                <a:lnTo>
                  <a:pt x="63901" y="12427"/>
                </a:lnTo>
                <a:lnTo>
                  <a:pt x="69637" y="22322"/>
                </a:lnTo>
                <a:lnTo>
                  <a:pt x="68469" y="39789"/>
                </a:lnTo>
                <a:lnTo>
                  <a:pt x="63291" y="53237"/>
                </a:lnTo>
                <a:lnTo>
                  <a:pt x="54915" y="62577"/>
                </a:lnTo>
                <a:lnTo>
                  <a:pt x="44157" y="67717"/>
                </a:lnTo>
                <a:lnTo>
                  <a:pt x="27255" y="66058"/>
                </a:lnTo>
                <a:lnTo>
                  <a:pt x="14216" y="60264"/>
                </a:lnTo>
                <a:lnTo>
                  <a:pt x="5267" y="51203"/>
                </a:lnTo>
                <a:lnTo>
                  <a:pt x="631" y="39741"/>
                </a:lnTo>
                <a:lnTo>
                  <a:pt x="0" y="33081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3260597" y="5254195"/>
            <a:ext cx="110489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698875" y="5271849"/>
            <a:ext cx="39179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5">
                <a:latin typeface="Arial"/>
                <a:cs typeface="Arial"/>
              </a:rPr>
              <a:t>T</a:t>
            </a:r>
            <a:r>
              <a:rPr dirty="0" sz="1200">
                <a:latin typeface="Arial"/>
                <a:cs typeface="Arial"/>
              </a:rPr>
              <a:t>*1/2</a:t>
            </a:r>
            <a:endParaRPr sz="12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292600" y="5276420"/>
            <a:ext cx="53657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>
                <a:latin typeface="Arial"/>
                <a:cs typeface="Arial"/>
              </a:rPr>
              <a:t>2*</a:t>
            </a:r>
            <a:r>
              <a:rPr dirty="0" sz="1200" spc="10">
                <a:latin typeface="Arial"/>
                <a:cs typeface="Arial"/>
              </a:rPr>
              <a:t>T</a:t>
            </a:r>
            <a:r>
              <a:rPr dirty="0" sz="1200">
                <a:latin typeface="Arial"/>
                <a:cs typeface="Arial"/>
              </a:rPr>
              <a:t>*1/2</a:t>
            </a:r>
            <a:endParaRPr sz="12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922901" y="5267023"/>
            <a:ext cx="119570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71195" algn="l"/>
              </a:tabLst>
            </a:pPr>
            <a:r>
              <a:rPr dirty="0" sz="1200">
                <a:latin typeface="Arial"/>
                <a:cs typeface="Arial"/>
              </a:rPr>
              <a:t>3*</a:t>
            </a:r>
            <a:r>
              <a:rPr dirty="0" sz="1200" spc="10">
                <a:latin typeface="Arial"/>
                <a:cs typeface="Arial"/>
              </a:rPr>
              <a:t>T</a:t>
            </a:r>
            <a:r>
              <a:rPr dirty="0" sz="1200">
                <a:latin typeface="Arial"/>
                <a:cs typeface="Arial"/>
              </a:rPr>
              <a:t>*1/2	4*</a:t>
            </a:r>
            <a:r>
              <a:rPr dirty="0" sz="1200" spc="10">
                <a:latin typeface="Arial"/>
                <a:cs typeface="Arial"/>
              </a:rPr>
              <a:t>T</a:t>
            </a:r>
            <a:r>
              <a:rPr dirty="0" sz="1200">
                <a:latin typeface="Arial"/>
                <a:cs typeface="Arial"/>
              </a:rPr>
              <a:t>*1/2</a:t>
            </a:r>
            <a:endParaRPr sz="12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243954" y="5270070"/>
            <a:ext cx="53657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>
                <a:latin typeface="Arial"/>
                <a:cs typeface="Arial"/>
              </a:rPr>
              <a:t>5*</a:t>
            </a:r>
            <a:r>
              <a:rPr dirty="0" sz="1200" spc="10">
                <a:latin typeface="Arial"/>
                <a:cs typeface="Arial"/>
              </a:rPr>
              <a:t>T</a:t>
            </a:r>
            <a:r>
              <a:rPr dirty="0" sz="1200">
                <a:latin typeface="Arial"/>
                <a:cs typeface="Arial"/>
              </a:rPr>
              <a:t>*1/2</a:t>
            </a:r>
            <a:endParaRPr sz="1200">
              <a:latin typeface="Arial"/>
              <a:cs typeface="Arial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6516751" y="5160456"/>
            <a:ext cx="69850" cy="67945"/>
          </a:xfrm>
          <a:custGeom>
            <a:avLst/>
            <a:gdLst/>
            <a:ahLst/>
            <a:cxnLst/>
            <a:rect l="l" t="t" r="r" b="b"/>
            <a:pathLst>
              <a:path w="69850" h="67945">
                <a:moveTo>
                  <a:pt x="21936" y="0"/>
                </a:moveTo>
                <a:lnTo>
                  <a:pt x="10506" y="7652"/>
                </a:lnTo>
                <a:lnTo>
                  <a:pt x="2815" y="19065"/>
                </a:lnTo>
                <a:lnTo>
                  <a:pt x="0" y="33081"/>
                </a:lnTo>
                <a:lnTo>
                  <a:pt x="631" y="39741"/>
                </a:lnTo>
                <a:lnTo>
                  <a:pt x="5267" y="51203"/>
                </a:lnTo>
                <a:lnTo>
                  <a:pt x="14216" y="60264"/>
                </a:lnTo>
                <a:lnTo>
                  <a:pt x="27255" y="66058"/>
                </a:lnTo>
                <a:lnTo>
                  <a:pt x="44157" y="67717"/>
                </a:lnTo>
                <a:lnTo>
                  <a:pt x="54915" y="62577"/>
                </a:lnTo>
                <a:lnTo>
                  <a:pt x="63291" y="53237"/>
                </a:lnTo>
                <a:lnTo>
                  <a:pt x="68469" y="39789"/>
                </a:lnTo>
                <a:lnTo>
                  <a:pt x="69637" y="22322"/>
                </a:lnTo>
                <a:lnTo>
                  <a:pt x="63901" y="12427"/>
                </a:lnTo>
                <a:lnTo>
                  <a:pt x="54087" y="4912"/>
                </a:lnTo>
                <a:lnTo>
                  <a:pt x="40122" y="521"/>
                </a:lnTo>
                <a:lnTo>
                  <a:pt x="219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6516751" y="5160456"/>
            <a:ext cx="69850" cy="67945"/>
          </a:xfrm>
          <a:custGeom>
            <a:avLst/>
            <a:gdLst/>
            <a:ahLst/>
            <a:cxnLst/>
            <a:rect l="l" t="t" r="r" b="b"/>
            <a:pathLst>
              <a:path w="69850" h="67945">
                <a:moveTo>
                  <a:pt x="0" y="33081"/>
                </a:moveTo>
                <a:lnTo>
                  <a:pt x="2815" y="19065"/>
                </a:lnTo>
                <a:lnTo>
                  <a:pt x="10506" y="7652"/>
                </a:lnTo>
                <a:lnTo>
                  <a:pt x="21936" y="0"/>
                </a:lnTo>
                <a:lnTo>
                  <a:pt x="40122" y="521"/>
                </a:lnTo>
                <a:lnTo>
                  <a:pt x="54087" y="4912"/>
                </a:lnTo>
                <a:lnTo>
                  <a:pt x="63901" y="12427"/>
                </a:lnTo>
                <a:lnTo>
                  <a:pt x="69637" y="22322"/>
                </a:lnTo>
                <a:lnTo>
                  <a:pt x="68469" y="39789"/>
                </a:lnTo>
                <a:lnTo>
                  <a:pt x="63291" y="53237"/>
                </a:lnTo>
                <a:lnTo>
                  <a:pt x="54915" y="62577"/>
                </a:lnTo>
                <a:lnTo>
                  <a:pt x="44157" y="67717"/>
                </a:lnTo>
                <a:lnTo>
                  <a:pt x="27255" y="66058"/>
                </a:lnTo>
                <a:lnTo>
                  <a:pt x="14216" y="60264"/>
                </a:lnTo>
                <a:lnTo>
                  <a:pt x="5267" y="51203"/>
                </a:lnTo>
                <a:lnTo>
                  <a:pt x="631" y="39741"/>
                </a:lnTo>
                <a:lnTo>
                  <a:pt x="0" y="33081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276600" y="2924175"/>
            <a:ext cx="41275" cy="2284730"/>
          </a:xfrm>
          <a:custGeom>
            <a:avLst/>
            <a:gdLst/>
            <a:ahLst/>
            <a:cxnLst/>
            <a:rect l="l" t="t" r="r" b="b"/>
            <a:pathLst>
              <a:path w="41275" h="2284729">
                <a:moveTo>
                  <a:pt x="0" y="0"/>
                </a:moveTo>
                <a:lnTo>
                  <a:pt x="41275" y="2284349"/>
                </a:lnTo>
              </a:path>
            </a:pathLst>
          </a:custGeom>
          <a:ln w="9525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2698750" y="2893948"/>
            <a:ext cx="577850" cy="635"/>
          </a:xfrm>
          <a:custGeom>
            <a:avLst/>
            <a:gdLst/>
            <a:ahLst/>
            <a:cxnLst/>
            <a:rect l="l" t="t" r="r" b="b"/>
            <a:pathLst>
              <a:path w="577850" h="635">
                <a:moveTo>
                  <a:pt x="0" y="0"/>
                </a:moveTo>
                <a:lnTo>
                  <a:pt x="577850" y="126"/>
                </a:lnTo>
              </a:path>
            </a:pathLst>
          </a:custGeom>
          <a:ln w="9525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3924300" y="4005198"/>
            <a:ext cx="33655" cy="1196975"/>
          </a:xfrm>
          <a:custGeom>
            <a:avLst/>
            <a:gdLst/>
            <a:ahLst/>
            <a:cxnLst/>
            <a:rect l="l" t="t" r="r" b="b"/>
            <a:pathLst>
              <a:path w="33654" h="1196975">
                <a:moveTo>
                  <a:pt x="0" y="0"/>
                </a:moveTo>
                <a:lnTo>
                  <a:pt x="33400" y="1196975"/>
                </a:lnTo>
              </a:path>
            </a:pathLst>
          </a:custGeom>
          <a:ln w="9524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2700401" y="4030598"/>
            <a:ext cx="1224280" cy="11430"/>
          </a:xfrm>
          <a:custGeom>
            <a:avLst/>
            <a:gdLst/>
            <a:ahLst/>
            <a:cxnLst/>
            <a:rect l="l" t="t" r="r" b="b"/>
            <a:pathLst>
              <a:path w="1224279" h="11429">
                <a:moveTo>
                  <a:pt x="0" y="11175"/>
                </a:moveTo>
                <a:lnTo>
                  <a:pt x="1223899" y="0"/>
                </a:lnTo>
              </a:path>
            </a:pathLst>
          </a:custGeom>
          <a:ln w="9525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31480" cy="47155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Le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g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g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di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decadimen</a:t>
            </a:r>
            <a:r>
              <a:rPr dirty="0" sz="2400" spc="-7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2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635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La</a:t>
            </a:r>
            <a:r>
              <a:rPr dirty="0" sz="2400" spc="2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carat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er</a:t>
            </a:r>
            <a:r>
              <a:rPr dirty="0" sz="2400" spc="-2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ic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princ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20">
                <a:latin typeface="Franklin Gothic Book"/>
                <a:cs typeface="Franklin Gothic Book"/>
              </a:rPr>
              <a:t>pal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2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27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265">
                <a:latin typeface="Franklin Gothic Book"/>
                <a:cs typeface="Franklin Gothic Book"/>
              </a:rPr>
              <a:t> </a:t>
            </a:r>
            <a:r>
              <a:rPr dirty="0" sz="2400" spc="10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ntervalli</a:t>
            </a:r>
            <a:r>
              <a:rPr dirty="0" sz="2400" spc="27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2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tempo</a:t>
            </a:r>
            <a:r>
              <a:rPr dirty="0" sz="2400" spc="2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g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ali</a:t>
            </a:r>
            <a:r>
              <a:rPr dirty="0" sz="2400">
                <a:latin typeface="Franklin Gothic Book"/>
                <a:cs typeface="Franklin Gothic Book"/>
              </a:rPr>
              <a:t> si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ha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sempre</a:t>
            </a:r>
            <a:r>
              <a:rPr dirty="0" sz="2400" spc="1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ssa</a:t>
            </a:r>
            <a:r>
              <a:rPr dirty="0" sz="2400" spc="17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percen</a:t>
            </a:r>
            <a:r>
              <a:rPr dirty="0" sz="2400" spc="-15">
                <a:latin typeface="Franklin Gothic Book"/>
                <a:cs typeface="Franklin Gothic Book"/>
              </a:rPr>
              <a:t>tuale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sostan</a:t>
            </a:r>
            <a:r>
              <a:rPr dirty="0" sz="2400" spc="-30">
                <a:latin typeface="Franklin Gothic Book"/>
                <a:cs typeface="Franklin Gothic Book"/>
              </a:rPr>
              <a:t>z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radioatti</a:t>
            </a:r>
            <a:r>
              <a:rPr dirty="0" sz="2400" spc="-30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 che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decade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 spc="-10">
                <a:latin typeface="Franklin Gothic Book"/>
                <a:cs typeface="Franklin Gothic Book"/>
              </a:rPr>
              <a:t>f</a:t>
            </a:r>
            <a:r>
              <a:rPr dirty="0" sz="2400">
                <a:latin typeface="Franklin Gothic Book"/>
                <a:cs typeface="Franklin Gothic Book"/>
              </a:rPr>
              <a:t>at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possiam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oservare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dalla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fig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ra,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che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ll</a:t>
            </a:r>
            <a:r>
              <a:rPr dirty="0" sz="2400" spc="5">
                <a:latin typeface="Franklin Gothic Book"/>
                <a:cs typeface="Franklin Gothic Book"/>
              </a:rPr>
              <a:t>’</a:t>
            </a:r>
            <a:r>
              <a:rPr dirty="0" sz="2400">
                <a:latin typeface="Franklin Gothic Book"/>
                <a:cs typeface="Franklin Gothic Book"/>
              </a:rPr>
              <a:t>intervallo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tempo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0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ind</a:t>
            </a:r>
            <a:r>
              <a:rPr dirty="0" sz="2400" spc="-10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cato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3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T*</a:t>
            </a:r>
            <a:r>
              <a:rPr dirty="0" sz="2400" spc="-5">
                <a:latin typeface="Franklin Gothic Book"/>
                <a:cs typeface="Franklin Gothic Book"/>
              </a:rPr>
              <a:t>1</a:t>
            </a:r>
            <a:r>
              <a:rPr dirty="0" sz="2400" spc="10">
                <a:latin typeface="Franklin Gothic Book"/>
                <a:cs typeface="Franklin Gothic Book"/>
              </a:rPr>
              <a:t>/</a:t>
            </a:r>
            <a:r>
              <a:rPr dirty="0" sz="2400">
                <a:latin typeface="Franklin Gothic Book"/>
                <a:cs typeface="Franklin Gothic Book"/>
              </a:rPr>
              <a:t>2  </a:t>
            </a:r>
            <a:r>
              <a:rPr dirty="0" sz="2400" spc="-11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  </a:t>
            </a:r>
            <a:r>
              <a:rPr dirty="0" sz="2400" spc="-1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asfor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0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 </a:t>
            </a:r>
            <a:r>
              <a:rPr dirty="0" sz="2400" spc="-12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50</a:t>
            </a:r>
            <a:r>
              <a:rPr dirty="0" sz="2400">
                <a:latin typeface="Franklin Gothic Book"/>
                <a:cs typeface="Franklin Gothic Book"/>
              </a:rPr>
              <a:t>%  </a:t>
            </a:r>
            <a:r>
              <a:rPr dirty="0" sz="2400" spc="-1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 spc="-15">
                <a:latin typeface="Franklin Gothic Book"/>
                <a:cs typeface="Franklin Gothic Book"/>
              </a:rPr>
              <a:t> sos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anza</a:t>
            </a:r>
            <a:r>
              <a:rPr dirty="0" sz="2400" spc="9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-2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dioattiva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ese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all’iniz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o,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riduce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5">
                <a:latin typeface="Franklin Gothic Book"/>
                <a:cs typeface="Franklin Gothic Book"/>
              </a:rPr>
              <a:t>indi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met</a:t>
            </a:r>
            <a:r>
              <a:rPr dirty="0" sz="2400" spc="-5">
                <a:latin typeface="Franklin Gothic Book"/>
                <a:cs typeface="Franklin Gothic Book"/>
              </a:rPr>
              <a:t>à</a:t>
            </a:r>
            <a:r>
              <a:rPr dirty="0" sz="2400">
                <a:latin typeface="Franklin Gothic Book"/>
                <a:cs typeface="Franklin Gothic Book"/>
              </a:rPr>
              <a:t>. 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Dopo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14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14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 spc="-20">
                <a:latin typeface="Franklin Gothic Book"/>
                <a:cs typeface="Franklin Gothic Book"/>
              </a:rPr>
              <a:t>g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ale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intervall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mpo,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cioè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corrispond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nza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2*T</a:t>
            </a:r>
            <a:r>
              <a:rPr dirty="0" sz="2400" spc="5">
                <a:latin typeface="Franklin Gothic Book"/>
                <a:cs typeface="Franklin Gothic Book"/>
              </a:rPr>
              <a:t>*</a:t>
            </a:r>
            <a:r>
              <a:rPr dirty="0" sz="2400" spc="-5">
                <a:latin typeface="Franklin Gothic Book"/>
                <a:cs typeface="Franklin Gothic Book"/>
              </a:rPr>
              <a:t>1</a:t>
            </a:r>
            <a:r>
              <a:rPr dirty="0" sz="2400">
                <a:latin typeface="Franklin Gothic Book"/>
                <a:cs typeface="Franklin Gothic Book"/>
              </a:rPr>
              <a:t>/</a:t>
            </a:r>
            <a:r>
              <a:rPr dirty="0" sz="2400" spc="-5">
                <a:latin typeface="Franklin Gothic Book"/>
                <a:cs typeface="Franklin Gothic Book"/>
              </a:rPr>
              <a:t>2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ma</a:t>
            </a:r>
            <a:r>
              <a:rPr dirty="0" sz="240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sa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residua</a:t>
            </a:r>
            <a:r>
              <a:rPr dirty="0" sz="2400">
                <a:latin typeface="Franklin Gothic Book"/>
                <a:cs typeface="Franklin Gothic Book"/>
              </a:rPr>
              <a:t> si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rid</a:t>
            </a:r>
            <a:r>
              <a:rPr dirty="0" sz="2400" spc="-2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‘u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teriore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metà.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6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6350" indent="-342900">
              <a:lnSpc>
                <a:spcPct val="762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L’intervallo</a:t>
            </a:r>
            <a:r>
              <a:rPr dirty="0" sz="2400" spc="2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25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mpo</a:t>
            </a:r>
            <a:r>
              <a:rPr dirty="0" sz="2400" spc="254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baseline="-20833" sz="2400" spc="-15">
                <a:latin typeface="Franklin Gothic Book"/>
                <a:cs typeface="Franklin Gothic Book"/>
              </a:rPr>
              <a:t>1</a:t>
            </a:r>
            <a:r>
              <a:rPr dirty="0" baseline="-20833" sz="2400" spc="-22">
                <a:latin typeface="Franklin Gothic Book"/>
                <a:cs typeface="Franklin Gothic Book"/>
              </a:rPr>
              <a:t>/</a:t>
            </a:r>
            <a:r>
              <a:rPr dirty="0" baseline="-20833" sz="2400" spc="-15">
                <a:latin typeface="Franklin Gothic Book"/>
                <a:cs typeface="Franklin Gothic Book"/>
              </a:rPr>
              <a:t>2</a:t>
            </a:r>
            <a:r>
              <a:rPr dirty="0" baseline="-20833" sz="2400">
                <a:latin typeface="Franklin Gothic Book"/>
                <a:cs typeface="Franklin Gothic Book"/>
              </a:rPr>
              <a:t> </a:t>
            </a:r>
            <a:r>
              <a:rPr dirty="0" baseline="-20833" sz="2400" spc="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2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254">
                <a:latin typeface="Franklin Gothic Book"/>
                <a:cs typeface="Franklin Gothic Book"/>
              </a:rPr>
              <a:t> </a:t>
            </a:r>
            <a:r>
              <a:rPr dirty="0" sz="2400" spc="-10" i="1">
                <a:latin typeface="Franklin Gothic Book"/>
                <a:cs typeface="Franklin Gothic Book"/>
              </a:rPr>
              <a:t>te</a:t>
            </a:r>
            <a:r>
              <a:rPr dirty="0" sz="2400" spc="-35" i="1">
                <a:latin typeface="Franklin Gothic Book"/>
                <a:cs typeface="Franklin Gothic Book"/>
              </a:rPr>
              <a:t>m</a:t>
            </a:r>
            <a:r>
              <a:rPr dirty="0" sz="2400" spc="-15" i="1">
                <a:latin typeface="Franklin Gothic Book"/>
                <a:cs typeface="Franklin Gothic Book"/>
              </a:rPr>
              <a:t>po</a:t>
            </a:r>
            <a:r>
              <a:rPr dirty="0" sz="2400" spc="250" i="1">
                <a:latin typeface="Franklin Gothic Book"/>
                <a:cs typeface="Franklin Gothic Book"/>
              </a:rPr>
              <a:t> </a:t>
            </a:r>
            <a:r>
              <a:rPr dirty="0" sz="2400" spc="5" i="1">
                <a:latin typeface="Franklin Gothic Book"/>
                <a:cs typeface="Franklin Gothic Book"/>
              </a:rPr>
              <a:t>d</a:t>
            </a:r>
            <a:r>
              <a:rPr dirty="0" sz="2400" i="1">
                <a:latin typeface="Franklin Gothic Book"/>
                <a:cs typeface="Franklin Gothic Book"/>
              </a:rPr>
              <a:t>i</a:t>
            </a:r>
            <a:r>
              <a:rPr dirty="0" sz="2400" spc="25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dimez</a:t>
            </a:r>
            <a:r>
              <a:rPr dirty="0" sz="2400" spc="5" i="1">
                <a:latin typeface="Franklin Gothic Book"/>
                <a:cs typeface="Franklin Gothic Book"/>
              </a:rPr>
              <a:t>z</a:t>
            </a:r>
            <a:r>
              <a:rPr dirty="0" sz="2400" spc="-20" i="1">
                <a:latin typeface="Franklin Gothic Book"/>
                <a:cs typeface="Franklin Gothic Book"/>
              </a:rPr>
              <a:t>amen</a:t>
            </a:r>
            <a:r>
              <a:rPr dirty="0" sz="2400" spc="-5" i="1">
                <a:latin typeface="Franklin Gothic Book"/>
                <a:cs typeface="Franklin Gothic Book"/>
              </a:rPr>
              <a:t>t</a:t>
            </a:r>
            <a:r>
              <a:rPr dirty="0" sz="2400" spc="-10" i="1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suo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valor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cambia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seco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-20">
                <a:latin typeface="Franklin Gothic Book"/>
                <a:cs typeface="Franklin Gothic Book"/>
              </a:rPr>
              <a:t>p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iso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opo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324351"/>
            <a:ext cx="8031480" cy="56413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Altr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es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mp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di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cresci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endParaRPr sz="2400">
              <a:latin typeface="Franklin Gothic Medium"/>
              <a:cs typeface="Franklin Gothic Medium"/>
            </a:endParaRPr>
          </a:p>
          <a:p>
            <a:pPr marL="37465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decrescita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es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p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onenziale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4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6985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lla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0" b="1">
                <a:latin typeface="Franklin Gothic Book"/>
                <a:cs typeface="Franklin Gothic Book"/>
              </a:rPr>
              <a:t>r</a:t>
            </a:r>
            <a:r>
              <a:rPr dirty="0" sz="2400" spc="-10" b="1">
                <a:latin typeface="Franklin Gothic Book"/>
                <a:cs typeface="Franklin Gothic Book"/>
              </a:rPr>
              <a:t>e</a:t>
            </a:r>
            <a:r>
              <a:rPr dirty="0" sz="2400" spc="-10" b="1">
                <a:latin typeface="Franklin Gothic Book"/>
                <a:cs typeface="Franklin Gothic Book"/>
              </a:rPr>
              <a:t>azi</a:t>
            </a:r>
            <a:r>
              <a:rPr dirty="0" sz="2400" spc="-30" b="1">
                <a:latin typeface="Franklin Gothic Book"/>
                <a:cs typeface="Franklin Gothic Book"/>
              </a:rPr>
              <a:t>o</a:t>
            </a:r>
            <a:r>
              <a:rPr dirty="0" sz="2400" spc="-15" b="1">
                <a:latin typeface="Franklin Gothic Book"/>
                <a:cs typeface="Franklin Gothic Book"/>
              </a:rPr>
              <a:t>ne</a:t>
            </a:r>
            <a:r>
              <a:rPr dirty="0" sz="2400" spc="45" b="1">
                <a:latin typeface="Franklin Gothic Book"/>
                <a:cs typeface="Franklin Gothic Book"/>
              </a:rPr>
              <a:t> </a:t>
            </a:r>
            <a:r>
              <a:rPr dirty="0" sz="2400" spc="-15" b="1">
                <a:latin typeface="Franklin Gothic Book"/>
                <a:cs typeface="Franklin Gothic Book"/>
              </a:rPr>
              <a:t>nu</a:t>
            </a:r>
            <a:r>
              <a:rPr dirty="0" sz="2400" spc="-25" b="1">
                <a:latin typeface="Franklin Gothic Book"/>
                <a:cs typeface="Franklin Gothic Book"/>
              </a:rPr>
              <a:t>c</a:t>
            </a:r>
            <a:r>
              <a:rPr dirty="0" sz="2400" spc="-10" b="1">
                <a:latin typeface="Franklin Gothic Book"/>
                <a:cs typeface="Franklin Gothic Book"/>
              </a:rPr>
              <a:t>l</a:t>
            </a:r>
            <a:r>
              <a:rPr dirty="0" sz="2400" spc="-10" b="1">
                <a:latin typeface="Franklin Gothic Book"/>
                <a:cs typeface="Franklin Gothic Book"/>
              </a:rPr>
              <a:t>e</a:t>
            </a:r>
            <a:r>
              <a:rPr dirty="0" sz="2400" spc="-15" b="1">
                <a:latin typeface="Franklin Gothic Book"/>
                <a:cs typeface="Franklin Gothic Book"/>
              </a:rPr>
              <a:t>are</a:t>
            </a:r>
            <a:r>
              <a:rPr dirty="0" sz="2400" spc="40" b="1">
                <a:latin typeface="Franklin Gothic Book"/>
                <a:cs typeface="Franklin Gothic Book"/>
              </a:rPr>
              <a:t> </a:t>
            </a:r>
            <a:r>
              <a:rPr dirty="0" sz="2400" spc="-15" b="1">
                <a:latin typeface="Franklin Gothic Book"/>
                <a:cs typeface="Franklin Gothic Book"/>
              </a:rPr>
              <a:t>a</a:t>
            </a:r>
            <a:r>
              <a:rPr dirty="0" sz="2400" spc="50" b="1">
                <a:latin typeface="Franklin Gothic Book"/>
                <a:cs typeface="Franklin Gothic Book"/>
              </a:rPr>
              <a:t> </a:t>
            </a:r>
            <a:r>
              <a:rPr dirty="0" sz="2400" spc="-15" b="1">
                <a:latin typeface="Franklin Gothic Book"/>
                <a:cs typeface="Franklin Gothic Book"/>
              </a:rPr>
              <a:t>caten</a:t>
            </a:r>
            <a:r>
              <a:rPr dirty="0" sz="2400" spc="-5" b="1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og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cleo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ura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-10">
                <a:latin typeface="Franklin Gothic Book"/>
                <a:cs typeface="Franklin Gothic Book"/>
              </a:rPr>
              <a:t> su</a:t>
            </a:r>
            <a:r>
              <a:rPr dirty="0" sz="2400" spc="-25">
                <a:latin typeface="Franklin Gothic Book"/>
                <a:cs typeface="Franklin Gothic Book"/>
              </a:rPr>
              <a:t>b</a:t>
            </a:r>
            <a:r>
              <a:rPr dirty="0" sz="2400" spc="-15">
                <a:latin typeface="Franklin Gothic Book"/>
                <a:cs typeface="Franklin Gothic Book"/>
              </a:rPr>
              <a:t>isc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sciss</a:t>
            </a:r>
            <a:r>
              <a:rPr dirty="0" sz="2400" spc="-20">
                <a:latin typeface="Franklin Gothic Book"/>
                <a:cs typeface="Franklin Gothic Book"/>
              </a:rPr>
              <a:t>ion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produc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utroni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multi</a:t>
            </a:r>
            <a:r>
              <a:rPr dirty="0" sz="2400" spc="-10">
                <a:latin typeface="Franklin Gothic Book"/>
                <a:cs typeface="Franklin Gothic Book"/>
              </a:rPr>
              <a:t>p</a:t>
            </a:r>
            <a:r>
              <a:rPr dirty="0" sz="2400">
                <a:latin typeface="Franklin Gothic Book"/>
                <a:cs typeface="Franklin Gothic Book"/>
              </a:rPr>
              <a:t>li,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ciascu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dei</a:t>
            </a:r>
            <a:r>
              <a:rPr dirty="0" sz="2400" spc="-10">
                <a:latin typeface="Franklin Gothic Book"/>
                <a:cs typeface="Franklin Gothic Book"/>
              </a:rPr>
              <a:t> 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ali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pu</a:t>
            </a:r>
            <a:r>
              <a:rPr dirty="0" sz="2400" spc="-15">
                <a:latin typeface="Franklin Gothic Book"/>
                <a:cs typeface="Franklin Gothic Book"/>
              </a:rPr>
              <a:t>ò</a:t>
            </a:r>
            <a:r>
              <a:rPr dirty="0" sz="2400" spc="19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ssere</a:t>
            </a:r>
            <a:r>
              <a:rPr dirty="0" sz="2400" spc="1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bit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dagli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diace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clei</a:t>
            </a:r>
            <a:r>
              <a:rPr dirty="0" sz="2400" spc="1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ura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o,</a:t>
            </a:r>
            <a:r>
              <a:rPr dirty="0" sz="2400" spc="-10">
                <a:latin typeface="Franklin Gothic Book"/>
                <a:cs typeface="Franklin Gothic Book"/>
              </a:rPr>
              <a:t> face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do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5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sì </a:t>
            </a:r>
            <a:r>
              <a:rPr dirty="0" sz="2400" spc="2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4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essi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 </a:t>
            </a:r>
            <a:r>
              <a:rPr dirty="0" sz="2400" spc="254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scissio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in</a:t>
            </a:r>
            <a:r>
              <a:rPr dirty="0" sz="2400">
                <a:latin typeface="Franklin Gothic Book"/>
                <a:cs typeface="Franklin Gothic Book"/>
              </a:rPr>
              <a:t>o </a:t>
            </a:r>
            <a:r>
              <a:rPr dirty="0" sz="2400" spc="2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54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loro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volt</a:t>
            </a: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 </a:t>
            </a:r>
            <a:r>
              <a:rPr dirty="0" sz="2400" spc="25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Sen</a:t>
            </a:r>
            <a:r>
              <a:rPr dirty="0" sz="2400" spc="-10">
                <a:latin typeface="Franklin Gothic Book"/>
                <a:cs typeface="Franklin Gothic Book"/>
              </a:rPr>
              <a:t>z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trare 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llo 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specifico, 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 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una 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azione 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in</a:t>
            </a:r>
            <a:r>
              <a:rPr dirty="0" sz="2400" spc="-10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trollata   </a:t>
            </a:r>
            <a:r>
              <a:rPr dirty="0" sz="2400" spc="1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so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7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oduzione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8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ei </a:t>
            </a:r>
            <a:r>
              <a:rPr dirty="0" sz="2400" spc="-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utroni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sc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ssio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ura</a:t>
            </a:r>
            <a:r>
              <a:rPr dirty="0" sz="2400" spc="-40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indot</a:t>
            </a:r>
            <a:r>
              <a:rPr dirty="0" sz="2400" spc="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aume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espone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lment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3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6985" indent="-342900">
              <a:lnSpc>
                <a:spcPct val="763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gl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1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esperimenti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135">
                <a:latin typeface="Franklin Gothic Book"/>
                <a:cs typeface="Franklin Gothic Book"/>
              </a:rPr>
              <a:t> </a:t>
            </a:r>
            <a:r>
              <a:rPr dirty="0" sz="2400" spc="-10" b="1">
                <a:latin typeface="Franklin Gothic Book"/>
                <a:cs typeface="Franklin Gothic Book"/>
              </a:rPr>
              <a:t>t</a:t>
            </a:r>
            <a:r>
              <a:rPr dirty="0" sz="2400" spc="-20" b="1">
                <a:latin typeface="Franklin Gothic Book"/>
                <a:cs typeface="Franklin Gothic Book"/>
              </a:rPr>
              <a:t>r</a:t>
            </a:r>
            <a:r>
              <a:rPr dirty="0" sz="2400" spc="-15" b="1">
                <a:latin typeface="Franklin Gothic Book"/>
                <a:cs typeface="Franklin Gothic Book"/>
              </a:rPr>
              <a:t>asm</a:t>
            </a:r>
            <a:r>
              <a:rPr dirty="0" sz="2400" spc="-15" b="1">
                <a:latin typeface="Franklin Gothic Book"/>
                <a:cs typeface="Franklin Gothic Book"/>
              </a:rPr>
              <a:t>is</a:t>
            </a:r>
            <a:r>
              <a:rPr dirty="0" sz="2400" spc="-10" b="1">
                <a:latin typeface="Franklin Gothic Book"/>
                <a:cs typeface="Franklin Gothic Book"/>
              </a:rPr>
              <a:t>s</a:t>
            </a:r>
            <a:r>
              <a:rPr dirty="0" sz="2400" spc="-20" b="1">
                <a:latin typeface="Franklin Gothic Book"/>
                <a:cs typeface="Franklin Gothic Book"/>
              </a:rPr>
              <a:t>ion</a:t>
            </a:r>
            <a:r>
              <a:rPr dirty="0" sz="2400" spc="-15" b="1">
                <a:latin typeface="Franklin Gothic Book"/>
                <a:cs typeface="Franklin Gothic Book"/>
              </a:rPr>
              <a:t>e</a:t>
            </a:r>
            <a:r>
              <a:rPr dirty="0" sz="2400" b="1">
                <a:latin typeface="Franklin Gothic Book"/>
                <a:cs typeface="Franklin Gothic Book"/>
              </a:rPr>
              <a:t> </a:t>
            </a:r>
            <a:r>
              <a:rPr dirty="0" sz="2400" spc="-114" b="1">
                <a:latin typeface="Franklin Gothic Book"/>
                <a:cs typeface="Franklin Gothic Book"/>
              </a:rPr>
              <a:t> </a:t>
            </a:r>
            <a:r>
              <a:rPr dirty="0" sz="2400" spc="-15" b="1">
                <a:latin typeface="Franklin Gothic Book"/>
                <a:cs typeface="Franklin Gothic Book"/>
              </a:rPr>
              <a:t>del</a:t>
            </a:r>
            <a:r>
              <a:rPr dirty="0" sz="2400" b="1">
                <a:latin typeface="Franklin Gothic Book"/>
                <a:cs typeface="Franklin Gothic Book"/>
              </a:rPr>
              <a:t> </a:t>
            </a:r>
            <a:r>
              <a:rPr dirty="0" sz="2400" spc="-110" b="1">
                <a:latin typeface="Franklin Gothic Book"/>
                <a:cs typeface="Franklin Gothic Book"/>
              </a:rPr>
              <a:t> </a:t>
            </a:r>
            <a:r>
              <a:rPr dirty="0" sz="2400" spc="-10" b="1">
                <a:latin typeface="Franklin Gothic Book"/>
                <a:cs typeface="Franklin Gothic Book"/>
              </a:rPr>
              <a:t>calor</a:t>
            </a:r>
            <a:r>
              <a:rPr dirty="0" sz="2400" spc="-5" b="1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,  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produco</a:t>
            </a:r>
            <a:r>
              <a:rPr dirty="0" sz="2400" spc="-15">
                <a:latin typeface="Franklin Gothic Book"/>
                <a:cs typeface="Franklin Gothic Book"/>
              </a:rPr>
              <a:t>no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risult</a:t>
            </a:r>
            <a:r>
              <a:rPr dirty="0" sz="2400" spc="-2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rappresentazioni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sono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rve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decad</a:t>
            </a:r>
            <a:r>
              <a:rPr dirty="0" sz="2400" spc="-2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me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espone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8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45">
                <a:latin typeface="Franklin Gothic Book"/>
                <a:cs typeface="Franklin Gothic Book"/>
              </a:rPr>
              <a:t> </a:t>
            </a:r>
            <a:r>
              <a:rPr dirty="0" sz="2400" spc="-15" b="1">
                <a:latin typeface="Franklin Gothic Book"/>
                <a:cs typeface="Franklin Gothic Book"/>
              </a:rPr>
              <a:t>retroa</a:t>
            </a:r>
            <a:r>
              <a:rPr dirty="0" sz="2400" spc="-10" b="1">
                <a:latin typeface="Franklin Gothic Book"/>
                <a:cs typeface="Franklin Gothic Book"/>
              </a:rPr>
              <a:t>z</a:t>
            </a:r>
            <a:r>
              <a:rPr dirty="0" sz="2400" spc="-25" b="1">
                <a:latin typeface="Franklin Gothic Book"/>
                <a:cs typeface="Franklin Gothic Book"/>
              </a:rPr>
              <a:t>i</a:t>
            </a:r>
            <a:r>
              <a:rPr dirty="0" sz="2400" spc="-15" b="1">
                <a:latin typeface="Franklin Gothic Book"/>
                <a:cs typeface="Franklin Gothic Book"/>
              </a:rPr>
              <a:t>one</a:t>
            </a:r>
            <a:r>
              <a:rPr dirty="0" sz="2400" b="1">
                <a:latin typeface="Franklin Gothic Book"/>
                <a:cs typeface="Franklin Gothic Book"/>
              </a:rPr>
              <a:t> </a:t>
            </a:r>
            <a:r>
              <a:rPr dirty="0" sz="2400" spc="-130" b="1">
                <a:latin typeface="Franklin Gothic Book"/>
                <a:cs typeface="Franklin Gothic Book"/>
              </a:rPr>
              <a:t> </a:t>
            </a:r>
            <a:r>
              <a:rPr dirty="0" sz="2400" spc="-20" b="1">
                <a:latin typeface="Franklin Gothic Book"/>
                <a:cs typeface="Franklin Gothic Book"/>
              </a:rPr>
              <a:t>pos</a:t>
            </a:r>
            <a:r>
              <a:rPr dirty="0" sz="2400" spc="-5" b="1">
                <a:latin typeface="Franklin Gothic Book"/>
                <a:cs typeface="Franklin Gothic Book"/>
              </a:rPr>
              <a:t>i</a:t>
            </a:r>
            <a:r>
              <a:rPr dirty="0" sz="2400" spc="-10" b="1">
                <a:latin typeface="Franklin Gothic Book"/>
                <a:cs typeface="Franklin Gothic Book"/>
              </a:rPr>
              <a:t>ti</a:t>
            </a:r>
            <a:r>
              <a:rPr dirty="0" sz="2400" spc="-30" b="1">
                <a:latin typeface="Franklin Gothic Book"/>
                <a:cs typeface="Franklin Gothic Book"/>
              </a:rPr>
              <a:t>v</a:t>
            </a:r>
            <a:r>
              <a:rPr dirty="0" sz="2400" spc="-15" b="1">
                <a:latin typeface="Franklin Gothic Book"/>
                <a:cs typeface="Franklin Gothic Book"/>
              </a:rPr>
              <a:t>a</a:t>
            </a:r>
            <a:r>
              <a:rPr dirty="0" sz="2400" b="1">
                <a:latin typeface="Franklin Gothic Book"/>
                <a:cs typeface="Franklin Gothic Book"/>
              </a:rPr>
              <a:t> </a:t>
            </a:r>
            <a:r>
              <a:rPr dirty="0" sz="2400" spc="-114" b="1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all'inter</a:t>
            </a:r>
            <a:r>
              <a:rPr dirty="0" sz="2400" spc="-3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3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dell'inte</a:t>
            </a:r>
            <a:r>
              <a:rPr dirty="0" sz="2400" spc="-3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v</a:t>
            </a:r>
            <a:r>
              <a:rPr dirty="0" sz="2400" spc="-10">
                <a:latin typeface="Franklin Gothic Book"/>
                <a:cs typeface="Franklin Gothic Book"/>
              </a:rPr>
              <a:t>allo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3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lineare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amp</a:t>
            </a:r>
            <a:r>
              <a:rPr dirty="0" sz="2400">
                <a:latin typeface="Franklin Gothic Book"/>
                <a:cs typeface="Franklin Gothic Book"/>
              </a:rPr>
              <a:t>lifica</a:t>
            </a:r>
            <a:r>
              <a:rPr dirty="0" sz="2400" spc="5">
                <a:latin typeface="Franklin Gothic Book"/>
                <a:cs typeface="Franklin Gothic Book"/>
              </a:rPr>
              <a:t>z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4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elettrica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pu</a:t>
            </a:r>
            <a:r>
              <a:rPr dirty="0" sz="2400" spc="-15">
                <a:latin typeface="Franklin Gothic Book"/>
                <a:cs typeface="Franklin Gothic Book"/>
              </a:rPr>
              <a:t>ò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4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effetto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4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cresci</a:t>
            </a:r>
            <a:r>
              <a:rPr dirty="0" sz="2400" spc="-2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espo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zial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del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seg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ale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amplificato.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La</a:t>
            </a:r>
            <a:r>
              <a:rPr dirty="0" spc="-15"/>
              <a:t> </a:t>
            </a:r>
            <a:r>
              <a:rPr dirty="0" spc="-15"/>
              <a:t>cu</a:t>
            </a:r>
            <a:r>
              <a:rPr dirty="0" spc="40"/>
              <a:t>r</a:t>
            </a:r>
            <a:r>
              <a:rPr dirty="0" spc="-25"/>
              <a:t>v</a:t>
            </a:r>
            <a:r>
              <a:rPr dirty="0" spc="-15"/>
              <a:t>a</a:t>
            </a:r>
            <a:r>
              <a:rPr dirty="0"/>
              <a:t> </a:t>
            </a:r>
            <a:r>
              <a:rPr dirty="0" spc="-20"/>
              <a:t>esp</a:t>
            </a:r>
            <a:r>
              <a:rPr dirty="0" spc="-10"/>
              <a:t>o</a:t>
            </a:r>
            <a:r>
              <a:rPr dirty="0" spc="-15"/>
              <a:t>ne</a:t>
            </a:r>
            <a:r>
              <a:rPr dirty="0" spc="-25"/>
              <a:t>n</a:t>
            </a:r>
            <a:r>
              <a:rPr dirty="0" spc="-15"/>
              <a:t>ziale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01802" y="1428767"/>
            <a:ext cx="8029575" cy="609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marR="5080" indent="-342900">
              <a:lnSpc>
                <a:spcPct val="762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Il</a:t>
            </a:r>
            <a:r>
              <a:rPr dirty="0" sz="2400" spc="2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grafic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2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illustr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25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come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24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crescita</a:t>
            </a:r>
            <a:r>
              <a:rPr dirty="0" sz="2400" spc="229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esponenz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ale</a:t>
            </a:r>
            <a:r>
              <a:rPr dirty="0" sz="2400" spc="2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supera</a:t>
            </a:r>
            <a:r>
              <a:rPr dirty="0" sz="2400" spc="2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crescita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lineare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ella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5">
                <a:latin typeface="Franklin Gothic Book"/>
                <a:cs typeface="Franklin Gothic Book"/>
              </a:rPr>
              <a:t>bica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102100" y="2276475"/>
            <a:ext cx="76200" cy="3211830"/>
          </a:xfrm>
          <a:custGeom>
            <a:avLst/>
            <a:gdLst/>
            <a:ahLst/>
            <a:cxnLst/>
            <a:rect l="l" t="t" r="r" b="b"/>
            <a:pathLst>
              <a:path w="76200" h="3211829">
                <a:moveTo>
                  <a:pt x="42799" y="63500"/>
                </a:moveTo>
                <a:lnTo>
                  <a:pt x="33274" y="63500"/>
                </a:lnTo>
                <a:lnTo>
                  <a:pt x="33400" y="3211449"/>
                </a:lnTo>
                <a:lnTo>
                  <a:pt x="42925" y="3211449"/>
                </a:lnTo>
                <a:lnTo>
                  <a:pt x="42799" y="63500"/>
                </a:lnTo>
                <a:close/>
              </a:path>
              <a:path w="76200" h="3211829">
                <a:moveTo>
                  <a:pt x="38100" y="0"/>
                </a:moveTo>
                <a:lnTo>
                  <a:pt x="0" y="76200"/>
                </a:lnTo>
                <a:lnTo>
                  <a:pt x="33274" y="76200"/>
                </a:lnTo>
                <a:lnTo>
                  <a:pt x="33274" y="63500"/>
                </a:lnTo>
                <a:lnTo>
                  <a:pt x="69850" y="63500"/>
                </a:lnTo>
                <a:lnTo>
                  <a:pt x="38100" y="0"/>
                </a:lnTo>
                <a:close/>
              </a:path>
              <a:path w="76200" h="3211829">
                <a:moveTo>
                  <a:pt x="69850" y="63500"/>
                </a:moveTo>
                <a:lnTo>
                  <a:pt x="42799" y="63500"/>
                </a:lnTo>
                <a:lnTo>
                  <a:pt x="42799" y="76200"/>
                </a:lnTo>
                <a:lnTo>
                  <a:pt x="76200" y="76200"/>
                </a:lnTo>
                <a:lnTo>
                  <a:pt x="69850" y="63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484247" y="4977257"/>
            <a:ext cx="5328285" cy="185420"/>
          </a:xfrm>
          <a:custGeom>
            <a:avLst/>
            <a:gdLst/>
            <a:ahLst/>
            <a:cxnLst/>
            <a:rect l="l" t="t" r="r" b="b"/>
            <a:pathLst>
              <a:path w="5328284" h="185420">
                <a:moveTo>
                  <a:pt x="5251577" y="33364"/>
                </a:moveTo>
                <a:lnTo>
                  <a:pt x="0" y="175768"/>
                </a:lnTo>
                <a:lnTo>
                  <a:pt x="380" y="185293"/>
                </a:lnTo>
                <a:lnTo>
                  <a:pt x="5251831" y="42889"/>
                </a:lnTo>
                <a:lnTo>
                  <a:pt x="5251577" y="33364"/>
                </a:lnTo>
                <a:close/>
              </a:path>
              <a:path w="5328284" h="185420">
                <a:moveTo>
                  <a:pt x="5321262" y="33020"/>
                </a:moveTo>
                <a:lnTo>
                  <a:pt x="5264277" y="33020"/>
                </a:lnTo>
                <a:lnTo>
                  <a:pt x="5264531" y="42545"/>
                </a:lnTo>
                <a:lnTo>
                  <a:pt x="5251831" y="42889"/>
                </a:lnTo>
                <a:lnTo>
                  <a:pt x="5252720" y="76200"/>
                </a:lnTo>
                <a:lnTo>
                  <a:pt x="5327777" y="36068"/>
                </a:lnTo>
                <a:lnTo>
                  <a:pt x="5321262" y="33020"/>
                </a:lnTo>
                <a:close/>
              </a:path>
              <a:path w="5328284" h="185420">
                <a:moveTo>
                  <a:pt x="5264277" y="33020"/>
                </a:moveTo>
                <a:lnTo>
                  <a:pt x="5251577" y="33364"/>
                </a:lnTo>
                <a:lnTo>
                  <a:pt x="5251831" y="42889"/>
                </a:lnTo>
                <a:lnTo>
                  <a:pt x="5264531" y="42545"/>
                </a:lnTo>
                <a:lnTo>
                  <a:pt x="5264277" y="33020"/>
                </a:lnTo>
                <a:close/>
              </a:path>
              <a:path w="5328284" h="185420">
                <a:moveTo>
                  <a:pt x="5250687" y="0"/>
                </a:moveTo>
                <a:lnTo>
                  <a:pt x="5251577" y="33364"/>
                </a:lnTo>
                <a:lnTo>
                  <a:pt x="5264277" y="33020"/>
                </a:lnTo>
                <a:lnTo>
                  <a:pt x="5321262" y="33020"/>
                </a:lnTo>
                <a:lnTo>
                  <a:pt x="525068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162425" y="2514600"/>
            <a:ext cx="3024505" cy="2578100"/>
          </a:xfrm>
          <a:custGeom>
            <a:avLst/>
            <a:gdLst/>
            <a:ahLst/>
            <a:cxnLst/>
            <a:rect l="l" t="t" r="r" b="b"/>
            <a:pathLst>
              <a:path w="3024504" h="2578100">
                <a:moveTo>
                  <a:pt x="0" y="2578100"/>
                </a:moveTo>
                <a:lnTo>
                  <a:pt x="146111" y="2570888"/>
                </a:lnTo>
                <a:lnTo>
                  <a:pt x="291870" y="2563388"/>
                </a:lnTo>
                <a:lnTo>
                  <a:pt x="436924" y="2555315"/>
                </a:lnTo>
                <a:lnTo>
                  <a:pt x="580919" y="2546380"/>
                </a:lnTo>
                <a:lnTo>
                  <a:pt x="723503" y="2536299"/>
                </a:lnTo>
                <a:lnTo>
                  <a:pt x="864322" y="2524784"/>
                </a:lnTo>
                <a:lnTo>
                  <a:pt x="1003025" y="2511551"/>
                </a:lnTo>
                <a:lnTo>
                  <a:pt x="1139259" y="2496311"/>
                </a:lnTo>
                <a:lnTo>
                  <a:pt x="1272669" y="2478781"/>
                </a:lnTo>
                <a:lnTo>
                  <a:pt x="1402905" y="2458672"/>
                </a:lnTo>
                <a:lnTo>
                  <a:pt x="1529613" y="2435699"/>
                </a:lnTo>
                <a:lnTo>
                  <a:pt x="1652439" y="2409576"/>
                </a:lnTo>
                <a:lnTo>
                  <a:pt x="1771032" y="2380016"/>
                </a:lnTo>
                <a:lnTo>
                  <a:pt x="1885039" y="2346733"/>
                </a:lnTo>
                <a:lnTo>
                  <a:pt x="1994106" y="2309441"/>
                </a:lnTo>
                <a:lnTo>
                  <a:pt x="2097881" y="2267854"/>
                </a:lnTo>
                <a:lnTo>
                  <a:pt x="2196011" y="2221685"/>
                </a:lnTo>
                <a:lnTo>
                  <a:pt x="2288144" y="2170649"/>
                </a:lnTo>
                <a:lnTo>
                  <a:pt x="2373926" y="2114458"/>
                </a:lnTo>
                <a:lnTo>
                  <a:pt x="2453004" y="2052827"/>
                </a:lnTo>
                <a:lnTo>
                  <a:pt x="2525366" y="1979765"/>
                </a:lnTo>
                <a:lnTo>
                  <a:pt x="2591456" y="1890915"/>
                </a:lnTo>
                <a:lnTo>
                  <a:pt x="2651550" y="1788390"/>
                </a:lnTo>
                <a:lnTo>
                  <a:pt x="2705926" y="1674302"/>
                </a:lnTo>
                <a:lnTo>
                  <a:pt x="2754860" y="1550765"/>
                </a:lnTo>
                <a:lnTo>
                  <a:pt x="2798629" y="1419889"/>
                </a:lnTo>
                <a:lnTo>
                  <a:pt x="2837512" y="1283787"/>
                </a:lnTo>
                <a:lnTo>
                  <a:pt x="2871783" y="1144572"/>
                </a:lnTo>
                <a:lnTo>
                  <a:pt x="2901722" y="1004356"/>
                </a:lnTo>
                <a:lnTo>
                  <a:pt x="2927604" y="865251"/>
                </a:lnTo>
                <a:lnTo>
                  <a:pt x="2949706" y="729368"/>
                </a:lnTo>
                <a:lnTo>
                  <a:pt x="2968305" y="598822"/>
                </a:lnTo>
                <a:lnTo>
                  <a:pt x="2983680" y="475723"/>
                </a:lnTo>
                <a:lnTo>
                  <a:pt x="2996105" y="362184"/>
                </a:lnTo>
                <a:lnTo>
                  <a:pt x="3005859" y="260318"/>
                </a:lnTo>
                <a:lnTo>
                  <a:pt x="3013219" y="172236"/>
                </a:lnTo>
                <a:lnTo>
                  <a:pt x="3018461" y="100051"/>
                </a:lnTo>
                <a:lnTo>
                  <a:pt x="3021862" y="45875"/>
                </a:lnTo>
                <a:lnTo>
                  <a:pt x="3023700" y="11820"/>
                </a:lnTo>
                <a:lnTo>
                  <a:pt x="3024251" y="0"/>
                </a:lnTo>
              </a:path>
            </a:pathLst>
          </a:custGeom>
          <a:ln w="19050">
            <a:solidFill>
              <a:srgbClr val="009FE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124075" y="4221226"/>
            <a:ext cx="5616575" cy="1368425"/>
          </a:xfrm>
          <a:custGeom>
            <a:avLst/>
            <a:gdLst/>
            <a:ahLst/>
            <a:cxnLst/>
            <a:rect l="l" t="t" r="r" b="b"/>
            <a:pathLst>
              <a:path w="5616575" h="1368425">
                <a:moveTo>
                  <a:pt x="0" y="1368361"/>
                </a:moveTo>
                <a:lnTo>
                  <a:pt x="5616575" y="0"/>
                </a:lnTo>
              </a:path>
            </a:pathLst>
          </a:custGeom>
          <a:ln w="19050">
            <a:solidFill>
              <a:srgbClr val="6F2F9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476375" y="2276475"/>
            <a:ext cx="5607050" cy="2663825"/>
          </a:xfrm>
          <a:custGeom>
            <a:avLst/>
            <a:gdLst/>
            <a:ahLst/>
            <a:cxnLst/>
            <a:rect l="l" t="t" r="r" b="b"/>
            <a:pathLst>
              <a:path w="5607050" h="2663825">
                <a:moveTo>
                  <a:pt x="0" y="2663825"/>
                </a:moveTo>
                <a:lnTo>
                  <a:pt x="270896" y="2656365"/>
                </a:lnTo>
                <a:lnTo>
                  <a:pt x="541138" y="2648609"/>
                </a:lnTo>
                <a:lnTo>
                  <a:pt x="810072" y="2640261"/>
                </a:lnTo>
                <a:lnTo>
                  <a:pt x="1077044" y="2631026"/>
                </a:lnTo>
                <a:lnTo>
                  <a:pt x="1341399" y="2620607"/>
                </a:lnTo>
                <a:lnTo>
                  <a:pt x="1602484" y="2608708"/>
                </a:lnTo>
                <a:lnTo>
                  <a:pt x="1859645" y="2595033"/>
                </a:lnTo>
                <a:lnTo>
                  <a:pt x="2112227" y="2579287"/>
                </a:lnTo>
                <a:lnTo>
                  <a:pt x="2359576" y="2561174"/>
                </a:lnTo>
                <a:lnTo>
                  <a:pt x="2601039" y="2540396"/>
                </a:lnTo>
                <a:lnTo>
                  <a:pt x="2835961" y="2516660"/>
                </a:lnTo>
                <a:lnTo>
                  <a:pt x="3063688" y="2489668"/>
                </a:lnTo>
                <a:lnTo>
                  <a:pt x="3283565" y="2459125"/>
                </a:lnTo>
                <a:lnTo>
                  <a:pt x="3494940" y="2424734"/>
                </a:lnTo>
                <a:lnTo>
                  <a:pt x="3697158" y="2386201"/>
                </a:lnTo>
                <a:lnTo>
                  <a:pt x="3889564" y="2343228"/>
                </a:lnTo>
                <a:lnTo>
                  <a:pt x="4071506" y="2295520"/>
                </a:lnTo>
                <a:lnTo>
                  <a:pt x="4242327" y="2242781"/>
                </a:lnTo>
                <a:lnTo>
                  <a:pt x="4401376" y="2184715"/>
                </a:lnTo>
                <a:lnTo>
                  <a:pt x="4547997" y="2121027"/>
                </a:lnTo>
                <a:lnTo>
                  <a:pt x="4682178" y="2045544"/>
                </a:lnTo>
                <a:lnTo>
                  <a:pt x="4804725" y="1953748"/>
                </a:lnTo>
                <a:lnTo>
                  <a:pt x="4916152" y="1847821"/>
                </a:lnTo>
                <a:lnTo>
                  <a:pt x="5016973" y="1729947"/>
                </a:lnTo>
                <a:lnTo>
                  <a:pt x="5107701" y="1602307"/>
                </a:lnTo>
                <a:lnTo>
                  <a:pt x="5188851" y="1467084"/>
                </a:lnTo>
                <a:lnTo>
                  <a:pt x="5260937" y="1326461"/>
                </a:lnTo>
                <a:lnTo>
                  <a:pt x="5324472" y="1182620"/>
                </a:lnTo>
                <a:lnTo>
                  <a:pt x="5379971" y="1037745"/>
                </a:lnTo>
                <a:lnTo>
                  <a:pt x="5427948" y="894016"/>
                </a:lnTo>
                <a:lnTo>
                  <a:pt x="5468916" y="753617"/>
                </a:lnTo>
                <a:lnTo>
                  <a:pt x="5503389" y="618731"/>
                </a:lnTo>
                <a:lnTo>
                  <a:pt x="5531882" y="491540"/>
                </a:lnTo>
                <a:lnTo>
                  <a:pt x="5554908" y="374227"/>
                </a:lnTo>
                <a:lnTo>
                  <a:pt x="5572982" y="268974"/>
                </a:lnTo>
                <a:lnTo>
                  <a:pt x="5586617" y="177963"/>
                </a:lnTo>
                <a:lnTo>
                  <a:pt x="5596327" y="103378"/>
                </a:lnTo>
                <a:lnTo>
                  <a:pt x="5602627" y="47400"/>
                </a:lnTo>
                <a:lnTo>
                  <a:pt x="5606029" y="12214"/>
                </a:lnTo>
                <a:lnTo>
                  <a:pt x="5607050" y="0"/>
                </a:lnTo>
              </a:path>
            </a:pathLst>
          </a:custGeom>
          <a:ln w="1905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7388732" y="2779069"/>
            <a:ext cx="589280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spc="-25">
                <a:latin typeface="Arial"/>
                <a:cs typeface="Arial"/>
              </a:rPr>
              <a:t>y</a:t>
            </a:r>
            <a:r>
              <a:rPr dirty="0" sz="1800">
                <a:latin typeface="Arial"/>
                <a:cs typeface="Arial"/>
              </a:rPr>
              <a:t>=</a:t>
            </a:r>
            <a:r>
              <a:rPr dirty="0" sz="1800" spc="-5">
                <a:latin typeface="Arial"/>
                <a:cs typeface="Arial"/>
              </a:rPr>
              <a:t>β</a:t>
            </a:r>
            <a:r>
              <a:rPr dirty="0" sz="1800" spc="-15">
                <a:latin typeface="Arial"/>
                <a:cs typeface="Arial"/>
              </a:rPr>
              <a:t>x³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541132" y="3922322"/>
            <a:ext cx="518159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spc="-25">
                <a:latin typeface="Arial"/>
                <a:cs typeface="Arial"/>
              </a:rPr>
              <a:t>y</a:t>
            </a:r>
            <a:r>
              <a:rPr dirty="0" sz="1800">
                <a:latin typeface="Arial"/>
                <a:cs typeface="Arial"/>
              </a:rPr>
              <a:t>=</a:t>
            </a:r>
            <a:r>
              <a:rPr dirty="0" sz="1800">
                <a:latin typeface="Arial"/>
                <a:cs typeface="Arial"/>
              </a:rPr>
              <a:t>α</a:t>
            </a:r>
            <a:r>
              <a:rPr dirty="0" sz="1800">
                <a:latin typeface="Arial"/>
                <a:cs typeface="Arial"/>
              </a:rPr>
              <a:t>x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164707" y="2779069"/>
            <a:ext cx="617220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spc="-25">
                <a:latin typeface="Arial"/>
                <a:cs typeface="Arial"/>
              </a:rPr>
              <a:t>y</a:t>
            </a:r>
            <a:r>
              <a:rPr dirty="0" sz="1800">
                <a:latin typeface="Arial"/>
                <a:cs typeface="Arial"/>
              </a:rPr>
              <a:t>=e</a:t>
            </a:r>
            <a:r>
              <a:rPr dirty="0" sz="1800" spc="-20">
                <a:latin typeface="Arial"/>
                <a:cs typeface="Arial"/>
              </a:rPr>
              <a:t>^</a:t>
            </a:r>
            <a:r>
              <a:rPr dirty="0" sz="1800">
                <a:latin typeface="Arial"/>
                <a:cs typeface="Arial"/>
              </a:rPr>
              <a:t>x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971550" y="5100573"/>
            <a:ext cx="3168650" cy="1137285"/>
          </a:xfrm>
          <a:custGeom>
            <a:avLst/>
            <a:gdLst/>
            <a:ahLst/>
            <a:cxnLst/>
            <a:rect l="l" t="t" r="r" b="b"/>
            <a:pathLst>
              <a:path w="3168650" h="1137285">
                <a:moveTo>
                  <a:pt x="3168650" y="0"/>
                </a:moveTo>
                <a:lnTo>
                  <a:pt x="3015567" y="3183"/>
                </a:lnTo>
                <a:lnTo>
                  <a:pt x="2862853" y="6493"/>
                </a:lnTo>
                <a:lnTo>
                  <a:pt x="2710876" y="10055"/>
                </a:lnTo>
                <a:lnTo>
                  <a:pt x="2560008" y="13996"/>
                </a:lnTo>
                <a:lnTo>
                  <a:pt x="2410616" y="18442"/>
                </a:lnTo>
                <a:lnTo>
                  <a:pt x="2263072" y="23520"/>
                </a:lnTo>
                <a:lnTo>
                  <a:pt x="2117746" y="29356"/>
                </a:lnTo>
                <a:lnTo>
                  <a:pt x="1975006" y="36076"/>
                </a:lnTo>
                <a:lnTo>
                  <a:pt x="1835223" y="43806"/>
                </a:lnTo>
                <a:lnTo>
                  <a:pt x="1698767" y="52673"/>
                </a:lnTo>
                <a:lnTo>
                  <a:pt x="1566008" y="62803"/>
                </a:lnTo>
                <a:lnTo>
                  <a:pt x="1437315" y="74322"/>
                </a:lnTo>
                <a:lnTo>
                  <a:pt x="1313059" y="87357"/>
                </a:lnTo>
                <a:lnTo>
                  <a:pt x="1193609" y="102034"/>
                </a:lnTo>
                <a:lnTo>
                  <a:pt x="1079335" y="118479"/>
                </a:lnTo>
                <a:lnTo>
                  <a:pt x="970607" y="136818"/>
                </a:lnTo>
                <a:lnTo>
                  <a:pt x="867794" y="157178"/>
                </a:lnTo>
                <a:lnTo>
                  <a:pt x="771268" y="179686"/>
                </a:lnTo>
                <a:lnTo>
                  <a:pt x="681396" y="204467"/>
                </a:lnTo>
                <a:lnTo>
                  <a:pt x="598551" y="231647"/>
                </a:lnTo>
                <a:lnTo>
                  <a:pt x="522714" y="263861"/>
                </a:lnTo>
                <a:lnTo>
                  <a:pt x="453453" y="303034"/>
                </a:lnTo>
                <a:lnTo>
                  <a:pt x="390476" y="348236"/>
                </a:lnTo>
                <a:lnTo>
                  <a:pt x="333495" y="398536"/>
                </a:lnTo>
                <a:lnTo>
                  <a:pt x="282217" y="453003"/>
                </a:lnTo>
                <a:lnTo>
                  <a:pt x="236353" y="510704"/>
                </a:lnTo>
                <a:lnTo>
                  <a:pt x="195612" y="570710"/>
                </a:lnTo>
                <a:lnTo>
                  <a:pt x="159703" y="632088"/>
                </a:lnTo>
                <a:lnTo>
                  <a:pt x="128337" y="693907"/>
                </a:lnTo>
                <a:lnTo>
                  <a:pt x="101222" y="755237"/>
                </a:lnTo>
                <a:lnTo>
                  <a:pt x="78068" y="815145"/>
                </a:lnTo>
                <a:lnTo>
                  <a:pt x="58584" y="872701"/>
                </a:lnTo>
                <a:lnTo>
                  <a:pt x="42481" y="926974"/>
                </a:lnTo>
                <a:lnTo>
                  <a:pt x="29468" y="977031"/>
                </a:lnTo>
                <a:lnTo>
                  <a:pt x="19253" y="1021943"/>
                </a:lnTo>
                <a:lnTo>
                  <a:pt x="11547" y="1060777"/>
                </a:lnTo>
                <a:lnTo>
                  <a:pt x="2499" y="1116487"/>
                </a:lnTo>
                <a:lnTo>
                  <a:pt x="576" y="1131501"/>
                </a:lnTo>
                <a:lnTo>
                  <a:pt x="0" y="1136713"/>
                </a:lnTo>
              </a:path>
            </a:pathLst>
          </a:custGeom>
          <a:ln w="19049">
            <a:solidFill>
              <a:srgbClr val="009FE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31480" cy="47110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odu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z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ione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2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6985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25">
                <a:latin typeface="Franklin Gothic Book"/>
                <a:cs typeface="Franklin Gothic Book"/>
              </a:rPr>
              <a:t>b</a:t>
            </a:r>
            <a:r>
              <a:rPr dirty="0" sz="2400" spc="-20">
                <a:latin typeface="Franklin Gothic Book"/>
                <a:cs typeface="Franklin Gothic Book"/>
              </a:rPr>
              <a:t>biam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3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</a:t>
            </a:r>
            <a:r>
              <a:rPr dirty="0" sz="2400" spc="-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tuto</a:t>
            </a:r>
            <a:r>
              <a:rPr dirty="0" sz="2400" spc="14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dere</a:t>
            </a:r>
            <a:r>
              <a:rPr dirty="0" sz="2400" spc="11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12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leg</a:t>
            </a:r>
            <a:r>
              <a:rPr dirty="0" sz="2400" spc="-25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fisi</a:t>
            </a:r>
            <a:r>
              <a:rPr dirty="0" sz="2400" spc="-15">
                <a:latin typeface="Franklin Gothic Book"/>
                <a:cs typeface="Franklin Gothic Book"/>
              </a:rPr>
              <a:t>ca</a:t>
            </a:r>
            <a:r>
              <a:rPr dirty="0" sz="2400" spc="13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p</a:t>
            </a:r>
            <a:r>
              <a:rPr dirty="0" sz="2400" spc="-15">
                <a:latin typeface="Franklin Gothic Book"/>
                <a:cs typeface="Franklin Gothic Book"/>
              </a:rPr>
              <a:t>uò</a:t>
            </a:r>
            <a:r>
              <a:rPr dirty="0" sz="2400" spc="1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ume</a:t>
            </a:r>
            <a:r>
              <a:rPr dirty="0" sz="2400" spc="-3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 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forma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13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nzione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3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linear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. </a:t>
            </a:r>
            <a:r>
              <a:rPr dirty="0" sz="2400" spc="-12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esempio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3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</a:t>
            </a:r>
            <a:r>
              <a:rPr dirty="0" sz="2400" spc="-15">
                <a:latin typeface="Franklin Gothic Book"/>
                <a:cs typeface="Franklin Gothic Book"/>
              </a:rPr>
              <a:t>ormula</a:t>
            </a:r>
            <a:r>
              <a:rPr dirty="0" sz="2400" spc="-10">
                <a:latin typeface="Franklin Gothic Book"/>
                <a:cs typeface="Franklin Gothic Book"/>
              </a:rPr>
              <a:t> della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leg</a:t>
            </a:r>
            <a:r>
              <a:rPr dirty="0" sz="2400" spc="-25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oraria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ret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iline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iform</a:t>
            </a:r>
            <a:r>
              <a:rPr dirty="0" sz="2400" spc="-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buFont typeface="Wingdings"/>
              <a:buChar char=""/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Wingdings"/>
              <a:buChar char=""/>
            </a:pPr>
            <a:endParaRPr sz="2300">
              <a:latin typeface="Times New Roman"/>
              <a:cs typeface="Times New Roman"/>
            </a:endParaRPr>
          </a:p>
          <a:p>
            <a:pPr algn="ctr" marR="121920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s=s</a:t>
            </a:r>
            <a:r>
              <a:rPr dirty="0" baseline="-20833" sz="2400" spc="-15">
                <a:latin typeface="Franklin Gothic Book"/>
                <a:cs typeface="Franklin Gothic Book"/>
              </a:rPr>
              <a:t>0</a:t>
            </a:r>
            <a:r>
              <a:rPr dirty="0" sz="2400" spc="-5">
                <a:latin typeface="Franklin Gothic Book"/>
                <a:cs typeface="Franklin Gothic Book"/>
              </a:rPr>
              <a:t>+</a:t>
            </a:r>
            <a:r>
              <a:rPr dirty="0" sz="2400" spc="-5" b="1">
                <a:latin typeface="Franklin Gothic Book"/>
                <a:cs typeface="Franklin Gothic Book"/>
              </a:rPr>
              <a:t>v</a:t>
            </a:r>
            <a:r>
              <a:rPr dirty="0" sz="2400" spc="-5">
                <a:latin typeface="Franklin Gothic Book"/>
                <a:cs typeface="Franklin Gothic Book"/>
              </a:rPr>
              <a:t>*t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6"/>
              </a:spcBef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25">
                <a:latin typeface="Franklin Gothic Book"/>
                <a:cs typeface="Franklin Gothic Book"/>
              </a:rPr>
              <a:t>b</a:t>
            </a:r>
            <a:r>
              <a:rPr dirty="0" sz="2400" spc="-20">
                <a:latin typeface="Franklin Gothic Book"/>
                <a:cs typeface="Franklin Gothic Book"/>
              </a:rPr>
              <a:t>biam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vis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anche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ei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legami,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3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grandezz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fisich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>
                <a:latin typeface="Franklin Gothic Book"/>
                <a:cs typeface="Franklin Gothic Book"/>
              </a:rPr>
              <a:t> tipo</a:t>
            </a:r>
            <a:r>
              <a:rPr dirty="0" sz="2400" spc="229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q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adr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tico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come</a:t>
            </a:r>
            <a:r>
              <a:rPr dirty="0" sz="2400" spc="2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d</a:t>
            </a:r>
            <a:r>
              <a:rPr dirty="0" sz="2400" spc="229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es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mpio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le</a:t>
            </a:r>
            <a:r>
              <a:rPr dirty="0" sz="2400" spc="-10">
                <a:latin typeface="Franklin Gothic Book"/>
                <a:cs typeface="Franklin Gothic Book"/>
              </a:rPr>
              <a:t>g</a:t>
            </a:r>
            <a:r>
              <a:rPr dirty="0" sz="2400" spc="-5">
                <a:latin typeface="Franklin Gothic Book"/>
                <a:cs typeface="Franklin Gothic Book"/>
              </a:rPr>
              <a:t>g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2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oraria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l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20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iformement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accelerat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1"/>
              </a:spcBef>
            </a:pPr>
            <a:endParaRPr sz="2300">
              <a:latin typeface="Times New Roman"/>
              <a:cs typeface="Times New Roman"/>
            </a:endParaRPr>
          </a:p>
          <a:p>
            <a:pPr marL="2755900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s=s</a:t>
            </a:r>
            <a:r>
              <a:rPr dirty="0" baseline="-20833" sz="2400" spc="-15">
                <a:latin typeface="Franklin Gothic Book"/>
                <a:cs typeface="Franklin Gothic Book"/>
              </a:rPr>
              <a:t>0</a:t>
            </a:r>
            <a:r>
              <a:rPr dirty="0" baseline="-20833" sz="2400" spc="7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+</a:t>
            </a:r>
            <a:r>
              <a:rPr dirty="0" sz="2400" spc="-5">
                <a:latin typeface="Franklin Gothic Book"/>
                <a:cs typeface="Franklin Gothic Book"/>
              </a:rPr>
              <a:t> v</a:t>
            </a:r>
            <a:r>
              <a:rPr dirty="0" baseline="-20833" sz="2400" spc="-15">
                <a:latin typeface="Franklin Gothic Book"/>
                <a:cs typeface="Franklin Gothic Book"/>
              </a:rPr>
              <a:t>0*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+</a:t>
            </a:r>
            <a:r>
              <a:rPr dirty="0" sz="2400" spc="-5">
                <a:latin typeface="Franklin Gothic Book"/>
                <a:cs typeface="Franklin Gothic Book"/>
              </a:rPr>
              <a:t> 1</a:t>
            </a:r>
            <a:r>
              <a:rPr dirty="0" sz="2400">
                <a:latin typeface="Franklin Gothic Book"/>
                <a:cs typeface="Franklin Gothic Book"/>
              </a:rPr>
              <a:t>/</a:t>
            </a:r>
            <a:r>
              <a:rPr dirty="0" sz="2400" spc="-5">
                <a:latin typeface="Franklin Gothic Book"/>
                <a:cs typeface="Franklin Gothic Book"/>
              </a:rPr>
              <a:t>2*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*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endParaRPr baseline="24305"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28940" cy="40233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QUES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P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OPO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ST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1/3: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4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469900" marR="5080" indent="-457200">
              <a:lnSpc>
                <a:spcPct val="76400"/>
              </a:lnSpc>
              <a:buFont typeface="Franklin Gothic Medium"/>
              <a:buAutoNum type="arabicParenR"/>
              <a:tabLst>
                <a:tab pos="469900" algn="l"/>
              </a:tabLst>
            </a:pPr>
            <a:r>
              <a:rPr dirty="0" sz="2400" spc="-10" b="1">
                <a:latin typeface="Franklin Gothic Medium"/>
                <a:cs typeface="Franklin Gothic Medium"/>
              </a:rPr>
              <a:t>S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29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u</a:t>
            </a:r>
            <a:r>
              <a:rPr dirty="0" sz="2400" spc="-15" b="1">
                <a:latin typeface="Franklin Gothic Medium"/>
                <a:cs typeface="Franklin Gothic Medium"/>
              </a:rPr>
              <a:t>n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2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co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15" b="1">
                <a:latin typeface="Franklin Gothic Medium"/>
                <a:cs typeface="Franklin Gothic Medium"/>
              </a:rPr>
              <a:t>po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2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si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29" b="1">
                <a:latin typeface="Franklin Gothic Medium"/>
                <a:cs typeface="Franklin Gothic Medium"/>
              </a:rPr>
              <a:t> </a:t>
            </a:r>
            <a:r>
              <a:rPr dirty="0" sz="2400" spc="-30" b="1">
                <a:latin typeface="Franklin Gothic Medium"/>
                <a:cs typeface="Franklin Gothic Medium"/>
              </a:rPr>
              <a:t>m</a:t>
            </a:r>
            <a:r>
              <a:rPr dirty="0" sz="2400" spc="-5" b="1">
                <a:latin typeface="Franklin Gothic Medium"/>
                <a:cs typeface="Franklin Gothic Medium"/>
              </a:rPr>
              <a:t>u</a:t>
            </a:r>
            <a:r>
              <a:rPr dirty="0" sz="2400" spc="-15" b="1">
                <a:latin typeface="Franklin Gothic Medium"/>
                <a:cs typeface="Franklin Gothic Medium"/>
              </a:rPr>
              <a:t>ove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2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con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2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u</a:t>
            </a:r>
            <a:r>
              <a:rPr dirty="0" sz="2400" spc="-10" b="1">
                <a:latin typeface="Franklin Gothic Medium"/>
                <a:cs typeface="Franklin Gothic Medium"/>
              </a:rPr>
              <a:t>n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29" b="1">
                <a:latin typeface="Franklin Gothic Medium"/>
                <a:cs typeface="Franklin Gothic Medium"/>
              </a:rPr>
              <a:t> </a:t>
            </a:r>
            <a:r>
              <a:rPr dirty="0" sz="2400" spc="-30" b="1">
                <a:latin typeface="Franklin Gothic Medium"/>
                <a:cs typeface="Franklin Gothic Medium"/>
              </a:rPr>
              <a:t>v</a:t>
            </a:r>
            <a:r>
              <a:rPr dirty="0" sz="2400" spc="-15" b="1">
                <a:latin typeface="Franklin Gothic Medium"/>
                <a:cs typeface="Franklin Gothic Medium"/>
              </a:rPr>
              <a:t>el</a:t>
            </a:r>
            <a:r>
              <a:rPr dirty="0" sz="2400" b="1">
                <a:latin typeface="Franklin Gothic Medium"/>
                <a:cs typeface="Franklin Gothic Medium"/>
              </a:rPr>
              <a:t>o</a:t>
            </a:r>
            <a:r>
              <a:rPr dirty="0" sz="2400" spc="-15" b="1">
                <a:latin typeface="Franklin Gothic Medium"/>
                <a:cs typeface="Franklin Gothic Medium"/>
              </a:rPr>
              <a:t>c</a:t>
            </a:r>
            <a:r>
              <a:rPr dirty="0" sz="2400" spc="-5" b="1">
                <a:latin typeface="Franklin Gothic Medium"/>
                <a:cs typeface="Franklin Gothic Medium"/>
              </a:rPr>
              <a:t>i</a:t>
            </a:r>
            <a:r>
              <a:rPr dirty="0" sz="2400" spc="-15" b="1">
                <a:latin typeface="Franklin Gothic Medium"/>
                <a:cs typeface="Franklin Gothic Medium"/>
              </a:rPr>
              <a:t>t</a:t>
            </a:r>
            <a:r>
              <a:rPr dirty="0" sz="2400" spc="-15" b="1">
                <a:latin typeface="Franklin Gothic Medium"/>
                <a:cs typeface="Franklin Gothic Medium"/>
              </a:rPr>
              <a:t>à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29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v</a:t>
            </a:r>
            <a:r>
              <a:rPr dirty="0" sz="1200" spc="-10" b="1">
                <a:latin typeface="Franklin Gothic Medium"/>
                <a:cs typeface="Franklin Gothic Medium"/>
              </a:rPr>
              <a:t>0</a:t>
            </a:r>
            <a:r>
              <a:rPr dirty="0" sz="2400" spc="-10" b="1">
                <a:latin typeface="Franklin Gothic Medium"/>
                <a:cs typeface="Franklin Gothic Medium"/>
              </a:rPr>
              <a:t>,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29" b="1">
                <a:latin typeface="Franklin Gothic Medium"/>
                <a:cs typeface="Franklin Gothic Medium"/>
              </a:rPr>
              <a:t> </a:t>
            </a:r>
            <a:r>
              <a:rPr dirty="0" sz="2400" spc="-25" b="1">
                <a:latin typeface="Franklin Gothic Medium"/>
                <a:cs typeface="Franklin Gothic Medium"/>
              </a:rPr>
              <a:t>i</a:t>
            </a:r>
            <a:r>
              <a:rPr dirty="0" sz="2400" spc="-15" b="1">
                <a:latin typeface="Franklin Gothic Medium"/>
                <a:cs typeface="Franklin Gothic Medium"/>
              </a:rPr>
              <a:t>n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2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un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35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m</a:t>
            </a:r>
            <a:r>
              <a:rPr dirty="0" sz="2400" spc="-20" b="1">
                <a:latin typeface="Franklin Gothic Medium"/>
                <a:cs typeface="Franklin Gothic Medium"/>
              </a:rPr>
              <a:t>ez</a:t>
            </a:r>
            <a:r>
              <a:rPr dirty="0" sz="2400" spc="-25" b="1">
                <a:latin typeface="Franklin Gothic Medium"/>
                <a:cs typeface="Franklin Gothic Medium"/>
              </a:rPr>
              <a:t>z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spc="-10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viscos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3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60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s</a:t>
            </a:r>
            <a:r>
              <a:rPr dirty="0" sz="2400" spc="-5" b="1">
                <a:latin typeface="Franklin Gothic Medium"/>
                <a:cs typeface="Franklin Gothic Medium"/>
              </a:rPr>
              <a:t>u</a:t>
            </a:r>
            <a:r>
              <a:rPr dirty="0" sz="2400" spc="-15" b="1">
                <a:latin typeface="Franklin Gothic Medium"/>
                <a:cs typeface="Franklin Gothic Medium"/>
              </a:rPr>
              <a:t>pp</a:t>
            </a:r>
            <a:r>
              <a:rPr dirty="0" sz="2400" b="1">
                <a:latin typeface="Franklin Gothic Medium"/>
                <a:cs typeface="Franklin Gothic Medium"/>
              </a:rPr>
              <a:t>o</a:t>
            </a:r>
            <a:r>
              <a:rPr dirty="0" sz="2400" spc="-15" b="1">
                <a:latin typeface="Franklin Gothic Medium"/>
                <a:cs typeface="Franklin Gothic Medium"/>
              </a:rPr>
              <a:t>ne</a:t>
            </a:r>
            <a:r>
              <a:rPr dirty="0" sz="2400" spc="-25" b="1">
                <a:latin typeface="Franklin Gothic Medium"/>
                <a:cs typeface="Franklin Gothic Medium"/>
              </a:rPr>
              <a:t>n</a:t>
            </a:r>
            <a:r>
              <a:rPr dirty="0" sz="2400" spc="-5" b="1">
                <a:latin typeface="Franklin Gothic Medium"/>
                <a:cs typeface="Franklin Gothic Medium"/>
              </a:rPr>
              <a:t>d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4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c</a:t>
            </a:r>
            <a:r>
              <a:rPr dirty="0" sz="2400" spc="-15" b="1">
                <a:latin typeface="Franklin Gothic Medium"/>
                <a:cs typeface="Franklin Gothic Medium"/>
              </a:rPr>
              <a:t>he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6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la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4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re</a:t>
            </a:r>
            <a:r>
              <a:rPr dirty="0" sz="2400" spc="-30" b="1">
                <a:latin typeface="Franklin Gothic Medium"/>
                <a:cs typeface="Franklin Gothic Medium"/>
              </a:rPr>
              <a:t>s</a:t>
            </a:r>
            <a:r>
              <a:rPr dirty="0" sz="2400" spc="-10" b="1">
                <a:latin typeface="Franklin Gothic Medium"/>
                <a:cs typeface="Franklin Gothic Medium"/>
              </a:rPr>
              <a:t>ist</a:t>
            </a:r>
            <a:r>
              <a:rPr dirty="0" sz="2400" spc="-10" b="1">
                <a:latin typeface="Franklin Gothic Medium"/>
                <a:cs typeface="Franklin Gothic Medium"/>
              </a:rPr>
              <a:t>e</a:t>
            </a:r>
            <a:r>
              <a:rPr dirty="0" sz="2400" spc="-15" b="1">
                <a:latin typeface="Franklin Gothic Medium"/>
                <a:cs typeface="Franklin Gothic Medium"/>
              </a:rPr>
              <a:t>nza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6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del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65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m</a:t>
            </a:r>
            <a:r>
              <a:rPr dirty="0" sz="2400" spc="-20" b="1">
                <a:latin typeface="Franklin Gothic Medium"/>
                <a:cs typeface="Franklin Gothic Medium"/>
              </a:rPr>
              <a:t>ezz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5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sia</a:t>
            </a:r>
            <a:r>
              <a:rPr dirty="0" sz="2400" spc="-1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p</a:t>
            </a:r>
            <a:r>
              <a:rPr dirty="0" sz="2400" spc="-10" b="1">
                <a:latin typeface="Franklin Gothic Medium"/>
                <a:cs typeface="Franklin Gothic Medium"/>
              </a:rPr>
              <a:t>r</a:t>
            </a:r>
            <a:r>
              <a:rPr dirty="0" sz="2400" spc="-10" b="1">
                <a:latin typeface="Franklin Gothic Medium"/>
                <a:cs typeface="Franklin Gothic Medium"/>
              </a:rPr>
              <a:t>o</a:t>
            </a:r>
            <a:r>
              <a:rPr dirty="0" sz="2400" spc="-15" b="1">
                <a:latin typeface="Franklin Gothic Medium"/>
                <a:cs typeface="Franklin Gothic Medium"/>
              </a:rPr>
              <a:t>porzio</a:t>
            </a:r>
            <a:r>
              <a:rPr dirty="0" sz="2400" spc="-10" b="1">
                <a:latin typeface="Franklin Gothic Medium"/>
                <a:cs typeface="Franklin Gothic Medium"/>
              </a:rPr>
              <a:t>n</a:t>
            </a:r>
            <a:r>
              <a:rPr dirty="0" sz="2400" spc="-15" b="1">
                <a:latin typeface="Franklin Gothic Medium"/>
                <a:cs typeface="Franklin Gothic Medium"/>
              </a:rPr>
              <a:t>ale</a:t>
            </a:r>
            <a:r>
              <a:rPr dirty="0" sz="2400" b="1">
                <a:latin typeface="Franklin Gothic Medium"/>
                <a:cs typeface="Franklin Gothic Medium"/>
              </a:rPr>
              <a:t>  </a:t>
            </a:r>
            <a:r>
              <a:rPr dirty="0" sz="2400" spc="16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alla</a:t>
            </a:r>
            <a:r>
              <a:rPr dirty="0" sz="2400" b="1">
                <a:latin typeface="Franklin Gothic Medium"/>
                <a:cs typeface="Franklin Gothic Medium"/>
              </a:rPr>
              <a:t>  </a:t>
            </a:r>
            <a:r>
              <a:rPr dirty="0" sz="2400" spc="13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vel</a:t>
            </a:r>
            <a:r>
              <a:rPr dirty="0" sz="2400" b="1">
                <a:latin typeface="Franklin Gothic Medium"/>
                <a:cs typeface="Franklin Gothic Medium"/>
              </a:rPr>
              <a:t>o</a:t>
            </a:r>
            <a:r>
              <a:rPr dirty="0" sz="2400" spc="-10" b="1">
                <a:latin typeface="Franklin Gothic Medium"/>
                <a:cs typeface="Franklin Gothic Medium"/>
              </a:rPr>
              <a:t>cità</a:t>
            </a:r>
            <a:r>
              <a:rPr dirty="0" sz="2400" b="1">
                <a:latin typeface="Franklin Gothic Medium"/>
                <a:cs typeface="Franklin Gothic Medium"/>
              </a:rPr>
              <a:t>  </a:t>
            </a:r>
            <a:r>
              <a:rPr dirty="0" sz="2400" spc="16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con</a:t>
            </a:r>
            <a:r>
              <a:rPr dirty="0" sz="2400" b="1">
                <a:latin typeface="Franklin Gothic Medium"/>
                <a:cs typeface="Franklin Gothic Medium"/>
              </a:rPr>
              <a:t>  </a:t>
            </a:r>
            <a:r>
              <a:rPr dirty="0" sz="2400" spc="14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la</a:t>
            </a:r>
            <a:r>
              <a:rPr dirty="0" sz="2400" b="1">
                <a:latin typeface="Franklin Gothic Medium"/>
                <a:cs typeface="Franklin Gothic Medium"/>
              </a:rPr>
              <a:t>  </a:t>
            </a:r>
            <a:r>
              <a:rPr dirty="0" sz="2400" spc="15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re</a:t>
            </a:r>
            <a:r>
              <a:rPr dirty="0" sz="2400" spc="-5" b="1">
                <a:latin typeface="Franklin Gothic Medium"/>
                <a:cs typeface="Franklin Gothic Medium"/>
              </a:rPr>
              <a:t>l</a:t>
            </a:r>
            <a:r>
              <a:rPr dirty="0" sz="2400" spc="-15" b="1">
                <a:latin typeface="Franklin Gothic Medium"/>
                <a:cs typeface="Franklin Gothic Medium"/>
              </a:rPr>
              <a:t>az</a:t>
            </a:r>
            <a:r>
              <a:rPr dirty="0" sz="2400" spc="-25" b="1">
                <a:latin typeface="Franklin Gothic Medium"/>
                <a:cs typeface="Franklin Gothic Medium"/>
              </a:rPr>
              <a:t>i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15" b="1">
                <a:latin typeface="Franklin Gothic Medium"/>
                <a:cs typeface="Franklin Gothic Medium"/>
              </a:rPr>
              <a:t>ne</a:t>
            </a:r>
            <a:r>
              <a:rPr dirty="0" sz="2400" b="1">
                <a:latin typeface="Franklin Gothic Medium"/>
                <a:cs typeface="Franklin Gothic Medium"/>
              </a:rPr>
              <a:t>  </a:t>
            </a:r>
            <a:r>
              <a:rPr dirty="0" sz="2400" spc="145" b="1">
                <a:latin typeface="Franklin Gothic Medium"/>
                <a:cs typeface="Franklin Gothic Medium"/>
              </a:rPr>
              <a:t> </a:t>
            </a:r>
            <a:r>
              <a:rPr dirty="0" sz="2400" b="1">
                <a:latin typeface="Franklin Gothic Medium"/>
                <a:cs typeface="Franklin Gothic Medium"/>
              </a:rPr>
              <a:t>F</a:t>
            </a:r>
            <a:r>
              <a:rPr dirty="0" sz="2400" spc="-20" b="1">
                <a:latin typeface="Franklin Gothic Medium"/>
                <a:cs typeface="Franklin Gothic Medium"/>
              </a:rPr>
              <a:t>=</a:t>
            </a:r>
            <a:r>
              <a:rPr dirty="0" sz="2400" spc="-15" b="1">
                <a:latin typeface="Franklin Gothic Medium"/>
                <a:cs typeface="Franklin Gothic Medium"/>
              </a:rPr>
              <a:t>-k</a:t>
            </a:r>
            <a:r>
              <a:rPr dirty="0" sz="2400" spc="-25" b="1">
                <a:latin typeface="Franklin Gothic Medium"/>
                <a:cs typeface="Franklin Gothic Medium"/>
              </a:rPr>
              <a:t>*</a:t>
            </a:r>
            <a:r>
              <a:rPr dirty="0" sz="2400" spc="-15" b="1">
                <a:latin typeface="Franklin Gothic Medium"/>
                <a:cs typeface="Franklin Gothic Medium"/>
              </a:rPr>
              <a:t>v</a:t>
            </a:r>
            <a:r>
              <a:rPr dirty="0" sz="2400" spc="-1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a</a:t>
            </a:r>
            <a:r>
              <a:rPr dirty="0" sz="2400" spc="-5" b="1">
                <a:latin typeface="Franklin Gothic Medium"/>
                <a:cs typeface="Franklin Gothic Medium"/>
              </a:rPr>
              <a:t>b</a:t>
            </a:r>
            <a:r>
              <a:rPr dirty="0" sz="2400" spc="-5" b="1">
                <a:latin typeface="Franklin Gothic Medium"/>
                <a:cs typeface="Franklin Gothic Medium"/>
              </a:rPr>
              <a:t>b</a:t>
            </a:r>
            <a:r>
              <a:rPr dirty="0" sz="2400" b="1">
                <a:latin typeface="Franklin Gothic Medium"/>
                <a:cs typeface="Franklin Gothic Medium"/>
              </a:rPr>
              <a:t>i</a:t>
            </a:r>
            <a:r>
              <a:rPr dirty="0" sz="2400" spc="-20" b="1">
                <a:latin typeface="Franklin Gothic Medium"/>
                <a:cs typeface="Franklin Gothic Medium"/>
              </a:rPr>
              <a:t>amo</a:t>
            </a:r>
            <a:r>
              <a:rPr dirty="0" sz="2400" spc="-2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c</a:t>
            </a:r>
            <a:r>
              <a:rPr dirty="0" sz="2400" spc="-15" b="1">
                <a:latin typeface="Franklin Gothic Medium"/>
                <a:cs typeface="Franklin Gothic Medium"/>
              </a:rPr>
              <a:t>he</a:t>
            </a:r>
            <a:r>
              <a:rPr dirty="0" sz="2400" spc="5" b="1">
                <a:latin typeface="Franklin Gothic Medium"/>
                <a:cs typeface="Franklin Gothic Medium"/>
              </a:rPr>
              <a:t> </a:t>
            </a:r>
            <a:r>
              <a:rPr dirty="0" sz="2400" b="1">
                <a:latin typeface="Franklin Gothic Medium"/>
                <a:cs typeface="Franklin Gothic Medium"/>
              </a:rPr>
              <a:t>l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-1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v</a:t>
            </a:r>
            <a:r>
              <a:rPr dirty="0" sz="2400" b="1">
                <a:latin typeface="Franklin Gothic Medium"/>
                <a:cs typeface="Franklin Gothic Medium"/>
              </a:rPr>
              <a:t>(</a:t>
            </a:r>
            <a:r>
              <a:rPr dirty="0" sz="2400" spc="-15" b="1">
                <a:latin typeface="Franklin Gothic Medium"/>
                <a:cs typeface="Franklin Gothic Medium"/>
              </a:rPr>
              <a:t>t)</a:t>
            </a:r>
            <a:r>
              <a:rPr dirty="0" sz="2400" spc="-15" b="1">
                <a:latin typeface="Franklin Gothic Medium"/>
                <a:cs typeface="Franklin Gothic Medium"/>
              </a:rPr>
              <a:t>=</a:t>
            </a:r>
            <a:r>
              <a:rPr dirty="0" sz="2400" spc="-2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v</a:t>
            </a:r>
            <a:r>
              <a:rPr dirty="0" sz="1200" spc="-10" b="1">
                <a:latin typeface="Franklin Gothic Medium"/>
                <a:cs typeface="Franklin Gothic Medium"/>
              </a:rPr>
              <a:t>0</a:t>
            </a:r>
            <a:r>
              <a:rPr dirty="0" sz="1200" spc="-5" b="1">
                <a:latin typeface="Franklin Gothic Medium"/>
                <a:cs typeface="Franklin Gothic Medium"/>
              </a:rPr>
              <a:t>*</a:t>
            </a:r>
            <a:r>
              <a:rPr dirty="0" sz="2400" spc="-20" b="1">
                <a:latin typeface="Franklin Gothic Medium"/>
                <a:cs typeface="Franklin Gothic Medium"/>
              </a:rPr>
              <a:t>e^(</a:t>
            </a:r>
            <a:r>
              <a:rPr dirty="0" sz="2400" spc="-15" b="1">
                <a:latin typeface="Franklin Gothic Medium"/>
                <a:cs typeface="Franklin Gothic Medium"/>
              </a:rPr>
              <a:t>-</a:t>
            </a:r>
            <a:r>
              <a:rPr dirty="0" sz="2400" spc="-15" b="1">
                <a:latin typeface="Franklin Gothic Medium"/>
                <a:cs typeface="Franklin Gothic Medium"/>
              </a:rPr>
              <a:t>t/(m/</a:t>
            </a:r>
            <a:r>
              <a:rPr dirty="0" sz="2400" spc="-20" b="1">
                <a:latin typeface="Franklin Gothic Medium"/>
                <a:cs typeface="Franklin Gothic Medium"/>
              </a:rPr>
              <a:t>k)</a:t>
            </a:r>
            <a:r>
              <a:rPr dirty="0" sz="2400" spc="-10" b="1">
                <a:latin typeface="Franklin Gothic Medium"/>
                <a:cs typeface="Franklin Gothic Medium"/>
              </a:rPr>
              <a:t>).</a:t>
            </a:r>
            <a:r>
              <a:rPr dirty="0" sz="2400" spc="-4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T</a:t>
            </a:r>
            <a:r>
              <a:rPr dirty="0" sz="2400" spc="-10" b="1">
                <a:latin typeface="Franklin Gothic Medium"/>
                <a:cs typeface="Franklin Gothic Medium"/>
              </a:rPr>
              <a:t>a</a:t>
            </a:r>
            <a:r>
              <a:rPr dirty="0" sz="2400" b="1">
                <a:latin typeface="Franklin Gothic Medium"/>
                <a:cs typeface="Franklin Gothic Medium"/>
              </a:rPr>
              <a:t>l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spc="-3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f</a:t>
            </a:r>
            <a:r>
              <a:rPr dirty="0" sz="2400" spc="-5" b="1">
                <a:latin typeface="Franklin Gothic Medium"/>
                <a:cs typeface="Franklin Gothic Medium"/>
              </a:rPr>
              <a:t>u</a:t>
            </a:r>
            <a:r>
              <a:rPr dirty="0" sz="2400" spc="-10" b="1">
                <a:latin typeface="Franklin Gothic Medium"/>
                <a:cs typeface="Franklin Gothic Medium"/>
              </a:rPr>
              <a:t>n</a:t>
            </a:r>
            <a:r>
              <a:rPr dirty="0" sz="2400" b="1">
                <a:latin typeface="Franklin Gothic Medium"/>
                <a:cs typeface="Franklin Gothic Medium"/>
              </a:rPr>
              <a:t>z</a:t>
            </a:r>
            <a:r>
              <a:rPr dirty="0" sz="2400" spc="-15" b="1">
                <a:latin typeface="Franklin Gothic Medium"/>
                <a:cs typeface="Franklin Gothic Medium"/>
              </a:rPr>
              <a:t>ione</a:t>
            </a:r>
            <a:r>
              <a:rPr dirty="0" sz="2400" spc="-3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è</a:t>
            </a:r>
            <a:r>
              <a:rPr dirty="0" sz="2400" spc="-10" b="1">
                <a:latin typeface="Franklin Gothic Medium"/>
                <a:cs typeface="Franklin Gothic Medium"/>
              </a:rPr>
              <a:t>: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33"/>
              </a:spcBef>
              <a:buFont typeface="Franklin Gothic Medium"/>
              <a:buAutoNum type="arabicParenR"/>
            </a:pPr>
            <a:endParaRPr sz="2300">
              <a:latin typeface="Times New Roman"/>
              <a:cs typeface="Times New Roman"/>
            </a:endParaRPr>
          </a:p>
          <a:p>
            <a:pPr lvl="1" marL="492759" indent="-480059">
              <a:lnSpc>
                <a:spcPts val="2825"/>
              </a:lnSpc>
              <a:buFont typeface="Franklin Gothic Book"/>
              <a:buAutoNum type="alphaLcParenR"/>
              <a:tabLst>
                <a:tab pos="492759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espone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descresce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 lvl="1" marL="494030" indent="-481330">
              <a:lnSpc>
                <a:spcPts val="2770"/>
              </a:lnSpc>
              <a:buFont typeface="Franklin Gothic Book"/>
              <a:buAutoNum type="alphaLcParenR"/>
              <a:tabLst>
                <a:tab pos="494665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espone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cresc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nte</a:t>
            </a:r>
            <a:endParaRPr sz="2400">
              <a:latin typeface="Franklin Gothic Book"/>
              <a:cs typeface="Franklin Gothic Book"/>
            </a:endParaRPr>
          </a:p>
          <a:p>
            <a:pPr lvl="1" marL="471170" indent="-458470">
              <a:lnSpc>
                <a:spcPts val="2780"/>
              </a:lnSpc>
              <a:buFont typeface="Franklin Gothic Book"/>
              <a:buAutoNum type="alphaLcParenR"/>
              <a:tabLst>
                <a:tab pos="471805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ne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adra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ica</a:t>
            </a:r>
            <a:endParaRPr sz="2400">
              <a:latin typeface="Franklin Gothic Book"/>
              <a:cs typeface="Franklin Gothic Book"/>
            </a:endParaRPr>
          </a:p>
          <a:p>
            <a:pPr lvl="1" marL="494030" indent="-481330">
              <a:lnSpc>
                <a:spcPts val="2780"/>
              </a:lnSpc>
              <a:buFont typeface="Franklin Gothic Book"/>
              <a:buAutoNum type="alphaLcParenR"/>
              <a:tabLst>
                <a:tab pos="494665" algn="l"/>
              </a:tabLst>
            </a:pPr>
            <a:r>
              <a:rPr dirty="0" sz="2400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a fu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zion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iperb</a:t>
            </a:r>
            <a:r>
              <a:rPr dirty="0" sz="2400">
                <a:latin typeface="Franklin Gothic Book"/>
                <a:cs typeface="Franklin Gothic Book"/>
              </a:rPr>
              <a:t>olica</a:t>
            </a:r>
            <a:endParaRPr sz="2400">
              <a:latin typeface="Franklin Gothic Book"/>
              <a:cs typeface="Franklin Gothic Book"/>
            </a:endParaRPr>
          </a:p>
          <a:p>
            <a:pPr lvl="1" marL="487680" indent="-474980">
              <a:lnSpc>
                <a:spcPts val="2825"/>
              </a:lnSpc>
              <a:buFont typeface="Franklin Gothic Book"/>
              <a:buAutoNum type="alphaLcParenR"/>
              <a:tabLst>
                <a:tab pos="488315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No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si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pu</a:t>
            </a:r>
            <a:r>
              <a:rPr dirty="0" sz="2400" spc="-15">
                <a:latin typeface="Franklin Gothic Book"/>
                <a:cs typeface="Franklin Gothic Book"/>
              </a:rPr>
              <a:t>ò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dire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508618" y="6595120"/>
            <a:ext cx="14478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solidFill>
                  <a:srgbClr val="FFFFFF"/>
                </a:solidFill>
                <a:latin typeface="Franklin Gothic Book"/>
                <a:cs typeface="Franklin Gothic Book"/>
              </a:rPr>
              <a:t>20</a:t>
            </a:r>
            <a:endParaRPr sz="8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100" y="690111"/>
            <a:ext cx="8029575" cy="45827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QUES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P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OPO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ST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2/3: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4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buFont typeface="Franklin Gothic Medium"/>
              <a:buAutoNum type="arabicParenR" startAt="2"/>
              <a:tabLst>
                <a:tab pos="389255" algn="l"/>
              </a:tabLst>
            </a:pPr>
            <a:r>
              <a:rPr dirty="0" sz="2400" spc="-15" b="1">
                <a:latin typeface="Franklin Gothic Medium"/>
                <a:cs typeface="Franklin Gothic Medium"/>
              </a:rPr>
              <a:t>N</a:t>
            </a:r>
            <a:r>
              <a:rPr dirty="0" sz="2400" spc="-15" b="1">
                <a:latin typeface="Franklin Gothic Medium"/>
                <a:cs typeface="Franklin Gothic Medium"/>
              </a:rPr>
              <a:t>ell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260" b="1">
                <a:latin typeface="Franklin Gothic Medium"/>
                <a:cs typeface="Franklin Gothic Medium"/>
              </a:rPr>
              <a:t> </a:t>
            </a:r>
            <a:r>
              <a:rPr dirty="0" sz="2400" spc="-30" b="1">
                <a:latin typeface="Franklin Gothic Medium"/>
                <a:cs typeface="Franklin Gothic Medium"/>
              </a:rPr>
              <a:t>m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latin typeface="Franklin Gothic Medium"/>
                <a:cs typeface="Franklin Gothic Medium"/>
              </a:rPr>
              <a:t>c</a:t>
            </a:r>
            <a:r>
              <a:rPr dirty="0" sz="2400" spc="-15" b="1">
                <a:latin typeface="Franklin Gothic Medium"/>
                <a:cs typeface="Franklin Gothic Medium"/>
              </a:rPr>
              <a:t>ca</a:t>
            </a:r>
            <a:r>
              <a:rPr dirty="0" sz="2400" spc="-25" b="1">
                <a:latin typeface="Franklin Gothic Medium"/>
                <a:cs typeface="Franklin Gothic Medium"/>
              </a:rPr>
              <a:t>n</a:t>
            </a:r>
            <a:r>
              <a:rPr dirty="0" sz="2400" b="1">
                <a:latin typeface="Franklin Gothic Medium"/>
                <a:cs typeface="Franklin Gothic Medium"/>
              </a:rPr>
              <a:t>i</a:t>
            </a:r>
            <a:r>
              <a:rPr dirty="0" sz="2400" spc="-15" b="1">
                <a:latin typeface="Franklin Gothic Medium"/>
                <a:cs typeface="Franklin Gothic Medium"/>
              </a:rPr>
              <a:t>ca</a:t>
            </a:r>
            <a:r>
              <a:rPr dirty="0" sz="2400" spc="26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dei</a:t>
            </a:r>
            <a:r>
              <a:rPr dirty="0" sz="2400" spc="26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fluidi,</a:t>
            </a:r>
            <a:r>
              <a:rPr dirty="0" sz="2400" spc="250" b="1">
                <a:latin typeface="Franklin Gothic Medium"/>
                <a:cs typeface="Franklin Gothic Medium"/>
              </a:rPr>
              <a:t> </a:t>
            </a:r>
            <a:r>
              <a:rPr dirty="0" sz="2400" b="1">
                <a:latin typeface="Franklin Gothic Medium"/>
                <a:cs typeface="Franklin Gothic Medium"/>
              </a:rPr>
              <a:t>i</a:t>
            </a:r>
            <a:r>
              <a:rPr dirty="0" sz="2400" spc="-15" b="1">
                <a:latin typeface="Franklin Gothic Medium"/>
                <a:cs typeface="Franklin Gothic Medium"/>
              </a:rPr>
              <a:t>n</a:t>
            </a:r>
            <a:r>
              <a:rPr dirty="0" sz="2400" spc="24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u</a:t>
            </a:r>
            <a:r>
              <a:rPr dirty="0" sz="2400" spc="-15" b="1">
                <a:latin typeface="Franklin Gothic Medium"/>
                <a:cs typeface="Franklin Gothic Medium"/>
              </a:rPr>
              <a:t>n</a:t>
            </a:r>
            <a:r>
              <a:rPr dirty="0" sz="2400" spc="24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tubo</a:t>
            </a:r>
            <a:r>
              <a:rPr dirty="0" sz="2400" spc="27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250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se</a:t>
            </a:r>
            <a:r>
              <a:rPr dirty="0" sz="2400" spc="-5" b="1">
                <a:latin typeface="Franklin Gothic Medium"/>
                <a:cs typeface="Franklin Gothic Medium"/>
              </a:rPr>
              <a:t>z</a:t>
            </a:r>
            <a:r>
              <a:rPr dirty="0" sz="2400" spc="-15" b="1">
                <a:latin typeface="Franklin Gothic Medium"/>
                <a:cs typeface="Franklin Gothic Medium"/>
              </a:rPr>
              <a:t>ione</a:t>
            </a:r>
            <a:r>
              <a:rPr dirty="0" sz="2400" spc="254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v</a:t>
            </a:r>
            <a:r>
              <a:rPr dirty="0" sz="2400" spc="-5" b="1">
                <a:latin typeface="Franklin Gothic Medium"/>
                <a:cs typeface="Franklin Gothic Medium"/>
              </a:rPr>
              <a:t>a</a:t>
            </a:r>
            <a:r>
              <a:rPr dirty="0" sz="2400" spc="-10" b="1">
                <a:latin typeface="Franklin Gothic Medium"/>
                <a:cs typeface="Franklin Gothic Medium"/>
              </a:rPr>
              <a:t>ri</a:t>
            </a:r>
            <a:r>
              <a:rPr dirty="0" sz="2400" spc="-25" b="1">
                <a:latin typeface="Franklin Gothic Medium"/>
                <a:cs typeface="Franklin Gothic Medium"/>
              </a:rPr>
              <a:t>a</a:t>
            </a:r>
            <a:r>
              <a:rPr dirty="0" sz="2400" spc="-10" b="1">
                <a:latin typeface="Franklin Gothic Medium"/>
                <a:cs typeface="Franklin Gothic Medium"/>
              </a:rPr>
              <a:t>bile</a:t>
            </a:r>
            <a:r>
              <a:rPr dirty="0" sz="2400" spc="-10" b="1">
                <a:latin typeface="Franklin Gothic Medium"/>
                <a:cs typeface="Franklin Gothic Medium"/>
              </a:rPr>
              <a:t> e</a:t>
            </a:r>
            <a:r>
              <a:rPr dirty="0" sz="2400" b="1">
                <a:latin typeface="Franklin Gothic Medium"/>
                <a:cs typeface="Franklin Gothic Medium"/>
              </a:rPr>
              <a:t>  </a:t>
            </a:r>
            <a:r>
              <a:rPr dirty="0" sz="2400" spc="-14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p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latin typeface="Franklin Gothic Medium"/>
                <a:cs typeface="Franklin Gothic Medium"/>
              </a:rPr>
              <a:t>r</a:t>
            </a:r>
            <a:r>
              <a:rPr dirty="0" sz="2400" b="1">
                <a:latin typeface="Franklin Gothic Medium"/>
                <a:cs typeface="Franklin Gothic Medium"/>
              </a:rPr>
              <a:t>  </a:t>
            </a:r>
            <a:r>
              <a:rPr dirty="0" sz="2400" spc="-15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un</a:t>
            </a:r>
            <a:r>
              <a:rPr dirty="0" sz="2400" b="1">
                <a:latin typeface="Franklin Gothic Medium"/>
                <a:cs typeface="Franklin Gothic Medium"/>
              </a:rPr>
              <a:t>  </a:t>
            </a:r>
            <a:r>
              <a:rPr dirty="0" sz="2400" spc="-15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f</a:t>
            </a:r>
            <a:r>
              <a:rPr dirty="0" sz="2400" spc="-5" b="1">
                <a:latin typeface="Franklin Gothic Medium"/>
                <a:cs typeface="Franklin Gothic Medium"/>
              </a:rPr>
              <a:t>l</a:t>
            </a:r>
            <a:r>
              <a:rPr dirty="0" sz="2400" spc="-15" b="1">
                <a:latin typeface="Franklin Gothic Medium"/>
                <a:cs typeface="Franklin Gothic Medium"/>
              </a:rPr>
              <a:t>uido</a:t>
            </a:r>
            <a:r>
              <a:rPr dirty="0" sz="2400" b="1">
                <a:latin typeface="Franklin Gothic Medium"/>
                <a:cs typeface="Franklin Gothic Medium"/>
              </a:rPr>
              <a:t>  </a:t>
            </a:r>
            <a:r>
              <a:rPr dirty="0" sz="2400" spc="-13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i</a:t>
            </a:r>
            <a:r>
              <a:rPr dirty="0" sz="2400" spc="-10" b="1">
                <a:latin typeface="Franklin Gothic Medium"/>
                <a:cs typeface="Franklin Gothic Medium"/>
              </a:rPr>
              <a:t>n</a:t>
            </a:r>
            <a:r>
              <a:rPr dirty="0" sz="2400" spc="-15" b="1">
                <a:latin typeface="Franklin Gothic Medium"/>
                <a:cs typeface="Franklin Gothic Medium"/>
              </a:rPr>
              <a:t>com</a:t>
            </a:r>
            <a:r>
              <a:rPr dirty="0" sz="2400" spc="-5" b="1">
                <a:latin typeface="Franklin Gothic Medium"/>
                <a:cs typeface="Franklin Gothic Medium"/>
              </a:rPr>
              <a:t>p</a:t>
            </a:r>
            <a:r>
              <a:rPr dirty="0" sz="2400" spc="-10" b="1">
                <a:latin typeface="Franklin Gothic Medium"/>
                <a:cs typeface="Franklin Gothic Medium"/>
              </a:rPr>
              <a:t>rimibile,</a:t>
            </a:r>
            <a:r>
              <a:rPr dirty="0" sz="2400" b="1">
                <a:latin typeface="Franklin Gothic Medium"/>
                <a:cs typeface="Franklin Gothic Medium"/>
              </a:rPr>
              <a:t>  </a:t>
            </a:r>
            <a:r>
              <a:rPr dirty="0" sz="2400" spc="-145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a</a:t>
            </a:r>
            <a:r>
              <a:rPr dirty="0" sz="2400" spc="-15" b="1">
                <a:latin typeface="Franklin Gothic Medium"/>
                <a:cs typeface="Franklin Gothic Medium"/>
              </a:rPr>
              <a:t>d</a:t>
            </a:r>
            <a:r>
              <a:rPr dirty="0" sz="2400" b="1">
                <a:latin typeface="Franklin Gothic Medium"/>
                <a:cs typeface="Franklin Gothic Medium"/>
              </a:rPr>
              <a:t>  </a:t>
            </a:r>
            <a:r>
              <a:rPr dirty="0" sz="2400" spc="-14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u</a:t>
            </a:r>
            <a:r>
              <a:rPr dirty="0" sz="2400" spc="-15" b="1">
                <a:latin typeface="Franklin Gothic Medium"/>
                <a:cs typeface="Franklin Gothic Medium"/>
              </a:rPr>
              <a:t>n</a:t>
            </a:r>
            <a:r>
              <a:rPr dirty="0" sz="2400" b="1">
                <a:latin typeface="Franklin Gothic Medium"/>
                <a:cs typeface="Franklin Gothic Medium"/>
              </a:rPr>
              <a:t>  </a:t>
            </a:r>
            <a:r>
              <a:rPr dirty="0" sz="2400" spc="-15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c</a:t>
            </a:r>
            <a:r>
              <a:rPr dirty="0" sz="2400" spc="-10" b="1"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latin typeface="Franklin Gothic Medium"/>
                <a:cs typeface="Franklin Gothic Medium"/>
              </a:rPr>
              <a:t>rto</a:t>
            </a:r>
            <a:r>
              <a:rPr dirty="0" sz="2400" b="1">
                <a:latin typeface="Franklin Gothic Medium"/>
                <a:cs typeface="Franklin Gothic Medium"/>
              </a:rPr>
              <a:t>  </a:t>
            </a:r>
            <a:r>
              <a:rPr dirty="0" sz="2400" spc="-140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volume</a:t>
            </a:r>
            <a:r>
              <a:rPr dirty="0" sz="2400" spc="-1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15" b="1">
                <a:latin typeface="Franklin Gothic Medium"/>
                <a:cs typeface="Franklin Gothic Medium"/>
              </a:rPr>
              <a:t>ntrante</a:t>
            </a:r>
            <a:r>
              <a:rPr dirty="0" sz="2400" b="1">
                <a:latin typeface="Franklin Gothic Medium"/>
                <a:cs typeface="Franklin Gothic Medium"/>
              </a:rPr>
              <a:t>     </a:t>
            </a:r>
            <a:r>
              <a:rPr dirty="0" sz="2400" spc="-6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c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10" b="1">
                <a:latin typeface="Franklin Gothic Medium"/>
                <a:cs typeface="Franklin Gothic Medium"/>
              </a:rPr>
              <a:t>r</a:t>
            </a:r>
            <a:r>
              <a:rPr dirty="0" sz="2400" spc="-20" b="1">
                <a:latin typeface="Franklin Gothic Medium"/>
                <a:cs typeface="Franklin Gothic Medium"/>
              </a:rPr>
              <a:t>r</a:t>
            </a:r>
            <a:r>
              <a:rPr dirty="0" sz="2400" spc="-10" b="1">
                <a:latin typeface="Franklin Gothic Medium"/>
                <a:cs typeface="Franklin Gothic Medium"/>
              </a:rPr>
              <a:t>isp</a:t>
            </a:r>
            <a:r>
              <a:rPr dirty="0" sz="2400" b="1">
                <a:latin typeface="Franklin Gothic Medium"/>
                <a:cs typeface="Franklin Gothic Medium"/>
              </a:rPr>
              <a:t>o</a:t>
            </a:r>
            <a:r>
              <a:rPr dirty="0" sz="2400" spc="-15" b="1">
                <a:latin typeface="Franklin Gothic Medium"/>
                <a:cs typeface="Franklin Gothic Medium"/>
              </a:rPr>
              <a:t>n</a:t>
            </a:r>
            <a:r>
              <a:rPr dirty="0" sz="2400" spc="-10" b="1">
                <a:latin typeface="Franklin Gothic Medium"/>
                <a:cs typeface="Franklin Gothic Medium"/>
              </a:rPr>
              <a:t>d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b="1">
                <a:latin typeface="Franklin Gothic Medium"/>
                <a:cs typeface="Franklin Gothic Medium"/>
              </a:rPr>
              <a:t>  </a:t>
            </a:r>
            <a:r>
              <a:rPr dirty="0" sz="2400" spc="-3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un</a:t>
            </a:r>
            <a:r>
              <a:rPr dirty="0" sz="2400" b="1">
                <a:latin typeface="Franklin Gothic Medium"/>
                <a:cs typeface="Franklin Gothic Medium"/>
              </a:rPr>
              <a:t>  </a:t>
            </a:r>
            <a:r>
              <a:rPr dirty="0" sz="2400" spc="-4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u</a:t>
            </a:r>
            <a:r>
              <a:rPr dirty="0" sz="2400" spc="-20" b="1">
                <a:latin typeface="Franklin Gothic Medium"/>
                <a:cs typeface="Franklin Gothic Medium"/>
              </a:rPr>
              <a:t>g</a:t>
            </a:r>
            <a:r>
              <a:rPr dirty="0" sz="2400" b="1">
                <a:latin typeface="Franklin Gothic Medium"/>
                <a:cs typeface="Franklin Gothic Medium"/>
              </a:rPr>
              <a:t>u</a:t>
            </a:r>
            <a:r>
              <a:rPr dirty="0" sz="2400" spc="-15" b="1">
                <a:latin typeface="Franklin Gothic Medium"/>
                <a:cs typeface="Franklin Gothic Medium"/>
              </a:rPr>
              <a:t>ale</a:t>
            </a:r>
            <a:r>
              <a:rPr dirty="0" sz="2400" b="1">
                <a:latin typeface="Franklin Gothic Medium"/>
                <a:cs typeface="Franklin Gothic Medium"/>
              </a:rPr>
              <a:t>  </a:t>
            </a:r>
            <a:r>
              <a:rPr dirty="0" sz="2400" spc="-30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volum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b="1">
                <a:latin typeface="Franklin Gothic Medium"/>
                <a:cs typeface="Franklin Gothic Medium"/>
              </a:rPr>
              <a:t>  </a:t>
            </a:r>
            <a:r>
              <a:rPr dirty="0" sz="2400" spc="-2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u</a:t>
            </a:r>
            <a:r>
              <a:rPr dirty="0" sz="2400" spc="-5" b="1">
                <a:latin typeface="Franklin Gothic Medium"/>
                <a:cs typeface="Franklin Gothic Medium"/>
              </a:rPr>
              <a:t>s</a:t>
            </a:r>
            <a:r>
              <a:rPr dirty="0" sz="2400" spc="-15" b="1">
                <a:latin typeface="Franklin Gothic Medium"/>
                <a:cs typeface="Franklin Gothic Medium"/>
              </a:rPr>
              <a:t>cen</a:t>
            </a:r>
            <a:r>
              <a:rPr dirty="0" sz="2400" spc="-25" b="1">
                <a:latin typeface="Franklin Gothic Medium"/>
                <a:cs typeface="Franklin Gothic Medium"/>
              </a:rPr>
              <a:t>t</a:t>
            </a:r>
            <a:r>
              <a:rPr dirty="0" sz="2400" spc="-10" b="1"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latin typeface="Franklin Gothic Medium"/>
                <a:cs typeface="Franklin Gothic Medium"/>
              </a:rPr>
              <a:t>.</a:t>
            </a:r>
            <a:r>
              <a:rPr dirty="0" sz="2400" b="1">
                <a:latin typeface="Franklin Gothic Medium"/>
                <a:cs typeface="Franklin Gothic Medium"/>
              </a:rPr>
              <a:t>  </a:t>
            </a:r>
            <a:r>
              <a:rPr dirty="0" sz="2400" spc="-4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Il</a:t>
            </a:r>
            <a:r>
              <a:rPr dirty="0" sz="2400" spc="-1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p</a:t>
            </a:r>
            <a:r>
              <a:rPr dirty="0" sz="2400" spc="-10" b="1">
                <a:latin typeface="Franklin Gothic Medium"/>
                <a:cs typeface="Franklin Gothic Medium"/>
              </a:rPr>
              <a:t>r</a:t>
            </a:r>
            <a:r>
              <a:rPr dirty="0" sz="2400" spc="-10" b="1">
                <a:latin typeface="Franklin Gothic Medium"/>
                <a:cs typeface="Franklin Gothic Medium"/>
              </a:rPr>
              <a:t>o</a:t>
            </a:r>
            <a:r>
              <a:rPr dirty="0" sz="2400" spc="-15" b="1">
                <a:latin typeface="Franklin Gothic Medium"/>
                <a:cs typeface="Franklin Gothic Medium"/>
              </a:rPr>
              <a:t>do</a:t>
            </a:r>
            <a:r>
              <a:rPr dirty="0" sz="2400" spc="-5" b="1">
                <a:latin typeface="Franklin Gothic Medium"/>
                <a:cs typeface="Franklin Gothic Medium"/>
              </a:rPr>
              <a:t>t</a:t>
            </a:r>
            <a:r>
              <a:rPr dirty="0" sz="2400" spc="-15" b="1">
                <a:latin typeface="Franklin Gothic Medium"/>
                <a:cs typeface="Franklin Gothic Medium"/>
              </a:rPr>
              <a:t>t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16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della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170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se</a:t>
            </a:r>
            <a:r>
              <a:rPr dirty="0" sz="2400" spc="-5" b="1">
                <a:latin typeface="Franklin Gothic Medium"/>
                <a:cs typeface="Franklin Gothic Medium"/>
              </a:rPr>
              <a:t>z</a:t>
            </a:r>
            <a:r>
              <a:rPr dirty="0" sz="2400" spc="-15" b="1">
                <a:latin typeface="Franklin Gothic Medium"/>
                <a:cs typeface="Franklin Gothic Medium"/>
              </a:rPr>
              <a:t>ion</a:t>
            </a:r>
            <a:r>
              <a:rPr dirty="0" sz="2400" b="1">
                <a:latin typeface="Franklin Gothic Medium"/>
                <a:cs typeface="Franklin Gothic Medium"/>
              </a:rPr>
              <a:t>e</a:t>
            </a:r>
            <a:r>
              <a:rPr dirty="0" sz="2400" spc="-20" b="1">
                <a:latin typeface="Franklin Gothic Medium"/>
                <a:cs typeface="Franklin Gothic Medium"/>
              </a:rPr>
              <a:t>*vel</a:t>
            </a:r>
            <a:r>
              <a:rPr dirty="0" sz="2400" b="1">
                <a:latin typeface="Franklin Gothic Medium"/>
                <a:cs typeface="Franklin Gothic Medium"/>
              </a:rPr>
              <a:t>o</a:t>
            </a:r>
            <a:r>
              <a:rPr dirty="0" sz="2400" spc="-10" b="1">
                <a:latin typeface="Franklin Gothic Medium"/>
                <a:cs typeface="Franklin Gothic Medium"/>
              </a:rPr>
              <a:t>ci</a:t>
            </a:r>
            <a:r>
              <a:rPr dirty="0" sz="2400" spc="-20" b="1">
                <a:latin typeface="Franklin Gothic Medium"/>
                <a:cs typeface="Franklin Gothic Medium"/>
              </a:rPr>
              <a:t>t</a:t>
            </a:r>
            <a:r>
              <a:rPr dirty="0" sz="2400" spc="-15" b="1">
                <a:latin typeface="Franklin Gothic Medium"/>
                <a:cs typeface="Franklin Gothic Medium"/>
              </a:rPr>
              <a:t>à</a:t>
            </a:r>
            <a:r>
              <a:rPr dirty="0" sz="2400" b="1">
                <a:latin typeface="Franklin Gothic Medium"/>
                <a:cs typeface="Franklin Gothic Medium"/>
              </a:rPr>
              <a:t>  </a:t>
            </a:r>
            <a:r>
              <a:rPr dirty="0" sz="2400" spc="26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rimane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16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quindi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16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cos</a:t>
            </a:r>
            <a:r>
              <a:rPr dirty="0" sz="2400" spc="-5" b="1">
                <a:latin typeface="Franklin Gothic Medium"/>
                <a:cs typeface="Franklin Gothic Medium"/>
              </a:rPr>
              <a:t>t</a:t>
            </a:r>
            <a:r>
              <a:rPr dirty="0" sz="2400" spc="-15" b="1">
                <a:latin typeface="Franklin Gothic Medium"/>
                <a:cs typeface="Franklin Gothic Medium"/>
              </a:rPr>
              <a:t>an</a:t>
            </a:r>
            <a:r>
              <a:rPr dirty="0" sz="2400" spc="-25" b="1">
                <a:latin typeface="Franklin Gothic Medium"/>
                <a:cs typeface="Franklin Gothic Medium"/>
              </a:rPr>
              <a:t>t</a:t>
            </a:r>
            <a:r>
              <a:rPr dirty="0" sz="2400" spc="-10" b="1"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latin typeface="Franklin Gothic Medium"/>
                <a:cs typeface="Franklin Gothic Medium"/>
              </a:rPr>
              <a:t>.</a:t>
            </a:r>
            <a:r>
              <a:rPr dirty="0" sz="2400" spc="-1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Ch</a:t>
            </a:r>
            <a:r>
              <a:rPr dirty="0" sz="2400" b="1">
                <a:latin typeface="Franklin Gothic Medium"/>
                <a:cs typeface="Franklin Gothic Medium"/>
              </a:rPr>
              <a:t>e </a:t>
            </a:r>
            <a:r>
              <a:rPr dirty="0" sz="2400" spc="-50" b="1">
                <a:latin typeface="Franklin Gothic Medium"/>
                <a:cs typeface="Franklin Gothic Medium"/>
              </a:rPr>
              <a:t> </a:t>
            </a:r>
            <a:r>
              <a:rPr dirty="0" sz="2400" b="1">
                <a:latin typeface="Franklin Gothic Medium"/>
                <a:cs typeface="Franklin Gothic Medium"/>
              </a:rPr>
              <a:t>l</a:t>
            </a:r>
            <a:r>
              <a:rPr dirty="0" sz="2400" spc="-20" b="1">
                <a:latin typeface="Franklin Gothic Medium"/>
                <a:cs typeface="Franklin Gothic Medium"/>
              </a:rPr>
              <a:t>egam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3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di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50" b="1">
                <a:latin typeface="Franklin Gothic Medium"/>
                <a:cs typeface="Franklin Gothic Medium"/>
              </a:rPr>
              <a:t> </a:t>
            </a:r>
            <a:r>
              <a:rPr dirty="0" sz="2400" spc="10" b="1">
                <a:latin typeface="Franklin Gothic Medium"/>
                <a:cs typeface="Franklin Gothic Medium"/>
              </a:rPr>
              <a:t>p</a:t>
            </a:r>
            <a:r>
              <a:rPr dirty="0" sz="2400" b="1">
                <a:latin typeface="Franklin Gothic Medium"/>
                <a:cs typeface="Franklin Gothic Medium"/>
              </a:rPr>
              <a:t>r</a:t>
            </a:r>
            <a:r>
              <a:rPr dirty="0" sz="2400" spc="5" b="1">
                <a:latin typeface="Franklin Gothic Medium"/>
                <a:cs typeface="Franklin Gothic Medium"/>
              </a:rPr>
              <a:t>o</a:t>
            </a:r>
            <a:r>
              <a:rPr dirty="0" sz="2400" b="1">
                <a:latin typeface="Franklin Gothic Medium"/>
                <a:cs typeface="Franklin Gothic Medium"/>
              </a:rPr>
              <a:t>porzion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-10" b="1">
                <a:latin typeface="Franklin Gothic Medium"/>
                <a:cs typeface="Franklin Gothic Medium"/>
              </a:rPr>
              <a:t>l</a:t>
            </a:r>
            <a:r>
              <a:rPr dirty="0" sz="2400" b="1">
                <a:latin typeface="Franklin Gothic Medium"/>
                <a:cs typeface="Franklin Gothic Medium"/>
              </a:rPr>
              <a:t>i</a:t>
            </a:r>
            <a:r>
              <a:rPr dirty="0" sz="2400" spc="-15" b="1">
                <a:latin typeface="Franklin Gothic Medium"/>
                <a:cs typeface="Franklin Gothic Medium"/>
              </a:rPr>
              <a:t>t</a:t>
            </a:r>
            <a:r>
              <a:rPr dirty="0" sz="2400" spc="-15" b="1">
                <a:latin typeface="Franklin Gothic Medium"/>
                <a:cs typeface="Franklin Gothic Medium"/>
              </a:rPr>
              <a:t>à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3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c‘</a:t>
            </a:r>
            <a:r>
              <a:rPr dirty="0" sz="2400" b="1">
                <a:latin typeface="Franklin Gothic Medium"/>
                <a:cs typeface="Franklin Gothic Medium"/>
              </a:rPr>
              <a:t>è </a:t>
            </a:r>
            <a:r>
              <a:rPr dirty="0" sz="2400" spc="-3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tr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5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le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40" b="1">
                <a:latin typeface="Franklin Gothic Medium"/>
                <a:cs typeface="Franklin Gothic Medium"/>
              </a:rPr>
              <a:t> </a:t>
            </a:r>
            <a:r>
              <a:rPr dirty="0" sz="2400" b="1">
                <a:latin typeface="Franklin Gothic Medium"/>
                <a:cs typeface="Franklin Gothic Medium"/>
              </a:rPr>
              <a:t>due </a:t>
            </a:r>
            <a:r>
              <a:rPr dirty="0" sz="2400" spc="-40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g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b="1">
                <a:latin typeface="Franklin Gothic Medium"/>
                <a:cs typeface="Franklin Gothic Medium"/>
              </a:rPr>
              <a:t>a</a:t>
            </a:r>
            <a:r>
              <a:rPr dirty="0" sz="2400" spc="-10" b="1">
                <a:latin typeface="Franklin Gothic Medium"/>
                <a:cs typeface="Franklin Gothic Medium"/>
              </a:rPr>
              <a:t>n</a:t>
            </a:r>
            <a:r>
              <a:rPr dirty="0" sz="2400" spc="-15" b="1">
                <a:latin typeface="Franklin Gothic Medium"/>
                <a:cs typeface="Franklin Gothic Medium"/>
              </a:rPr>
              <a:t>dezze</a:t>
            </a:r>
            <a:r>
              <a:rPr dirty="0" sz="2400" spc="-1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f</a:t>
            </a:r>
            <a:r>
              <a:rPr dirty="0" sz="2400" b="1">
                <a:latin typeface="Franklin Gothic Medium"/>
                <a:cs typeface="Franklin Gothic Medium"/>
              </a:rPr>
              <a:t>i</a:t>
            </a:r>
            <a:r>
              <a:rPr dirty="0" sz="2400" spc="-5" b="1">
                <a:latin typeface="Franklin Gothic Medium"/>
                <a:cs typeface="Franklin Gothic Medium"/>
              </a:rPr>
              <a:t>s</a:t>
            </a:r>
            <a:r>
              <a:rPr dirty="0" sz="2400" spc="-10" b="1">
                <a:latin typeface="Franklin Gothic Medium"/>
                <a:cs typeface="Franklin Gothic Medium"/>
              </a:rPr>
              <a:t>i</a:t>
            </a:r>
            <a:r>
              <a:rPr dirty="0" sz="2400" spc="-10" b="1">
                <a:latin typeface="Franklin Gothic Medium"/>
                <a:cs typeface="Franklin Gothic Medium"/>
              </a:rPr>
              <a:t>c</a:t>
            </a:r>
            <a:r>
              <a:rPr dirty="0" sz="2400" spc="-15" b="1">
                <a:latin typeface="Franklin Gothic Medium"/>
                <a:cs typeface="Franklin Gothic Medium"/>
              </a:rPr>
              <a:t>h</a:t>
            </a:r>
            <a:r>
              <a:rPr dirty="0" sz="2400" spc="-10" b="1">
                <a:latin typeface="Franklin Gothic Medium"/>
                <a:cs typeface="Franklin Gothic Medium"/>
              </a:rPr>
              <a:t>e</a:t>
            </a:r>
            <a:r>
              <a:rPr dirty="0" sz="2400" spc="-15" b="1">
                <a:latin typeface="Franklin Gothic Medium"/>
                <a:cs typeface="Franklin Gothic Medium"/>
              </a:rPr>
              <a:t>?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19"/>
              </a:spcBef>
              <a:buFont typeface="Franklin Gothic Medium"/>
              <a:buAutoNum type="arabicParenR" startAt="2"/>
            </a:pPr>
            <a:endParaRPr sz="2300">
              <a:latin typeface="Times New Roman"/>
              <a:cs typeface="Times New Roman"/>
            </a:endParaRPr>
          </a:p>
          <a:p>
            <a:pPr lvl="1" marL="416559" indent="-403860">
              <a:lnSpc>
                <a:spcPts val="2830"/>
              </a:lnSpc>
              <a:buFont typeface="Franklin Gothic Book"/>
              <a:buAutoNum type="alphaLcParenR"/>
              <a:tabLst>
                <a:tab pos="416559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sono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inversament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propor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 spc="-5">
                <a:latin typeface="Franklin Gothic Book"/>
                <a:cs typeface="Franklin Gothic Book"/>
              </a:rPr>
              <a:t>ional</a:t>
            </a:r>
            <a:r>
              <a:rPr dirty="0" sz="2400" spc="1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 lvl="1" marL="417830" indent="-405130">
              <a:lnSpc>
                <a:spcPts val="2780"/>
              </a:lnSpc>
              <a:buFont typeface="Franklin Gothic Book"/>
              <a:buAutoNum type="alphaLcParenR"/>
              <a:tabLst>
                <a:tab pos="418465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sono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diretta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propor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 spc="-5">
                <a:latin typeface="Franklin Gothic Book"/>
                <a:cs typeface="Franklin Gothic Book"/>
              </a:rPr>
              <a:t>ionali</a:t>
            </a:r>
            <a:endParaRPr sz="2400">
              <a:latin typeface="Franklin Gothic Book"/>
              <a:cs typeface="Franklin Gothic Book"/>
            </a:endParaRPr>
          </a:p>
          <a:p>
            <a:pPr lvl="1" marL="394970" indent="-382270">
              <a:lnSpc>
                <a:spcPts val="2775"/>
              </a:lnSpc>
              <a:buFont typeface="Franklin Gothic Book"/>
              <a:buAutoNum type="alphaLcParenR"/>
              <a:tabLst>
                <a:tab pos="395605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prese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tano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le</a:t>
            </a:r>
            <a:r>
              <a:rPr dirty="0" sz="2400" spc="-10">
                <a:latin typeface="Franklin Gothic Book"/>
                <a:cs typeface="Franklin Gothic Book"/>
              </a:rPr>
              <a:t>g</a:t>
            </a:r>
            <a:r>
              <a:rPr dirty="0" sz="2400">
                <a:latin typeface="Franklin Gothic Book"/>
                <a:cs typeface="Franklin Gothic Book"/>
              </a:rPr>
              <a:t>ame 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tipo espo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ziale</a:t>
            </a:r>
            <a:endParaRPr sz="2400">
              <a:latin typeface="Franklin Gothic Book"/>
              <a:cs typeface="Franklin Gothic Book"/>
            </a:endParaRPr>
          </a:p>
          <a:p>
            <a:pPr lvl="1" marL="417830" indent="-405130">
              <a:lnSpc>
                <a:spcPts val="2780"/>
              </a:lnSpc>
              <a:buFont typeface="Franklin Gothic Book"/>
              <a:buAutoNum type="alphaLcParenR"/>
              <a:tabLst>
                <a:tab pos="418465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presentan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legame</a:t>
            </a:r>
            <a:r>
              <a:rPr dirty="0" sz="2400">
                <a:latin typeface="Franklin Gothic Book"/>
                <a:cs typeface="Franklin Gothic Book"/>
              </a:rPr>
              <a:t> 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-20">
                <a:latin typeface="Franklin Gothic Book"/>
                <a:cs typeface="Franklin Gothic Book"/>
              </a:rPr>
              <a:t>p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adra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ico</a:t>
            </a:r>
            <a:endParaRPr sz="2400">
              <a:latin typeface="Franklin Gothic Book"/>
              <a:cs typeface="Franklin Gothic Book"/>
            </a:endParaRPr>
          </a:p>
          <a:p>
            <a:pPr lvl="1" marL="411480" indent="-398780">
              <a:lnSpc>
                <a:spcPts val="2830"/>
              </a:lnSpc>
              <a:buFont typeface="Franklin Gothic Book"/>
              <a:buAutoNum type="alphaLcParenR"/>
              <a:tabLst>
                <a:tab pos="412115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non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alcu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propor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 spc="-15">
                <a:latin typeface="Franklin Gothic Book"/>
                <a:cs typeface="Franklin Gothic Book"/>
              </a:rPr>
              <a:t>ionalità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30845" cy="37445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QUES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P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OPO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ST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3/3: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2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469900" marR="5080" indent="-457200">
              <a:lnSpc>
                <a:spcPct val="76500"/>
              </a:lnSpc>
              <a:buFont typeface="Franklin Gothic Medium"/>
              <a:buAutoNum type="arabicParenR" startAt="3"/>
              <a:tabLst>
                <a:tab pos="469900" algn="l"/>
              </a:tabLst>
            </a:pPr>
            <a:r>
              <a:rPr dirty="0" sz="2400" spc="-20" b="1">
                <a:latin typeface="Franklin Gothic Medium"/>
                <a:cs typeface="Franklin Gothic Medium"/>
              </a:rPr>
              <a:t>Q</a:t>
            </a:r>
            <a:r>
              <a:rPr dirty="0" sz="2400" spc="-5" b="1">
                <a:latin typeface="Franklin Gothic Medium"/>
                <a:cs typeface="Franklin Gothic Medium"/>
              </a:rPr>
              <a:t>u</a:t>
            </a:r>
            <a:r>
              <a:rPr dirty="0" sz="2400" spc="-10" b="1">
                <a:latin typeface="Franklin Gothic Medium"/>
                <a:cs typeface="Franklin Gothic Medium"/>
              </a:rPr>
              <a:t>ali</a:t>
            </a:r>
            <a:r>
              <a:rPr dirty="0" sz="2400" b="1">
                <a:latin typeface="Franklin Gothic Medium"/>
                <a:cs typeface="Franklin Gothic Medium"/>
              </a:rPr>
              <a:t>  </a:t>
            </a:r>
            <a:r>
              <a:rPr dirty="0" sz="2400" spc="-14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tra</a:t>
            </a:r>
            <a:r>
              <a:rPr dirty="0" sz="2400" b="1">
                <a:latin typeface="Franklin Gothic Medium"/>
                <a:cs typeface="Franklin Gothic Medium"/>
              </a:rPr>
              <a:t>  </a:t>
            </a:r>
            <a:r>
              <a:rPr dirty="0" sz="2400" spc="-14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le</a:t>
            </a:r>
            <a:r>
              <a:rPr dirty="0" sz="2400" b="1">
                <a:latin typeface="Franklin Gothic Medium"/>
                <a:cs typeface="Franklin Gothic Medium"/>
              </a:rPr>
              <a:t>  </a:t>
            </a:r>
            <a:r>
              <a:rPr dirty="0" sz="2400" spc="-145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se</a:t>
            </a:r>
            <a:r>
              <a:rPr dirty="0" sz="2400" spc="-10" b="1">
                <a:latin typeface="Franklin Gothic Medium"/>
                <a:cs typeface="Franklin Gothic Medium"/>
              </a:rPr>
              <a:t>g</a:t>
            </a:r>
            <a:r>
              <a:rPr dirty="0" sz="2400" spc="-15" b="1">
                <a:latin typeface="Franklin Gothic Medium"/>
                <a:cs typeface="Franklin Gothic Medium"/>
              </a:rPr>
              <a:t>u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15" b="1">
                <a:latin typeface="Franklin Gothic Medium"/>
                <a:cs typeface="Franklin Gothic Medium"/>
              </a:rPr>
              <a:t>n</a:t>
            </a:r>
            <a:r>
              <a:rPr dirty="0" sz="2400" spc="-25" b="1">
                <a:latin typeface="Franklin Gothic Medium"/>
                <a:cs typeface="Franklin Gothic Medium"/>
              </a:rPr>
              <a:t>t</a:t>
            </a:r>
            <a:r>
              <a:rPr dirty="0" sz="2400" spc="-10" b="1">
                <a:latin typeface="Franklin Gothic Medium"/>
                <a:cs typeface="Franklin Gothic Medium"/>
              </a:rPr>
              <a:t>i</a:t>
            </a:r>
            <a:r>
              <a:rPr dirty="0" sz="2400" b="1">
                <a:latin typeface="Franklin Gothic Medium"/>
                <a:cs typeface="Franklin Gothic Medium"/>
              </a:rPr>
              <a:t>  </a:t>
            </a:r>
            <a:r>
              <a:rPr dirty="0" sz="2400" spc="-14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f</a:t>
            </a:r>
            <a:r>
              <a:rPr dirty="0" sz="2400" spc="-15" b="1">
                <a:latin typeface="Franklin Gothic Medium"/>
                <a:cs typeface="Franklin Gothic Medium"/>
              </a:rPr>
              <a:t>unzion</a:t>
            </a:r>
            <a:r>
              <a:rPr dirty="0" sz="2400" spc="-15" b="1">
                <a:latin typeface="Franklin Gothic Medium"/>
                <a:cs typeface="Franklin Gothic Medium"/>
              </a:rPr>
              <a:t>i</a:t>
            </a:r>
            <a:r>
              <a:rPr dirty="0" sz="2400" spc="-10" b="1">
                <a:latin typeface="Franklin Gothic Medium"/>
                <a:cs typeface="Franklin Gothic Medium"/>
              </a:rPr>
              <a:t>:</a:t>
            </a:r>
            <a:r>
              <a:rPr dirty="0" sz="2400" b="1">
                <a:latin typeface="Franklin Gothic Medium"/>
                <a:cs typeface="Franklin Gothic Medium"/>
              </a:rPr>
              <a:t>  </a:t>
            </a:r>
            <a:r>
              <a:rPr dirty="0" sz="2400" spc="-16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y</a:t>
            </a:r>
            <a:r>
              <a:rPr dirty="0" sz="2400" spc="-20" b="1">
                <a:latin typeface="Franklin Gothic Medium"/>
                <a:cs typeface="Franklin Gothic Medium"/>
              </a:rPr>
              <a:t>=e</a:t>
            </a:r>
            <a:r>
              <a:rPr dirty="0" sz="2400" spc="-5" b="1">
                <a:latin typeface="Franklin Gothic Medium"/>
                <a:cs typeface="Franklin Gothic Medium"/>
              </a:rPr>
              <a:t>^</a:t>
            </a:r>
            <a:r>
              <a:rPr dirty="0" sz="2400" spc="-10" b="1">
                <a:latin typeface="Franklin Gothic Medium"/>
                <a:cs typeface="Franklin Gothic Medium"/>
              </a:rPr>
              <a:t>x,</a:t>
            </a:r>
            <a:r>
              <a:rPr dirty="0" sz="2400" b="1">
                <a:latin typeface="Franklin Gothic Medium"/>
                <a:cs typeface="Franklin Gothic Medium"/>
              </a:rPr>
              <a:t>  </a:t>
            </a:r>
            <a:r>
              <a:rPr dirty="0" sz="2400" spc="-15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y=x²,</a:t>
            </a:r>
            <a:r>
              <a:rPr dirty="0" sz="2400" b="1">
                <a:latin typeface="Franklin Gothic Medium"/>
                <a:cs typeface="Franklin Gothic Medium"/>
              </a:rPr>
              <a:t>  </a:t>
            </a:r>
            <a:r>
              <a:rPr dirty="0" sz="2400" spc="-15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y=x³</a:t>
            </a:r>
            <a:r>
              <a:rPr dirty="0" sz="2400" b="1">
                <a:latin typeface="Franklin Gothic Medium"/>
                <a:cs typeface="Franklin Gothic Medium"/>
              </a:rPr>
              <a:t>  </a:t>
            </a:r>
            <a:r>
              <a:rPr dirty="0" sz="2400" spc="-15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ed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y=</a:t>
            </a:r>
            <a:r>
              <a:rPr dirty="0" sz="2400" spc="-10" b="1">
                <a:latin typeface="Franklin Gothic Medium"/>
                <a:cs typeface="Franklin Gothic Medium"/>
              </a:rPr>
              <a:t>1</a:t>
            </a:r>
            <a:r>
              <a:rPr dirty="0" sz="2400" spc="-20" b="1">
                <a:latin typeface="Franklin Gothic Medium"/>
                <a:cs typeface="Franklin Gothic Medium"/>
              </a:rPr>
              <a:t>0</a:t>
            </a:r>
            <a:r>
              <a:rPr dirty="0" sz="2400" spc="-10" b="1">
                <a:latin typeface="Franklin Gothic Medium"/>
                <a:cs typeface="Franklin Gothic Medium"/>
              </a:rPr>
              <a:t>0*</a:t>
            </a:r>
            <a:r>
              <a:rPr dirty="0" sz="2400" spc="-15" b="1">
                <a:latin typeface="Franklin Gothic Medium"/>
                <a:cs typeface="Franklin Gothic Medium"/>
              </a:rPr>
              <a:t>x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04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p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20" b="1">
                <a:latin typeface="Franklin Gothic Medium"/>
                <a:cs typeface="Franklin Gothic Medium"/>
              </a:rPr>
              <a:t>es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latin typeface="Franklin Gothic Medium"/>
                <a:cs typeface="Franklin Gothic Medium"/>
              </a:rPr>
              <a:t>n</a:t>
            </a:r>
            <a:r>
              <a:rPr dirty="0" sz="2400" spc="-15" b="1">
                <a:latin typeface="Franklin Gothic Medium"/>
                <a:cs typeface="Franklin Gothic Medium"/>
              </a:rPr>
              <a:t>t</a:t>
            </a:r>
            <a:r>
              <a:rPr dirty="0" sz="2400" spc="-10" b="1">
                <a:latin typeface="Franklin Gothic Medium"/>
                <a:cs typeface="Franklin Gothic Medium"/>
              </a:rPr>
              <a:t>a,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1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allo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04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s</a:t>
            </a:r>
            <a:r>
              <a:rPr dirty="0" sz="2400" spc="-15" b="1">
                <a:latin typeface="Franklin Gothic Medium"/>
                <a:cs typeface="Franklin Gothic Medium"/>
              </a:rPr>
              <a:t>co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10" b="1">
                <a:latin typeface="Franklin Gothic Medium"/>
                <a:cs typeface="Franklin Gothic Medium"/>
              </a:rPr>
              <a:t>r</a:t>
            </a:r>
            <a:r>
              <a:rPr dirty="0" sz="2400" spc="-10" b="1">
                <a:latin typeface="Franklin Gothic Medium"/>
                <a:cs typeface="Franklin Gothic Medium"/>
              </a:rPr>
              <a:t>e</a:t>
            </a:r>
            <a:r>
              <a:rPr dirty="0" sz="2400" spc="-15" b="1">
                <a:latin typeface="Franklin Gothic Medium"/>
                <a:cs typeface="Franklin Gothic Medium"/>
              </a:rPr>
              <a:t>re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04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d</a:t>
            </a:r>
            <a:r>
              <a:rPr dirty="0" sz="2400" spc="-20" b="1"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latin typeface="Franklin Gothic Medium"/>
                <a:cs typeface="Franklin Gothic Medium"/>
              </a:rPr>
              <a:t>l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00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te</a:t>
            </a:r>
            <a:r>
              <a:rPr dirty="0" sz="2400" spc="-20" b="1">
                <a:latin typeface="Franklin Gothic Medium"/>
                <a:cs typeface="Franklin Gothic Medium"/>
              </a:rPr>
              <a:t>m</a:t>
            </a:r>
            <a:r>
              <a:rPr dirty="0" sz="2400" spc="-15" b="1">
                <a:latin typeface="Franklin Gothic Medium"/>
                <a:cs typeface="Franklin Gothic Medium"/>
              </a:rPr>
              <a:t>po,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0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u</a:t>
            </a:r>
            <a:r>
              <a:rPr dirty="0" sz="2400" spc="-15" b="1">
                <a:latin typeface="Franklin Gothic Medium"/>
                <a:cs typeface="Franklin Gothic Medium"/>
              </a:rPr>
              <a:t>n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1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tasso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1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di</a:t>
            </a:r>
            <a:r>
              <a:rPr dirty="0" sz="2400" spc="-1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c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5" b="1">
                <a:latin typeface="Franklin Gothic Medium"/>
                <a:cs typeface="Franklin Gothic Medium"/>
              </a:rPr>
              <a:t>s</a:t>
            </a:r>
            <a:r>
              <a:rPr dirty="0" sz="2400" spc="-10" b="1">
                <a:latin typeface="Franklin Gothic Medium"/>
                <a:cs typeface="Franklin Gothic Medium"/>
              </a:rPr>
              <a:t>c</a:t>
            </a:r>
            <a:r>
              <a:rPr dirty="0" sz="2400" spc="-10" b="1">
                <a:latin typeface="Franklin Gothic Medium"/>
                <a:cs typeface="Franklin Gothic Medium"/>
              </a:rPr>
              <a:t>ita</a:t>
            </a:r>
            <a:r>
              <a:rPr dirty="0" sz="2400" spc="-20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m</a:t>
            </a:r>
            <a:r>
              <a:rPr dirty="0" sz="2400" spc="-10" b="1">
                <a:latin typeface="Franklin Gothic Medium"/>
                <a:cs typeface="Franklin Gothic Medium"/>
              </a:rPr>
              <a:t>a</a:t>
            </a:r>
            <a:r>
              <a:rPr dirty="0" sz="2400" spc="-5" b="1">
                <a:latin typeface="Franklin Gothic Medium"/>
                <a:cs typeface="Franklin Gothic Medium"/>
              </a:rPr>
              <a:t>g</a:t>
            </a:r>
            <a:r>
              <a:rPr dirty="0" sz="2400" spc="-15" b="1">
                <a:latin typeface="Franklin Gothic Medium"/>
                <a:cs typeface="Franklin Gothic Medium"/>
              </a:rPr>
              <a:t>gi</a:t>
            </a:r>
            <a:r>
              <a:rPr dirty="0" sz="2400" b="1">
                <a:latin typeface="Franklin Gothic Medium"/>
                <a:cs typeface="Franklin Gothic Medium"/>
              </a:rPr>
              <a:t>o</a:t>
            </a:r>
            <a:r>
              <a:rPr dirty="0" sz="2400" spc="-10" b="1">
                <a:latin typeface="Franklin Gothic Medium"/>
                <a:cs typeface="Franklin Gothic Medium"/>
              </a:rPr>
              <a:t>r</a:t>
            </a:r>
            <a:r>
              <a:rPr dirty="0" sz="2400" b="1">
                <a:latin typeface="Franklin Gothic Medium"/>
                <a:cs typeface="Franklin Gothic Medium"/>
              </a:rPr>
              <a:t>e</a:t>
            </a:r>
            <a:r>
              <a:rPr dirty="0" sz="2400" spc="-15" b="1">
                <a:latin typeface="Franklin Gothic Medium"/>
                <a:cs typeface="Franklin Gothic Medium"/>
              </a:rPr>
              <a:t>?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21"/>
              </a:spcBef>
              <a:buFont typeface="Franklin Gothic Medium"/>
              <a:buAutoNum type="arabicParenR" startAt="3"/>
            </a:pPr>
            <a:endParaRPr sz="2300">
              <a:latin typeface="Times New Roman"/>
              <a:cs typeface="Times New Roman"/>
            </a:endParaRPr>
          </a:p>
          <a:p>
            <a:pPr lvl="1" marL="469900" indent="-457200">
              <a:lnSpc>
                <a:spcPts val="2830"/>
              </a:lnSpc>
              <a:buFont typeface="Franklin Gothic Book"/>
              <a:buAutoNum type="alphaLcParenR"/>
              <a:tabLst>
                <a:tab pos="4699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y=</a:t>
            </a:r>
            <a:r>
              <a:rPr dirty="0" sz="2400">
                <a:latin typeface="Franklin Gothic Book"/>
                <a:cs typeface="Franklin Gothic Book"/>
              </a:rPr>
              <a:t>e^</a:t>
            </a:r>
            <a:r>
              <a:rPr dirty="0" sz="2400" spc="-5">
                <a:latin typeface="Franklin Gothic Book"/>
                <a:cs typeface="Franklin Gothic Book"/>
              </a:rPr>
              <a:t>x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 lvl="1" marL="469900" indent="-457200">
              <a:lnSpc>
                <a:spcPts val="2780"/>
              </a:lnSpc>
              <a:buFont typeface="Franklin Gothic Book"/>
              <a:buAutoNum type="alphaLcParenR"/>
              <a:tabLst>
                <a:tab pos="4699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y=x²</a:t>
            </a:r>
            <a:endParaRPr sz="2400">
              <a:latin typeface="Franklin Gothic Book"/>
              <a:cs typeface="Franklin Gothic Book"/>
            </a:endParaRPr>
          </a:p>
          <a:p>
            <a:pPr marL="12700">
              <a:lnSpc>
                <a:spcPts val="2770"/>
              </a:lnSpc>
              <a:tabLst>
                <a:tab pos="469265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)	y=1</a:t>
            </a:r>
            <a:r>
              <a:rPr dirty="0" sz="2400" spc="-10">
                <a:latin typeface="Franklin Gothic Book"/>
                <a:cs typeface="Franklin Gothic Book"/>
              </a:rPr>
              <a:t>0</a:t>
            </a:r>
            <a:r>
              <a:rPr dirty="0" sz="2400" spc="-5">
                <a:latin typeface="Franklin Gothic Book"/>
                <a:cs typeface="Franklin Gothic Book"/>
              </a:rPr>
              <a:t>0*x</a:t>
            </a:r>
            <a:endParaRPr sz="2400">
              <a:latin typeface="Franklin Gothic Book"/>
              <a:cs typeface="Franklin Gothic Book"/>
            </a:endParaRPr>
          </a:p>
          <a:p>
            <a:pPr marL="469900" indent="-457200">
              <a:lnSpc>
                <a:spcPts val="2780"/>
              </a:lnSpc>
              <a:buFont typeface="Franklin Gothic Book"/>
              <a:buAutoNum type="alphaLcParenR" startAt="4"/>
              <a:tabLst>
                <a:tab pos="469900" algn="l"/>
              </a:tabLst>
            </a:pPr>
            <a:r>
              <a:rPr dirty="0" sz="2400">
                <a:latin typeface="Franklin Gothic Book"/>
                <a:cs typeface="Franklin Gothic Book"/>
              </a:rPr>
              <a:t>y=x³</a:t>
            </a:r>
            <a:endParaRPr sz="2400">
              <a:latin typeface="Franklin Gothic Book"/>
              <a:cs typeface="Franklin Gothic Book"/>
            </a:endParaRPr>
          </a:p>
          <a:p>
            <a:pPr marL="469900" indent="-457200">
              <a:lnSpc>
                <a:spcPts val="2835"/>
              </a:lnSpc>
              <a:buFont typeface="Franklin Gothic Book"/>
              <a:buAutoNum type="alphaLcParenR" startAt="4"/>
              <a:tabLst>
                <a:tab pos="4699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ssu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delle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zioni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Eser</a:t>
            </a:r>
            <a:r>
              <a:rPr dirty="0" spc="-25"/>
              <a:t>c</a:t>
            </a:r>
            <a:r>
              <a:rPr dirty="0" spc="-10"/>
              <a:t>izio</a:t>
            </a:r>
            <a:r>
              <a:rPr dirty="0" spc="-5"/>
              <a:t> </a:t>
            </a:r>
            <a:r>
              <a:rPr dirty="0" spc="-10"/>
              <a:t>p</a:t>
            </a:r>
            <a:r>
              <a:rPr dirty="0" spc="-15"/>
              <a:t>roposto: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844702" y="2486915"/>
            <a:ext cx="7686675" cy="2286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 indent="38100">
              <a:lnSpc>
                <a:spcPct val="76400"/>
              </a:lnSpc>
            </a:pPr>
            <a:r>
              <a:rPr dirty="0" sz="2400" spc="-15" b="1">
                <a:latin typeface="Franklin Gothic Medium"/>
                <a:cs typeface="Franklin Gothic Medium"/>
              </a:rPr>
              <a:t>I</a:t>
            </a:r>
            <a:r>
              <a:rPr dirty="0" sz="2400" spc="-15" b="1">
                <a:latin typeface="Franklin Gothic Medium"/>
                <a:cs typeface="Franklin Gothic Medium"/>
              </a:rPr>
              <a:t>n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16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u</a:t>
            </a:r>
            <a:r>
              <a:rPr dirty="0" sz="2400" b="1">
                <a:latin typeface="Franklin Gothic Medium"/>
                <a:cs typeface="Franklin Gothic Medium"/>
              </a:rPr>
              <a:t>n </a:t>
            </a:r>
            <a:r>
              <a:rPr dirty="0" sz="2400" spc="-16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tub</a:t>
            </a:r>
            <a:r>
              <a:rPr dirty="0" sz="2400" b="1">
                <a:latin typeface="Franklin Gothic Medium"/>
                <a:cs typeface="Franklin Gothic Medium"/>
              </a:rPr>
              <a:t>o </a:t>
            </a:r>
            <a:r>
              <a:rPr dirty="0" sz="2400" spc="-15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di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16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flus</a:t>
            </a:r>
            <a:r>
              <a:rPr dirty="0" sz="2400" spc="-30" b="1">
                <a:latin typeface="Franklin Gothic Medium"/>
                <a:cs typeface="Franklin Gothic Medium"/>
              </a:rPr>
              <a:t>s</a:t>
            </a:r>
            <a:r>
              <a:rPr dirty="0" sz="2400" b="1">
                <a:latin typeface="Franklin Gothic Medium"/>
                <a:cs typeface="Franklin Gothic Medium"/>
              </a:rPr>
              <a:t>o, </a:t>
            </a:r>
            <a:r>
              <a:rPr dirty="0" sz="2400" spc="-160" b="1">
                <a:latin typeface="Franklin Gothic Medium"/>
                <a:cs typeface="Franklin Gothic Medium"/>
              </a:rPr>
              <a:t> </a:t>
            </a:r>
            <a:r>
              <a:rPr dirty="0" sz="2400" b="1">
                <a:latin typeface="Franklin Gothic Medium"/>
                <a:cs typeface="Franklin Gothic Medium"/>
              </a:rPr>
              <a:t>a </a:t>
            </a:r>
            <a:r>
              <a:rPr dirty="0" sz="2400" spc="-170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sezio</a:t>
            </a:r>
            <a:r>
              <a:rPr dirty="0" sz="2400" spc="-30" b="1">
                <a:latin typeface="Franklin Gothic Medium"/>
                <a:cs typeface="Franklin Gothic Medium"/>
              </a:rPr>
              <a:t>n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170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v</a:t>
            </a:r>
            <a:r>
              <a:rPr dirty="0" sz="2400" spc="-10" b="1">
                <a:latin typeface="Franklin Gothic Medium"/>
                <a:cs typeface="Franklin Gothic Medium"/>
              </a:rPr>
              <a:t>a</a:t>
            </a:r>
            <a:r>
              <a:rPr dirty="0" sz="2400" spc="-10" b="1">
                <a:latin typeface="Franklin Gothic Medium"/>
                <a:cs typeface="Franklin Gothic Medium"/>
              </a:rPr>
              <a:t>ri</a:t>
            </a:r>
            <a:r>
              <a:rPr dirty="0" sz="2400" spc="-25" b="1">
                <a:latin typeface="Franklin Gothic Medium"/>
                <a:cs typeface="Franklin Gothic Medium"/>
              </a:rPr>
              <a:t>a</a:t>
            </a:r>
            <a:r>
              <a:rPr dirty="0" sz="2400" spc="-10" b="1">
                <a:latin typeface="Franklin Gothic Medium"/>
                <a:cs typeface="Franklin Gothic Medium"/>
              </a:rPr>
              <a:t>bi</a:t>
            </a:r>
            <a:r>
              <a:rPr dirty="0" sz="2400" b="1">
                <a:latin typeface="Franklin Gothic Medium"/>
                <a:cs typeface="Franklin Gothic Medium"/>
              </a:rPr>
              <a:t>l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16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160" b="1">
                <a:latin typeface="Franklin Gothic Medium"/>
                <a:cs typeface="Franklin Gothic Medium"/>
              </a:rPr>
              <a:t> </a:t>
            </a:r>
            <a:r>
              <a:rPr dirty="0" sz="2400" b="1">
                <a:latin typeface="Franklin Gothic Medium"/>
                <a:cs typeface="Franklin Gothic Medium"/>
              </a:rPr>
              <a:t>p</a:t>
            </a:r>
            <a:r>
              <a:rPr dirty="0" sz="2400" spc="10" b="1"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latin typeface="Franklin Gothic Medium"/>
                <a:cs typeface="Franklin Gothic Medium"/>
              </a:rPr>
              <a:t>r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17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u</a:t>
            </a:r>
            <a:r>
              <a:rPr dirty="0" sz="2400" b="1">
                <a:latin typeface="Franklin Gothic Medium"/>
                <a:cs typeface="Franklin Gothic Medium"/>
              </a:rPr>
              <a:t>n </a:t>
            </a:r>
            <a:r>
              <a:rPr dirty="0" sz="2400" spc="-165" b="1">
                <a:latin typeface="Franklin Gothic Medium"/>
                <a:cs typeface="Franklin Gothic Medium"/>
              </a:rPr>
              <a:t> </a:t>
            </a:r>
            <a:r>
              <a:rPr dirty="0" sz="2400" b="1">
                <a:latin typeface="Franklin Gothic Medium"/>
                <a:cs typeface="Franklin Gothic Medium"/>
              </a:rPr>
              <a:t>flui</a:t>
            </a:r>
            <a:r>
              <a:rPr dirty="0" sz="2400" spc="5" b="1">
                <a:latin typeface="Franklin Gothic Medium"/>
                <a:cs typeface="Franklin Gothic Medium"/>
              </a:rPr>
              <a:t>d</a:t>
            </a:r>
            <a:r>
              <a:rPr dirty="0" sz="2400" b="1">
                <a:latin typeface="Franklin Gothic Medium"/>
                <a:cs typeface="Franklin Gothic Medium"/>
              </a:rPr>
              <a:t>o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i</a:t>
            </a:r>
            <a:r>
              <a:rPr dirty="0" sz="2400" spc="-10" b="1">
                <a:latin typeface="Franklin Gothic Medium"/>
                <a:cs typeface="Franklin Gothic Medium"/>
              </a:rPr>
              <a:t>n</a:t>
            </a:r>
            <a:r>
              <a:rPr dirty="0" sz="2400" spc="-15" b="1">
                <a:latin typeface="Franklin Gothic Medium"/>
                <a:cs typeface="Franklin Gothic Medium"/>
              </a:rPr>
              <a:t>co</a:t>
            </a:r>
            <a:r>
              <a:rPr dirty="0" sz="2400" spc="-20" b="1">
                <a:latin typeface="Franklin Gothic Medium"/>
                <a:cs typeface="Franklin Gothic Medium"/>
              </a:rPr>
              <a:t>m</a:t>
            </a:r>
            <a:r>
              <a:rPr dirty="0" sz="2400" spc="-10" b="1">
                <a:latin typeface="Franklin Gothic Medium"/>
                <a:cs typeface="Franklin Gothic Medium"/>
              </a:rPr>
              <a:t>primibile,</a:t>
            </a:r>
            <a:r>
              <a:rPr dirty="0" sz="2400" b="1">
                <a:latin typeface="Franklin Gothic Medium"/>
                <a:cs typeface="Franklin Gothic Medium"/>
              </a:rPr>
              <a:t>   </a:t>
            </a:r>
            <a:r>
              <a:rPr dirty="0" sz="2400" spc="254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la</a:t>
            </a:r>
            <a:r>
              <a:rPr dirty="0" sz="2400" b="1">
                <a:latin typeface="Franklin Gothic Medium"/>
                <a:cs typeface="Franklin Gothic Medium"/>
              </a:rPr>
              <a:t>   </a:t>
            </a:r>
            <a:r>
              <a:rPr dirty="0" sz="2400" spc="250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se</a:t>
            </a:r>
            <a:r>
              <a:rPr dirty="0" sz="2400" spc="-5" b="1">
                <a:latin typeface="Franklin Gothic Medium"/>
                <a:cs typeface="Franklin Gothic Medium"/>
              </a:rPr>
              <a:t>z</a:t>
            </a:r>
            <a:r>
              <a:rPr dirty="0" sz="2400" spc="-15" b="1">
                <a:latin typeface="Franklin Gothic Medium"/>
                <a:cs typeface="Franklin Gothic Medium"/>
              </a:rPr>
              <a:t>ione</a:t>
            </a:r>
            <a:r>
              <a:rPr dirty="0" sz="2400" b="1">
                <a:latin typeface="Franklin Gothic Medium"/>
                <a:cs typeface="Franklin Gothic Medium"/>
              </a:rPr>
              <a:t>   </a:t>
            </a:r>
            <a:r>
              <a:rPr dirty="0" sz="2400" spc="254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b="1">
                <a:latin typeface="Franklin Gothic Medium"/>
                <a:cs typeface="Franklin Gothic Medium"/>
              </a:rPr>
              <a:t>   </a:t>
            </a:r>
            <a:r>
              <a:rPr dirty="0" sz="2400" spc="25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la</a:t>
            </a:r>
            <a:r>
              <a:rPr dirty="0" sz="2400" b="1">
                <a:latin typeface="Franklin Gothic Medium"/>
                <a:cs typeface="Franklin Gothic Medium"/>
              </a:rPr>
              <a:t>   </a:t>
            </a:r>
            <a:r>
              <a:rPr dirty="0" sz="2400" spc="250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velo</a:t>
            </a:r>
            <a:r>
              <a:rPr dirty="0" sz="2400" b="1">
                <a:latin typeface="Franklin Gothic Medium"/>
                <a:cs typeface="Franklin Gothic Medium"/>
              </a:rPr>
              <a:t>c</a:t>
            </a:r>
            <a:r>
              <a:rPr dirty="0" sz="2400" spc="-10" b="1">
                <a:latin typeface="Franklin Gothic Medium"/>
                <a:cs typeface="Franklin Gothic Medium"/>
              </a:rPr>
              <a:t>ità</a:t>
            </a:r>
            <a:r>
              <a:rPr dirty="0" sz="2400" b="1">
                <a:latin typeface="Franklin Gothic Medium"/>
                <a:cs typeface="Franklin Gothic Medium"/>
              </a:rPr>
              <a:t>        </a:t>
            </a:r>
            <a:r>
              <a:rPr dirty="0" sz="2400" spc="-90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so</a:t>
            </a:r>
            <a:r>
              <a:rPr dirty="0" sz="2400" spc="-30" b="1">
                <a:latin typeface="Franklin Gothic Medium"/>
                <a:cs typeface="Franklin Gothic Medium"/>
              </a:rPr>
              <a:t>n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spc="-10" b="1">
                <a:latin typeface="Franklin Gothic Medium"/>
                <a:cs typeface="Franklin Gothic Medium"/>
              </a:rPr>
              <a:t> inv</a:t>
            </a:r>
            <a:r>
              <a:rPr dirty="0" sz="2400" spc="-10" b="1">
                <a:latin typeface="Franklin Gothic Medium"/>
                <a:cs typeface="Franklin Gothic Medium"/>
              </a:rPr>
              <a:t>e</a:t>
            </a:r>
            <a:r>
              <a:rPr dirty="0" sz="2400" spc="-15" b="1">
                <a:latin typeface="Franklin Gothic Medium"/>
                <a:cs typeface="Franklin Gothic Medium"/>
              </a:rPr>
              <a:t>rsame</a:t>
            </a:r>
            <a:r>
              <a:rPr dirty="0" sz="2400" spc="-30" b="1">
                <a:latin typeface="Franklin Gothic Medium"/>
                <a:cs typeface="Franklin Gothic Medium"/>
              </a:rPr>
              <a:t>n</a:t>
            </a:r>
            <a:r>
              <a:rPr dirty="0" sz="2400" spc="-15" b="1">
                <a:latin typeface="Franklin Gothic Medium"/>
                <a:cs typeface="Franklin Gothic Medium"/>
              </a:rPr>
              <a:t>te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15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p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15" b="1">
                <a:latin typeface="Franklin Gothic Medium"/>
                <a:cs typeface="Franklin Gothic Medium"/>
              </a:rPr>
              <a:t>op</a:t>
            </a:r>
            <a:r>
              <a:rPr dirty="0" sz="2400" b="1">
                <a:latin typeface="Franklin Gothic Medium"/>
                <a:cs typeface="Franklin Gothic Medium"/>
              </a:rPr>
              <a:t>o</a:t>
            </a:r>
            <a:r>
              <a:rPr dirty="0" sz="2400" spc="-10" b="1">
                <a:latin typeface="Franklin Gothic Medium"/>
                <a:cs typeface="Franklin Gothic Medium"/>
              </a:rPr>
              <a:t>rz</a:t>
            </a:r>
            <a:r>
              <a:rPr dirty="0" sz="2400" spc="-25" b="1">
                <a:latin typeface="Franklin Gothic Medium"/>
                <a:cs typeface="Franklin Gothic Medium"/>
              </a:rPr>
              <a:t>i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10" b="1">
                <a:latin typeface="Franklin Gothic Medium"/>
                <a:cs typeface="Franklin Gothic Medium"/>
              </a:rPr>
              <a:t>nali.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13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Di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15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c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15" b="1">
                <a:latin typeface="Franklin Gothic Medium"/>
                <a:cs typeface="Franklin Gothic Medium"/>
              </a:rPr>
              <a:t>nsegu</a:t>
            </a:r>
            <a:r>
              <a:rPr dirty="0" sz="2400" spc="-20" b="1">
                <a:latin typeface="Franklin Gothic Medium"/>
                <a:cs typeface="Franklin Gothic Medium"/>
              </a:rPr>
              <a:t>e</a:t>
            </a:r>
            <a:r>
              <a:rPr dirty="0" sz="2400" spc="-15" b="1">
                <a:latin typeface="Franklin Gothic Medium"/>
                <a:cs typeface="Franklin Gothic Medium"/>
              </a:rPr>
              <a:t>nza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14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il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14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pr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15" b="1">
                <a:latin typeface="Franklin Gothic Medium"/>
                <a:cs typeface="Franklin Gothic Medium"/>
              </a:rPr>
              <a:t>d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15" b="1">
                <a:latin typeface="Franklin Gothic Medium"/>
                <a:cs typeface="Franklin Gothic Medium"/>
              </a:rPr>
              <a:t>t</a:t>
            </a:r>
            <a:r>
              <a:rPr dirty="0" sz="2400" spc="-25" b="1">
                <a:latin typeface="Franklin Gothic Medium"/>
                <a:cs typeface="Franklin Gothic Medium"/>
              </a:rPr>
              <a:t>t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spc="-1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d</a:t>
            </a:r>
            <a:r>
              <a:rPr dirty="0" sz="2400" spc="-15" b="1">
                <a:latin typeface="Franklin Gothic Medium"/>
                <a:cs typeface="Franklin Gothic Medium"/>
              </a:rPr>
              <a:t>ell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60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se</a:t>
            </a:r>
            <a:r>
              <a:rPr dirty="0" sz="2400" spc="-5" b="1">
                <a:latin typeface="Franklin Gothic Medium"/>
                <a:cs typeface="Franklin Gothic Medium"/>
              </a:rPr>
              <a:t>z</a:t>
            </a:r>
            <a:r>
              <a:rPr dirty="0" sz="2400" spc="-10" b="1">
                <a:latin typeface="Franklin Gothic Medium"/>
                <a:cs typeface="Franklin Gothic Medium"/>
              </a:rPr>
              <a:t>i</a:t>
            </a:r>
            <a:r>
              <a:rPr dirty="0" sz="2400" spc="-25" b="1">
                <a:latin typeface="Franklin Gothic Medium"/>
                <a:cs typeface="Franklin Gothic Medium"/>
              </a:rPr>
              <a:t>o</a:t>
            </a:r>
            <a:r>
              <a:rPr dirty="0" sz="2400" spc="-10" b="1">
                <a:latin typeface="Franklin Gothic Medium"/>
                <a:cs typeface="Franklin Gothic Medium"/>
              </a:rPr>
              <a:t>n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54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6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della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7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vel</a:t>
            </a:r>
            <a:r>
              <a:rPr dirty="0" sz="2400" b="1">
                <a:latin typeface="Franklin Gothic Medium"/>
                <a:cs typeface="Franklin Gothic Medium"/>
              </a:rPr>
              <a:t>o</a:t>
            </a:r>
            <a:r>
              <a:rPr dirty="0" sz="2400" spc="-10" b="1">
                <a:latin typeface="Franklin Gothic Medium"/>
                <a:cs typeface="Franklin Gothic Medium"/>
              </a:rPr>
              <a:t>cità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6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del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7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flu</a:t>
            </a:r>
            <a:r>
              <a:rPr dirty="0" sz="2400" spc="-5" b="1">
                <a:latin typeface="Franklin Gothic Medium"/>
                <a:cs typeface="Franklin Gothic Medium"/>
              </a:rPr>
              <a:t>i</a:t>
            </a:r>
            <a:r>
              <a:rPr dirty="0" sz="2400" spc="-15" b="1">
                <a:latin typeface="Franklin Gothic Medium"/>
                <a:cs typeface="Franklin Gothic Medium"/>
              </a:rPr>
              <a:t>do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54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rimane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6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c</a:t>
            </a:r>
            <a:r>
              <a:rPr dirty="0" sz="2400" spc="-15" b="1">
                <a:latin typeface="Franklin Gothic Medium"/>
                <a:cs typeface="Franklin Gothic Medium"/>
              </a:rPr>
              <a:t>osta</a:t>
            </a:r>
            <a:r>
              <a:rPr dirty="0" sz="2400" spc="-25" b="1">
                <a:latin typeface="Franklin Gothic Medium"/>
                <a:cs typeface="Franklin Gothic Medium"/>
              </a:rPr>
              <a:t>n</a:t>
            </a:r>
            <a:r>
              <a:rPr dirty="0" sz="2400" spc="-10" b="1">
                <a:latin typeface="Franklin Gothic Medium"/>
                <a:cs typeface="Franklin Gothic Medium"/>
              </a:rPr>
              <a:t>t</a:t>
            </a:r>
            <a:r>
              <a:rPr dirty="0" sz="2400" spc="-10" b="1"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latin typeface="Franklin Gothic Medium"/>
                <a:cs typeface="Franklin Gothic Medium"/>
              </a:rPr>
              <a:t>.</a:t>
            </a:r>
            <a:r>
              <a:rPr dirty="0" sz="2400" spc="-1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S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spc="10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la</a:t>
            </a:r>
            <a:r>
              <a:rPr dirty="0" sz="2400" spc="105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se</a:t>
            </a:r>
            <a:r>
              <a:rPr dirty="0" sz="2400" spc="-5" b="1">
                <a:latin typeface="Franklin Gothic Medium"/>
                <a:cs typeface="Franklin Gothic Medium"/>
              </a:rPr>
              <a:t>z</a:t>
            </a:r>
            <a:r>
              <a:rPr dirty="0" sz="2400" spc="-10" b="1">
                <a:latin typeface="Franklin Gothic Medium"/>
                <a:cs typeface="Franklin Gothic Medium"/>
              </a:rPr>
              <a:t>io</a:t>
            </a:r>
            <a:r>
              <a:rPr dirty="0" sz="2400" spc="-10" b="1">
                <a:latin typeface="Franklin Gothic Medium"/>
                <a:cs typeface="Franklin Gothic Medium"/>
              </a:rPr>
              <a:t>n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spc="114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d‘in</a:t>
            </a:r>
            <a:r>
              <a:rPr dirty="0" sz="2400" spc="-10" b="1">
                <a:latin typeface="Franklin Gothic Medium"/>
                <a:cs typeface="Franklin Gothic Medium"/>
              </a:rPr>
              <a:t>g</a:t>
            </a:r>
            <a:r>
              <a:rPr dirty="0" sz="2400" spc="-15" b="1">
                <a:latin typeface="Franklin Gothic Medium"/>
                <a:cs typeface="Franklin Gothic Medium"/>
              </a:rPr>
              <a:t>resso,</a:t>
            </a:r>
            <a:r>
              <a:rPr dirty="0" sz="2400" spc="125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S</a:t>
            </a:r>
            <a:r>
              <a:rPr dirty="0" sz="1600" spc="-10" b="1">
                <a:latin typeface="Franklin Gothic Medium"/>
                <a:cs typeface="Franklin Gothic Medium"/>
              </a:rPr>
              <a:t>1</a:t>
            </a:r>
            <a:r>
              <a:rPr dirty="0" sz="2400" spc="-10" b="1">
                <a:latin typeface="Franklin Gothic Medium"/>
                <a:cs typeface="Franklin Gothic Medium"/>
              </a:rPr>
              <a:t>,</a:t>
            </a:r>
            <a:r>
              <a:rPr dirty="0" sz="2400" spc="10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è</a:t>
            </a:r>
            <a:r>
              <a:rPr dirty="0" sz="2400" spc="12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pa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10" b="1">
                <a:latin typeface="Franklin Gothic Medium"/>
                <a:cs typeface="Franklin Gothic Medium"/>
              </a:rPr>
              <a:t>i</a:t>
            </a:r>
            <a:r>
              <a:rPr dirty="0" sz="2400" spc="11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114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0</a:t>
            </a:r>
            <a:r>
              <a:rPr dirty="0" sz="2400" b="1">
                <a:latin typeface="Franklin Gothic Medium"/>
                <a:cs typeface="Franklin Gothic Medium"/>
              </a:rPr>
              <a:t>,</a:t>
            </a:r>
            <a:r>
              <a:rPr dirty="0" sz="2400" spc="-20" b="1">
                <a:latin typeface="Franklin Gothic Medium"/>
                <a:cs typeface="Franklin Gothic Medium"/>
              </a:rPr>
              <a:t>0</a:t>
            </a:r>
            <a:r>
              <a:rPr dirty="0" sz="2400" spc="-15" b="1">
                <a:latin typeface="Franklin Gothic Medium"/>
                <a:cs typeface="Franklin Gothic Medium"/>
              </a:rPr>
              <a:t>5</a:t>
            </a:r>
            <a:r>
              <a:rPr dirty="0" sz="2400" spc="114" b="1">
                <a:latin typeface="Franklin Gothic Medium"/>
                <a:cs typeface="Franklin Gothic Medium"/>
              </a:rPr>
              <a:t> </a:t>
            </a:r>
            <a:r>
              <a:rPr dirty="0" sz="2400" spc="-30" b="1">
                <a:latin typeface="Franklin Gothic Medium"/>
                <a:cs typeface="Franklin Gothic Medium"/>
              </a:rPr>
              <a:t>m</a:t>
            </a:r>
            <a:r>
              <a:rPr dirty="0" sz="2400" spc="-10" b="1">
                <a:latin typeface="Franklin Gothic Medium"/>
                <a:cs typeface="Franklin Gothic Medium"/>
              </a:rPr>
              <a:t>²</a:t>
            </a:r>
            <a:r>
              <a:rPr dirty="0" sz="2400" spc="114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spc="10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la</a:t>
            </a:r>
            <a:r>
              <a:rPr dirty="0" sz="2400" spc="10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vel</a:t>
            </a:r>
            <a:r>
              <a:rPr dirty="0" sz="2400" b="1">
                <a:latin typeface="Franklin Gothic Medium"/>
                <a:cs typeface="Franklin Gothic Medium"/>
              </a:rPr>
              <a:t>o</a:t>
            </a:r>
            <a:r>
              <a:rPr dirty="0" sz="2400" spc="-10" b="1">
                <a:latin typeface="Franklin Gothic Medium"/>
                <a:cs typeface="Franklin Gothic Medium"/>
              </a:rPr>
              <a:t>ci</a:t>
            </a:r>
            <a:r>
              <a:rPr dirty="0" sz="2400" spc="-20" b="1">
                <a:latin typeface="Franklin Gothic Medium"/>
                <a:cs typeface="Franklin Gothic Medium"/>
              </a:rPr>
              <a:t>t</a:t>
            </a:r>
            <a:r>
              <a:rPr dirty="0" sz="2400" spc="-15" b="1">
                <a:latin typeface="Franklin Gothic Medium"/>
                <a:cs typeface="Franklin Gothic Medium"/>
              </a:rPr>
              <a:t>à</a:t>
            </a:r>
            <a:r>
              <a:rPr dirty="0" sz="2400" spc="-10" b="1">
                <a:latin typeface="Franklin Gothic Medium"/>
                <a:cs typeface="Franklin Gothic Medium"/>
              </a:rPr>
              <a:t> </a:t>
            </a:r>
            <a:r>
              <a:rPr dirty="0" sz="2400" b="1">
                <a:latin typeface="Franklin Gothic Medium"/>
                <a:cs typeface="Franklin Gothic Medium"/>
              </a:rPr>
              <a:t>d‘</a:t>
            </a:r>
            <a:r>
              <a:rPr dirty="0" sz="2400" spc="5" b="1">
                <a:latin typeface="Franklin Gothic Medium"/>
                <a:cs typeface="Franklin Gothic Medium"/>
              </a:rPr>
              <a:t>i</a:t>
            </a:r>
            <a:r>
              <a:rPr dirty="0" sz="2400" spc="-15" b="1">
                <a:latin typeface="Franklin Gothic Medium"/>
                <a:cs typeface="Franklin Gothic Medium"/>
              </a:rPr>
              <a:t>ngress</a:t>
            </a:r>
            <a:r>
              <a:rPr dirty="0" sz="2400" b="1">
                <a:latin typeface="Franklin Gothic Medium"/>
                <a:cs typeface="Franklin Gothic Medium"/>
              </a:rPr>
              <a:t>o </a:t>
            </a:r>
            <a:r>
              <a:rPr dirty="0" sz="2400" spc="-229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d</a:t>
            </a:r>
            <a:r>
              <a:rPr dirty="0" sz="2400" spc="-20" b="1"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latin typeface="Franklin Gothic Medium"/>
                <a:cs typeface="Franklin Gothic Medium"/>
              </a:rPr>
              <a:t>l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2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flui</a:t>
            </a:r>
            <a:r>
              <a:rPr dirty="0" sz="2400" spc="-5" b="1">
                <a:latin typeface="Franklin Gothic Medium"/>
                <a:cs typeface="Franklin Gothic Medium"/>
              </a:rPr>
              <a:t>d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2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è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29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v</a:t>
            </a:r>
            <a:r>
              <a:rPr dirty="0" sz="1600" spc="-10" b="1">
                <a:latin typeface="Franklin Gothic Medium"/>
                <a:cs typeface="Franklin Gothic Medium"/>
              </a:rPr>
              <a:t>1</a:t>
            </a:r>
            <a:r>
              <a:rPr dirty="0" sz="2400" spc="-10" b="1">
                <a:latin typeface="Franklin Gothic Medium"/>
                <a:cs typeface="Franklin Gothic Medium"/>
              </a:rPr>
              <a:t>=1</a:t>
            </a:r>
            <a:r>
              <a:rPr dirty="0" sz="2400" spc="-15" b="1">
                <a:latin typeface="Franklin Gothic Medium"/>
                <a:cs typeface="Franklin Gothic Medium"/>
              </a:rPr>
              <a:t>0</a:t>
            </a:r>
            <a:r>
              <a:rPr dirty="0" sz="2400" spc="-40" b="1">
                <a:latin typeface="Franklin Gothic Medium"/>
                <a:cs typeface="Franklin Gothic Medium"/>
              </a:rPr>
              <a:t> </a:t>
            </a:r>
            <a:r>
              <a:rPr dirty="0" sz="2400" spc="-25" b="1">
                <a:latin typeface="Franklin Gothic Medium"/>
                <a:cs typeface="Franklin Gothic Medium"/>
              </a:rPr>
              <a:t>m/</a:t>
            </a:r>
            <a:r>
              <a:rPr dirty="0" sz="2400" spc="-10" b="1">
                <a:latin typeface="Franklin Gothic Medium"/>
                <a:cs typeface="Franklin Gothic Medium"/>
              </a:rPr>
              <a:t>s.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29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Cono</a:t>
            </a:r>
            <a:r>
              <a:rPr dirty="0" sz="2400" b="1">
                <a:latin typeface="Franklin Gothic Medium"/>
                <a:cs typeface="Franklin Gothic Medium"/>
              </a:rPr>
              <a:t>s</a:t>
            </a:r>
            <a:r>
              <a:rPr dirty="0" sz="2400" spc="-15" b="1">
                <a:latin typeface="Franklin Gothic Medium"/>
                <a:cs typeface="Franklin Gothic Medium"/>
              </a:rPr>
              <a:t>cen</a:t>
            </a:r>
            <a:r>
              <a:rPr dirty="0" sz="2400" spc="-10" b="1">
                <a:latin typeface="Franklin Gothic Medium"/>
                <a:cs typeface="Franklin Gothic Medium"/>
              </a:rPr>
              <a:t>d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2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ino</a:t>
            </a:r>
            <a:r>
              <a:rPr dirty="0" sz="2400" spc="-5" b="1">
                <a:latin typeface="Franklin Gothic Medium"/>
                <a:cs typeface="Franklin Gothic Medium"/>
              </a:rPr>
              <a:t>l</a:t>
            </a:r>
            <a:r>
              <a:rPr dirty="0" sz="2400" spc="-15" b="1">
                <a:latin typeface="Franklin Gothic Medium"/>
                <a:cs typeface="Franklin Gothic Medium"/>
              </a:rPr>
              <a:t>t</a:t>
            </a:r>
            <a:r>
              <a:rPr dirty="0" sz="2400" spc="-20" b="1">
                <a:latin typeface="Franklin Gothic Medium"/>
                <a:cs typeface="Franklin Gothic Medium"/>
              </a:rPr>
              <a:t>r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2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la</a:t>
            </a:r>
            <a:r>
              <a:rPr dirty="0" sz="2400" spc="-10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sezion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spc="120" b="1">
                <a:latin typeface="Franklin Gothic Medium"/>
                <a:cs typeface="Franklin Gothic Medium"/>
              </a:rPr>
              <a:t> </a:t>
            </a:r>
            <a:r>
              <a:rPr dirty="0" sz="2400" b="1">
                <a:latin typeface="Franklin Gothic Medium"/>
                <a:cs typeface="Franklin Gothic Medium"/>
              </a:rPr>
              <a:t>d‘uscita,</a:t>
            </a:r>
            <a:r>
              <a:rPr dirty="0" sz="2400" spc="114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S</a:t>
            </a:r>
            <a:r>
              <a:rPr dirty="0" sz="1600" spc="-15" b="1">
                <a:latin typeface="Franklin Gothic Medium"/>
                <a:cs typeface="Franklin Gothic Medium"/>
              </a:rPr>
              <a:t>2</a:t>
            </a:r>
            <a:r>
              <a:rPr dirty="0" sz="2400" spc="-10" b="1">
                <a:latin typeface="Franklin Gothic Medium"/>
                <a:cs typeface="Franklin Gothic Medium"/>
              </a:rPr>
              <a:t>,</a:t>
            </a:r>
            <a:r>
              <a:rPr dirty="0" sz="2400" spc="114" b="1">
                <a:latin typeface="Franklin Gothic Medium"/>
                <a:cs typeface="Franklin Gothic Medium"/>
              </a:rPr>
              <a:t> </a:t>
            </a:r>
            <a:r>
              <a:rPr dirty="0" sz="2400" b="1">
                <a:latin typeface="Franklin Gothic Medium"/>
                <a:cs typeface="Franklin Gothic Medium"/>
              </a:rPr>
              <a:t>p</a:t>
            </a:r>
            <a:r>
              <a:rPr dirty="0" sz="2400" spc="5" b="1">
                <a:latin typeface="Franklin Gothic Medium"/>
                <a:cs typeface="Franklin Gothic Medium"/>
              </a:rPr>
              <a:t>a</a:t>
            </a:r>
            <a:r>
              <a:rPr dirty="0" sz="2400" spc="-10" b="1">
                <a:latin typeface="Franklin Gothic Medium"/>
                <a:cs typeface="Franklin Gothic Medium"/>
              </a:rPr>
              <a:t>ri</a:t>
            </a:r>
            <a:r>
              <a:rPr dirty="0" sz="2400" spc="114" b="1">
                <a:latin typeface="Franklin Gothic Medium"/>
                <a:cs typeface="Franklin Gothic Medium"/>
              </a:rPr>
              <a:t> </a:t>
            </a:r>
            <a:r>
              <a:rPr dirty="0" sz="2400" b="1">
                <a:latin typeface="Franklin Gothic Medium"/>
                <a:cs typeface="Franklin Gothic Medium"/>
              </a:rPr>
              <a:t>a</a:t>
            </a:r>
            <a:r>
              <a:rPr dirty="0" sz="2400" spc="114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0</a:t>
            </a:r>
            <a:r>
              <a:rPr dirty="0" sz="2400" spc="-5" b="1">
                <a:latin typeface="Franklin Gothic Medium"/>
                <a:cs typeface="Franklin Gothic Medium"/>
              </a:rPr>
              <a:t>,</a:t>
            </a:r>
            <a:r>
              <a:rPr dirty="0" sz="2400" b="1">
                <a:latin typeface="Franklin Gothic Medium"/>
                <a:cs typeface="Franklin Gothic Medium"/>
              </a:rPr>
              <a:t>0</a:t>
            </a:r>
            <a:r>
              <a:rPr dirty="0" sz="2400" spc="-5" b="1">
                <a:latin typeface="Franklin Gothic Medium"/>
                <a:cs typeface="Franklin Gothic Medium"/>
              </a:rPr>
              <a:t>2</a:t>
            </a:r>
            <a:r>
              <a:rPr dirty="0" sz="2400" b="1">
                <a:latin typeface="Franklin Gothic Medium"/>
                <a:cs typeface="Franklin Gothic Medium"/>
              </a:rPr>
              <a:t>5</a:t>
            </a:r>
            <a:r>
              <a:rPr dirty="0" sz="2400" spc="11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m²</a:t>
            </a:r>
            <a:r>
              <a:rPr dirty="0" sz="2400" spc="-10" b="1">
                <a:latin typeface="Franklin Gothic Medium"/>
                <a:cs typeface="Franklin Gothic Medium"/>
              </a:rPr>
              <a:t>.</a:t>
            </a:r>
            <a:r>
              <a:rPr dirty="0" sz="2400" spc="114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Calcolar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spc="12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la</a:t>
            </a:r>
            <a:r>
              <a:rPr dirty="0" sz="2400" spc="114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veloc</a:t>
            </a:r>
            <a:r>
              <a:rPr dirty="0" sz="2400" spc="10" b="1">
                <a:latin typeface="Franklin Gothic Medium"/>
                <a:cs typeface="Franklin Gothic Medium"/>
              </a:rPr>
              <a:t>i</a:t>
            </a:r>
            <a:r>
              <a:rPr dirty="0" sz="2400" spc="-20" b="1">
                <a:latin typeface="Franklin Gothic Medium"/>
                <a:cs typeface="Franklin Gothic Medium"/>
              </a:rPr>
              <a:t>tà</a:t>
            </a:r>
            <a:r>
              <a:rPr dirty="0" sz="2400" spc="-15" b="1">
                <a:latin typeface="Franklin Gothic Medium"/>
                <a:cs typeface="Franklin Gothic Medium"/>
              </a:rPr>
              <a:t> </a:t>
            </a:r>
            <a:r>
              <a:rPr dirty="0" sz="2400" b="1">
                <a:latin typeface="Franklin Gothic Medium"/>
                <a:cs typeface="Franklin Gothic Medium"/>
              </a:rPr>
              <a:t>i</a:t>
            </a:r>
            <a:r>
              <a:rPr dirty="0" sz="2400" spc="-15" b="1">
                <a:latin typeface="Franklin Gothic Medium"/>
                <a:cs typeface="Franklin Gothic Medium"/>
              </a:rPr>
              <a:t>n</a:t>
            </a:r>
            <a:r>
              <a:rPr dirty="0" sz="2400" spc="-2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us</a:t>
            </a:r>
            <a:r>
              <a:rPr dirty="0" sz="2400" spc="-10" b="1">
                <a:latin typeface="Franklin Gothic Medium"/>
                <a:cs typeface="Franklin Gothic Medium"/>
              </a:rPr>
              <a:t>c</a:t>
            </a:r>
            <a:r>
              <a:rPr dirty="0" sz="2400" b="1">
                <a:latin typeface="Franklin Gothic Medium"/>
                <a:cs typeface="Franklin Gothic Medium"/>
              </a:rPr>
              <a:t>i</a:t>
            </a:r>
            <a:r>
              <a:rPr dirty="0" sz="2400" spc="-10" b="1">
                <a:latin typeface="Franklin Gothic Medium"/>
                <a:cs typeface="Franklin Gothic Medium"/>
              </a:rPr>
              <a:t>ta,</a:t>
            </a:r>
            <a:r>
              <a:rPr dirty="0" sz="2400" spc="-3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v</a:t>
            </a:r>
            <a:r>
              <a:rPr dirty="0" sz="1600" b="1">
                <a:latin typeface="Franklin Gothic Medium"/>
                <a:cs typeface="Franklin Gothic Medium"/>
              </a:rPr>
              <a:t>2</a:t>
            </a:r>
            <a:r>
              <a:rPr dirty="0" sz="1600" spc="-5" b="1">
                <a:latin typeface="Franklin Gothic Medium"/>
                <a:cs typeface="Franklin Gothic Medium"/>
              </a:rPr>
              <a:t>.</a:t>
            </a:r>
            <a:endParaRPr sz="1600">
              <a:latin typeface="Franklin Gothic Medium"/>
              <a:cs typeface="Franklin Gothic Medium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100" y="690111"/>
            <a:ext cx="8004175" cy="4935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Eser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c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izio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p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roposto:</a:t>
            </a:r>
            <a:endParaRPr sz="2400">
              <a:latin typeface="Franklin Gothic Medium"/>
              <a:cs typeface="Franklin Gothic Medium"/>
            </a:endParaRPr>
          </a:p>
          <a:p>
            <a:pPr marL="368300">
              <a:lnSpc>
                <a:spcPts val="2825"/>
              </a:lnSpc>
              <a:spcBef>
                <a:spcPts val="165"/>
              </a:spcBef>
            </a:pPr>
            <a:r>
              <a:rPr dirty="0" sz="2400" spc="-5">
                <a:latin typeface="Franklin Gothic Book"/>
                <a:cs typeface="Franklin Gothic Book"/>
              </a:rPr>
              <a:t>Soluzion</a:t>
            </a:r>
            <a:r>
              <a:rPr dirty="0" sz="2400">
                <a:latin typeface="Franklin Gothic Book"/>
                <a:cs typeface="Franklin Gothic Book"/>
              </a:rPr>
              <a:t>e:</a:t>
            </a:r>
            <a:endParaRPr sz="2400">
              <a:latin typeface="Franklin Gothic Book"/>
              <a:cs typeface="Franklin Gothic Book"/>
            </a:endParaRPr>
          </a:p>
          <a:p>
            <a:pPr algn="just" marL="330200" marR="5080" indent="-38100">
              <a:lnSpc>
                <a:spcPct val="76400"/>
              </a:lnSpc>
              <a:spcBef>
                <a:spcPts val="625"/>
              </a:spcBef>
            </a:pPr>
            <a:r>
              <a:rPr dirty="0" sz="2400" spc="-15">
                <a:latin typeface="Franklin Gothic Book"/>
                <a:cs typeface="Franklin Gothic Book"/>
              </a:rPr>
              <a:t>La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sezi</a:t>
            </a:r>
            <a:r>
              <a:rPr dirty="0" sz="2400" spc="-15">
                <a:latin typeface="Franklin Gothic Book"/>
                <a:cs typeface="Franklin Gothic Book"/>
              </a:rPr>
              <a:t>one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od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area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velocit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han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o,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1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q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caso,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una</a:t>
            </a:r>
            <a:r>
              <a:rPr dirty="0" sz="2400" spc="-20">
                <a:latin typeface="Franklin Gothic Book"/>
                <a:cs typeface="Franklin Gothic Book"/>
              </a:rPr>
              <a:t> propor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 spc="-15">
                <a:latin typeface="Franklin Gothic Book"/>
                <a:cs typeface="Franklin Gothic Book"/>
              </a:rPr>
              <a:t>ionalit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 spc="25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invers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229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conse</a:t>
            </a:r>
            <a:r>
              <a:rPr dirty="0" sz="2400" spc="-25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nza,</a:t>
            </a:r>
            <a:r>
              <a:rPr dirty="0" sz="2400" spc="229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prodott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2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S*v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cost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nte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6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tu</a:t>
            </a:r>
            <a:r>
              <a:rPr dirty="0" sz="2400" spc="-2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l </a:t>
            </a:r>
            <a:r>
              <a:rPr dirty="0" sz="2400" spc="-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tubo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5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uss</a:t>
            </a:r>
            <a:r>
              <a:rPr dirty="0" sz="2400" spc="-2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 </a:t>
            </a:r>
            <a:r>
              <a:rPr dirty="0" sz="2400" spc="-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Qui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conside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10">
                <a:latin typeface="Franklin Gothic Book"/>
                <a:cs typeface="Franklin Gothic Book"/>
              </a:rPr>
              <a:t>ati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l‘ingr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sso </a:t>
            </a:r>
            <a:r>
              <a:rPr dirty="0" sz="2400" spc="1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l‘uscita, 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tubo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8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flusso,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20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valer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95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la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seg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>
                <a:latin typeface="Franklin Gothic Book"/>
                <a:cs typeface="Franklin Gothic Book"/>
              </a:rPr>
              <a:t> relazion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 marL="292100" marR="2491105" indent="2286000">
              <a:lnSpc>
                <a:spcPct val="186200"/>
              </a:lnSpc>
              <a:spcBef>
                <a:spcPts val="190"/>
              </a:spcBef>
            </a:pPr>
            <a:r>
              <a:rPr dirty="0" sz="2400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1</a:t>
            </a:r>
            <a:r>
              <a:rPr dirty="0" sz="2400" spc="-5">
                <a:latin typeface="Franklin Gothic Book"/>
                <a:cs typeface="Franklin Gothic Book"/>
              </a:rPr>
              <a:t>*v</a:t>
            </a:r>
            <a:r>
              <a:rPr dirty="0" sz="1600" spc="-10">
                <a:latin typeface="Franklin Gothic Book"/>
                <a:cs typeface="Franklin Gothic Book"/>
              </a:rPr>
              <a:t>1</a:t>
            </a:r>
            <a:r>
              <a:rPr dirty="0" sz="2400" spc="-20">
                <a:latin typeface="Franklin Gothic Book"/>
                <a:cs typeface="Franklin Gothic Book"/>
              </a:rPr>
              <a:t>=costante=</a:t>
            </a:r>
            <a:r>
              <a:rPr dirty="0" sz="2400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2</a:t>
            </a:r>
            <a:r>
              <a:rPr dirty="0" sz="2400" spc="-5">
                <a:latin typeface="Franklin Gothic Book"/>
                <a:cs typeface="Franklin Gothic Book"/>
              </a:rPr>
              <a:t>*v</a:t>
            </a:r>
            <a:r>
              <a:rPr dirty="0" sz="1600" spc="-10">
                <a:latin typeface="Franklin Gothic Book"/>
                <a:cs typeface="Franklin Gothic Book"/>
              </a:rPr>
              <a:t>2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D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20">
                <a:latin typeface="Franklin Gothic Book"/>
                <a:cs typeface="Franklin Gothic Book"/>
              </a:rPr>
              <a:t>pos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ia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calcolare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2: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"/>
              </a:spcBef>
            </a:pPr>
            <a:endParaRPr sz="2150">
              <a:latin typeface="Times New Roman"/>
              <a:cs typeface="Times New Roman"/>
            </a:endParaRPr>
          </a:p>
          <a:p>
            <a:pPr algn="ctr" marR="306070">
              <a:lnSpc>
                <a:spcPct val="100000"/>
              </a:lnSpc>
            </a:pPr>
            <a:r>
              <a:rPr dirty="0" sz="2400" spc="-20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2</a:t>
            </a:r>
            <a:r>
              <a:rPr dirty="0" sz="2400" spc="-5">
                <a:latin typeface="Franklin Gothic Book"/>
                <a:cs typeface="Franklin Gothic Book"/>
              </a:rPr>
              <a:t>=</a:t>
            </a:r>
            <a:r>
              <a:rPr dirty="0" sz="2400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1</a:t>
            </a:r>
            <a:r>
              <a:rPr dirty="0" sz="2400" spc="-5">
                <a:latin typeface="Franklin Gothic Book"/>
                <a:cs typeface="Franklin Gothic Book"/>
              </a:rPr>
              <a:t>*v</a:t>
            </a:r>
            <a:r>
              <a:rPr dirty="0" sz="1600" spc="-10">
                <a:latin typeface="Franklin Gothic Book"/>
                <a:cs typeface="Franklin Gothic Book"/>
              </a:rPr>
              <a:t>1</a:t>
            </a:r>
            <a:r>
              <a:rPr dirty="0" sz="2400">
                <a:latin typeface="Franklin Gothic Book"/>
                <a:cs typeface="Franklin Gothic Book"/>
              </a:rPr>
              <a:t>/S</a:t>
            </a:r>
            <a:r>
              <a:rPr dirty="0" sz="1600" spc="-10">
                <a:latin typeface="Franklin Gothic Book"/>
                <a:cs typeface="Franklin Gothic Book"/>
              </a:rPr>
              <a:t>2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1"/>
              </a:spcBef>
            </a:pPr>
            <a:endParaRPr sz="2150">
              <a:latin typeface="Times New Roman"/>
              <a:cs typeface="Times New Roman"/>
            </a:endParaRPr>
          </a:p>
          <a:p>
            <a:pPr marL="52070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Ovver</a:t>
            </a:r>
            <a:r>
              <a:rPr dirty="0" sz="2400" spc="-2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(</a:t>
            </a:r>
            <a:r>
              <a:rPr dirty="0" sz="2400" spc="-5">
                <a:latin typeface="Franklin Gothic Book"/>
                <a:cs typeface="Franklin Gothic Book"/>
              </a:rPr>
              <a:t>0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-5">
                <a:latin typeface="Franklin Gothic Book"/>
                <a:cs typeface="Franklin Gothic Book"/>
              </a:rPr>
              <a:t>0</a:t>
            </a:r>
            <a:r>
              <a:rPr dirty="0" sz="2400">
                <a:latin typeface="Franklin Gothic Book"/>
                <a:cs typeface="Franklin Gothic Book"/>
              </a:rPr>
              <a:t>5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m²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*1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m/s</a:t>
            </a:r>
            <a:r>
              <a:rPr dirty="0" sz="2400" spc="-5">
                <a:latin typeface="Franklin Gothic Book"/>
                <a:cs typeface="Franklin Gothic Book"/>
              </a:rPr>
              <a:t>)</a:t>
            </a:r>
            <a:r>
              <a:rPr dirty="0" sz="2400">
                <a:latin typeface="Franklin Gothic Book"/>
                <a:cs typeface="Franklin Gothic Book"/>
              </a:rPr>
              <a:t>/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0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-5">
                <a:latin typeface="Franklin Gothic Book"/>
                <a:cs typeface="Franklin Gothic Book"/>
              </a:rPr>
              <a:t>02</a:t>
            </a:r>
            <a:r>
              <a:rPr dirty="0" sz="2400">
                <a:latin typeface="Franklin Gothic Book"/>
                <a:cs typeface="Franklin Gothic Book"/>
              </a:rPr>
              <a:t>5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m²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-5">
                <a:latin typeface="Franklin Gothic Book"/>
                <a:cs typeface="Franklin Gothic Book"/>
              </a:rPr>
              <a:t> 2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m/s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Bibliografi</a:t>
            </a:r>
            <a:r>
              <a:rPr dirty="0" spc="-15"/>
              <a:t>a</a:t>
            </a:r>
            <a:r>
              <a:rPr dirty="0" spc="20"/>
              <a:t> </a:t>
            </a:r>
            <a:r>
              <a:rPr dirty="0" spc="-20"/>
              <a:t>e</a:t>
            </a:r>
            <a:r>
              <a:rPr dirty="0" spc="-15"/>
              <a:t>d</a:t>
            </a:r>
            <a:r>
              <a:rPr dirty="0"/>
              <a:t> </a:t>
            </a:r>
            <a:r>
              <a:rPr dirty="0" spc="-15"/>
              <a:t>ap</a:t>
            </a:r>
            <a:r>
              <a:rPr dirty="0" spc="-10"/>
              <a:t>p</a:t>
            </a:r>
            <a:r>
              <a:rPr dirty="0" spc="-15"/>
              <a:t>rondimen</a:t>
            </a:r>
            <a:r>
              <a:rPr dirty="0" spc="-30"/>
              <a:t>t</a:t>
            </a:r>
            <a:r>
              <a:rPr dirty="0" spc="-10"/>
              <a:t>i: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01802" y="1780811"/>
            <a:ext cx="8028305" cy="34315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buFont typeface="Wingdings"/>
              <a:buChar char="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Fi</a:t>
            </a:r>
            <a:r>
              <a:rPr dirty="0" sz="2400" spc="-15">
                <a:latin typeface="Franklin Gothic Book"/>
                <a:cs typeface="Franklin Gothic Book"/>
              </a:rPr>
              <a:t>sica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1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 </a:t>
            </a:r>
            <a:r>
              <a:rPr dirty="0" sz="2400" spc="-15">
                <a:latin typeface="Franklin Gothic Book"/>
                <a:cs typeface="Franklin Gothic Book"/>
              </a:rPr>
              <a:t>Resnick,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H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llid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y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Kr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ne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d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rice</a:t>
            </a:r>
            <a:r>
              <a:rPr dirty="0" sz="2400" spc="-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Ambrosian</a:t>
            </a:r>
            <a:r>
              <a:rPr dirty="0" sz="2400" spc="-2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3"/>
              </a:spcBef>
              <a:buFont typeface="Wingdings"/>
              <a:buChar char=""/>
            </a:pPr>
            <a:endParaRPr sz="23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"/>
              <a:tabLst>
                <a:tab pos="3556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Prin</a:t>
            </a:r>
            <a:r>
              <a:rPr dirty="0" sz="2400" spc="-10">
                <a:latin typeface="Franklin Gothic Book"/>
                <a:cs typeface="Franklin Gothic Book"/>
              </a:rPr>
              <a:t>c</a:t>
            </a:r>
            <a:r>
              <a:rPr dirty="0" sz="2400" spc="-5">
                <a:latin typeface="Franklin Gothic Book"/>
                <a:cs typeface="Franklin Gothic Book"/>
              </a:rPr>
              <a:t>ip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Fisica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</a:t>
            </a:r>
            <a:r>
              <a:rPr dirty="0" sz="2400" spc="-5">
                <a:latin typeface="Franklin Gothic Book"/>
                <a:cs typeface="Franklin Gothic Book"/>
              </a:rPr>
              <a:t>.</a:t>
            </a: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Serway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J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W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Jewett </a:t>
            </a:r>
            <a:r>
              <a:rPr dirty="0" sz="2400" spc="-10">
                <a:latin typeface="Franklin Gothic Book"/>
                <a:cs typeface="Franklin Gothic Book"/>
              </a:rPr>
              <a:t>Jr</a:t>
            </a:r>
            <a:r>
              <a:rPr dirty="0" sz="2400">
                <a:latin typeface="Franklin Gothic Book"/>
                <a:cs typeface="Franklin Gothic Book"/>
              </a:rPr>
              <a:t> -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EdiSES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3"/>
              </a:spcBef>
              <a:buFont typeface="Wingdings"/>
              <a:buChar char=""/>
            </a:pPr>
            <a:endParaRPr sz="29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76300"/>
              </a:lnSpc>
              <a:buFont typeface="Wingdings"/>
              <a:buChar char="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Lezioni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interat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20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Fisica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Orie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ete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–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1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-10">
                <a:latin typeface="Franklin Gothic Book"/>
                <a:cs typeface="Franklin Gothic Book"/>
              </a:rPr>
              <a:t> Gatti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Lu</a:t>
            </a:r>
            <a:r>
              <a:rPr dirty="0" sz="2400" spc="-25">
                <a:latin typeface="Franklin Gothic Book"/>
                <a:cs typeface="Franklin Gothic Book"/>
              </a:rPr>
              <a:t>c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Fellicò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3"/>
              </a:spcBef>
              <a:buFont typeface="Wingdings"/>
              <a:buChar char=""/>
            </a:pPr>
            <a:endParaRPr sz="23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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Dispe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se_di_Fisica/Dinamica</a:t>
            </a:r>
            <a:r>
              <a:rPr dirty="0" sz="2400" spc="-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isalent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–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Panare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9"/>
              </a:spcBef>
              <a:buFont typeface="Wingdings"/>
              <a:buChar char=""/>
            </a:pPr>
            <a:endParaRPr sz="23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"/>
              <a:tabLst>
                <a:tab pos="35560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udiamo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Fi</a:t>
            </a:r>
            <a:r>
              <a:rPr dirty="0" sz="2400" spc="-15">
                <a:latin typeface="Franklin Gothic Book"/>
                <a:cs typeface="Franklin Gothic Book"/>
              </a:rPr>
              <a:t>sica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 </a:t>
            </a:r>
            <a:r>
              <a:rPr dirty="0" sz="2400" spc="-15">
                <a:latin typeface="Franklin Gothic Book"/>
                <a:cs typeface="Franklin Gothic Book"/>
              </a:rPr>
              <a:t>Zanich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lli </a:t>
            </a:r>
            <a:r>
              <a:rPr dirty="0" sz="2400" spc="-10">
                <a:latin typeface="Franklin Gothic Book"/>
                <a:cs typeface="Franklin Gothic Book"/>
              </a:rPr>
              <a:t>onli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scuol</a:t>
            </a:r>
            <a:r>
              <a:rPr dirty="0" sz="2400" spc="-2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30845" cy="52876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P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op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or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zi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nali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à</a:t>
            </a:r>
            <a:r>
              <a:rPr dirty="0" sz="2400" spc="2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dir</a:t>
            </a:r>
            <a:r>
              <a:rPr dirty="0" sz="2400" spc="-3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3"/>
              </a:spcBef>
            </a:pPr>
            <a:endParaRPr sz="3150">
              <a:latin typeface="Times New Roman"/>
              <a:cs typeface="Times New Roman"/>
            </a:endParaRPr>
          </a:p>
          <a:p>
            <a:pPr algn="just" marL="355600" marR="8890" indent="-342900">
              <a:lnSpc>
                <a:spcPct val="762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Du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4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grande</a:t>
            </a:r>
            <a:r>
              <a:rPr dirty="0" sz="2400">
                <a:latin typeface="Franklin Gothic Book"/>
                <a:cs typeface="Franklin Gothic Book"/>
              </a:rPr>
              <a:t>z</a:t>
            </a:r>
            <a:r>
              <a:rPr dirty="0" sz="2400" spc="-20">
                <a:latin typeface="Franklin Gothic Book"/>
                <a:cs typeface="Franklin Gothic Book"/>
              </a:rPr>
              <a:t>z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sono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4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di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 spc="-10">
                <a:latin typeface="Franklin Gothic Book"/>
                <a:cs typeface="Franklin Gothic Book"/>
              </a:rPr>
              <a:t>et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25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mente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propor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 spc="-5">
                <a:latin typeface="Franklin Gothic Book"/>
                <a:cs typeface="Franklin Gothic Book"/>
              </a:rPr>
              <a:t>ional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4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4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loro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vari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re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-10">
                <a:latin typeface="Franklin Gothic Book"/>
                <a:cs typeface="Franklin Gothic Book"/>
              </a:rPr>
              <a:t>loro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rapporto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rimane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cost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nte</a:t>
            </a:r>
            <a:r>
              <a:rPr dirty="0" sz="2400">
                <a:latin typeface="Franklin Gothic Book"/>
                <a:cs typeface="Franklin Gothic Book"/>
              </a:rPr>
              <a:t>. </a:t>
            </a:r>
            <a:r>
              <a:rPr dirty="0" sz="2400" spc="-2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esempio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1"/>
              </a:spcBef>
              <a:buFont typeface="Wingdings"/>
              <a:buChar char=""/>
            </a:pPr>
            <a:endParaRPr sz="2300">
              <a:latin typeface="Times New Roman"/>
              <a:cs typeface="Times New Roman"/>
            </a:endParaRPr>
          </a:p>
          <a:p>
            <a:pPr algn="ctr" marR="1022985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y/x=k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3"/>
              </a:spcBef>
            </a:pPr>
            <a:endParaRPr sz="2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dove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K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cost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nte</a:t>
            </a:r>
            <a:r>
              <a:rPr dirty="0" sz="2400">
                <a:latin typeface="Franklin Gothic Book"/>
                <a:cs typeface="Franklin Gothic Book"/>
              </a:rPr>
              <a:t> 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propor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 spc="-15">
                <a:latin typeface="Franklin Gothic Book"/>
                <a:cs typeface="Franklin Gothic Book"/>
              </a:rPr>
              <a:t>ionalit</a:t>
            </a:r>
            <a:r>
              <a:rPr dirty="0" sz="2400" spc="0">
                <a:latin typeface="Franklin Gothic Book"/>
                <a:cs typeface="Franklin Gothic Book"/>
              </a:rPr>
              <a:t>à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6"/>
              </a:spcBef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Poich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7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7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p</a:t>
            </a:r>
            <a:r>
              <a:rPr dirty="0" sz="2400" spc="-15">
                <a:latin typeface="Franklin Gothic Book"/>
                <a:cs typeface="Franklin Gothic Book"/>
              </a:rPr>
              <a:t>roporzional</a:t>
            </a:r>
            <a:r>
              <a:rPr dirty="0" sz="2400" spc="-30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tà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6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d</a:t>
            </a:r>
            <a:r>
              <a:rPr dirty="0" sz="2400" spc="-15">
                <a:latin typeface="Franklin Gothic Book"/>
                <a:cs typeface="Franklin Gothic Book"/>
              </a:rPr>
              <a:t>iret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rapprese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7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retta, </a:t>
            </a:r>
            <a:r>
              <a:rPr dirty="0" sz="2400" spc="-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k </a:t>
            </a:r>
            <a:r>
              <a:rPr dirty="0" sz="2400" spc="-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ri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ulta </a:t>
            </a:r>
            <a:r>
              <a:rPr dirty="0" sz="2400" spc="-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-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fficie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an</a:t>
            </a:r>
            <a:r>
              <a:rPr dirty="0" sz="2400" spc="-15">
                <a:latin typeface="Franklin Gothic Book"/>
                <a:cs typeface="Franklin Gothic Book"/>
              </a:rPr>
              <a:t>g</a:t>
            </a:r>
            <a:r>
              <a:rPr dirty="0" sz="2400">
                <a:latin typeface="Franklin Gothic Book"/>
                <a:cs typeface="Franklin Gothic Book"/>
              </a:rPr>
              <a:t>olare </a:t>
            </a:r>
            <a:r>
              <a:rPr dirty="0" sz="2400" spc="-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m. </a:t>
            </a:r>
            <a:r>
              <a:rPr dirty="0" sz="2400" spc="-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‘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q</a:t>
            </a:r>
            <a:r>
              <a:rPr dirty="0" sz="2400">
                <a:latin typeface="Franklin Gothic Book"/>
                <a:cs typeface="Franklin Gothic Book"/>
              </a:rPr>
              <a:t>uazione </a:t>
            </a:r>
            <a:r>
              <a:rPr dirty="0" sz="2400" spc="-7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ret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3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erica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-20">
                <a:latin typeface="Franklin Gothic Book"/>
                <a:cs typeface="Franklin Gothic Book"/>
              </a:rPr>
              <a:t>p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: 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y=m*x</a:t>
            </a:r>
            <a:r>
              <a:rPr dirty="0" sz="2400" spc="5">
                <a:latin typeface="Franklin Gothic Book"/>
                <a:cs typeface="Franklin Gothic Book"/>
              </a:rPr>
              <a:t>+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>
                <a:latin typeface="Franklin Gothic Book"/>
                <a:cs typeface="Franklin Gothic Book"/>
              </a:rPr>
              <a:t>. 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lle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4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lezi</a:t>
            </a:r>
            <a:r>
              <a:rPr dirty="0" sz="2400" spc="-2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ni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preceden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ab</a:t>
            </a:r>
            <a:r>
              <a:rPr dirty="0" sz="2400" spc="-10">
                <a:latin typeface="Franklin Gothic Book"/>
                <a:cs typeface="Franklin Gothic Book"/>
              </a:rPr>
              <a:t>b</a:t>
            </a:r>
            <a:r>
              <a:rPr dirty="0" sz="2400" spc="-5">
                <a:latin typeface="Franklin Gothic Book"/>
                <a:cs typeface="Franklin Gothic Book"/>
              </a:rPr>
              <a:t>ia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vi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dive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3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lega</a:t>
            </a:r>
            <a:r>
              <a:rPr dirty="0" sz="2400" spc="-35">
                <a:latin typeface="Franklin Gothic Book"/>
                <a:cs typeface="Franklin Gothic Book"/>
              </a:rPr>
              <a:t>m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lineari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tra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grandezz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fisi</a:t>
            </a:r>
            <a:r>
              <a:rPr dirty="0" sz="2400" spc="-15">
                <a:latin typeface="Franklin Gothic Book"/>
                <a:cs typeface="Franklin Gothic Book"/>
              </a:rPr>
              <a:t>ch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2"/>
              </a:spcBef>
              <a:buFont typeface="Wingdings"/>
              <a:buChar char=""/>
            </a:pPr>
            <a:endParaRPr sz="23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Se</a:t>
            </a:r>
            <a:r>
              <a:rPr dirty="0" sz="2400" spc="-5">
                <a:latin typeface="Franklin Gothic Book"/>
                <a:cs typeface="Franklin Gothic Book"/>
              </a:rPr>
              <a:t> k=</a:t>
            </a:r>
            <a:r>
              <a:rPr dirty="0" sz="2400" spc="-5">
                <a:latin typeface="Franklin Gothic Book"/>
                <a:cs typeface="Franklin Gothic Book"/>
              </a:rPr>
              <a:t>0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a retta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risultante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è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l‘asse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x.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7857490" cy="47294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P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op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or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zi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nali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à</a:t>
            </a:r>
            <a:r>
              <a:rPr dirty="0" sz="2400" spc="2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indir</a:t>
            </a:r>
            <a:r>
              <a:rPr dirty="0" sz="2400" spc="-35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3"/>
              </a:spcBef>
            </a:pPr>
            <a:endParaRPr sz="3150">
              <a:latin typeface="Times New Roman"/>
              <a:cs typeface="Times New Roman"/>
            </a:endParaRPr>
          </a:p>
          <a:p>
            <a:pPr marL="355600" marR="22860" indent="-342900">
              <a:lnSpc>
                <a:spcPct val="762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D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grandezz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sono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invec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inversament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propor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 spc="-5">
                <a:latin typeface="Franklin Gothic Book"/>
                <a:cs typeface="Franklin Gothic Book"/>
              </a:rPr>
              <a:t>ional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l </a:t>
            </a:r>
            <a:r>
              <a:rPr dirty="0" sz="2400" spc="-10">
                <a:latin typeface="Franklin Gothic Book"/>
                <a:cs typeface="Franklin Gothic Book"/>
              </a:rPr>
              <a:t>loro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prodo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rimane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cost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nte.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Ad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esempio: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1"/>
              </a:spcBef>
              <a:buFont typeface="Wingdings"/>
              <a:buChar char=""/>
            </a:pPr>
            <a:endParaRPr sz="2300">
              <a:latin typeface="Times New Roman"/>
              <a:cs typeface="Times New Roman"/>
            </a:endParaRPr>
          </a:p>
          <a:p>
            <a:pPr algn="ctr" marR="770255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y*x=K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3"/>
              </a:spcBef>
            </a:pPr>
            <a:endParaRPr sz="2300">
              <a:latin typeface="Times New Roman"/>
              <a:cs typeface="Times New Roman"/>
            </a:endParaRPr>
          </a:p>
          <a:p>
            <a:pPr marL="31750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dove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K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cost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nte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propor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 spc="-15">
                <a:latin typeface="Franklin Gothic Book"/>
                <a:cs typeface="Franklin Gothic Book"/>
              </a:rPr>
              <a:t>ionalit</a:t>
            </a:r>
            <a:r>
              <a:rPr dirty="0" sz="2400">
                <a:latin typeface="Franklin Gothic Book"/>
                <a:cs typeface="Franklin Gothic Book"/>
              </a:rPr>
              <a:t>à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43"/>
              </a:spcBef>
            </a:pPr>
            <a:endParaRPr sz="2300">
              <a:latin typeface="Times New Roman"/>
              <a:cs typeface="Times New Roman"/>
            </a:endParaRPr>
          </a:p>
          <a:p>
            <a:pPr marL="355600" indent="-342900">
              <a:lnSpc>
                <a:spcPts val="2535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cost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nte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posi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iv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l </a:t>
            </a:r>
            <a:r>
              <a:rPr dirty="0" sz="2400" spc="-15">
                <a:latin typeface="Franklin Gothic Book"/>
                <a:cs typeface="Franklin Gothic Book"/>
              </a:rPr>
              <a:t>grafic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el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MS PGothic"/>
                <a:cs typeface="MS PGothic"/>
              </a:rPr>
              <a:t>°</a:t>
            </a:r>
            <a:r>
              <a:rPr dirty="0" sz="2400" spc="-130">
                <a:latin typeface="MS PGothic"/>
                <a:cs typeface="MS PGothic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III</a:t>
            </a:r>
            <a:r>
              <a:rPr dirty="0" sz="2400">
                <a:latin typeface="MS PGothic"/>
                <a:cs typeface="MS PGothic"/>
              </a:rPr>
              <a:t>°</a:t>
            </a:r>
            <a:endParaRPr sz="2400">
              <a:latin typeface="MS PGothic"/>
              <a:cs typeface="MS PGothic"/>
            </a:endParaRPr>
          </a:p>
          <a:p>
            <a:pPr marL="355600">
              <a:lnSpc>
                <a:spcPts val="2535"/>
              </a:lnSpc>
            </a:pPr>
            <a:r>
              <a:rPr dirty="0" sz="2400">
                <a:latin typeface="Franklin Gothic Book"/>
                <a:cs typeface="Franklin Gothic Book"/>
              </a:rPr>
              <a:t>q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adrante 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d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n pratica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seg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x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ed y ris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ltano c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ordi.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900">
              <a:latin typeface="Times New Roman"/>
              <a:cs typeface="Times New Roman"/>
            </a:endParaRPr>
          </a:p>
          <a:p>
            <a:pPr marL="355600" marR="93980" indent="-342900">
              <a:lnSpc>
                <a:spcPct val="758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cost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nte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egativa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grafic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el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MS PGothic"/>
                <a:cs typeface="MS PGothic"/>
              </a:rPr>
              <a:t>°</a:t>
            </a:r>
            <a:r>
              <a:rPr dirty="0" sz="2400" spc="-135">
                <a:latin typeface="MS PGothic"/>
                <a:cs typeface="MS PGothic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I</a:t>
            </a:r>
            <a:r>
              <a:rPr dirty="0" sz="2400" spc="-25">
                <a:latin typeface="Franklin Gothic Book"/>
                <a:cs typeface="Franklin Gothic Book"/>
              </a:rPr>
              <a:t>V</a:t>
            </a:r>
            <a:r>
              <a:rPr dirty="0" sz="2400">
                <a:latin typeface="MS PGothic"/>
                <a:cs typeface="MS PGothic"/>
              </a:rPr>
              <a:t>°</a:t>
            </a:r>
            <a:r>
              <a:rPr dirty="0" sz="2400">
                <a:latin typeface="MS PGothic"/>
                <a:cs typeface="MS PGothic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adrante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ed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pra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ic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segni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x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ed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y </a:t>
            </a:r>
            <a:r>
              <a:rPr dirty="0" sz="2400" spc="-10">
                <a:latin typeface="Franklin Gothic Book"/>
                <a:cs typeface="Franklin Gothic Book"/>
              </a:rPr>
              <a:t>risultano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di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0">
                <a:latin typeface="Franklin Gothic Book"/>
                <a:cs typeface="Franklin Gothic Book"/>
              </a:rPr>
              <a:t>cordi.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98796" y="1557274"/>
            <a:ext cx="122555" cy="4392930"/>
          </a:xfrm>
          <a:custGeom>
            <a:avLst/>
            <a:gdLst/>
            <a:ahLst/>
            <a:cxnLst/>
            <a:rect l="l" t="t" r="r" b="b"/>
            <a:pathLst>
              <a:path w="122554" h="4392930">
                <a:moveTo>
                  <a:pt x="42905" y="76175"/>
                </a:moveTo>
                <a:lnTo>
                  <a:pt x="33381" y="76350"/>
                </a:lnTo>
                <a:lnTo>
                  <a:pt x="112902" y="4392764"/>
                </a:lnTo>
                <a:lnTo>
                  <a:pt x="122427" y="4392587"/>
                </a:lnTo>
                <a:lnTo>
                  <a:pt x="42905" y="76175"/>
                </a:lnTo>
                <a:close/>
              </a:path>
              <a:path w="122554" h="4392930">
                <a:moveTo>
                  <a:pt x="36702" y="0"/>
                </a:moveTo>
                <a:lnTo>
                  <a:pt x="0" y="76962"/>
                </a:lnTo>
                <a:lnTo>
                  <a:pt x="33381" y="76350"/>
                </a:lnTo>
                <a:lnTo>
                  <a:pt x="33147" y="63626"/>
                </a:lnTo>
                <a:lnTo>
                  <a:pt x="42672" y="63500"/>
                </a:lnTo>
                <a:lnTo>
                  <a:pt x="69893" y="63500"/>
                </a:lnTo>
                <a:lnTo>
                  <a:pt x="36702" y="0"/>
                </a:lnTo>
                <a:close/>
              </a:path>
              <a:path w="122554" h="4392930">
                <a:moveTo>
                  <a:pt x="42672" y="63500"/>
                </a:moveTo>
                <a:lnTo>
                  <a:pt x="33147" y="63626"/>
                </a:lnTo>
                <a:lnTo>
                  <a:pt x="33381" y="76350"/>
                </a:lnTo>
                <a:lnTo>
                  <a:pt x="42905" y="76175"/>
                </a:lnTo>
                <a:lnTo>
                  <a:pt x="42672" y="63500"/>
                </a:lnTo>
                <a:close/>
              </a:path>
              <a:path w="122554" h="4392930">
                <a:moveTo>
                  <a:pt x="69893" y="63500"/>
                </a:moveTo>
                <a:lnTo>
                  <a:pt x="42672" y="63500"/>
                </a:lnTo>
                <a:lnTo>
                  <a:pt x="42905" y="76175"/>
                </a:lnTo>
                <a:lnTo>
                  <a:pt x="76200" y="75564"/>
                </a:lnTo>
                <a:lnTo>
                  <a:pt x="69893" y="63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042987" y="3895725"/>
            <a:ext cx="7200900" cy="76200"/>
          </a:xfrm>
          <a:custGeom>
            <a:avLst/>
            <a:gdLst/>
            <a:ahLst/>
            <a:cxnLst/>
            <a:rect l="l" t="t" r="r" b="b"/>
            <a:pathLst>
              <a:path w="7200900" h="76200">
                <a:moveTo>
                  <a:pt x="7124636" y="0"/>
                </a:moveTo>
                <a:lnTo>
                  <a:pt x="7124636" y="76200"/>
                </a:lnTo>
                <a:lnTo>
                  <a:pt x="7191438" y="42799"/>
                </a:lnTo>
                <a:lnTo>
                  <a:pt x="7137463" y="42799"/>
                </a:lnTo>
                <a:lnTo>
                  <a:pt x="7137463" y="33274"/>
                </a:lnTo>
                <a:lnTo>
                  <a:pt x="7191184" y="33274"/>
                </a:lnTo>
                <a:lnTo>
                  <a:pt x="7124636" y="0"/>
                </a:lnTo>
                <a:close/>
              </a:path>
              <a:path w="7200900" h="76200">
                <a:moveTo>
                  <a:pt x="7124636" y="33274"/>
                </a:moveTo>
                <a:lnTo>
                  <a:pt x="0" y="33274"/>
                </a:lnTo>
                <a:lnTo>
                  <a:pt x="0" y="42799"/>
                </a:lnTo>
                <a:lnTo>
                  <a:pt x="7124636" y="42799"/>
                </a:lnTo>
                <a:lnTo>
                  <a:pt x="7124636" y="33274"/>
                </a:lnTo>
                <a:close/>
              </a:path>
              <a:path w="7200900" h="76200">
                <a:moveTo>
                  <a:pt x="7191184" y="33274"/>
                </a:moveTo>
                <a:lnTo>
                  <a:pt x="7137463" y="33274"/>
                </a:lnTo>
                <a:lnTo>
                  <a:pt x="7137463" y="42799"/>
                </a:lnTo>
                <a:lnTo>
                  <a:pt x="7191438" y="42799"/>
                </a:lnTo>
                <a:lnTo>
                  <a:pt x="7200836" y="38100"/>
                </a:lnTo>
                <a:lnTo>
                  <a:pt x="7191184" y="3327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042987" y="4046473"/>
            <a:ext cx="3601085" cy="1903730"/>
          </a:xfrm>
          <a:custGeom>
            <a:avLst/>
            <a:gdLst/>
            <a:ahLst/>
            <a:cxnLst/>
            <a:rect l="l" t="t" r="r" b="b"/>
            <a:pathLst>
              <a:path w="3601085" h="1903729">
                <a:moveTo>
                  <a:pt x="3600513" y="1903476"/>
                </a:moveTo>
                <a:lnTo>
                  <a:pt x="3590426" y="1811519"/>
                </a:lnTo>
                <a:lnTo>
                  <a:pt x="3579939" y="1719783"/>
                </a:lnTo>
                <a:lnTo>
                  <a:pt x="3568652" y="1628490"/>
                </a:lnTo>
                <a:lnTo>
                  <a:pt x="3556166" y="1537861"/>
                </a:lnTo>
                <a:lnTo>
                  <a:pt x="3542079" y="1448119"/>
                </a:lnTo>
                <a:lnTo>
                  <a:pt x="3525993" y="1359486"/>
                </a:lnTo>
                <a:lnTo>
                  <a:pt x="3507507" y="1272185"/>
                </a:lnTo>
                <a:lnTo>
                  <a:pt x="3486221" y="1186438"/>
                </a:lnTo>
                <a:lnTo>
                  <a:pt x="3461736" y="1102466"/>
                </a:lnTo>
                <a:lnTo>
                  <a:pt x="3433651" y="1020492"/>
                </a:lnTo>
                <a:lnTo>
                  <a:pt x="3401566" y="940739"/>
                </a:lnTo>
                <a:lnTo>
                  <a:pt x="3365082" y="863428"/>
                </a:lnTo>
                <a:lnTo>
                  <a:pt x="3323799" y="788782"/>
                </a:lnTo>
                <a:lnTo>
                  <a:pt x="3277316" y="717022"/>
                </a:lnTo>
                <a:lnTo>
                  <a:pt x="3225234" y="648372"/>
                </a:lnTo>
                <a:lnTo>
                  <a:pt x="3167152" y="583053"/>
                </a:lnTo>
                <a:lnTo>
                  <a:pt x="3102672" y="521288"/>
                </a:lnTo>
                <a:lnTo>
                  <a:pt x="3031392" y="463299"/>
                </a:lnTo>
                <a:lnTo>
                  <a:pt x="2952912" y="409308"/>
                </a:lnTo>
                <a:lnTo>
                  <a:pt x="2866834" y="359537"/>
                </a:lnTo>
                <a:lnTo>
                  <a:pt x="2764814" y="314000"/>
                </a:lnTo>
                <a:lnTo>
                  <a:pt x="2640744" y="272410"/>
                </a:lnTo>
                <a:lnTo>
                  <a:pt x="2497574" y="234591"/>
                </a:lnTo>
                <a:lnTo>
                  <a:pt x="2338254" y="200371"/>
                </a:lnTo>
                <a:lnTo>
                  <a:pt x="2165734" y="169574"/>
                </a:lnTo>
                <a:lnTo>
                  <a:pt x="1982965" y="142027"/>
                </a:lnTo>
                <a:lnTo>
                  <a:pt x="1792895" y="117555"/>
                </a:lnTo>
                <a:lnTo>
                  <a:pt x="1598476" y="95984"/>
                </a:lnTo>
                <a:lnTo>
                  <a:pt x="1402657" y="77140"/>
                </a:lnTo>
                <a:lnTo>
                  <a:pt x="1208389" y="60848"/>
                </a:lnTo>
                <a:lnTo>
                  <a:pt x="1018621" y="46935"/>
                </a:lnTo>
                <a:lnTo>
                  <a:pt x="836304" y="35226"/>
                </a:lnTo>
                <a:lnTo>
                  <a:pt x="664387" y="25547"/>
                </a:lnTo>
                <a:lnTo>
                  <a:pt x="505822" y="17724"/>
                </a:lnTo>
                <a:lnTo>
                  <a:pt x="363557" y="11582"/>
                </a:lnTo>
                <a:lnTo>
                  <a:pt x="240543" y="6948"/>
                </a:lnTo>
                <a:lnTo>
                  <a:pt x="139730" y="3647"/>
                </a:lnTo>
                <a:lnTo>
                  <a:pt x="64069" y="1504"/>
                </a:lnTo>
                <a:lnTo>
                  <a:pt x="16509" y="347"/>
                </a:lnTo>
                <a:lnTo>
                  <a:pt x="0" y="0"/>
                </a:lnTo>
              </a:path>
            </a:pathLst>
          </a:custGeom>
          <a:ln w="1905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716526" y="1484375"/>
            <a:ext cx="3384550" cy="2346325"/>
          </a:xfrm>
          <a:custGeom>
            <a:avLst/>
            <a:gdLst/>
            <a:ahLst/>
            <a:cxnLst/>
            <a:rect l="l" t="t" r="r" b="b"/>
            <a:pathLst>
              <a:path w="3384550" h="2346325">
                <a:moveTo>
                  <a:pt x="0" y="0"/>
                </a:moveTo>
                <a:lnTo>
                  <a:pt x="9473" y="113359"/>
                </a:lnTo>
                <a:lnTo>
                  <a:pt x="19322" y="226444"/>
                </a:lnTo>
                <a:lnTo>
                  <a:pt x="29924" y="338982"/>
                </a:lnTo>
                <a:lnTo>
                  <a:pt x="41653" y="450698"/>
                </a:lnTo>
                <a:lnTo>
                  <a:pt x="54887" y="561320"/>
                </a:lnTo>
                <a:lnTo>
                  <a:pt x="70001" y="670572"/>
                </a:lnTo>
                <a:lnTo>
                  <a:pt x="87372" y="778183"/>
                </a:lnTo>
                <a:lnTo>
                  <a:pt x="107374" y="883877"/>
                </a:lnTo>
                <a:lnTo>
                  <a:pt x="130386" y="987381"/>
                </a:lnTo>
                <a:lnTo>
                  <a:pt x="156781" y="1088421"/>
                </a:lnTo>
                <a:lnTo>
                  <a:pt x="186937" y="1186724"/>
                </a:lnTo>
                <a:lnTo>
                  <a:pt x="221229" y="1282016"/>
                </a:lnTo>
                <a:lnTo>
                  <a:pt x="260034" y="1374022"/>
                </a:lnTo>
                <a:lnTo>
                  <a:pt x="303728" y="1462470"/>
                </a:lnTo>
                <a:lnTo>
                  <a:pt x="352686" y="1547086"/>
                </a:lnTo>
                <a:lnTo>
                  <a:pt x="407285" y="1627595"/>
                </a:lnTo>
                <a:lnTo>
                  <a:pt x="467901" y="1703724"/>
                </a:lnTo>
                <a:lnTo>
                  <a:pt x="534910" y="1775200"/>
                </a:lnTo>
                <a:lnTo>
                  <a:pt x="608687" y="1841748"/>
                </a:lnTo>
                <a:lnTo>
                  <a:pt x="689610" y="1903095"/>
                </a:lnTo>
                <a:lnTo>
                  <a:pt x="785500" y="1959244"/>
                </a:lnTo>
                <a:lnTo>
                  <a:pt x="902122" y="2010526"/>
                </a:lnTo>
                <a:lnTo>
                  <a:pt x="1036700" y="2057155"/>
                </a:lnTo>
                <a:lnTo>
                  <a:pt x="1186462" y="2099347"/>
                </a:lnTo>
                <a:lnTo>
                  <a:pt x="1348634" y="2137316"/>
                </a:lnTo>
                <a:lnTo>
                  <a:pt x="1520444" y="2171278"/>
                </a:lnTo>
                <a:lnTo>
                  <a:pt x="1699116" y="2201447"/>
                </a:lnTo>
                <a:lnTo>
                  <a:pt x="1881879" y="2228038"/>
                </a:lnTo>
                <a:lnTo>
                  <a:pt x="2065959" y="2251266"/>
                </a:lnTo>
                <a:lnTo>
                  <a:pt x="2248582" y="2271347"/>
                </a:lnTo>
                <a:lnTo>
                  <a:pt x="2426975" y="2288495"/>
                </a:lnTo>
                <a:lnTo>
                  <a:pt x="2598365" y="2302925"/>
                </a:lnTo>
                <a:lnTo>
                  <a:pt x="2759977" y="2314852"/>
                </a:lnTo>
                <a:lnTo>
                  <a:pt x="2909040" y="2324492"/>
                </a:lnTo>
                <a:lnTo>
                  <a:pt x="3042779" y="2332059"/>
                </a:lnTo>
                <a:lnTo>
                  <a:pt x="3158420" y="2337768"/>
                </a:lnTo>
                <a:lnTo>
                  <a:pt x="3253192" y="2341834"/>
                </a:lnTo>
                <a:lnTo>
                  <a:pt x="3324319" y="2344472"/>
                </a:lnTo>
                <a:lnTo>
                  <a:pt x="3369030" y="2345897"/>
                </a:lnTo>
                <a:lnTo>
                  <a:pt x="3384550" y="2346325"/>
                </a:lnTo>
              </a:path>
            </a:pathLst>
          </a:custGeom>
          <a:ln w="1905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527100" y="690111"/>
            <a:ext cx="8030845" cy="14243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P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op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or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zi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nali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à</a:t>
            </a:r>
            <a:r>
              <a:rPr dirty="0" sz="2400" spc="2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indir</a:t>
            </a:r>
            <a:r>
              <a:rPr dirty="0" sz="2400" spc="-35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endParaRPr sz="2400">
              <a:latin typeface="Franklin Gothic Medium"/>
              <a:cs typeface="Franklin Gothic Medium"/>
            </a:endParaRPr>
          </a:p>
          <a:p>
            <a:pPr marL="355600" indent="-342900">
              <a:lnSpc>
                <a:spcPts val="2540"/>
              </a:lnSpc>
              <a:spcBef>
                <a:spcPts val="165"/>
              </a:spcBef>
              <a:buFont typeface="Wingdings"/>
              <a:buChar char=""/>
              <a:tabLst>
                <a:tab pos="355600" algn="l"/>
                <a:tab pos="765810" algn="l"/>
                <a:tab pos="2551430" algn="l"/>
                <a:tab pos="2861310" algn="l"/>
                <a:tab pos="3903979" algn="l"/>
                <a:tab pos="4537710" algn="l"/>
                <a:tab pos="4919345" algn="l"/>
                <a:tab pos="5987415" algn="l"/>
                <a:tab pos="6779895" algn="l"/>
                <a:tab pos="743712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n	</a:t>
            </a:r>
            <a:r>
              <a:rPr dirty="0" sz="2400">
                <a:latin typeface="Franklin Gothic Book"/>
                <a:cs typeface="Franklin Gothic Book"/>
              </a:rPr>
              <a:t>matema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ica</a:t>
            </a:r>
            <a:r>
              <a:rPr dirty="0" sz="2400">
                <a:latin typeface="Franklin Gothic Book"/>
                <a:cs typeface="Franklin Gothic Book"/>
              </a:rPr>
              <a:t>,	</a:t>
            </a:r>
            <a:r>
              <a:rPr dirty="0" sz="2400">
                <a:latin typeface="Franklin Gothic Book"/>
                <a:cs typeface="Franklin Gothic Book"/>
              </a:rPr>
              <a:t>il	</a:t>
            </a:r>
            <a:r>
              <a:rPr dirty="0" sz="2400" spc="-5">
                <a:latin typeface="Franklin Gothic Book"/>
                <a:cs typeface="Franklin Gothic Book"/>
              </a:rPr>
              <a:t>grafic</a:t>
            </a:r>
            <a:r>
              <a:rPr dirty="0" sz="2400">
                <a:latin typeface="Franklin Gothic Book"/>
                <a:cs typeface="Franklin Gothic Book"/>
              </a:rPr>
              <a:t>o	</a:t>
            </a:r>
            <a:r>
              <a:rPr dirty="0" sz="2400">
                <a:latin typeface="Franklin Gothic Book"/>
                <a:cs typeface="Franklin Gothic Book"/>
              </a:rPr>
              <a:t>che	</a:t>
            </a:r>
            <a:r>
              <a:rPr dirty="0" sz="2400">
                <a:latin typeface="Franklin Gothic Book"/>
                <a:cs typeface="Franklin Gothic Book"/>
              </a:rPr>
              <a:t>si	</a:t>
            </a:r>
            <a:r>
              <a:rPr dirty="0" sz="2400">
                <a:latin typeface="Franklin Gothic Book"/>
                <a:cs typeface="Franklin Gothic Book"/>
              </a:rPr>
              <a:t>ott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e	</a:t>
            </a:r>
            <a:r>
              <a:rPr dirty="0" sz="2400">
                <a:latin typeface="Franklin Gothic Book"/>
                <a:cs typeface="Franklin Gothic Book"/>
              </a:rPr>
              <a:t>sono	</a:t>
            </a:r>
            <a:r>
              <a:rPr dirty="0" sz="2400">
                <a:latin typeface="Franklin Gothic Book"/>
                <a:cs typeface="Franklin Gothic Book"/>
              </a:rPr>
              <a:t>due	</a:t>
            </a:r>
            <a:r>
              <a:rPr dirty="0" sz="2400">
                <a:latin typeface="Franklin Gothic Book"/>
                <a:cs typeface="Franklin Gothic Book"/>
              </a:rPr>
              <a:t>rami</a:t>
            </a:r>
            <a:endParaRPr sz="2400">
              <a:latin typeface="Franklin Gothic Book"/>
              <a:cs typeface="Franklin Gothic Book"/>
            </a:endParaRPr>
          </a:p>
          <a:p>
            <a:pPr marL="355600">
              <a:lnSpc>
                <a:spcPts val="2540"/>
              </a:lnSpc>
            </a:pPr>
            <a:r>
              <a:rPr dirty="0" sz="2400">
                <a:latin typeface="Franklin Gothic Book"/>
                <a:cs typeface="Franklin Gothic Book"/>
              </a:rPr>
              <a:t>d‘iperbole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 algn="r" marR="1708785">
              <a:lnSpc>
                <a:spcPct val="100000"/>
              </a:lnSpc>
              <a:spcBef>
                <a:spcPts val="490"/>
              </a:spcBef>
            </a:pPr>
            <a:r>
              <a:rPr dirty="0" sz="2400">
                <a:latin typeface="Arial"/>
                <a:cs typeface="Arial"/>
              </a:rPr>
              <a:t>y=1/x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29575" cy="4156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Iperbole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2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eral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, 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definizione</a:t>
            </a:r>
            <a:r>
              <a:rPr dirty="0" sz="2400">
                <a:latin typeface="Franklin Gothic Book"/>
                <a:cs typeface="Franklin Gothic Book"/>
              </a:rPr>
              <a:t>  di 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l'ip</a:t>
            </a:r>
            <a:r>
              <a:rPr dirty="0" sz="2400" spc="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rbole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seg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>
                <a:latin typeface="Franklin Gothic Book"/>
                <a:cs typeface="Franklin Gothic Book"/>
              </a:rPr>
              <a:t>: 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il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luog</a:t>
            </a:r>
            <a:r>
              <a:rPr dirty="0" sz="2400" i="1">
                <a:latin typeface="Franklin Gothic Book"/>
                <a:cs typeface="Franklin Gothic Book"/>
              </a:rPr>
              <a:t>o</a:t>
            </a:r>
            <a:r>
              <a:rPr dirty="0" sz="2400" spc="130" i="1">
                <a:latin typeface="Franklin Gothic Book"/>
                <a:cs typeface="Franklin Gothic Book"/>
              </a:rPr>
              <a:t> </a:t>
            </a:r>
            <a:r>
              <a:rPr dirty="0" sz="2400" spc="-20" i="1">
                <a:latin typeface="Franklin Gothic Book"/>
                <a:cs typeface="Franklin Gothic Book"/>
              </a:rPr>
              <a:t>ge</a:t>
            </a:r>
            <a:r>
              <a:rPr dirty="0" sz="2400" spc="-5" i="1">
                <a:latin typeface="Franklin Gothic Book"/>
                <a:cs typeface="Franklin Gothic Book"/>
              </a:rPr>
              <a:t>o</a:t>
            </a:r>
            <a:r>
              <a:rPr dirty="0" sz="2400" spc="-15" i="1">
                <a:latin typeface="Franklin Gothic Book"/>
                <a:cs typeface="Franklin Gothic Book"/>
              </a:rPr>
              <a:t>m</a:t>
            </a:r>
            <a:r>
              <a:rPr dirty="0" sz="2400" spc="-10" i="1">
                <a:latin typeface="Franklin Gothic Book"/>
                <a:cs typeface="Franklin Gothic Book"/>
              </a:rPr>
              <a:t>etrico</a:t>
            </a:r>
            <a:r>
              <a:rPr dirty="0" sz="2400" spc="14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dei</a:t>
            </a:r>
            <a:r>
              <a:rPr dirty="0" sz="2400" spc="13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p</a:t>
            </a:r>
            <a:r>
              <a:rPr dirty="0" sz="2400" spc="-10" i="1">
                <a:latin typeface="Franklin Gothic Book"/>
                <a:cs typeface="Franklin Gothic Book"/>
              </a:rPr>
              <a:t>u</a:t>
            </a:r>
            <a:r>
              <a:rPr dirty="0" sz="2400" spc="-10" i="1">
                <a:latin typeface="Franklin Gothic Book"/>
                <a:cs typeface="Franklin Gothic Book"/>
              </a:rPr>
              <a:t>nti</a:t>
            </a:r>
            <a:r>
              <a:rPr dirty="0" sz="2400" spc="13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del</a:t>
            </a:r>
            <a:r>
              <a:rPr dirty="0" sz="2400" spc="135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piano</a:t>
            </a:r>
            <a:r>
              <a:rPr dirty="0" sz="2400" spc="130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per</a:t>
            </a:r>
            <a:r>
              <a:rPr dirty="0" sz="2400" spc="13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i</a:t>
            </a:r>
            <a:r>
              <a:rPr dirty="0" sz="2400" spc="13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qual</a:t>
            </a:r>
            <a:r>
              <a:rPr dirty="0" sz="2400" i="1">
                <a:latin typeface="Franklin Gothic Book"/>
                <a:cs typeface="Franklin Gothic Book"/>
              </a:rPr>
              <a:t>i</a:t>
            </a:r>
            <a:r>
              <a:rPr dirty="0" sz="2400" spc="13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è</a:t>
            </a:r>
            <a:r>
              <a:rPr dirty="0" sz="2400" spc="13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co</a:t>
            </a:r>
            <a:r>
              <a:rPr dirty="0" sz="2400" spc="5" i="1">
                <a:latin typeface="Franklin Gothic Book"/>
                <a:cs typeface="Franklin Gothic Book"/>
              </a:rPr>
              <a:t>s</a:t>
            </a:r>
            <a:r>
              <a:rPr dirty="0" sz="2400" spc="-15" i="1">
                <a:latin typeface="Franklin Gothic Book"/>
                <a:cs typeface="Franklin Gothic Book"/>
              </a:rPr>
              <a:t>tante</a:t>
            </a:r>
            <a:r>
              <a:rPr dirty="0" sz="2400" spc="-1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la</a:t>
            </a:r>
            <a:r>
              <a:rPr dirty="0" sz="2400" spc="-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di</a:t>
            </a:r>
            <a:r>
              <a:rPr dirty="0" sz="2400" spc="-15" i="1">
                <a:latin typeface="Franklin Gothic Book"/>
                <a:cs typeface="Franklin Gothic Book"/>
              </a:rPr>
              <a:t>fferen</a:t>
            </a:r>
            <a:r>
              <a:rPr dirty="0" sz="2400" spc="-5" i="1">
                <a:latin typeface="Franklin Gothic Book"/>
                <a:cs typeface="Franklin Gothic Book"/>
              </a:rPr>
              <a:t>z</a:t>
            </a:r>
            <a:r>
              <a:rPr dirty="0" sz="2400" i="1">
                <a:latin typeface="Franklin Gothic Book"/>
                <a:cs typeface="Franklin Gothic Book"/>
              </a:rPr>
              <a:t>a</a:t>
            </a:r>
            <a:r>
              <a:rPr dirty="0" sz="2400" spc="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del</a:t>
            </a:r>
            <a:r>
              <a:rPr dirty="0" sz="2400" spc="-5" i="1">
                <a:latin typeface="Franklin Gothic Book"/>
                <a:cs typeface="Franklin Gothic Book"/>
              </a:rPr>
              <a:t>l</a:t>
            </a:r>
            <a:r>
              <a:rPr dirty="0" sz="2400" i="1">
                <a:latin typeface="Franklin Gothic Book"/>
                <a:cs typeface="Franklin Gothic Book"/>
              </a:rPr>
              <a:t>e</a:t>
            </a:r>
            <a:r>
              <a:rPr dirty="0" sz="2400" spc="-1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di</a:t>
            </a:r>
            <a:r>
              <a:rPr dirty="0" sz="2400" spc="-5" i="1">
                <a:latin typeface="Franklin Gothic Book"/>
                <a:cs typeface="Franklin Gothic Book"/>
              </a:rPr>
              <a:t>s</a:t>
            </a:r>
            <a:r>
              <a:rPr dirty="0" sz="2400" spc="-10" i="1">
                <a:latin typeface="Franklin Gothic Book"/>
                <a:cs typeface="Franklin Gothic Book"/>
              </a:rPr>
              <a:t>t</a:t>
            </a:r>
            <a:r>
              <a:rPr dirty="0" sz="2400" spc="-5" i="1">
                <a:latin typeface="Franklin Gothic Book"/>
                <a:cs typeface="Franklin Gothic Book"/>
              </a:rPr>
              <a:t>an</a:t>
            </a:r>
            <a:r>
              <a:rPr dirty="0" sz="2400" i="1">
                <a:latin typeface="Franklin Gothic Book"/>
                <a:cs typeface="Franklin Gothic Book"/>
              </a:rPr>
              <a:t>ze</a:t>
            </a:r>
            <a:r>
              <a:rPr dirty="0" sz="2400" spc="15" i="1">
                <a:latin typeface="Franklin Gothic Book"/>
                <a:cs typeface="Franklin Gothic Book"/>
              </a:rPr>
              <a:t> </a:t>
            </a:r>
            <a:r>
              <a:rPr dirty="0" sz="2400" spc="-10" i="1">
                <a:latin typeface="Franklin Gothic Book"/>
                <a:cs typeface="Franklin Gothic Book"/>
              </a:rPr>
              <a:t>d</a:t>
            </a:r>
            <a:r>
              <a:rPr dirty="0" sz="2400" spc="-15" i="1">
                <a:latin typeface="Franklin Gothic Book"/>
                <a:cs typeface="Franklin Gothic Book"/>
              </a:rPr>
              <a:t>a</a:t>
            </a:r>
            <a:r>
              <a:rPr dirty="0" sz="2400" spc="-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due</a:t>
            </a:r>
            <a:r>
              <a:rPr dirty="0" sz="2400" spc="-1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p</a:t>
            </a:r>
            <a:r>
              <a:rPr dirty="0" sz="2400" spc="-10" i="1">
                <a:latin typeface="Franklin Gothic Book"/>
                <a:cs typeface="Franklin Gothic Book"/>
              </a:rPr>
              <a:t>u</a:t>
            </a:r>
            <a:r>
              <a:rPr dirty="0" sz="2400" spc="-10" i="1">
                <a:latin typeface="Franklin Gothic Book"/>
                <a:cs typeface="Franklin Gothic Book"/>
              </a:rPr>
              <a:t>nti</a:t>
            </a:r>
            <a:r>
              <a:rPr dirty="0" sz="2400" spc="1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fissi</a:t>
            </a:r>
            <a:r>
              <a:rPr dirty="0" sz="2400" spc="5" i="1">
                <a:latin typeface="Franklin Gothic Book"/>
                <a:cs typeface="Franklin Gothic Book"/>
              </a:rPr>
              <a:t> </a:t>
            </a:r>
            <a:r>
              <a:rPr dirty="0" sz="2400" spc="-10" i="1">
                <a:latin typeface="Franklin Gothic Book"/>
                <a:cs typeface="Franklin Gothic Book"/>
              </a:rPr>
              <a:t>detti</a:t>
            </a:r>
            <a:r>
              <a:rPr dirty="0" sz="2400" spc="-5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fu</a:t>
            </a:r>
            <a:r>
              <a:rPr dirty="0" sz="2400" spc="-25" i="1">
                <a:latin typeface="Franklin Gothic Book"/>
                <a:cs typeface="Franklin Gothic Book"/>
              </a:rPr>
              <a:t>o</a:t>
            </a:r>
            <a:r>
              <a:rPr dirty="0" sz="2400" spc="-5" i="1">
                <a:latin typeface="Franklin Gothic Book"/>
                <a:cs typeface="Franklin Gothic Book"/>
              </a:rPr>
              <a:t>ch</a:t>
            </a:r>
            <a:r>
              <a:rPr dirty="0" sz="2400" spc="5" i="1">
                <a:latin typeface="Franklin Gothic Book"/>
                <a:cs typeface="Franklin Gothic Book"/>
              </a:rPr>
              <a:t>i</a:t>
            </a:r>
            <a:r>
              <a:rPr dirty="0" sz="2400" i="1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1"/>
              </a:spcBef>
              <a:buFont typeface="Wingdings"/>
              <a:buChar char=""/>
            </a:pPr>
            <a:endParaRPr sz="2300">
              <a:latin typeface="Times New Roman"/>
              <a:cs typeface="Times New Roman"/>
            </a:endParaRPr>
          </a:p>
          <a:p>
            <a:pPr marL="355600" indent="-342900">
              <a:lnSpc>
                <a:spcPts val="2545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L'iper</a:t>
            </a:r>
            <a:r>
              <a:rPr dirty="0" sz="2400" spc="-20">
                <a:latin typeface="Franklin Gothic Book"/>
                <a:cs typeface="Franklin Gothic Book"/>
              </a:rPr>
              <a:t>b</a:t>
            </a:r>
            <a:r>
              <a:rPr dirty="0" sz="2400">
                <a:latin typeface="Franklin Gothic Book"/>
                <a:cs typeface="Franklin Gothic Book"/>
              </a:rPr>
              <a:t>ole </a:t>
            </a:r>
            <a:r>
              <a:rPr dirty="0" sz="2400" spc="-2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non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è </a:t>
            </a:r>
            <a:r>
              <a:rPr dirty="0" sz="2400" spc="-22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un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-2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rva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chi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sa </a:t>
            </a:r>
            <a:r>
              <a:rPr dirty="0" sz="2400" spc="-22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d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è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costit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5">
                <a:latin typeface="Franklin Gothic Book"/>
                <a:cs typeface="Franklin Gothic Book"/>
              </a:rPr>
              <a:t>it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-2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da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due</a:t>
            </a:r>
            <a:endParaRPr sz="2400">
              <a:latin typeface="Franklin Gothic Book"/>
              <a:cs typeface="Franklin Gothic Book"/>
            </a:endParaRPr>
          </a:p>
          <a:p>
            <a:pPr marL="355600">
              <a:lnSpc>
                <a:spcPts val="2545"/>
              </a:lnSpc>
            </a:pPr>
            <a:r>
              <a:rPr dirty="0" sz="2400" spc="-15">
                <a:latin typeface="Franklin Gothic Book"/>
                <a:cs typeface="Franklin Gothic Book"/>
              </a:rPr>
              <a:t>rami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dis</a:t>
            </a:r>
            <a:r>
              <a:rPr dirty="0" sz="2400">
                <a:latin typeface="Franklin Gothic Book"/>
                <a:cs typeface="Franklin Gothic Book"/>
              </a:rPr>
              <a:t>tint</a:t>
            </a:r>
            <a:r>
              <a:rPr dirty="0" sz="2400" spc="1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8"/>
              </a:spcBef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Pu</a:t>
            </a:r>
            <a:r>
              <a:rPr dirty="0" sz="2400" spc="-15">
                <a:latin typeface="Franklin Gothic Book"/>
                <a:cs typeface="Franklin Gothic Book"/>
              </a:rPr>
              <a:t>ò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essere</a:t>
            </a:r>
            <a:r>
              <a:rPr dirty="0" sz="2400" spc="17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im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aginata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come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sezio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19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1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cono</a:t>
            </a:r>
            <a:r>
              <a:rPr dirty="0" sz="2400" spc="1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rotondo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indefinit</a:t>
            </a:r>
            <a:r>
              <a:rPr dirty="0" sz="2400" spc="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 </a:t>
            </a:r>
            <a:r>
              <a:rPr dirty="0" sz="2400" spc="-1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</a:t>
            </a:r>
            <a:r>
              <a:rPr dirty="0" sz="2400" spc="-5">
                <a:latin typeface="Franklin Gothic Book"/>
                <a:cs typeface="Franklin Gothic Book"/>
              </a:rPr>
              <a:t>'iper</a:t>
            </a:r>
            <a:r>
              <a:rPr dirty="0" sz="2400" spc="-10">
                <a:latin typeface="Franklin Gothic Book"/>
                <a:cs typeface="Franklin Gothic Book"/>
              </a:rPr>
              <a:t>b</a:t>
            </a:r>
            <a:r>
              <a:rPr dirty="0" sz="2400">
                <a:latin typeface="Franklin Gothic Book"/>
                <a:cs typeface="Franklin Gothic Book"/>
              </a:rPr>
              <a:t>ole </a:t>
            </a:r>
            <a:r>
              <a:rPr dirty="0" sz="2400" spc="-2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è </a:t>
            </a:r>
            <a:r>
              <a:rPr dirty="0" sz="2400" spc="-18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infatt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1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q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ella </a:t>
            </a:r>
            <a:r>
              <a:rPr dirty="0" sz="2400" spc="-2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ic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-1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che </a:t>
            </a:r>
            <a:r>
              <a:rPr dirty="0" sz="2400" spc="-2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 </a:t>
            </a:r>
            <a:r>
              <a:rPr dirty="0" sz="2400" spc="-1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ott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come </a:t>
            </a:r>
            <a:r>
              <a:rPr dirty="0" sz="2400" spc="-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sezi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ne </a:t>
            </a:r>
            <a:r>
              <a:rPr dirty="0" sz="2400" spc="-8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pia</a:t>
            </a:r>
            <a:r>
              <a:rPr dirty="0" sz="2400" spc="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-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del </a:t>
            </a:r>
            <a:r>
              <a:rPr dirty="0" sz="2400" spc="-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o </a:t>
            </a:r>
            <a:r>
              <a:rPr dirty="0" sz="2400" spc="-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rotazio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e </a:t>
            </a:r>
            <a:r>
              <a:rPr dirty="0" sz="2400" spc="-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on </a:t>
            </a:r>
            <a:r>
              <a:rPr dirty="0" sz="2400" spc="-8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n </a:t>
            </a:r>
            <a:r>
              <a:rPr dirty="0" sz="2400" spc="-7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pia</a:t>
            </a:r>
            <a:r>
              <a:rPr dirty="0" sz="2400" spc="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par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llelo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all'asse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 spc="-2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30845" cy="51542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Iperbole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equila</a:t>
            </a:r>
            <a:r>
              <a:rPr dirty="0" sz="2400" spc="-4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era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7"/>
              </a:spcBef>
            </a:pPr>
            <a:endParaRPr sz="255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sue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azi</a:t>
            </a:r>
            <a:r>
              <a:rPr dirty="0" sz="2400" spc="-15">
                <a:latin typeface="Franklin Gothic Book"/>
                <a:cs typeface="Franklin Gothic Book"/>
              </a:rPr>
              <a:t>one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erica,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dell‘iperbole,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-20">
                <a:latin typeface="Franklin Gothic Book"/>
                <a:cs typeface="Franklin Gothic Book"/>
              </a:rPr>
              <a:t>p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1"/>
              </a:spcBef>
              <a:buFont typeface="Wingdings"/>
              <a:buChar char=""/>
            </a:pPr>
            <a:endParaRPr sz="2300">
              <a:latin typeface="Times New Roman"/>
              <a:cs typeface="Times New Roman"/>
            </a:endParaRPr>
          </a:p>
          <a:p>
            <a:pPr algn="ctr" marR="29210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x²/a²</a:t>
            </a:r>
            <a:r>
              <a:rPr dirty="0" sz="2400" spc="-15">
                <a:latin typeface="Franklin Gothic Book"/>
                <a:cs typeface="Franklin Gothic Book"/>
              </a:rPr>
              <a:t>-</a:t>
            </a:r>
            <a:r>
              <a:rPr dirty="0" sz="2400" spc="-10">
                <a:latin typeface="Franklin Gothic Book"/>
                <a:cs typeface="Franklin Gothic Book"/>
              </a:rPr>
              <a:t>y²/</a:t>
            </a:r>
            <a:r>
              <a:rPr dirty="0" sz="2400" spc="-25">
                <a:latin typeface="Franklin Gothic Book"/>
                <a:cs typeface="Franklin Gothic Book"/>
              </a:rPr>
              <a:t>b</a:t>
            </a:r>
            <a:r>
              <a:rPr dirty="0" sz="2400">
                <a:latin typeface="Franklin Gothic Book"/>
                <a:cs typeface="Franklin Gothic Book"/>
              </a:rPr>
              <a:t>²</a:t>
            </a:r>
            <a:r>
              <a:rPr dirty="0" sz="2400" spc="-10">
                <a:latin typeface="Franklin Gothic Book"/>
                <a:cs typeface="Franklin Gothic Book"/>
              </a:rPr>
              <a:t>=</a:t>
            </a:r>
            <a:r>
              <a:rPr dirty="0" sz="2400">
                <a:latin typeface="Franklin Gothic Book"/>
                <a:cs typeface="Franklin Gothic Book"/>
              </a:rPr>
              <a:t>1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"/>
              </a:spcBef>
            </a:pPr>
            <a:endParaRPr sz="2900">
              <a:latin typeface="Times New Roman"/>
              <a:cs typeface="Times New Roman"/>
            </a:endParaRPr>
          </a:p>
          <a:p>
            <a:pPr marL="355600" marR="6985" indent="-342900">
              <a:lnSpc>
                <a:spcPct val="767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Ove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detti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15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F</a:t>
            </a:r>
            <a:r>
              <a:rPr dirty="0" sz="1200">
                <a:latin typeface="Franklin Gothic Book"/>
                <a:cs typeface="Franklin Gothic Book"/>
              </a:rPr>
              <a:t>1</a:t>
            </a:r>
            <a:r>
              <a:rPr dirty="0" sz="2400">
                <a:latin typeface="Franklin Gothic Book"/>
                <a:cs typeface="Franklin Gothic Book"/>
              </a:rPr>
              <a:t>(</a:t>
            </a:r>
            <a:r>
              <a:rPr dirty="0" sz="2400" spc="-15">
                <a:latin typeface="Franklin Gothic Book"/>
                <a:cs typeface="Franklin Gothic Book"/>
              </a:rPr>
              <a:t>-</a:t>
            </a:r>
            <a:r>
              <a:rPr dirty="0" sz="2400" spc="-20">
                <a:latin typeface="Franklin Gothic Book"/>
                <a:cs typeface="Franklin Gothic Book"/>
              </a:rPr>
              <a:t>c</a:t>
            </a:r>
            <a:r>
              <a:rPr dirty="0" sz="2400" spc="-10">
                <a:latin typeface="Franklin Gothic Book"/>
                <a:cs typeface="Franklin Gothic Book"/>
              </a:rPr>
              <a:t>,</a:t>
            </a:r>
            <a:r>
              <a:rPr dirty="0" sz="2400" spc="-5">
                <a:latin typeface="Franklin Gothic Book"/>
                <a:cs typeface="Franklin Gothic Book"/>
              </a:rPr>
              <a:t>0</a:t>
            </a:r>
            <a:r>
              <a:rPr dirty="0" sz="2400">
                <a:latin typeface="Franklin Gothic Book"/>
                <a:cs typeface="Franklin Gothic Book"/>
              </a:rPr>
              <a:t>) </a:t>
            </a:r>
            <a:r>
              <a:rPr dirty="0" sz="2400" spc="-2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15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F</a:t>
            </a:r>
            <a:r>
              <a:rPr dirty="0" sz="2400" spc="-5">
                <a:latin typeface="Franklin Gothic Book"/>
                <a:cs typeface="Franklin Gothic Book"/>
              </a:rPr>
              <a:t>2(c</a:t>
            </a:r>
            <a:r>
              <a:rPr dirty="0" sz="2400" spc="5">
                <a:latin typeface="Franklin Gothic Book"/>
                <a:cs typeface="Franklin Gothic Book"/>
              </a:rPr>
              <a:t>,</a:t>
            </a:r>
            <a:r>
              <a:rPr dirty="0" sz="2400" spc="-5">
                <a:latin typeface="Franklin Gothic Book"/>
                <a:cs typeface="Franklin Gothic Book"/>
              </a:rPr>
              <a:t>0</a:t>
            </a:r>
            <a:r>
              <a:rPr dirty="0" sz="2400">
                <a:latin typeface="Franklin Gothic Book"/>
                <a:cs typeface="Franklin Gothic Book"/>
              </a:rPr>
              <a:t>) </a:t>
            </a:r>
            <a:r>
              <a:rPr dirty="0" sz="2400" spc="-2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2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-3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fuoc</a:t>
            </a:r>
            <a:r>
              <a:rPr dirty="0" sz="2400" spc="-25">
                <a:latin typeface="Franklin Gothic Book"/>
                <a:cs typeface="Franklin Gothic Book"/>
              </a:rPr>
              <a:t>h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, </a:t>
            </a:r>
            <a:r>
              <a:rPr dirty="0" sz="2400" spc="-215">
                <a:latin typeface="Franklin Gothic Book"/>
                <a:cs typeface="Franklin Gothic Book"/>
              </a:rPr>
              <a:t> </a:t>
            </a:r>
            <a:r>
              <a:rPr dirty="0" sz="2400" spc="5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=√(a²</a:t>
            </a:r>
            <a:r>
              <a:rPr dirty="0" sz="2400" spc="-10">
                <a:latin typeface="Franklin Gothic Book"/>
                <a:cs typeface="Franklin Gothic Book"/>
              </a:rPr>
              <a:t>+</a:t>
            </a:r>
            <a:r>
              <a:rPr dirty="0" sz="2400">
                <a:latin typeface="Franklin Gothic Book"/>
                <a:cs typeface="Franklin Gothic Book"/>
              </a:rPr>
              <a:t>b</a:t>
            </a:r>
            <a:r>
              <a:rPr dirty="0" sz="2400" spc="-10">
                <a:latin typeface="Franklin Gothic Book"/>
                <a:cs typeface="Franklin Gothic Book"/>
              </a:rPr>
              <a:t>²</a:t>
            </a:r>
            <a:r>
              <a:rPr dirty="0" sz="2400" spc="5">
                <a:latin typeface="Franklin Gothic Book"/>
                <a:cs typeface="Franklin Gothic Book"/>
              </a:rPr>
              <a:t>)</a:t>
            </a:r>
            <a:r>
              <a:rPr dirty="0" sz="2400">
                <a:latin typeface="Franklin Gothic Book"/>
                <a:cs typeface="Franklin Gothic Book"/>
              </a:rPr>
              <a:t>. </a:t>
            </a:r>
            <a:r>
              <a:rPr dirty="0" sz="2400" spc="-22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H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inoltre</a:t>
            </a:r>
            <a:r>
              <a:rPr dirty="0" sz="2400" spc="-10">
                <a:latin typeface="Franklin Gothic Book"/>
                <a:cs typeface="Franklin Gothic Book"/>
              </a:rPr>
              <a:t>,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come</a:t>
            </a:r>
            <a:r>
              <a:rPr dirty="0" sz="2400">
                <a:latin typeface="Franklin Gothic Book"/>
                <a:cs typeface="Franklin Gothic Book"/>
              </a:rPr>
              <a:t> asi</a:t>
            </a:r>
            <a:r>
              <a:rPr dirty="0" sz="2400" spc="-10">
                <a:latin typeface="Franklin Gothic Book"/>
                <a:cs typeface="Franklin Gothic Book"/>
              </a:rPr>
              <a:t>ntoti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ret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azi</a:t>
            </a:r>
            <a:r>
              <a:rPr dirty="0" sz="2400" spc="-15">
                <a:latin typeface="Franklin Gothic Book"/>
                <a:cs typeface="Franklin Gothic Book"/>
              </a:rPr>
              <a:t>on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43"/>
              </a:spcBef>
              <a:buFont typeface="Wingdings"/>
              <a:buChar char=""/>
            </a:pPr>
            <a:endParaRPr sz="2300">
              <a:latin typeface="Times New Roman"/>
              <a:cs typeface="Times New Roman"/>
            </a:endParaRPr>
          </a:p>
          <a:p>
            <a:pPr algn="ctr" marR="65405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y</a:t>
            </a:r>
            <a:r>
              <a:rPr dirty="0" sz="2400" spc="-5">
                <a:latin typeface="Franklin Gothic Book"/>
                <a:cs typeface="Franklin Gothic Book"/>
              </a:rPr>
              <a:t>=</a:t>
            </a:r>
            <a:r>
              <a:rPr dirty="0" sz="2400">
                <a:latin typeface="MS PGothic"/>
                <a:cs typeface="MS PGothic"/>
              </a:rPr>
              <a:t>±</a:t>
            </a:r>
            <a:r>
              <a:rPr dirty="0" sz="2400" spc="-5">
                <a:latin typeface="Franklin Gothic Book"/>
                <a:cs typeface="Franklin Gothic Book"/>
              </a:rPr>
              <a:t>b/a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"/>
              </a:spcBef>
            </a:pPr>
            <a:endParaRPr sz="29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76300"/>
              </a:lnSpc>
              <a:buFont typeface="Wingdings"/>
              <a:buChar char=""/>
              <a:tabLst>
                <a:tab pos="355600" algn="l"/>
                <a:tab pos="830580" algn="l"/>
                <a:tab pos="1553210" algn="l"/>
                <a:tab pos="2886710" algn="l"/>
                <a:tab pos="3242310" algn="l"/>
                <a:tab pos="3920490" algn="l"/>
                <a:tab pos="5365115" algn="l"/>
                <a:tab pos="5831840" algn="l"/>
                <a:tab pos="6273800" algn="l"/>
                <a:tab pos="6575425" algn="l"/>
                <a:tab pos="7566025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>
                <a:latin typeface="Franklin Gothic Book"/>
                <a:cs typeface="Franklin Gothic Book"/>
              </a:rPr>
              <a:t>a=b,	</a:t>
            </a:r>
            <a:r>
              <a:rPr dirty="0" sz="2400">
                <a:latin typeface="Franklin Gothic Book"/>
                <a:cs typeface="Franklin Gothic Book"/>
              </a:rPr>
              <a:t>l‘</a:t>
            </a:r>
            <a:r>
              <a:rPr dirty="0" sz="2400" spc="1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perbole	</a:t>
            </a:r>
            <a:r>
              <a:rPr dirty="0" sz="2400">
                <a:latin typeface="Franklin Gothic Book"/>
                <a:cs typeface="Franklin Gothic Book"/>
              </a:rPr>
              <a:t>si	</a:t>
            </a:r>
            <a:r>
              <a:rPr dirty="0" sz="2400" spc="-15">
                <a:latin typeface="Franklin Gothic Book"/>
                <a:cs typeface="Franklin Gothic Book"/>
              </a:rPr>
              <a:t>dice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eq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ilater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riferita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>
                <a:latin typeface="Franklin Gothic Book"/>
                <a:cs typeface="Franklin Gothic Book"/>
              </a:rPr>
              <a:t>agli</a:t>
            </a:r>
            <a:r>
              <a:rPr dirty="0" sz="2400">
                <a:latin typeface="Franklin Gothic Book"/>
                <a:cs typeface="Franklin Gothic Book"/>
              </a:rPr>
              <a:t> asi</a:t>
            </a:r>
            <a:r>
              <a:rPr dirty="0" sz="2400" spc="-10">
                <a:latin typeface="Franklin Gothic Book"/>
                <a:cs typeface="Franklin Gothic Book"/>
              </a:rPr>
              <a:t>ntoti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sua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azi</a:t>
            </a:r>
            <a:r>
              <a:rPr dirty="0" sz="2400" spc="-15">
                <a:latin typeface="Franklin Gothic Book"/>
                <a:cs typeface="Franklin Gothic Book"/>
              </a:rPr>
              <a:t>one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ume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form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1"/>
              </a:spcBef>
            </a:pPr>
            <a:endParaRPr sz="2300">
              <a:latin typeface="Times New Roman"/>
              <a:cs typeface="Times New Roman"/>
            </a:endParaRPr>
          </a:p>
          <a:p>
            <a:pPr algn="ctr" marR="260350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y=k/x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20"/>
              <a:t>T</a:t>
            </a:r>
            <a:r>
              <a:rPr dirty="0" spc="-10"/>
              <a:t>r</a:t>
            </a:r>
            <a:r>
              <a:rPr dirty="0" spc="-25"/>
              <a:t>a</a:t>
            </a:r>
            <a:r>
              <a:rPr dirty="0" spc="-5"/>
              <a:t>s</a:t>
            </a:r>
            <a:r>
              <a:rPr dirty="0" spc="-25"/>
              <a:t>f</a:t>
            </a:r>
            <a:r>
              <a:rPr dirty="0" spc="-15"/>
              <a:t>ormazione</a:t>
            </a:r>
            <a:r>
              <a:rPr dirty="0" spc="15"/>
              <a:t> </a:t>
            </a:r>
            <a:r>
              <a:rPr dirty="0" spc="-10"/>
              <a:t>is</a:t>
            </a:r>
            <a:r>
              <a:rPr dirty="0" spc="-25"/>
              <a:t>o</a:t>
            </a:r>
            <a:r>
              <a:rPr dirty="0" spc="-45"/>
              <a:t>t</a:t>
            </a:r>
            <a:r>
              <a:rPr dirty="0" spc="-20"/>
              <a:t>erma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01802" y="1780811"/>
            <a:ext cx="8028305" cy="6115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marR="5080" indent="-342900">
              <a:lnSpc>
                <a:spcPct val="76700"/>
              </a:lnSpc>
              <a:buFont typeface="Wingdings"/>
              <a:buChar char=""/>
              <a:tabLst>
                <a:tab pos="355600" algn="l"/>
                <a:tab pos="840105" algn="l"/>
                <a:tab pos="2002789" algn="l"/>
                <a:tab pos="2736215" algn="l"/>
                <a:tab pos="3313429" algn="l"/>
                <a:tab pos="3685540" algn="l"/>
                <a:tab pos="4574540" algn="l"/>
                <a:tab pos="4944745" algn="l"/>
                <a:tab pos="700532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classico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esempio,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1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n	</a:t>
            </a:r>
            <a:r>
              <a:rPr dirty="0" sz="2400">
                <a:latin typeface="Franklin Gothic Book"/>
                <a:cs typeface="Franklin Gothic Book"/>
              </a:rPr>
              <a:t>fisi</a:t>
            </a:r>
            <a:r>
              <a:rPr dirty="0" sz="2400" spc="-10">
                <a:latin typeface="Franklin Gothic Book"/>
                <a:cs typeface="Franklin Gothic Book"/>
              </a:rPr>
              <a:t>ca,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>
                <a:latin typeface="Franklin Gothic Book"/>
                <a:cs typeface="Franklin Gothic Book"/>
              </a:rPr>
              <a:t>di	</a:t>
            </a:r>
            <a:r>
              <a:rPr dirty="0" sz="2400" spc="-20" b="1">
                <a:latin typeface="Franklin Gothic Book"/>
                <a:cs typeface="Franklin Gothic Book"/>
              </a:rPr>
              <a:t>p</a:t>
            </a:r>
            <a:r>
              <a:rPr dirty="0" sz="2400" b="1">
                <a:latin typeface="Franklin Gothic Book"/>
                <a:cs typeface="Franklin Gothic Book"/>
              </a:rPr>
              <a:t>r</a:t>
            </a:r>
            <a:r>
              <a:rPr dirty="0" sz="2400" spc="-15" b="1">
                <a:latin typeface="Franklin Gothic Book"/>
                <a:cs typeface="Franklin Gothic Book"/>
              </a:rPr>
              <a:t>oporz</a:t>
            </a:r>
            <a:r>
              <a:rPr dirty="0" sz="2400" spc="-15" b="1">
                <a:latin typeface="Franklin Gothic Book"/>
                <a:cs typeface="Franklin Gothic Book"/>
              </a:rPr>
              <a:t>io</a:t>
            </a:r>
            <a:r>
              <a:rPr dirty="0" sz="2400" spc="-30" b="1">
                <a:latin typeface="Franklin Gothic Book"/>
                <a:cs typeface="Franklin Gothic Book"/>
              </a:rPr>
              <a:t>n</a:t>
            </a:r>
            <a:r>
              <a:rPr dirty="0" sz="2400" spc="-10" b="1">
                <a:latin typeface="Franklin Gothic Book"/>
                <a:cs typeface="Franklin Gothic Book"/>
              </a:rPr>
              <a:t>ali</a:t>
            </a:r>
            <a:r>
              <a:rPr dirty="0" sz="2400" spc="-5" b="1">
                <a:latin typeface="Franklin Gothic Book"/>
                <a:cs typeface="Franklin Gothic Book"/>
              </a:rPr>
              <a:t>t</a:t>
            </a:r>
            <a:r>
              <a:rPr dirty="0" sz="2400" spc="-15" b="1">
                <a:latin typeface="Franklin Gothic Book"/>
                <a:cs typeface="Franklin Gothic Book"/>
              </a:rPr>
              <a:t>à</a:t>
            </a:r>
            <a:r>
              <a:rPr dirty="0" sz="2400" b="1">
                <a:latin typeface="Franklin Gothic Book"/>
                <a:cs typeface="Franklin Gothic Book"/>
              </a:rPr>
              <a:t>	</a:t>
            </a:r>
            <a:r>
              <a:rPr dirty="0" sz="2400" spc="-15" b="1">
                <a:latin typeface="Franklin Gothic Book"/>
                <a:cs typeface="Franklin Gothic Book"/>
              </a:rPr>
              <a:t>i</a:t>
            </a:r>
            <a:r>
              <a:rPr dirty="0" sz="2400" spc="-10" b="1">
                <a:latin typeface="Franklin Gothic Book"/>
                <a:cs typeface="Franklin Gothic Book"/>
              </a:rPr>
              <a:t>n</a:t>
            </a:r>
            <a:r>
              <a:rPr dirty="0" sz="2400" spc="-20" b="1">
                <a:latin typeface="Franklin Gothic Book"/>
                <a:cs typeface="Franklin Gothic Book"/>
              </a:rPr>
              <a:t>ver</a:t>
            </a:r>
            <a:r>
              <a:rPr dirty="0" sz="2400" spc="-25" b="1">
                <a:latin typeface="Franklin Gothic Book"/>
                <a:cs typeface="Franklin Gothic Book"/>
              </a:rPr>
              <a:t>s</a:t>
            </a:r>
            <a:r>
              <a:rPr dirty="0" sz="2400" spc="-10" b="1">
                <a:latin typeface="Franklin Gothic Book"/>
                <a:cs typeface="Franklin Gothic Book"/>
              </a:rPr>
              <a:t>a,</a:t>
            </a:r>
            <a:r>
              <a:rPr dirty="0" sz="2400" spc="-10" b="1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-20">
                <a:latin typeface="Franklin Gothic Book"/>
                <a:cs typeface="Franklin Gothic Book"/>
              </a:rPr>
              <a:t>p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descrit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o,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0" b="1">
                <a:latin typeface="Franklin Gothic Book"/>
                <a:cs typeface="Franklin Gothic Book"/>
              </a:rPr>
              <a:t>t</a:t>
            </a:r>
            <a:r>
              <a:rPr dirty="0" sz="2400" b="1">
                <a:latin typeface="Franklin Gothic Book"/>
                <a:cs typeface="Franklin Gothic Book"/>
              </a:rPr>
              <a:t>r</a:t>
            </a:r>
            <a:r>
              <a:rPr dirty="0" sz="2400" spc="-15" b="1">
                <a:latin typeface="Franklin Gothic Book"/>
                <a:cs typeface="Franklin Gothic Book"/>
              </a:rPr>
              <a:t>as</a:t>
            </a:r>
            <a:r>
              <a:rPr dirty="0" sz="2400" b="1">
                <a:latin typeface="Franklin Gothic Book"/>
                <a:cs typeface="Franklin Gothic Book"/>
              </a:rPr>
              <a:t>f</a:t>
            </a:r>
            <a:r>
              <a:rPr dirty="0" sz="2400" spc="-15" b="1">
                <a:latin typeface="Franklin Gothic Book"/>
                <a:cs typeface="Franklin Gothic Book"/>
              </a:rPr>
              <a:t>or</a:t>
            </a:r>
            <a:r>
              <a:rPr dirty="0" sz="2400" spc="-30" b="1">
                <a:latin typeface="Franklin Gothic Book"/>
                <a:cs typeface="Franklin Gothic Book"/>
              </a:rPr>
              <a:t>m</a:t>
            </a:r>
            <a:r>
              <a:rPr dirty="0" sz="2400" spc="-10" b="1">
                <a:latin typeface="Franklin Gothic Book"/>
                <a:cs typeface="Franklin Gothic Book"/>
              </a:rPr>
              <a:t>azi</a:t>
            </a:r>
            <a:r>
              <a:rPr dirty="0" sz="2400" spc="-10" b="1">
                <a:latin typeface="Franklin Gothic Book"/>
                <a:cs typeface="Franklin Gothic Book"/>
              </a:rPr>
              <a:t>o</a:t>
            </a:r>
            <a:r>
              <a:rPr dirty="0" sz="2400" spc="-15" b="1">
                <a:latin typeface="Franklin Gothic Book"/>
                <a:cs typeface="Franklin Gothic Book"/>
              </a:rPr>
              <a:t>ne</a:t>
            </a:r>
            <a:r>
              <a:rPr dirty="0" sz="2400" spc="-35" b="1">
                <a:latin typeface="Franklin Gothic Book"/>
                <a:cs typeface="Franklin Gothic Book"/>
              </a:rPr>
              <a:t> </a:t>
            </a:r>
            <a:r>
              <a:rPr dirty="0" sz="2400" b="1">
                <a:latin typeface="Franklin Gothic Book"/>
                <a:cs typeface="Franklin Gothic Book"/>
              </a:rPr>
              <a:t>i</a:t>
            </a:r>
            <a:r>
              <a:rPr dirty="0" sz="2400" spc="-5" b="1">
                <a:latin typeface="Franklin Gothic Book"/>
                <a:cs typeface="Franklin Gothic Book"/>
              </a:rPr>
              <a:t>s</a:t>
            </a:r>
            <a:r>
              <a:rPr dirty="0" sz="2400" spc="-15" b="1">
                <a:latin typeface="Franklin Gothic Book"/>
                <a:cs typeface="Franklin Gothic Book"/>
              </a:rPr>
              <a:t>oterm</a:t>
            </a:r>
            <a:r>
              <a:rPr dirty="0" sz="2400" spc="-5" b="1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1802" y="3119137"/>
            <a:ext cx="610235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In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19225" y="3119621"/>
            <a:ext cx="196723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termodi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ami</a:t>
            </a:r>
            <a:r>
              <a:rPr dirty="0" sz="2400" spc="-15">
                <a:latin typeface="Franklin Gothic Book"/>
                <a:cs typeface="Franklin Gothic Book"/>
              </a:rPr>
              <a:t>ca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694938" y="3119621"/>
            <a:ext cx="278955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83693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0" b="1">
                <a:latin typeface="Franklin Gothic Book"/>
                <a:cs typeface="Franklin Gothic Book"/>
              </a:rPr>
              <a:t>tra</a:t>
            </a:r>
            <a:r>
              <a:rPr dirty="0" sz="2400" spc="-10" b="1">
                <a:latin typeface="Franklin Gothic Book"/>
                <a:cs typeface="Franklin Gothic Book"/>
              </a:rPr>
              <a:t>s</a:t>
            </a:r>
            <a:r>
              <a:rPr dirty="0" sz="2400" spc="-15" b="1">
                <a:latin typeface="Franklin Gothic Book"/>
                <a:cs typeface="Franklin Gothic Book"/>
              </a:rPr>
              <a:t>forma</a:t>
            </a:r>
            <a:r>
              <a:rPr dirty="0" sz="2400" spc="-10" b="1">
                <a:latin typeface="Franklin Gothic Book"/>
                <a:cs typeface="Franklin Gothic Book"/>
              </a:rPr>
              <a:t>z</a:t>
            </a:r>
            <a:r>
              <a:rPr dirty="0" sz="2400" spc="-20" b="1">
                <a:latin typeface="Franklin Gothic Book"/>
                <a:cs typeface="Franklin Gothic Book"/>
              </a:rPr>
              <a:t>ione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793738" y="3119621"/>
            <a:ext cx="173482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478915" algn="l"/>
              </a:tabLst>
            </a:pPr>
            <a:r>
              <a:rPr dirty="0" sz="2400" spc="-25" b="1">
                <a:latin typeface="Franklin Gothic Book"/>
                <a:cs typeface="Franklin Gothic Book"/>
              </a:rPr>
              <a:t>i</a:t>
            </a:r>
            <a:r>
              <a:rPr dirty="0" sz="2400" spc="-15" b="1">
                <a:latin typeface="Franklin Gothic Book"/>
                <a:cs typeface="Franklin Gothic Book"/>
              </a:rPr>
              <a:t>so</a:t>
            </a:r>
            <a:r>
              <a:rPr dirty="0" sz="2400" spc="-5" b="1">
                <a:latin typeface="Franklin Gothic Book"/>
                <a:cs typeface="Franklin Gothic Book"/>
              </a:rPr>
              <a:t>t</a:t>
            </a:r>
            <a:r>
              <a:rPr dirty="0" sz="2400" spc="-15" b="1">
                <a:latin typeface="Franklin Gothic Book"/>
                <a:cs typeface="Franklin Gothic Book"/>
              </a:rPr>
              <a:t>erma</a:t>
            </a:r>
            <a:r>
              <a:rPr dirty="0" sz="2400" b="1">
                <a:latin typeface="Franklin Gothic Book"/>
                <a:cs typeface="Franklin Gothic Book"/>
              </a:rPr>
              <a:t>	</a:t>
            </a:r>
            <a:r>
              <a:rPr dirty="0" sz="2400" spc="-35">
                <a:latin typeface="Franklin Gothic Book"/>
                <a:cs typeface="Franklin Gothic Book"/>
              </a:rPr>
              <a:t>(o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44702" y="3398513"/>
            <a:ext cx="7686675" cy="1169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76400"/>
              </a:lnSpc>
            </a:pPr>
            <a:r>
              <a:rPr dirty="0" sz="2400" spc="-15">
                <a:latin typeface="Franklin Gothic Book"/>
                <a:cs typeface="Franklin Gothic Book"/>
              </a:rPr>
              <a:t>semplicem</a:t>
            </a:r>
            <a:r>
              <a:rPr dirty="0" sz="2400" spc="-3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nte</a:t>
            </a:r>
            <a:r>
              <a:rPr dirty="0" sz="2400">
                <a:latin typeface="Franklin Gothic Book"/>
                <a:cs typeface="Franklin Gothic Book"/>
              </a:rPr>
              <a:t>     </a:t>
            </a:r>
            <a:r>
              <a:rPr dirty="0" sz="2400" spc="1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iso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rma)</a:t>
            </a:r>
            <a:r>
              <a:rPr dirty="0" sz="2400">
                <a:latin typeface="Franklin Gothic Book"/>
                <a:cs typeface="Franklin Gothic Book"/>
              </a:rPr>
              <a:t>     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    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    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tra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forma</a:t>
            </a:r>
            <a:r>
              <a:rPr dirty="0" sz="2400" spc="-10">
                <a:latin typeface="Franklin Gothic Book"/>
                <a:cs typeface="Franklin Gothic Book"/>
              </a:rPr>
              <a:t>z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ne</a:t>
            </a:r>
            <a:r>
              <a:rPr dirty="0" sz="2400" spc="-15">
                <a:latin typeface="Franklin Gothic Book"/>
                <a:cs typeface="Franklin Gothic Book"/>
              </a:rPr>
              <a:t> term</a:t>
            </a:r>
            <a:r>
              <a:rPr dirty="0" sz="2400" spc="-2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dinam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ca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1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mpera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ura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cost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nte,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ossia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125">
                <a:latin typeface="Franklin Gothic Book"/>
                <a:cs typeface="Franklin Gothic Book"/>
              </a:rPr>
              <a:t> </a:t>
            </a:r>
            <a:r>
              <a:rPr dirty="0" sz="2400" spc="-3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variaz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dello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stato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sis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ma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fisico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ura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5">
                <a:latin typeface="Franklin Gothic Book"/>
                <a:cs typeface="Franklin Gothic Book"/>
              </a:rPr>
              <a:t>q</a:t>
            </a:r>
            <a:r>
              <a:rPr dirty="0" sz="2400">
                <a:latin typeface="Franklin Gothic Book"/>
                <a:cs typeface="Franklin Gothic Book"/>
              </a:rPr>
              <a:t>uale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a temperatura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del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sis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ema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vari</a:t>
            </a:r>
            <a:r>
              <a:rPr dirty="0" sz="2400">
                <a:latin typeface="Franklin Gothic Book"/>
                <a:cs typeface="Franklin Gothic Book"/>
              </a:rPr>
              <a:t>a n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l tempo.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30845" cy="47155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2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s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f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ormazione</a:t>
            </a:r>
            <a:r>
              <a:rPr dirty="0" sz="2400" spc="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is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-4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erma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4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Senz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are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aglio, 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ia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solo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di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la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tra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form</a:t>
            </a:r>
            <a:r>
              <a:rPr dirty="0" sz="2400" spc="-25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zio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iso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er</a:t>
            </a:r>
            <a:r>
              <a:rPr dirty="0" sz="2400" spc="-3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ga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perfett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d</a:t>
            </a:r>
            <a:r>
              <a:rPr dirty="0" sz="2400" spc="-15">
                <a:latin typeface="Franklin Gothic Book"/>
                <a:cs typeface="Franklin Gothic Book"/>
              </a:rPr>
              <a:t>escr</a:t>
            </a:r>
            <a:r>
              <a:rPr dirty="0" sz="2400" spc="-25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dal</a:t>
            </a:r>
            <a:r>
              <a:rPr dirty="0" sz="2400" spc="-20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 leg</a:t>
            </a:r>
            <a:r>
              <a:rPr dirty="0" sz="2400" spc="-25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B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yle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che,</a:t>
            </a:r>
            <a:r>
              <a:rPr dirty="0" sz="2400" spc="1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 spc="1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dia</a:t>
            </a:r>
            <a:r>
              <a:rPr dirty="0" sz="2400" spc="-20">
                <a:latin typeface="Franklin Gothic Book"/>
                <a:cs typeface="Franklin Gothic Book"/>
              </a:rPr>
              <a:t>gramm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pression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 spc="-20">
                <a:latin typeface="Franklin Gothic Book"/>
                <a:cs typeface="Franklin Gothic Book"/>
              </a:rPr>
              <a:t>volume</a:t>
            </a:r>
            <a:r>
              <a:rPr dirty="0" sz="2400" spc="-10">
                <a:latin typeface="Franklin Gothic Book"/>
                <a:cs typeface="Franklin Gothic Book"/>
              </a:rPr>
              <a:t>,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pian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Clapeyron</a:t>
            </a:r>
            <a:r>
              <a:rPr dirty="0" sz="2400" spc="-10">
                <a:latin typeface="Franklin Gothic Book"/>
                <a:cs typeface="Franklin Gothic Book"/>
              </a:rPr>
              <a:t>,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sz="2400" spc="-20">
                <a:latin typeface="Franklin Gothic Book"/>
                <a:cs typeface="Franklin Gothic Book"/>
              </a:rPr>
              <a:t>ppresenta</a:t>
            </a:r>
            <a:r>
              <a:rPr dirty="0" sz="2400" spc="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ramo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iper</a:t>
            </a:r>
            <a:r>
              <a:rPr dirty="0" sz="2400" spc="-25">
                <a:latin typeface="Franklin Gothic Book"/>
                <a:cs typeface="Franklin Gothic Book"/>
              </a:rPr>
              <a:t>b</a:t>
            </a:r>
            <a:r>
              <a:rPr dirty="0" sz="2400" spc="-15">
                <a:latin typeface="Franklin Gothic Book"/>
                <a:cs typeface="Franklin Gothic Book"/>
              </a:rPr>
              <a:t>ole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q</a:t>
            </a:r>
            <a:r>
              <a:rPr dirty="0" sz="2400">
                <a:latin typeface="Franklin Gothic Book"/>
                <a:cs typeface="Franklin Gothic Book"/>
              </a:rPr>
              <a:t>uilater</a:t>
            </a: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715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Pression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volum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sono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in</a:t>
            </a:r>
            <a:r>
              <a:rPr dirty="0" sz="2400" spc="5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ersamente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propor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 spc="-5">
                <a:latin typeface="Franklin Gothic Book"/>
                <a:cs typeface="Franklin Gothic Book"/>
              </a:rPr>
              <a:t>ional</a:t>
            </a:r>
            <a:r>
              <a:rPr dirty="0" sz="2400" spc="1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;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pertant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tempera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ura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cost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nte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prodott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</a:t>
            </a:r>
            <a:r>
              <a:rPr dirty="0" sz="2400" spc="5">
                <a:latin typeface="Franklin Gothic Book"/>
                <a:cs typeface="Franklin Gothic Book"/>
              </a:rPr>
              <a:t>*</a:t>
            </a:r>
            <a:r>
              <a:rPr dirty="0" sz="2400" spc="-15">
                <a:latin typeface="Franklin Gothic Book"/>
                <a:cs typeface="Franklin Gothic Book"/>
              </a:rPr>
              <a:t>V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2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uale</a:t>
            </a:r>
            <a:r>
              <a:rPr dirty="0" sz="2400" spc="-15">
                <a:latin typeface="Franklin Gothic Book"/>
                <a:cs typeface="Franklin Gothic Book"/>
              </a:rPr>
              <a:t> ad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3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ante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ga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perfett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, 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coin</a:t>
            </a:r>
            <a:r>
              <a:rPr dirty="0" sz="2400" spc="-25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id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prodott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*</a:t>
            </a:r>
            <a:r>
              <a:rPr dirty="0" sz="2400">
                <a:latin typeface="Franklin Gothic Book"/>
                <a:cs typeface="Franklin Gothic Book"/>
              </a:rPr>
              <a:t>R*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6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6985" indent="-342900">
              <a:lnSpc>
                <a:spcPct val="762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leg</a:t>
            </a:r>
            <a:r>
              <a:rPr dirty="0" sz="2400" spc="-25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 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Boyl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vien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form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lata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20">
                <a:latin typeface="Franklin Gothic Book"/>
                <a:cs typeface="Franklin Gothic Book"/>
              </a:rPr>
              <a:t>ma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ic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men</a:t>
            </a:r>
            <a:r>
              <a:rPr dirty="0" sz="2400" spc="-2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 at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raverso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relazion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:  </a:t>
            </a:r>
            <a:r>
              <a:rPr dirty="0" sz="2400" spc="-5">
                <a:latin typeface="Franklin Gothic Book"/>
                <a:cs typeface="Franklin Gothic Book"/>
              </a:rPr>
              <a:t>p*</a:t>
            </a:r>
            <a:r>
              <a:rPr dirty="0" sz="2400">
                <a:latin typeface="Franklin Gothic Book"/>
                <a:cs typeface="Franklin Gothic Book"/>
              </a:rPr>
              <a:t>V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k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Cristiana Pagnottelli</dc:creator>
  <dc:title>Unitelma Sapienza</dc:title>
  <dcterms:created xsi:type="dcterms:W3CDTF">2023-05-31T13:06:07Z</dcterms:created>
  <dcterms:modified xsi:type="dcterms:W3CDTF">2023-05-31T13:06:07Z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2016-10-11T00:00:00Z</vt:filetime>
  </property>
  <property fmtid="{D5CDD505-2E9C-101B-9397-08002B2CF9AE}" pid="3" name="LastSaved">
    <vt:filetime>2023-05-31T00:00:00Z</vt:filetime>
  </property>
</Properties>
</file>