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Default Extension="png" ContentType="image/png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0.xml" ContentType="application/vnd.openxmlformats-officedocument.presentationml.notesSlide+xml"/>
  <Override PartName="/ppt/slides/slide61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4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67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70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73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75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7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8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
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/Relationships>
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
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/Relationships>
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
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8.xml"/></Relationships>
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9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0.xml"/></Relationships>
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/Relationships>
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2.xml"/></Relationships>
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3.xml"/></Relationships>
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4.xml"/></Relationships>
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5.xml"/></Relationships>
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6.xml"/></Relationships>
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7.xml"/></Relationships>
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8.xml"/></Relationships>
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9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0.xml"/></Relationships>
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1.xml"/></Relationships>
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2.xml"/></Relationships>
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3.xml"/></Relationships>
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4.xml"/></Relationships>
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5.xml"/></Relationships>
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6.xml"/></Relationships>
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7.xml"/></Relationships>
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8.xml"/></Relationships>
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9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0.xml"/></Relationships>
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1.xml"/></Relationships>
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2.xml"/></Relationships>
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3.xml"/></Relationships>
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4.xml"/></Relationships>
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5.xml"/></Relationships>
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6.xml"/></Relationships>
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7.xml"/></Relationships>
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8.xml"/></Relationships>
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9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0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822333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00" y="210545"/>
            <a:ext cx="8089798" cy="807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875" y="1292093"/>
            <a:ext cx="8350250" cy="4370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822333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notesSlide" Target="../notesSlides/notesSlide10.xml"/><Relationship Id="rId5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notesSlide" Target="../notesSlides/notesSlide11.xml"/><Relationship Id="rId5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notesSlide" Target="../notesSlides/notesSlide12.xml"/><Relationship Id="rId5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notesSlide" Target="../notesSlides/notesSlide13.xml"/><Relationship Id="rId6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notesSlide" Target="../notesSlides/notesSlide14.xml"/><Relationship Id="rId5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notesSlide" Target="../notesSlides/notesSlide15.xml"/><Relationship Id="rId5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notesSlide" Target="../notesSlides/notesSlide16.xml"/><Relationship Id="rId5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png"/><Relationship Id="rId5" Type="http://schemas.openxmlformats.org/officeDocument/2006/relationships/notesSlide" Target="../notesSlides/notesSlide17.xml"/><Relationship Id="rId6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notesSlide" Target="../notesSlides/notesSlide18.xml"/><Relationship Id="rId7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jpg"/><Relationship Id="rId8" Type="http://schemas.openxmlformats.org/officeDocument/2006/relationships/notesSlide" Target="../notesSlides/notesSlide19.xml"/><Relationship Id="rId9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notesSlide" Target="../notesSlides/notesSlide2.xml"/><Relationship Id="rId5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jpg"/><Relationship Id="rId4" Type="http://schemas.openxmlformats.org/officeDocument/2006/relationships/notesSlide" Target="../notesSlides/notesSlide20.xml"/><Relationship Id="rId5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Relationship Id="rId4" Type="http://schemas.openxmlformats.org/officeDocument/2006/relationships/notesSlide" Target="../notesSlides/notesSlide22.xml"/><Relationship Id="rId5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5" Type="http://schemas.openxmlformats.org/officeDocument/2006/relationships/hyperlink" Target="http://www.vialattea.net/" TargetMode="External"/><Relationship Id="rId6" Type="http://schemas.openxmlformats.org/officeDocument/2006/relationships/notesSlide" Target="../notesSlides/notesSlide23.xml"/><Relationship Id="rId7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Relationship Id="rId4" Type="http://schemas.openxmlformats.org/officeDocument/2006/relationships/image" Target="../media/image60.png"/><Relationship Id="rId5" Type="http://schemas.openxmlformats.org/officeDocument/2006/relationships/image" Target="../media/image61.jpg"/><Relationship Id="rId6" Type="http://schemas.openxmlformats.org/officeDocument/2006/relationships/notesSlide" Target="../notesSlides/notesSlide24.xml"/><Relationship Id="rId7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notesSlide" Target="../notesSlides/notesSlide26.xml"/><Relationship Id="rId6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Relationship Id="rId4" Type="http://schemas.openxmlformats.org/officeDocument/2006/relationships/notesSlide" Target="../notesSlides/notesSlide27.xml"/><Relationship Id="rId5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notesSlide" Target="../notesSlides/notesSlide3.xml"/><Relationship Id="rId5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jpg"/><Relationship Id="rId3" Type="http://schemas.openxmlformats.org/officeDocument/2006/relationships/image" Target="../media/image71.jpg"/><Relationship Id="rId4" Type="http://schemas.openxmlformats.org/officeDocument/2006/relationships/notesSlide" Target="../notesSlides/notesSlide30.xml"/><Relationship Id="rId5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jpg"/><Relationship Id="rId3" Type="http://schemas.openxmlformats.org/officeDocument/2006/relationships/image" Target="../media/image74.jpg"/><Relationship Id="rId4" Type="http://schemas.openxmlformats.org/officeDocument/2006/relationships/notesSlide" Target="../notesSlides/notesSlide32.xml"/><Relationship Id="rId5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Relationship Id="rId3" Type="http://schemas.openxmlformats.org/officeDocument/2006/relationships/image" Target="../media/image76.jpg"/><Relationship Id="rId4" Type="http://schemas.openxmlformats.org/officeDocument/2006/relationships/notesSlide" Target="../notesSlides/notesSlide33.xml"/><Relationship Id="rId5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jpg"/><Relationship Id="rId3" Type="http://schemas.openxmlformats.org/officeDocument/2006/relationships/image" Target="../media/image78.jpg"/><Relationship Id="rId4" Type="http://schemas.openxmlformats.org/officeDocument/2006/relationships/notesSlide" Target="../notesSlides/notesSlide34.xml"/><Relationship Id="rId5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jpg"/><Relationship Id="rId3" Type="http://schemas.openxmlformats.org/officeDocument/2006/relationships/image" Target="../media/image80.jpg"/><Relationship Id="rId4" Type="http://schemas.openxmlformats.org/officeDocument/2006/relationships/notesSlide" Target="../notesSlides/notesSlide35.xml"/><Relationship Id="rId5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Relationship Id="rId4" Type="http://schemas.openxmlformats.org/officeDocument/2006/relationships/notesSlide" Target="../notesSlides/notesSlide36.xml"/><Relationship Id="rId5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Relationship Id="rId3" Type="http://schemas.openxmlformats.org/officeDocument/2006/relationships/image" Target="../media/image84.jpg"/><Relationship Id="rId4" Type="http://schemas.openxmlformats.org/officeDocument/2006/relationships/notesSlide" Target="../notesSlides/notesSlide37.xml"/><Relationship Id="rId5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jpg"/><Relationship Id="rId4" Type="http://schemas.openxmlformats.org/officeDocument/2006/relationships/notesSlide" Target="../notesSlides/notesSlide38.xml"/><Relationship Id="rId5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Relationship Id="rId3" Type="http://schemas.openxmlformats.org/officeDocument/2006/relationships/image" Target="../media/image88.jpg"/><Relationship Id="rId4" Type="http://schemas.openxmlformats.org/officeDocument/2006/relationships/notesSlide" Target="../notesSlides/notesSlide39.xml"/><Relationship Id="rId5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notesSlide" Target="../notesSlides/notesSlide4.xml"/><Relationship Id="rId6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g"/><Relationship Id="rId3" Type="http://schemas.openxmlformats.org/officeDocument/2006/relationships/image" Target="../media/image90.jpg"/><Relationship Id="rId4" Type="http://schemas.openxmlformats.org/officeDocument/2006/relationships/image" Target="../media/image91.jpg"/><Relationship Id="rId5" Type="http://schemas.openxmlformats.org/officeDocument/2006/relationships/notesSlide" Target="../notesSlides/notesSlide40.xml"/><Relationship Id="rId6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jpg"/><Relationship Id="rId3" Type="http://schemas.openxmlformats.org/officeDocument/2006/relationships/notesSlide" Target="../notesSlides/notesSlide41.xml"/><Relationship Id="rId4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Relationship Id="rId3" Type="http://schemas.openxmlformats.org/officeDocument/2006/relationships/image" Target="../media/image94.jpg"/><Relationship Id="rId4" Type="http://schemas.openxmlformats.org/officeDocument/2006/relationships/notesSlide" Target="../notesSlides/notesSlide42.xml"/><Relationship Id="rId5" Type="http://schemas.openxmlformats.org/officeDocument/2006/relationships/slide" Target="slide4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g"/><Relationship Id="rId3" Type="http://schemas.openxmlformats.org/officeDocument/2006/relationships/image" Target="../media/image96.jpg"/><Relationship Id="rId4" Type="http://schemas.openxmlformats.org/officeDocument/2006/relationships/notesSlide" Target="../notesSlides/notesSlide43.xml"/><Relationship Id="rId5" Type="http://schemas.openxmlformats.org/officeDocument/2006/relationships/slide" Target="slide43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7.jpg"/><Relationship Id="rId3" Type="http://schemas.openxmlformats.org/officeDocument/2006/relationships/image" Target="../media/image98.jpg"/><Relationship Id="rId4" Type="http://schemas.openxmlformats.org/officeDocument/2006/relationships/notesSlide" Target="../notesSlides/notesSlide44.xml"/><Relationship Id="rId5" Type="http://schemas.openxmlformats.org/officeDocument/2006/relationships/slide" Target="slide44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9.jpg"/><Relationship Id="rId3" Type="http://schemas.openxmlformats.org/officeDocument/2006/relationships/image" Target="../media/image100.jpg"/><Relationship Id="rId4" Type="http://schemas.openxmlformats.org/officeDocument/2006/relationships/notesSlide" Target="../notesSlides/notesSlide45.xml"/><Relationship Id="rId5" Type="http://schemas.openxmlformats.org/officeDocument/2006/relationships/slide" Target="slide4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jpg"/><Relationship Id="rId3" Type="http://schemas.openxmlformats.org/officeDocument/2006/relationships/notesSlide" Target="../notesSlides/notesSlide46.xml"/><Relationship Id="rId4" Type="http://schemas.openxmlformats.org/officeDocument/2006/relationships/slide" Target="slide46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2.jpg"/><Relationship Id="rId3" Type="http://schemas.openxmlformats.org/officeDocument/2006/relationships/image" Target="../media/image103.jpg"/><Relationship Id="rId4" Type="http://schemas.openxmlformats.org/officeDocument/2006/relationships/notesSlide" Target="../notesSlides/notesSlide47.xml"/><Relationship Id="rId5" Type="http://schemas.openxmlformats.org/officeDocument/2006/relationships/slide" Target="slide47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Relationship Id="rId3" Type="http://schemas.openxmlformats.org/officeDocument/2006/relationships/image" Target="../media/image105.jpg"/><Relationship Id="rId4" Type="http://schemas.openxmlformats.org/officeDocument/2006/relationships/image" Target="../media/image106.jpg"/><Relationship Id="rId5" Type="http://schemas.openxmlformats.org/officeDocument/2006/relationships/notesSlide" Target="../notesSlides/notesSlide48.xml"/><Relationship Id="rId6" Type="http://schemas.openxmlformats.org/officeDocument/2006/relationships/slide" Target="slide48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7.jpg"/><Relationship Id="rId3" Type="http://schemas.openxmlformats.org/officeDocument/2006/relationships/image" Target="../media/image108.jpg"/><Relationship Id="rId4" Type="http://schemas.openxmlformats.org/officeDocument/2006/relationships/image" Target="../media/image109.png"/><Relationship Id="rId5" Type="http://schemas.openxmlformats.org/officeDocument/2006/relationships/notesSlide" Target="../notesSlides/notesSlide49.xml"/><Relationship Id="rId6" Type="http://schemas.openxmlformats.org/officeDocument/2006/relationships/slide" Target="slide49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notesSlide" Target="../notesSlides/notesSlide5.xml"/><Relationship Id="rId6" Type="http://schemas.openxmlformats.org/officeDocument/2006/relationships/slide" Target="slide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0.jpg"/><Relationship Id="rId3" Type="http://schemas.openxmlformats.org/officeDocument/2006/relationships/image" Target="../media/image111.jpg"/><Relationship Id="rId4" Type="http://schemas.openxmlformats.org/officeDocument/2006/relationships/notesSlide" Target="../notesSlides/notesSlide50.xml"/><Relationship Id="rId5" Type="http://schemas.openxmlformats.org/officeDocument/2006/relationships/slide" Target="slide50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jpg"/><Relationship Id="rId3" Type="http://schemas.openxmlformats.org/officeDocument/2006/relationships/notesSlide" Target="../notesSlides/notesSlide51.xml"/><Relationship Id="rId4" Type="http://schemas.openxmlformats.org/officeDocument/2006/relationships/slide" Target="slide51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3.jpg"/><Relationship Id="rId3" Type="http://schemas.openxmlformats.org/officeDocument/2006/relationships/image" Target="../media/image114.jpg"/><Relationship Id="rId4" Type="http://schemas.openxmlformats.org/officeDocument/2006/relationships/notesSlide" Target="../notesSlides/notesSlide52.xml"/><Relationship Id="rId5" Type="http://schemas.openxmlformats.org/officeDocument/2006/relationships/slide" Target="slide5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jpg"/><Relationship Id="rId3" Type="http://schemas.openxmlformats.org/officeDocument/2006/relationships/image" Target="../media/image116.jpg"/><Relationship Id="rId4" Type="http://schemas.openxmlformats.org/officeDocument/2006/relationships/notesSlide" Target="../notesSlides/notesSlide53.xml"/><Relationship Id="rId5" Type="http://schemas.openxmlformats.org/officeDocument/2006/relationships/slide" Target="slide53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jpg"/><Relationship Id="rId3" Type="http://schemas.openxmlformats.org/officeDocument/2006/relationships/image" Target="../media/image118.jpg"/><Relationship Id="rId4" Type="http://schemas.openxmlformats.org/officeDocument/2006/relationships/notesSlide" Target="../notesSlides/notesSlide54.xml"/><Relationship Id="rId5" Type="http://schemas.openxmlformats.org/officeDocument/2006/relationships/slide" Target="slide54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jpg"/><Relationship Id="rId3" Type="http://schemas.openxmlformats.org/officeDocument/2006/relationships/image" Target="../media/image120.jpg"/><Relationship Id="rId4" Type="http://schemas.openxmlformats.org/officeDocument/2006/relationships/notesSlide" Target="../notesSlides/notesSlide55.xml"/><Relationship Id="rId5" Type="http://schemas.openxmlformats.org/officeDocument/2006/relationships/slide" Target="slide5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jpg"/><Relationship Id="rId3" Type="http://schemas.openxmlformats.org/officeDocument/2006/relationships/image" Target="../media/image122.jpg"/><Relationship Id="rId4" Type="http://schemas.openxmlformats.org/officeDocument/2006/relationships/notesSlide" Target="../notesSlides/notesSlide56.xml"/><Relationship Id="rId5" Type="http://schemas.openxmlformats.org/officeDocument/2006/relationships/slide" Target="slide56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jpg"/><Relationship Id="rId3" Type="http://schemas.openxmlformats.org/officeDocument/2006/relationships/notesSlide" Target="../notesSlides/notesSlide57.xml"/><Relationship Id="rId4" Type="http://schemas.openxmlformats.org/officeDocument/2006/relationships/slide" Target="slide57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png"/><Relationship Id="rId3" Type="http://schemas.openxmlformats.org/officeDocument/2006/relationships/image" Target="../media/image125.jpg"/><Relationship Id="rId4" Type="http://schemas.openxmlformats.org/officeDocument/2006/relationships/notesSlide" Target="../notesSlides/notesSlide58.xml"/><Relationship Id="rId5" Type="http://schemas.openxmlformats.org/officeDocument/2006/relationships/slide" Target="slide58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6.jpg"/><Relationship Id="rId3" Type="http://schemas.openxmlformats.org/officeDocument/2006/relationships/image" Target="../media/image127.jpg"/><Relationship Id="rId4" Type="http://schemas.openxmlformats.org/officeDocument/2006/relationships/image" Target="../media/image128.png"/><Relationship Id="rId5" Type="http://schemas.openxmlformats.org/officeDocument/2006/relationships/notesSlide" Target="../notesSlides/notesSlide59.xml"/><Relationship Id="rId6" Type="http://schemas.openxmlformats.org/officeDocument/2006/relationships/slide" Target="slide59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notesSlide" Target="../notesSlides/notesSlide6.xml"/><Relationship Id="rId5" Type="http://schemas.openxmlformats.org/officeDocument/2006/relationships/slide" Target="slide6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jpg"/><Relationship Id="rId3" Type="http://schemas.openxmlformats.org/officeDocument/2006/relationships/image" Target="../media/image130.jpg"/><Relationship Id="rId4" Type="http://schemas.openxmlformats.org/officeDocument/2006/relationships/notesSlide" Target="../notesSlides/notesSlide60.xml"/><Relationship Id="rId5" Type="http://schemas.openxmlformats.org/officeDocument/2006/relationships/slide" Target="slide60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jpg"/><Relationship Id="rId3" Type="http://schemas.openxmlformats.org/officeDocument/2006/relationships/image" Target="../media/image132.jpg"/><Relationship Id="rId4" Type="http://schemas.openxmlformats.org/officeDocument/2006/relationships/notesSlide" Target="../notesSlides/notesSlide61.xml"/><Relationship Id="rId5" Type="http://schemas.openxmlformats.org/officeDocument/2006/relationships/slide" Target="slide61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3.jpg"/><Relationship Id="rId3" Type="http://schemas.openxmlformats.org/officeDocument/2006/relationships/image" Target="../media/image134.jpg"/><Relationship Id="rId4" Type="http://schemas.openxmlformats.org/officeDocument/2006/relationships/notesSlide" Target="../notesSlides/notesSlide62.xml"/><Relationship Id="rId5" Type="http://schemas.openxmlformats.org/officeDocument/2006/relationships/slide" Target="slide6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5.jpg"/><Relationship Id="rId3" Type="http://schemas.openxmlformats.org/officeDocument/2006/relationships/image" Target="../media/image136.jpg"/><Relationship Id="rId4" Type="http://schemas.openxmlformats.org/officeDocument/2006/relationships/notesSlide" Target="../notesSlides/notesSlide63.xml"/><Relationship Id="rId5" Type="http://schemas.openxmlformats.org/officeDocument/2006/relationships/slide" Target="slide63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jpg"/><Relationship Id="rId3" Type="http://schemas.openxmlformats.org/officeDocument/2006/relationships/image" Target="../media/image138.jpg"/><Relationship Id="rId4" Type="http://schemas.openxmlformats.org/officeDocument/2006/relationships/notesSlide" Target="../notesSlides/notesSlide64.xml"/><Relationship Id="rId5" Type="http://schemas.openxmlformats.org/officeDocument/2006/relationships/slide" Target="slide64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jpg"/><Relationship Id="rId3" Type="http://schemas.openxmlformats.org/officeDocument/2006/relationships/image" Target="../media/image140.jpg"/><Relationship Id="rId4" Type="http://schemas.openxmlformats.org/officeDocument/2006/relationships/notesSlide" Target="../notesSlides/notesSlide65.xml"/><Relationship Id="rId5" Type="http://schemas.openxmlformats.org/officeDocument/2006/relationships/slide" Target="slide6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1.jpg"/><Relationship Id="rId3" Type="http://schemas.openxmlformats.org/officeDocument/2006/relationships/image" Target="../media/image142.png"/><Relationship Id="rId4" Type="http://schemas.openxmlformats.org/officeDocument/2006/relationships/image" Target="../media/image143.jpg"/><Relationship Id="rId5" Type="http://schemas.openxmlformats.org/officeDocument/2006/relationships/image" Target="../media/image144.png"/><Relationship Id="rId6" Type="http://schemas.openxmlformats.org/officeDocument/2006/relationships/image" Target="../media/image145.jpg"/><Relationship Id="rId7" Type="http://schemas.openxmlformats.org/officeDocument/2006/relationships/image" Target="../media/image146.jpg"/><Relationship Id="rId8" Type="http://schemas.openxmlformats.org/officeDocument/2006/relationships/notesSlide" Target="../notesSlides/notesSlide66.xml"/><Relationship Id="rId9" Type="http://schemas.openxmlformats.org/officeDocument/2006/relationships/slide" Target="slide66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7.jpg"/><Relationship Id="rId3" Type="http://schemas.openxmlformats.org/officeDocument/2006/relationships/image" Target="../media/image148.jpg"/><Relationship Id="rId4" Type="http://schemas.openxmlformats.org/officeDocument/2006/relationships/notesSlide" Target="../notesSlides/notesSlide67.xml"/><Relationship Id="rId5" Type="http://schemas.openxmlformats.org/officeDocument/2006/relationships/slide" Target="slide67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4.png"/><Relationship Id="rId8" Type="http://schemas.openxmlformats.org/officeDocument/2006/relationships/image" Target="../media/image155.png"/><Relationship Id="rId9" Type="http://schemas.openxmlformats.org/officeDocument/2006/relationships/image" Target="../media/image156.png"/><Relationship Id="rId10" Type="http://schemas.openxmlformats.org/officeDocument/2006/relationships/image" Target="../media/image157.png"/><Relationship Id="rId11" Type="http://schemas.openxmlformats.org/officeDocument/2006/relationships/image" Target="../media/image158.png"/><Relationship Id="rId12" Type="http://schemas.openxmlformats.org/officeDocument/2006/relationships/image" Target="../media/image159.jpg"/><Relationship Id="rId13" Type="http://schemas.openxmlformats.org/officeDocument/2006/relationships/image" Target="../media/image160.png"/><Relationship Id="rId14" Type="http://schemas.openxmlformats.org/officeDocument/2006/relationships/image" Target="../media/image161.png"/><Relationship Id="rId15" Type="http://schemas.openxmlformats.org/officeDocument/2006/relationships/image" Target="../media/image162.png"/><Relationship Id="rId16" Type="http://schemas.openxmlformats.org/officeDocument/2006/relationships/image" Target="../media/image163.png"/><Relationship Id="rId17" Type="http://schemas.openxmlformats.org/officeDocument/2006/relationships/image" Target="../media/image164.png"/><Relationship Id="rId18" Type="http://schemas.openxmlformats.org/officeDocument/2006/relationships/image" Target="../media/image165.png"/><Relationship Id="rId19" Type="http://schemas.openxmlformats.org/officeDocument/2006/relationships/image" Target="../media/image166.png"/><Relationship Id="rId20" Type="http://schemas.openxmlformats.org/officeDocument/2006/relationships/image" Target="../media/image167.png"/><Relationship Id="rId21" Type="http://schemas.openxmlformats.org/officeDocument/2006/relationships/image" Target="../media/image168.png"/><Relationship Id="rId22" Type="http://schemas.openxmlformats.org/officeDocument/2006/relationships/image" Target="../media/image169.png"/><Relationship Id="rId23" Type="http://schemas.openxmlformats.org/officeDocument/2006/relationships/image" Target="../media/image170.png"/><Relationship Id="rId24" Type="http://schemas.openxmlformats.org/officeDocument/2006/relationships/image" Target="../media/image171.png"/><Relationship Id="rId25" Type="http://schemas.openxmlformats.org/officeDocument/2006/relationships/image" Target="../media/image172.png"/><Relationship Id="rId26" Type="http://schemas.openxmlformats.org/officeDocument/2006/relationships/image" Target="../media/image173.png"/><Relationship Id="rId27" Type="http://schemas.openxmlformats.org/officeDocument/2006/relationships/image" Target="../media/image174.png"/><Relationship Id="rId28" Type="http://schemas.openxmlformats.org/officeDocument/2006/relationships/image" Target="../media/image175.png"/><Relationship Id="rId29" Type="http://schemas.openxmlformats.org/officeDocument/2006/relationships/image" Target="../media/image176.jpg"/><Relationship Id="rId30" Type="http://schemas.openxmlformats.org/officeDocument/2006/relationships/notesSlide" Target="../notesSlides/notesSlide68.xml"/><Relationship Id="rId31" Type="http://schemas.openxmlformats.org/officeDocument/2006/relationships/slide" Target="slide68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7.png"/><Relationship Id="rId3" Type="http://schemas.openxmlformats.org/officeDocument/2006/relationships/image" Target="../media/image178.png"/><Relationship Id="rId4" Type="http://schemas.openxmlformats.org/officeDocument/2006/relationships/image" Target="../media/image179.png"/><Relationship Id="rId5" Type="http://schemas.openxmlformats.org/officeDocument/2006/relationships/image" Target="../media/image180.png"/><Relationship Id="rId6" Type="http://schemas.openxmlformats.org/officeDocument/2006/relationships/image" Target="../media/image181.png"/><Relationship Id="rId7" Type="http://schemas.openxmlformats.org/officeDocument/2006/relationships/image" Target="../media/image182.png"/><Relationship Id="rId8" Type="http://schemas.openxmlformats.org/officeDocument/2006/relationships/image" Target="../media/image183.png"/><Relationship Id="rId9" Type="http://schemas.openxmlformats.org/officeDocument/2006/relationships/image" Target="../media/image184.png"/><Relationship Id="rId10" Type="http://schemas.openxmlformats.org/officeDocument/2006/relationships/image" Target="../media/image185.png"/><Relationship Id="rId11" Type="http://schemas.openxmlformats.org/officeDocument/2006/relationships/image" Target="../media/image186.png"/><Relationship Id="rId12" Type="http://schemas.openxmlformats.org/officeDocument/2006/relationships/image" Target="../media/image187.jpg"/><Relationship Id="rId13" Type="http://schemas.openxmlformats.org/officeDocument/2006/relationships/notesSlide" Target="../notesSlides/notesSlide69.xml"/><Relationship Id="rId14" Type="http://schemas.openxmlformats.org/officeDocument/2006/relationships/slide" Target="slide69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notesSlide" Target="../notesSlides/notesSlide7.xml"/><Relationship Id="rId5" Type="http://schemas.openxmlformats.org/officeDocument/2006/relationships/slide" Target="slide7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8.jpg"/><Relationship Id="rId3" Type="http://schemas.openxmlformats.org/officeDocument/2006/relationships/image" Target="../media/image189.jpg"/><Relationship Id="rId4" Type="http://schemas.openxmlformats.org/officeDocument/2006/relationships/notesSlide" Target="../notesSlides/notesSlide70.xml"/><Relationship Id="rId5" Type="http://schemas.openxmlformats.org/officeDocument/2006/relationships/slide" Target="slide70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0.png"/><Relationship Id="rId3" Type="http://schemas.openxmlformats.org/officeDocument/2006/relationships/image" Target="../media/image191.png"/><Relationship Id="rId4" Type="http://schemas.openxmlformats.org/officeDocument/2006/relationships/image" Target="../media/image192.png"/><Relationship Id="rId5" Type="http://schemas.openxmlformats.org/officeDocument/2006/relationships/image" Target="../media/image193.png"/><Relationship Id="rId6" Type="http://schemas.openxmlformats.org/officeDocument/2006/relationships/image" Target="../media/image194.png"/><Relationship Id="rId7" Type="http://schemas.openxmlformats.org/officeDocument/2006/relationships/image" Target="../media/image195.png"/><Relationship Id="rId8" Type="http://schemas.openxmlformats.org/officeDocument/2006/relationships/image" Target="../media/image196.png"/><Relationship Id="rId9" Type="http://schemas.openxmlformats.org/officeDocument/2006/relationships/image" Target="../media/image197.png"/><Relationship Id="rId10" Type="http://schemas.openxmlformats.org/officeDocument/2006/relationships/image" Target="../media/image198.png"/><Relationship Id="rId11" Type="http://schemas.openxmlformats.org/officeDocument/2006/relationships/image" Target="../media/image199.png"/><Relationship Id="rId12" Type="http://schemas.openxmlformats.org/officeDocument/2006/relationships/image" Target="../media/image200.png"/><Relationship Id="rId13" Type="http://schemas.openxmlformats.org/officeDocument/2006/relationships/image" Target="../media/image201.png"/><Relationship Id="rId14" Type="http://schemas.openxmlformats.org/officeDocument/2006/relationships/image" Target="../media/image202.png"/><Relationship Id="rId15" Type="http://schemas.openxmlformats.org/officeDocument/2006/relationships/image" Target="../media/image203.jpg"/><Relationship Id="rId16" Type="http://schemas.openxmlformats.org/officeDocument/2006/relationships/notesSlide" Target="../notesSlides/notesSlide71.xml"/><Relationship Id="rId17" Type="http://schemas.openxmlformats.org/officeDocument/2006/relationships/slide" Target="slide71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4.jpg"/><Relationship Id="rId3" Type="http://schemas.openxmlformats.org/officeDocument/2006/relationships/image" Target="../media/image205.jpg"/><Relationship Id="rId4" Type="http://schemas.openxmlformats.org/officeDocument/2006/relationships/notesSlide" Target="../notesSlides/notesSlide72.xml"/><Relationship Id="rId5" Type="http://schemas.openxmlformats.org/officeDocument/2006/relationships/slide" Target="slide7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6.jpg"/><Relationship Id="rId3" Type="http://schemas.openxmlformats.org/officeDocument/2006/relationships/image" Target="../media/image207.jpg"/><Relationship Id="rId4" Type="http://schemas.openxmlformats.org/officeDocument/2006/relationships/notesSlide" Target="../notesSlides/notesSlide73.xml"/><Relationship Id="rId5" Type="http://schemas.openxmlformats.org/officeDocument/2006/relationships/slide" Target="slide73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8.jpg"/><Relationship Id="rId3" Type="http://schemas.openxmlformats.org/officeDocument/2006/relationships/image" Target="../media/image209.jpg"/><Relationship Id="rId4" Type="http://schemas.openxmlformats.org/officeDocument/2006/relationships/notesSlide" Target="../notesSlides/notesSlide74.xml"/><Relationship Id="rId5" Type="http://schemas.openxmlformats.org/officeDocument/2006/relationships/slide" Target="slide74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0.jpg"/><Relationship Id="rId3" Type="http://schemas.openxmlformats.org/officeDocument/2006/relationships/image" Target="../media/image211.jpg"/><Relationship Id="rId4" Type="http://schemas.openxmlformats.org/officeDocument/2006/relationships/notesSlide" Target="../notesSlides/notesSlide75.xml"/><Relationship Id="rId5" Type="http://schemas.openxmlformats.org/officeDocument/2006/relationships/slide" Target="slide7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2.jpg"/><Relationship Id="rId3" Type="http://schemas.openxmlformats.org/officeDocument/2006/relationships/image" Target="../media/image213.jpg"/><Relationship Id="rId4" Type="http://schemas.openxmlformats.org/officeDocument/2006/relationships/notesSlide" Target="../notesSlides/notesSlide76.xml"/><Relationship Id="rId5" Type="http://schemas.openxmlformats.org/officeDocument/2006/relationships/slide" Target="slide76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4.jpg"/><Relationship Id="rId3" Type="http://schemas.openxmlformats.org/officeDocument/2006/relationships/image" Target="../media/image215.jpg"/><Relationship Id="rId4" Type="http://schemas.openxmlformats.org/officeDocument/2006/relationships/notesSlide" Target="../notesSlides/notesSlide77.xml"/><Relationship Id="rId5" Type="http://schemas.openxmlformats.org/officeDocument/2006/relationships/slide" Target="slide77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6.jpg"/><Relationship Id="rId3" Type="http://schemas.openxmlformats.org/officeDocument/2006/relationships/image" Target="../media/image217.jpg"/><Relationship Id="rId4" Type="http://schemas.openxmlformats.org/officeDocument/2006/relationships/image" Target="../media/image218.jpg"/><Relationship Id="rId5" Type="http://schemas.openxmlformats.org/officeDocument/2006/relationships/notesSlide" Target="../notesSlides/notesSlide78.xml"/><Relationship Id="rId6" Type="http://schemas.openxmlformats.org/officeDocument/2006/relationships/slide" Target="slide78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9.jpg"/><Relationship Id="rId3" Type="http://schemas.openxmlformats.org/officeDocument/2006/relationships/image" Target="../media/image220.jpg"/><Relationship Id="rId4" Type="http://schemas.openxmlformats.org/officeDocument/2006/relationships/notesSlide" Target="../notesSlides/notesSlide79.xml"/><Relationship Id="rId5" Type="http://schemas.openxmlformats.org/officeDocument/2006/relationships/slide" Target="slide79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notesSlide" Target="../notesSlides/notesSlide8.xml"/><Relationship Id="rId5" Type="http://schemas.openxmlformats.org/officeDocument/2006/relationships/slide" Target="slide8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1.jpg"/><Relationship Id="rId3" Type="http://schemas.openxmlformats.org/officeDocument/2006/relationships/image" Target="../media/image222.jpg"/><Relationship Id="rId4" Type="http://schemas.openxmlformats.org/officeDocument/2006/relationships/notesSlide" Target="../notesSlides/notesSlide80.xml"/><Relationship Id="rId5" Type="http://schemas.openxmlformats.org/officeDocument/2006/relationships/slide" Target="slide80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9525"/>
            <a:ext cx="9144000" cy="6848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91158" y="3533387"/>
            <a:ext cx="145923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zi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6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1158" y="4093076"/>
            <a:ext cx="6515734" cy="1143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4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ana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ia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isio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logia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an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ma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5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2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ct val="76300"/>
              </a:lnSpc>
            </a:pPr>
            <a:r>
              <a:rPr dirty="0" sz="2400" spc="-20">
                <a:solidFill>
                  <a:srgbClr val="FFFFFF"/>
                </a:solidFill>
                <a:latin typeface="Franklin Gothic Book"/>
                <a:cs typeface="Franklin Gothic Book"/>
              </a:rPr>
              <a:t>Cen</a:t>
            </a:r>
            <a:r>
              <a:rPr dirty="0" sz="2400" spc="-25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sui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sis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temi</a:t>
            </a:r>
            <a:r>
              <a:rPr dirty="0" sz="2400" spc="-2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25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rvoso,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endocrino,</a:t>
            </a:r>
            <a:r>
              <a:rPr dirty="0" sz="2400" spc="-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riprodutti</a:t>
            </a:r>
            <a:r>
              <a:rPr dirty="0" sz="2400" spc="-20">
                <a:solidFill>
                  <a:srgbClr val="FFFFFF"/>
                </a:solidFill>
                <a:latin typeface="Franklin Gothic Book"/>
                <a:cs typeface="Franklin Gothic Book"/>
              </a:rPr>
              <a:t>v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3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,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digere</a:t>
            </a:r>
            <a:r>
              <a:rPr dirty="0" sz="2400" spc="-30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te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1158" y="5567135"/>
            <a:ext cx="274828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15" b="1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dirty="0" sz="2200" spc="-5" b="1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200" spc="-15" b="1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dirty="0" sz="2200" spc="-5" b="1">
                <a:solidFill>
                  <a:srgbClr val="FFFFFF"/>
                </a:solidFill>
                <a:latin typeface="Franklin Gothic Book"/>
                <a:cs typeface="Franklin Gothic Book"/>
              </a:rPr>
              <a:t>ent</a:t>
            </a:r>
            <a:r>
              <a:rPr dirty="0" sz="2200" b="1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200" spc="-10">
                <a:solidFill>
                  <a:srgbClr val="FFFFFF"/>
                </a:solidFill>
                <a:latin typeface="Franklin Gothic Book"/>
                <a:cs typeface="Franklin Gothic Book"/>
              </a:rPr>
              <a:t>:</a:t>
            </a:r>
            <a:r>
              <a:rPr dirty="0" sz="2200" spc="-4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Fatima</a:t>
            </a:r>
            <a:r>
              <a:rPr dirty="0" sz="2200" spc="-2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Franklin Gothic Book"/>
                <a:cs typeface="Franklin Gothic Book"/>
              </a:rPr>
              <a:t>Longo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2625" y="454639"/>
            <a:ext cx="211899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L’I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8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OTALAMO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32045" y="1412773"/>
            <a:ext cx="4038600" cy="5073650"/>
          </a:xfrm>
          <a:custGeom>
            <a:avLst/>
            <a:gdLst/>
            <a:ahLst/>
            <a:cxnLst/>
            <a:rect l="l" t="t" r="r" b="b"/>
            <a:pathLst>
              <a:path w="4038600" h="5073650">
                <a:moveTo>
                  <a:pt x="0" y="5073650"/>
                </a:moveTo>
                <a:lnTo>
                  <a:pt x="4038600" y="5073650"/>
                </a:lnTo>
                <a:lnTo>
                  <a:pt x="4038600" y="0"/>
                </a:lnTo>
                <a:lnTo>
                  <a:pt x="0" y="0"/>
                </a:lnTo>
                <a:lnTo>
                  <a:pt x="0" y="5073650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32045" y="1412773"/>
            <a:ext cx="4038600" cy="5073650"/>
          </a:xfrm>
          <a:custGeom>
            <a:avLst/>
            <a:gdLst/>
            <a:ahLst/>
            <a:cxnLst/>
            <a:rect l="l" t="t" r="r" b="b"/>
            <a:pathLst>
              <a:path w="4038600" h="5073650">
                <a:moveTo>
                  <a:pt x="0" y="5073650"/>
                </a:moveTo>
                <a:lnTo>
                  <a:pt x="4038600" y="5073650"/>
                </a:lnTo>
                <a:lnTo>
                  <a:pt x="4038600" y="0"/>
                </a:lnTo>
                <a:lnTo>
                  <a:pt x="0" y="0"/>
                </a:lnTo>
                <a:lnTo>
                  <a:pt x="0" y="5073650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23509" y="1433050"/>
            <a:ext cx="3726179" cy="4667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069" marR="144780" indent="-40005">
              <a:lnSpc>
                <a:spcPct val="100000"/>
              </a:lnSpc>
            </a:pPr>
            <a:r>
              <a:rPr dirty="0" sz="1600" spc="-5" b="1">
                <a:latin typeface="Franklin Gothic Book"/>
                <a:cs typeface="Franklin Gothic Book"/>
              </a:rPr>
              <a:t>L’</a:t>
            </a:r>
            <a:r>
              <a:rPr dirty="0" sz="1600" spc="5" b="1">
                <a:latin typeface="Franklin Gothic Book"/>
                <a:cs typeface="Franklin Gothic Book"/>
              </a:rPr>
              <a:t>i</a:t>
            </a:r>
            <a:r>
              <a:rPr dirty="0" sz="1600" spc="-5" b="1">
                <a:latin typeface="Franklin Gothic Book"/>
                <a:cs typeface="Franklin Gothic Book"/>
              </a:rPr>
              <a:t>p</a:t>
            </a:r>
            <a:r>
              <a:rPr dirty="0" sz="1600" spc="-10" b="1">
                <a:latin typeface="Franklin Gothic Book"/>
                <a:cs typeface="Franklin Gothic Book"/>
              </a:rPr>
              <a:t>otal</a:t>
            </a:r>
            <a:r>
              <a:rPr dirty="0" sz="1600" spc="-10" b="1">
                <a:latin typeface="Franklin Gothic Book"/>
                <a:cs typeface="Franklin Gothic Book"/>
              </a:rPr>
              <a:t>am</a:t>
            </a:r>
            <a:r>
              <a:rPr dirty="0" sz="1600" spc="-10" b="1">
                <a:latin typeface="Franklin Gothic Book"/>
                <a:cs typeface="Franklin Gothic Book"/>
              </a:rPr>
              <a:t>o</a:t>
            </a:r>
            <a:r>
              <a:rPr dirty="0" sz="1600" spc="-30" b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lto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iccolo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ma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è</a:t>
            </a:r>
            <a:r>
              <a:rPr dirty="0" sz="1600" spc="-10">
                <a:latin typeface="Franklin Gothic Book"/>
                <a:cs typeface="Franklin Gothic Book"/>
              </a:rPr>
              <a:t> imp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rtante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 spc="-2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olazione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</a:t>
            </a:r>
            <a:r>
              <a:rPr dirty="0" sz="1600" spc="-2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stasi,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 spc="-2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ntr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l’ipofisi</a:t>
            </a:r>
            <a:r>
              <a:rPr dirty="0" sz="1600" spc="-3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secre</a:t>
            </a:r>
            <a:r>
              <a:rPr dirty="0" sz="1600" spc="-15">
                <a:latin typeface="Franklin Gothic Book"/>
                <a:cs typeface="Franklin Gothic Book"/>
              </a:rPr>
              <a:t>z</a:t>
            </a:r>
            <a:r>
              <a:rPr dirty="0" sz="1600" spc="-10">
                <a:latin typeface="Franklin Gothic Book"/>
                <a:cs typeface="Franklin Gothic Book"/>
              </a:rPr>
              <a:t>ione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lti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orm</a:t>
            </a:r>
            <a:r>
              <a:rPr dirty="0" sz="1600" spc="-2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ni.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’</a:t>
            </a:r>
            <a:r>
              <a:rPr dirty="0" sz="1600" spc="-10">
                <a:latin typeface="Franklin Gothic Book"/>
                <a:cs typeface="Franklin Gothic Book"/>
              </a:rPr>
              <a:t>ipot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control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te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pera</a:t>
            </a:r>
            <a:r>
              <a:rPr dirty="0" sz="1600" spc="-10">
                <a:latin typeface="Franklin Gothic Book"/>
                <a:cs typeface="Franklin Gothic Book"/>
              </a:rPr>
              <a:t>tura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corpore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-10">
                <a:latin typeface="Franklin Gothic Book"/>
                <a:cs typeface="Franklin Gothic Book"/>
              </a:rPr>
              <a:t> la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press</a:t>
            </a:r>
            <a:r>
              <a:rPr dirty="0" sz="1600" spc="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san</a:t>
            </a:r>
            <a:r>
              <a:rPr dirty="0" sz="1600" spc="-2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uine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sensa</a:t>
            </a:r>
            <a:r>
              <a:rPr dirty="0" sz="1600" spc="-15">
                <a:latin typeface="Franklin Gothic Book"/>
                <a:cs typeface="Franklin Gothic Book"/>
              </a:rPr>
              <a:t>z</a:t>
            </a:r>
            <a:r>
              <a:rPr dirty="0" sz="1600" spc="-10">
                <a:latin typeface="Franklin Gothic Book"/>
                <a:cs typeface="Franklin Gothic Book"/>
              </a:rPr>
              <a:t>ione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 spc="-10">
                <a:latin typeface="Franklin Gothic Book"/>
                <a:cs typeface="Franklin Gothic Book"/>
              </a:rPr>
              <a:t> fa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sete,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gl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li</a:t>
            </a:r>
            <a:r>
              <a:rPr dirty="0" sz="1600" spc="-2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ses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u</a:t>
            </a:r>
            <a:r>
              <a:rPr dirty="0" sz="1600" spc="-15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li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sposta</a:t>
            </a:r>
            <a:r>
              <a:rPr dirty="0" sz="1600" spc="-3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tipo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“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20">
                <a:latin typeface="Franklin Gothic Book"/>
                <a:cs typeface="Franklin Gothic Book"/>
              </a:rPr>
              <a:t>mb</a:t>
            </a:r>
            <a:r>
              <a:rPr dirty="0" sz="1600" spc="-10">
                <a:latin typeface="Franklin Gothic Book"/>
                <a:cs typeface="Franklin Gothic Book"/>
              </a:rPr>
              <a:t>att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 spc="5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fug</a:t>
            </a:r>
            <a:r>
              <a:rPr dirty="0" sz="1600" spc="-2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ire”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inoltre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prova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 spc="2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z</a:t>
            </a:r>
            <a:r>
              <a:rPr dirty="0" sz="1600" spc="-10">
                <a:latin typeface="Franklin Gothic Book"/>
                <a:cs typeface="Franklin Gothic Book"/>
              </a:rPr>
              <a:t>ioni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2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col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era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2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iac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re.</a:t>
            </a:r>
            <a:r>
              <a:rPr dirty="0" sz="1600" spc="2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tro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piacere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dell’ipotala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potre</a:t>
            </a:r>
            <a:r>
              <a:rPr dirty="0" sz="1600" spc="-20">
                <a:latin typeface="Franklin Gothic Book"/>
                <a:cs typeface="Franklin Gothic Book"/>
              </a:rPr>
              <a:t>b</a:t>
            </a:r>
            <a:r>
              <a:rPr dirty="0" sz="1600" spc="-15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3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essere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ato</a:t>
            </a:r>
            <a:r>
              <a:rPr dirty="0" sz="1600" spc="-10">
                <a:latin typeface="Franklin Gothic Book"/>
                <a:cs typeface="Franklin Gothic Book"/>
              </a:rPr>
              <a:t> a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centro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ssuef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zione,</a:t>
            </a:r>
            <a:r>
              <a:rPr dirty="0" sz="1600" spc="2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perchè v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ene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inf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 spc="-15">
                <a:latin typeface="Franklin Gothic Book"/>
                <a:cs typeface="Franklin Gothic Book"/>
              </a:rPr>
              <a:t>nz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to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alcune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roghe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la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15">
                <a:latin typeface="Franklin Gothic Book"/>
                <a:cs typeface="Franklin Gothic Book"/>
              </a:rPr>
              <a:t>ca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52069" marR="5080" indent="-40005">
              <a:lnSpc>
                <a:spcPct val="100000"/>
              </a:lnSpc>
              <a:spcBef>
                <a:spcPts val="384"/>
              </a:spcBef>
            </a:pPr>
            <a:r>
              <a:rPr dirty="0" sz="1600" spc="-10">
                <a:latin typeface="Franklin Gothic Book"/>
                <a:cs typeface="Franklin Gothic Book"/>
              </a:rPr>
              <a:t>Un’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ltra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re</a:t>
            </a:r>
            <a:r>
              <a:rPr dirty="0" sz="1600" spc="-2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ione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dell’ipotala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funziona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 b="1">
                <a:latin typeface="Franklin Gothic Book"/>
                <a:cs typeface="Franklin Gothic Book"/>
              </a:rPr>
              <a:t>o</a:t>
            </a:r>
            <a:r>
              <a:rPr dirty="0" sz="1600" b="1">
                <a:latin typeface="Franklin Gothic Book"/>
                <a:cs typeface="Franklin Gothic Book"/>
              </a:rPr>
              <a:t>r</a:t>
            </a:r>
            <a:r>
              <a:rPr dirty="0" sz="1600" spc="-5" b="1">
                <a:latin typeface="Franklin Gothic Book"/>
                <a:cs typeface="Franklin Gothic Book"/>
              </a:rPr>
              <a:t>o</a:t>
            </a:r>
            <a:r>
              <a:rPr dirty="0" sz="1600" spc="5" b="1">
                <a:latin typeface="Franklin Gothic Book"/>
                <a:cs typeface="Franklin Gothic Book"/>
              </a:rPr>
              <a:t>l</a:t>
            </a:r>
            <a:r>
              <a:rPr dirty="0" sz="1600" spc="-5" b="1">
                <a:latin typeface="Franklin Gothic Book"/>
                <a:cs typeface="Franklin Gothic Book"/>
              </a:rPr>
              <a:t>o</a:t>
            </a:r>
            <a:r>
              <a:rPr dirty="0" sz="1600" spc="-15" b="1">
                <a:latin typeface="Franklin Gothic Book"/>
                <a:cs typeface="Franklin Gothic Book"/>
              </a:rPr>
              <a:t>gi</a:t>
            </a:r>
            <a:r>
              <a:rPr dirty="0" sz="1600" spc="-10" b="1">
                <a:latin typeface="Franklin Gothic Book"/>
                <a:cs typeface="Franklin Gothic Book"/>
              </a:rPr>
              <a:t>o</a:t>
            </a:r>
            <a:r>
              <a:rPr dirty="0" sz="1600" spc="-45" b="1">
                <a:latin typeface="Franklin Gothic Book"/>
                <a:cs typeface="Franklin Gothic Book"/>
              </a:rPr>
              <a:t> </a:t>
            </a:r>
            <a:r>
              <a:rPr dirty="0" sz="1600" spc="-10" b="1">
                <a:latin typeface="Franklin Gothic Book"/>
                <a:cs typeface="Franklin Gothic Book"/>
              </a:rPr>
              <a:t>b</a:t>
            </a:r>
            <a:r>
              <a:rPr dirty="0" sz="1600" spc="5" b="1">
                <a:latin typeface="Franklin Gothic Book"/>
                <a:cs typeface="Franklin Gothic Book"/>
              </a:rPr>
              <a:t>i</a:t>
            </a:r>
            <a:r>
              <a:rPr dirty="0" sz="1600" spc="-5" b="1">
                <a:latin typeface="Franklin Gothic Book"/>
                <a:cs typeface="Franklin Gothic Book"/>
              </a:rPr>
              <a:t>o</a:t>
            </a:r>
            <a:r>
              <a:rPr dirty="0" sz="1600" spc="5" b="1">
                <a:latin typeface="Franklin Gothic Book"/>
                <a:cs typeface="Franklin Gothic Book"/>
              </a:rPr>
              <a:t>l</a:t>
            </a:r>
            <a:r>
              <a:rPr dirty="0" sz="1600" spc="-5" b="1">
                <a:latin typeface="Franklin Gothic Book"/>
                <a:cs typeface="Franklin Gothic Book"/>
              </a:rPr>
              <a:t>og</a:t>
            </a:r>
            <a:r>
              <a:rPr dirty="0" sz="1600" spc="-5" b="1">
                <a:latin typeface="Franklin Gothic Book"/>
                <a:cs typeface="Franklin Gothic Book"/>
              </a:rPr>
              <a:t>i</a:t>
            </a:r>
            <a:r>
              <a:rPr dirty="0" sz="1600" b="1">
                <a:latin typeface="Franklin Gothic Book"/>
                <a:cs typeface="Franklin Gothic Book"/>
              </a:rPr>
              <a:t>c</a:t>
            </a:r>
            <a:r>
              <a:rPr dirty="0" sz="1600" spc="-10" b="1">
                <a:latin typeface="Franklin Gothic Book"/>
                <a:cs typeface="Franklin Gothic Book"/>
              </a:rPr>
              <a:t>o</a:t>
            </a:r>
            <a:r>
              <a:rPr dirty="0" sz="1600" spc="20" b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-3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cev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ndo</a:t>
            </a:r>
            <a:r>
              <a:rPr dirty="0" sz="1600" spc="-10">
                <a:latin typeface="Franklin Gothic Book"/>
                <a:cs typeface="Franklin Gothic Book"/>
              </a:rPr>
              <a:t> inform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zion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dagli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occhi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ntiene</a:t>
            </a:r>
            <a:r>
              <a:rPr dirty="0" sz="1600" spc="-10">
                <a:latin typeface="Franklin Gothic Book"/>
                <a:cs typeface="Franklin Gothic Book"/>
              </a:rPr>
              <a:t> invariati</a:t>
            </a:r>
            <a:r>
              <a:rPr dirty="0" sz="1600" spc="-2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stri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ioritmi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giornal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(c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5">
                <a:latin typeface="Franklin Gothic Book"/>
                <a:cs typeface="Franklin Gothic Book"/>
              </a:rPr>
              <a:t>cli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</a:t>
            </a:r>
            <a:r>
              <a:rPr dirty="0" sz="1600" spc="-10">
                <a:latin typeface="Franklin Gothic Book"/>
                <a:cs typeface="Franklin Gothic Book"/>
              </a:rPr>
              <a:t> sonno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fa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e).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0825" y="1125600"/>
            <a:ext cx="4697476" cy="5256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5139" rIns="0" bIns="0" rtlCol="0" vert="horz">
            <a:spAutoFit/>
          </a:bodyPr>
          <a:lstStyle/>
          <a:p>
            <a:pPr marL="156210">
              <a:lnSpc>
                <a:spcPct val="100000"/>
              </a:lnSpc>
            </a:pPr>
            <a:r>
              <a:rPr dirty="0" sz="3200">
                <a:latin typeface="Franklin Gothic Medium"/>
                <a:cs typeface="Franklin Gothic Medium"/>
              </a:rPr>
              <a:t>IL</a:t>
            </a:r>
            <a:r>
              <a:rPr dirty="0" sz="3200" spc="-15">
                <a:latin typeface="Franklin Gothic Medium"/>
                <a:cs typeface="Franklin Gothic Medium"/>
              </a:rPr>
              <a:t> </a:t>
            </a:r>
            <a:r>
              <a:rPr dirty="0" sz="3200" spc="-10">
                <a:latin typeface="Franklin Gothic Medium"/>
                <a:cs typeface="Franklin Gothic Medium"/>
              </a:rPr>
              <a:t>C</a:t>
            </a:r>
            <a:r>
              <a:rPr dirty="0" sz="3200">
                <a:latin typeface="Franklin Gothic Medium"/>
                <a:cs typeface="Franklin Gothic Medium"/>
              </a:rPr>
              <a:t>E</a:t>
            </a:r>
            <a:r>
              <a:rPr dirty="0" sz="3200" spc="20">
                <a:latin typeface="Franklin Gothic Medium"/>
                <a:cs typeface="Franklin Gothic Medium"/>
              </a:rPr>
              <a:t>R</a:t>
            </a:r>
            <a:r>
              <a:rPr dirty="0" sz="3200">
                <a:latin typeface="Franklin Gothic Medium"/>
                <a:cs typeface="Franklin Gothic Medium"/>
              </a:rPr>
              <a:t>V</a:t>
            </a:r>
            <a:r>
              <a:rPr dirty="0" sz="3200" spc="10">
                <a:latin typeface="Franklin Gothic Medium"/>
                <a:cs typeface="Franklin Gothic Medium"/>
              </a:rPr>
              <a:t>E</a:t>
            </a:r>
            <a:r>
              <a:rPr dirty="0" sz="3200">
                <a:latin typeface="Franklin Gothic Medium"/>
                <a:cs typeface="Franklin Gothic Medium"/>
              </a:rPr>
              <a:t>LLO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1981200"/>
            <a:ext cx="3827779" cy="4114800"/>
          </a:xfrm>
          <a:prstGeom prst="rect">
            <a:avLst/>
          </a:prstGeom>
          <a:solidFill>
            <a:srgbClr val="FFD656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37820" indent="-1905">
              <a:lnSpc>
                <a:spcPct val="101899"/>
              </a:lnSpc>
            </a:pPr>
            <a:r>
              <a:rPr dirty="0" sz="1800" spc="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10" b="1">
                <a:latin typeface="Franklin Gothic Book"/>
                <a:cs typeface="Franklin Gothic Book"/>
              </a:rPr>
              <a:t>c</a:t>
            </a:r>
            <a:r>
              <a:rPr dirty="0" sz="1800" spc="5" b="1"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latin typeface="Franklin Gothic Book"/>
                <a:cs typeface="Franklin Gothic Book"/>
              </a:rPr>
              <a:t>r</a:t>
            </a:r>
            <a:r>
              <a:rPr dirty="0" sz="1800" spc="0" b="1">
                <a:latin typeface="Franklin Gothic Book"/>
                <a:cs typeface="Franklin Gothic Book"/>
              </a:rPr>
              <a:t>v</a:t>
            </a:r>
            <a:r>
              <a:rPr dirty="0" sz="1800" spc="5" b="1"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latin typeface="Franklin Gothic Book"/>
                <a:cs typeface="Franklin Gothic Book"/>
              </a:rPr>
              <a:t>l</a:t>
            </a:r>
            <a:r>
              <a:rPr dirty="0" sz="1800" b="1">
                <a:latin typeface="Franklin Gothic Book"/>
                <a:cs typeface="Franklin Gothic Book"/>
              </a:rPr>
              <a:t>lo,</a:t>
            </a:r>
            <a:r>
              <a:rPr dirty="0" sz="1800" spc="-45" b="1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a</a:t>
            </a:r>
            <a:r>
              <a:rPr dirty="0" sz="1800" spc="-5">
                <a:latin typeface="Franklin Gothic Book"/>
                <a:cs typeface="Franklin Gothic Book"/>
              </a:rPr>
              <a:t> porzio</a:t>
            </a:r>
            <a:r>
              <a:rPr dirty="0" sz="1800">
                <a:latin typeface="Franklin Gothic Book"/>
                <a:cs typeface="Franklin Gothic Book"/>
              </a:rPr>
              <a:t>ne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pi</a:t>
            </a:r>
            <a:r>
              <a:rPr dirty="0" sz="1800">
                <a:latin typeface="Franklin Gothic Book"/>
                <a:cs typeface="Franklin Gothic Book"/>
              </a:rPr>
              <a:t>ù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gr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nde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de</a:t>
            </a:r>
            <a:r>
              <a:rPr dirty="0" sz="1800" spc="-10">
                <a:latin typeface="Franklin Gothic Book"/>
                <a:cs typeface="Franklin Gothic Book"/>
              </a:rPr>
              <a:t>ll</a:t>
            </a:r>
            <a:r>
              <a:rPr dirty="0" sz="1800">
                <a:latin typeface="Franklin Gothic Book"/>
                <a:cs typeface="Franklin Gothic Book"/>
              </a:rPr>
              <a:t>’e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cefa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o,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è form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to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dagli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 b="1">
                <a:latin typeface="Franklin Gothic Book"/>
                <a:cs typeface="Franklin Gothic Book"/>
              </a:rPr>
              <a:t>em</a:t>
            </a:r>
            <a:r>
              <a:rPr dirty="0" sz="1800" spc="-10" b="1">
                <a:latin typeface="Franklin Gothic Book"/>
                <a:cs typeface="Franklin Gothic Book"/>
              </a:rPr>
              <a:t>isfe</a:t>
            </a:r>
            <a:r>
              <a:rPr dirty="0" sz="1800" spc="-5" b="1">
                <a:latin typeface="Franklin Gothic Book"/>
                <a:cs typeface="Franklin Gothic Book"/>
              </a:rPr>
              <a:t>r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spc="-50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c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latin typeface="Franklin Gothic Book"/>
                <a:cs typeface="Franklin Gothic Book"/>
              </a:rPr>
              <a:t>r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latin typeface="Franklin Gothic Book"/>
                <a:cs typeface="Franklin Gothic Book"/>
              </a:rPr>
              <a:t>brali</a:t>
            </a:r>
            <a:r>
              <a:rPr dirty="0" sz="1800" spc="-50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b="1">
                <a:latin typeface="Franklin Gothic Book"/>
                <a:cs typeface="Franklin Gothic Book"/>
              </a:rPr>
              <a:t>s</a:t>
            </a:r>
            <a:r>
              <a:rPr dirty="0" sz="1800" spc="-5" b="1"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latin typeface="Franklin Gothic Book"/>
                <a:cs typeface="Franklin Gothic Book"/>
              </a:rPr>
              <a:t>ro</a:t>
            </a:r>
            <a:r>
              <a:rPr dirty="0" sz="1800" spc="-55" b="1">
                <a:latin typeface="Franklin Gothic Book"/>
                <a:cs typeface="Franklin Gothic Book"/>
              </a:rPr>
              <a:t> </a:t>
            </a:r>
            <a:r>
              <a:rPr dirty="0" sz="1800" spc="-10" b="1">
                <a:latin typeface="Franklin Gothic Book"/>
                <a:cs typeface="Franklin Gothic Book"/>
              </a:rPr>
              <a:t>e</a:t>
            </a:r>
            <a:r>
              <a:rPr dirty="0" sz="1800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s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spc="-5" b="1">
                <a:latin typeface="Franklin Gothic Book"/>
                <a:cs typeface="Franklin Gothic Book"/>
              </a:rPr>
              <a:t>n</a:t>
            </a:r>
            <a:r>
              <a:rPr dirty="0" sz="1800" spc="-10" b="1">
                <a:latin typeface="Franklin Gothic Book"/>
                <a:cs typeface="Franklin Gothic Book"/>
              </a:rPr>
              <a:t>ist</a:t>
            </a:r>
            <a:r>
              <a:rPr dirty="0" sz="1800" spc="-5" b="1">
                <a:latin typeface="Franklin Gothic Book"/>
                <a:cs typeface="Franklin Gothic Book"/>
              </a:rPr>
              <a:t>r</a:t>
            </a:r>
            <a:r>
              <a:rPr dirty="0" sz="1800" spc="-10" b="1">
                <a:latin typeface="Franklin Gothic Book"/>
                <a:cs typeface="Franklin Gothic Book"/>
              </a:rPr>
              <a:t>o.</a:t>
            </a:r>
            <a:r>
              <a:rPr dirty="0" sz="1800" spc="-5" b="1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Uno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spe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so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gru</a:t>
            </a:r>
            <a:r>
              <a:rPr dirty="0" sz="1800" spc="-20">
                <a:latin typeface="Franklin Gothic Book"/>
                <a:cs typeface="Franklin Gothic Book"/>
              </a:rPr>
              <a:t>p</a:t>
            </a: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fibre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er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ose,</a:t>
            </a:r>
            <a:r>
              <a:rPr dirty="0" sz="1800" spc="-10">
                <a:latin typeface="Franklin Gothic Book"/>
                <a:cs typeface="Franklin Gothic Book"/>
              </a:rPr>
              <a:t> detto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co</a:t>
            </a:r>
            <a:r>
              <a:rPr dirty="0" sz="1800" spc="-10" b="1">
                <a:latin typeface="Franklin Gothic Book"/>
                <a:cs typeface="Franklin Gothic Book"/>
              </a:rPr>
              <a:t>r</a:t>
            </a:r>
            <a:r>
              <a:rPr dirty="0" sz="1800" spc="-5" b="1">
                <a:latin typeface="Franklin Gothic Book"/>
                <a:cs typeface="Franklin Gothic Book"/>
              </a:rPr>
              <a:t>p</a:t>
            </a:r>
            <a:r>
              <a:rPr dirty="0" sz="1800" spc="-10" b="1">
                <a:latin typeface="Franklin Gothic Book"/>
                <a:cs typeface="Franklin Gothic Book"/>
              </a:rPr>
              <a:t>o</a:t>
            </a:r>
            <a:r>
              <a:rPr dirty="0" sz="1800" spc="-45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c</a:t>
            </a:r>
            <a:r>
              <a:rPr dirty="0" sz="1800" spc="-5" b="1">
                <a:latin typeface="Franklin Gothic Book"/>
                <a:cs typeface="Franklin Gothic Book"/>
              </a:rPr>
              <a:t>a</a:t>
            </a:r>
            <a:r>
              <a:rPr dirty="0" sz="1800" spc="-5" b="1">
                <a:latin typeface="Franklin Gothic Book"/>
                <a:cs typeface="Franklin Gothic Book"/>
              </a:rPr>
              <a:t>ll</a:t>
            </a:r>
            <a:r>
              <a:rPr dirty="0" sz="1800" b="1">
                <a:latin typeface="Franklin Gothic Book"/>
                <a:cs typeface="Franklin Gothic Book"/>
              </a:rPr>
              <a:t>o</a:t>
            </a:r>
            <a:r>
              <a:rPr dirty="0" sz="1800" spc="-10" b="1">
                <a:latin typeface="Franklin Gothic Book"/>
                <a:cs typeface="Franklin Gothic Book"/>
              </a:rPr>
              <a:t>so,</a:t>
            </a:r>
            <a:r>
              <a:rPr dirty="0" sz="1800" spc="-45" b="1">
                <a:latin typeface="Franklin Gothic Book"/>
                <a:cs typeface="Franklin Gothic Book"/>
              </a:rPr>
              <a:t> </a:t>
            </a:r>
            <a:r>
              <a:rPr dirty="0" sz="1800" spc="25" b="1">
                <a:latin typeface="Franklin Gothic Book"/>
                <a:cs typeface="Franklin Gothic Book"/>
              </a:rPr>
              <a:t>c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ega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g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 e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isfe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ce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eb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pe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do lo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di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abor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fo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m</a:t>
            </a:r>
            <a:r>
              <a:rPr dirty="0" sz="1800" spc="-1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z</a:t>
            </a:r>
            <a:r>
              <a:rPr dirty="0" sz="1800" spc="-5">
                <a:latin typeface="Franklin Gothic Book"/>
                <a:cs typeface="Franklin Gothic Book"/>
              </a:rPr>
              <a:t>io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sieme.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otto</a:t>
            </a:r>
            <a:r>
              <a:rPr dirty="0" sz="1800" spc="-5">
                <a:latin typeface="Franklin Gothic Book"/>
                <a:cs typeface="Franklin Gothic Book"/>
              </a:rPr>
              <a:t> i</a:t>
            </a:r>
            <a:r>
              <a:rPr dirty="0" sz="180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cor</a:t>
            </a: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ca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oso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vi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sono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15">
                <a:latin typeface="Franklin Gothic Book"/>
                <a:cs typeface="Franklin Gothic Book"/>
              </a:rPr>
              <a:t>iccol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agg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egati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corpi</a:t>
            </a:r>
            <a:r>
              <a:rPr dirty="0" sz="1800" spc="-10">
                <a:latin typeface="Franklin Gothic Book"/>
                <a:cs typeface="Franklin Gothic Book"/>
              </a:rPr>
              <a:t> ce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ne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on</a:t>
            </a:r>
            <a:r>
              <a:rPr dirty="0" sz="1800" spc="-20">
                <a:latin typeface="Franklin Gothic Book"/>
                <a:cs typeface="Franklin Gothic Book"/>
              </a:rPr>
              <a:t>al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,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g</a:t>
            </a:r>
            <a:r>
              <a:rPr dirty="0" sz="1800" spc="-5" b="1">
                <a:latin typeface="Franklin Gothic Book"/>
                <a:cs typeface="Franklin Gothic Book"/>
              </a:rPr>
              <a:t>an</a:t>
            </a:r>
            <a:r>
              <a:rPr dirty="0" sz="1800" b="1">
                <a:latin typeface="Franklin Gothic Book"/>
                <a:cs typeface="Franklin Gothic Book"/>
              </a:rPr>
              <a:t>g</a:t>
            </a:r>
            <a:r>
              <a:rPr dirty="0" sz="1800" spc="-15" b="1">
                <a:latin typeface="Franklin Gothic Book"/>
                <a:cs typeface="Franklin Gothic Book"/>
              </a:rPr>
              <a:t>l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spc="-50" b="1">
                <a:latin typeface="Franklin Gothic Book"/>
                <a:cs typeface="Franklin Gothic Book"/>
              </a:rPr>
              <a:t> </a:t>
            </a:r>
            <a:r>
              <a:rPr dirty="0" sz="1800" spc="0" b="1">
                <a:latin typeface="Franklin Gothic Book"/>
                <a:cs typeface="Franklin Gothic Book"/>
              </a:rPr>
              <a:t>b</a:t>
            </a:r>
            <a:r>
              <a:rPr dirty="0" sz="1800" spc="-5" b="1">
                <a:latin typeface="Franklin Gothic Book"/>
                <a:cs typeface="Franklin Gothic Book"/>
              </a:rPr>
              <a:t>a</a:t>
            </a:r>
            <a:r>
              <a:rPr dirty="0" sz="1800" b="1">
                <a:latin typeface="Franklin Gothic Book"/>
                <a:cs typeface="Franklin Gothic Book"/>
              </a:rPr>
              <a:t>s</a:t>
            </a:r>
            <a:r>
              <a:rPr dirty="0" sz="1800" spc="-10" b="1">
                <a:latin typeface="Franklin Gothic Book"/>
                <a:cs typeface="Franklin Gothic Book"/>
              </a:rPr>
              <a:t>ali</a:t>
            </a:r>
            <a:r>
              <a:rPr dirty="0" sz="1800" spc="-5" b="1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dibi</a:t>
            </a:r>
            <a:r>
              <a:rPr dirty="0" sz="1800" spc="-15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ll</a:t>
            </a:r>
            <a:r>
              <a:rPr dirty="0" sz="1800">
                <a:latin typeface="Franklin Gothic Book"/>
                <a:cs typeface="Franklin Gothic Book"/>
              </a:rPr>
              <a:t>a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coo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15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z</a:t>
            </a:r>
            <a:r>
              <a:rPr dirty="0" sz="1800" spc="-5">
                <a:latin typeface="Franklin Gothic Book"/>
                <a:cs typeface="Franklin Gothic Book"/>
              </a:rPr>
              <a:t>io</a:t>
            </a:r>
            <a:r>
              <a:rPr dirty="0" sz="1800">
                <a:latin typeface="Franklin Gothic Book"/>
                <a:cs typeface="Franklin Gothic Book"/>
              </a:rPr>
              <a:t>ne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mo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;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se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da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5">
                <a:latin typeface="Franklin Gothic Book"/>
                <a:cs typeface="Franklin Gothic Book"/>
              </a:rPr>
              <a:t>g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,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’i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dividuo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diventa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pa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iv</a:t>
            </a:r>
            <a:r>
              <a:rPr dirty="0" sz="1800">
                <a:latin typeface="Franklin Gothic Book"/>
                <a:cs typeface="Franklin Gothic Book"/>
              </a:rPr>
              <a:t>o 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>
                <a:latin typeface="Franklin Gothic Book"/>
                <a:cs typeface="Franklin Gothic Book"/>
              </a:rPr>
              <a:t>mobi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come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nel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Pa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k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nson.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3501" y="1700276"/>
            <a:ext cx="4105275" cy="446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0997" y="500510"/>
            <a:ext cx="4789805" cy="4324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LA</a:t>
            </a:r>
            <a:r>
              <a:rPr dirty="0" sz="32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OR</a:t>
            </a:r>
            <a:r>
              <a:rPr dirty="0" sz="32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3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20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B</a:t>
            </a:r>
            <a:r>
              <a:rPr dirty="0" sz="3200" b="1">
                <a:solidFill>
                  <a:srgbClr val="871E33"/>
                </a:solidFill>
                <a:latin typeface="Franklin Gothic Medium"/>
                <a:cs typeface="Franklin Gothic Medium"/>
              </a:rPr>
              <a:t>RALE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6294" y="1124800"/>
            <a:ext cx="3746500" cy="5040630"/>
          </a:xfrm>
          <a:custGeom>
            <a:avLst/>
            <a:gdLst/>
            <a:ahLst/>
            <a:cxnLst/>
            <a:rect l="l" t="t" r="r" b="b"/>
            <a:pathLst>
              <a:path w="3746500" h="5040630">
                <a:moveTo>
                  <a:pt x="0" y="5040503"/>
                </a:moveTo>
                <a:lnTo>
                  <a:pt x="3746119" y="5040503"/>
                </a:lnTo>
                <a:lnTo>
                  <a:pt x="3746119" y="0"/>
                </a:lnTo>
                <a:lnTo>
                  <a:pt x="0" y="0"/>
                </a:lnTo>
                <a:lnTo>
                  <a:pt x="0" y="5040503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46294" y="1124800"/>
            <a:ext cx="3746500" cy="5040630"/>
          </a:xfrm>
          <a:custGeom>
            <a:avLst/>
            <a:gdLst/>
            <a:ahLst/>
            <a:cxnLst/>
            <a:rect l="l" t="t" r="r" b="b"/>
            <a:pathLst>
              <a:path w="3746500" h="5040630">
                <a:moveTo>
                  <a:pt x="0" y="5040503"/>
                </a:moveTo>
                <a:lnTo>
                  <a:pt x="3746119" y="5040503"/>
                </a:lnTo>
                <a:lnTo>
                  <a:pt x="3746119" y="0"/>
                </a:lnTo>
                <a:lnTo>
                  <a:pt x="0" y="0"/>
                </a:lnTo>
                <a:lnTo>
                  <a:pt x="0" y="5040503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449951" y="1397261"/>
            <a:ext cx="3437254" cy="4487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005" marR="5080">
              <a:lnSpc>
                <a:spcPct val="80000"/>
              </a:lnSpc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corteccia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cerebrale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mana 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ripieg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grig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tenente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neuroni e</a:t>
            </a:r>
            <a:r>
              <a:rPr dirty="0" sz="2000">
                <a:latin typeface="Franklin Gothic Book"/>
                <a:cs typeface="Franklin Gothic Book"/>
              </a:rPr>
              <a:t> 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nap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Il s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 spc="-5">
                <a:latin typeface="Franklin Gothic Book"/>
                <a:cs typeface="Franklin Gothic Book"/>
              </a:rPr>
              <a:t>ircui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neuronale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dà orig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 cap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à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mane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logica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ema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ica,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’abil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tà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ngui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ca,</a:t>
            </a:r>
            <a:r>
              <a:rPr dirty="0" sz="2000">
                <a:latin typeface="Franklin Gothic Book"/>
                <a:cs typeface="Franklin Gothic Book"/>
              </a:rPr>
              <a:t> l’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mm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ginazione,il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nto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ar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</a:t>
            </a:r>
            <a:r>
              <a:rPr dirty="0" sz="2000" spc="-5">
                <a:latin typeface="Franklin Gothic Book"/>
                <a:cs typeface="Franklin Gothic Book"/>
              </a:rPr>
              <a:t>per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à.</a:t>
            </a:r>
            <a:endParaRPr sz="2000">
              <a:latin typeface="Franklin Gothic Book"/>
              <a:cs typeface="Franklin Gothic Book"/>
            </a:endParaRPr>
          </a:p>
          <a:p>
            <a:pPr marL="40005" marR="90170" indent="-27940">
              <a:lnSpc>
                <a:spcPct val="80000"/>
              </a:lnSpc>
              <a:spcBef>
                <a:spcPts val="480"/>
              </a:spcBef>
            </a:pPr>
            <a:r>
              <a:rPr dirty="0" sz="2000">
                <a:latin typeface="Franklin Gothic Book"/>
                <a:cs typeface="Franklin Gothic Book"/>
              </a:rPr>
              <a:t>La corteccia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cerebra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crea 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percezio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sensor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(la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pevo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ezza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ciò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5">
                <a:latin typeface="Franklin Gothic Book"/>
                <a:cs typeface="Franklin Gothic Book"/>
              </a:rPr>
              <a:t>he</a:t>
            </a:r>
            <a:r>
              <a:rPr dirty="0" sz="2000" spc="-5">
                <a:latin typeface="Franklin Gothic Book"/>
                <a:cs typeface="Franklin Gothic Book"/>
              </a:rPr>
              <a:t> gu</a:t>
            </a:r>
            <a:r>
              <a:rPr dirty="0" sz="2000">
                <a:latin typeface="Franklin Gothic Book"/>
                <a:cs typeface="Franklin Gothic Book"/>
              </a:rPr>
              <a:t>ard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amo,a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col</a:t>
            </a:r>
            <a:r>
              <a:rPr dirty="0" sz="2000" spc="-5">
                <a:latin typeface="Franklin Gothic Book"/>
                <a:cs typeface="Franklin Gothic Book"/>
              </a:rPr>
              <a:t>ti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mo,toc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hia</a:t>
            </a:r>
            <a:r>
              <a:rPr dirty="0" sz="2000">
                <a:latin typeface="Franklin Gothic Book"/>
                <a:cs typeface="Franklin Gothic Book"/>
              </a:rPr>
              <a:t> mo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ecc.),unendo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informazio</a:t>
            </a:r>
            <a:r>
              <a:rPr dirty="0" sz="2000" spc="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ricev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dag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occhi,d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orecchie,dal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naso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dai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eva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ori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e del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gu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9387" y="1484375"/>
            <a:ext cx="4824603" cy="4681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5573" y="1052741"/>
            <a:ext cx="7772400" cy="5546725"/>
          </a:xfrm>
          <a:custGeom>
            <a:avLst/>
            <a:gdLst/>
            <a:ahLst/>
            <a:cxnLst/>
            <a:rect l="l" t="t" r="r" b="b"/>
            <a:pathLst>
              <a:path w="7772400" h="5546725">
                <a:moveTo>
                  <a:pt x="0" y="5546725"/>
                </a:moveTo>
                <a:lnTo>
                  <a:pt x="7772400" y="5546725"/>
                </a:lnTo>
                <a:lnTo>
                  <a:pt x="7772400" y="0"/>
                </a:lnTo>
                <a:lnTo>
                  <a:pt x="0" y="0"/>
                </a:lnTo>
                <a:lnTo>
                  <a:pt x="0" y="5546725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5573" y="1052741"/>
            <a:ext cx="7772400" cy="5546725"/>
          </a:xfrm>
          <a:custGeom>
            <a:avLst/>
            <a:gdLst/>
            <a:ahLst/>
            <a:cxnLst/>
            <a:rect l="l" t="t" r="r" b="b"/>
            <a:pathLst>
              <a:path w="7772400" h="5546725">
                <a:moveTo>
                  <a:pt x="0" y="5546725"/>
                </a:moveTo>
                <a:lnTo>
                  <a:pt x="7772400" y="5546725"/>
                </a:lnTo>
                <a:lnTo>
                  <a:pt x="7772400" y="0"/>
                </a:lnTo>
                <a:lnTo>
                  <a:pt x="0" y="0"/>
                </a:lnTo>
                <a:lnTo>
                  <a:pt x="0" y="5546725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08200" y="3089287"/>
            <a:ext cx="4987163" cy="3147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12948" y="5388228"/>
            <a:ext cx="648970" cy="686435"/>
          </a:xfrm>
          <a:custGeom>
            <a:avLst/>
            <a:gdLst/>
            <a:ahLst/>
            <a:cxnLst/>
            <a:rect l="l" t="t" r="r" b="b"/>
            <a:pathLst>
              <a:path w="648969" h="686435">
                <a:moveTo>
                  <a:pt x="648715" y="0"/>
                </a:moveTo>
                <a:lnTo>
                  <a:pt x="0" y="6859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71113" y="5637428"/>
            <a:ext cx="817244" cy="597535"/>
          </a:xfrm>
          <a:custGeom>
            <a:avLst/>
            <a:gdLst/>
            <a:ahLst/>
            <a:cxnLst/>
            <a:rect l="l" t="t" r="r" b="b"/>
            <a:pathLst>
              <a:path w="817245" h="597535">
                <a:moveTo>
                  <a:pt x="816737" y="0"/>
                </a:moveTo>
                <a:lnTo>
                  <a:pt x="0" y="59736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46625" y="5592114"/>
            <a:ext cx="340995" cy="519430"/>
          </a:xfrm>
          <a:custGeom>
            <a:avLst/>
            <a:gdLst/>
            <a:ahLst/>
            <a:cxnLst/>
            <a:rect l="l" t="t" r="r" b="b"/>
            <a:pathLst>
              <a:path w="340995" h="519429">
                <a:moveTo>
                  <a:pt x="0" y="0"/>
                </a:moveTo>
                <a:lnTo>
                  <a:pt x="340487" y="51908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93510" y="3484879"/>
            <a:ext cx="439420" cy="680085"/>
          </a:xfrm>
          <a:custGeom>
            <a:avLst/>
            <a:gdLst/>
            <a:ahLst/>
            <a:cxnLst/>
            <a:rect l="l" t="t" r="r" b="b"/>
            <a:pathLst>
              <a:path w="439420" h="680085">
                <a:moveTo>
                  <a:pt x="439292" y="0"/>
                </a:moveTo>
                <a:lnTo>
                  <a:pt x="0" y="67970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84040" y="3101720"/>
            <a:ext cx="637540" cy="1579880"/>
          </a:xfrm>
          <a:custGeom>
            <a:avLst/>
            <a:gdLst/>
            <a:ahLst/>
            <a:cxnLst/>
            <a:rect l="l" t="t" r="r" b="b"/>
            <a:pathLst>
              <a:path w="637539" h="1579879">
                <a:moveTo>
                  <a:pt x="0" y="0"/>
                </a:moveTo>
                <a:lnTo>
                  <a:pt x="637159" y="157987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85799" y="1076574"/>
            <a:ext cx="7292975" cy="1927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6830">
              <a:lnSpc>
                <a:spcPct val="101000"/>
              </a:lnSpc>
            </a:pP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uo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sis</a:t>
            </a:r>
            <a:r>
              <a:rPr dirty="0" sz="1800" spc="-10">
                <a:latin typeface="Franklin Gothic Book"/>
                <a:cs typeface="Franklin Gothic Book"/>
              </a:rPr>
              <a:t>te</a:t>
            </a:r>
            <a:r>
              <a:rPr dirty="0" sz="1800" spc="-25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15">
                <a:latin typeface="Franklin Gothic Book"/>
                <a:cs typeface="Franklin Gothic Book"/>
              </a:rPr>
              <a:t>ic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emozioni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ne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memo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eme</a:t>
            </a:r>
            <a:r>
              <a:rPr dirty="0" sz="1800" spc="-25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g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ndo</a:t>
            </a:r>
            <a:r>
              <a:rPr dirty="0" sz="1800" spc="-10">
                <a:latin typeface="Franklin Gothic Book"/>
                <a:cs typeface="Franklin Gothic Book"/>
              </a:rPr>
              <a:t> ce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ti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odori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po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prec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se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espe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ie</a:t>
            </a:r>
            <a:r>
              <a:rPr dirty="0" sz="1800" spc="-10">
                <a:latin typeface="Franklin Gothic Book"/>
                <a:cs typeface="Franklin Gothic Book"/>
              </a:rPr>
              <a:t>nze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emo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iv</a:t>
            </a:r>
            <a:r>
              <a:rPr dirty="0" sz="1800">
                <a:latin typeface="Franklin Gothic Book"/>
                <a:cs typeface="Franklin Gothic Book"/>
              </a:rPr>
              <a:t>e  </a:t>
            </a:r>
            <a:r>
              <a:rPr dirty="0" sz="1800" spc="-10">
                <a:latin typeface="Franklin Gothic Book"/>
                <a:cs typeface="Franklin Gothic Book"/>
              </a:rPr>
              <a:t>del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pa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o,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ad</a:t>
            </a:r>
            <a:r>
              <a:rPr dirty="0" sz="1800" spc="-10">
                <a:latin typeface="Franklin Gothic Book"/>
                <a:cs typeface="Franklin Gothic Book"/>
              </a:rPr>
              <a:t> esemp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gra</a:t>
            </a:r>
            <a:r>
              <a:rPr dirty="0" sz="1800">
                <a:latin typeface="Franklin Gothic Book"/>
                <a:cs typeface="Franklin Gothic Book"/>
              </a:rPr>
              <a:t>z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un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dete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to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odore</a:t>
            </a:r>
            <a:r>
              <a:rPr dirty="0" sz="1800" spc="-5">
                <a:latin typeface="Franklin Gothic Book"/>
                <a:cs typeface="Franklin Gothic Book"/>
              </a:rPr>
              <a:t> gl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 spc="-15">
                <a:latin typeface="Franklin Gothic Book"/>
                <a:cs typeface="Franklin Gothic Book"/>
              </a:rPr>
              <a:t>pu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si 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pa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do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ave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so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so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tt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va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o 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’a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vi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à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dei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cen</a:t>
            </a:r>
            <a:r>
              <a:rPr dirty="0" sz="1800" spc="-10">
                <a:latin typeface="Franklin Gothic Book"/>
                <a:cs typeface="Franklin Gothic Book"/>
              </a:rPr>
              <a:t>tr</a:t>
            </a:r>
            <a:r>
              <a:rPr dirty="0" sz="1800">
                <a:latin typeface="Franklin Gothic Book"/>
                <a:cs typeface="Franklin Gothic Book"/>
              </a:rPr>
              <a:t>i del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a memo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ia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e de</a:t>
            </a:r>
            <a:r>
              <a:rPr dirty="0" sz="1800" spc="-10">
                <a:latin typeface="Franklin Gothic Book"/>
                <a:cs typeface="Franklin Gothic Book"/>
              </a:rPr>
              <a:t>ll</a:t>
            </a:r>
            <a:r>
              <a:rPr dirty="0" sz="1800">
                <a:latin typeface="Franklin Gothic Book"/>
                <a:cs typeface="Franklin Gothic Book"/>
              </a:rPr>
              <a:t>’emozione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del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siste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bic</a:t>
            </a:r>
            <a:r>
              <a:rPr dirty="0" sz="1800">
                <a:latin typeface="Franklin Gothic Book"/>
                <a:cs typeface="Franklin Gothic Book"/>
              </a:rPr>
              <a:t>o.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Qu</a:t>
            </a:r>
            <a:r>
              <a:rPr dirty="0" sz="1800" spc="-10">
                <a:latin typeface="Franklin Gothic Book"/>
                <a:cs typeface="Franklin Gothic Book"/>
              </a:rPr>
              <a:t>al</a:t>
            </a:r>
            <a:r>
              <a:rPr dirty="0" sz="1800">
                <a:latin typeface="Franklin Gothic Book"/>
                <a:cs typeface="Franklin Gothic Book"/>
              </a:rPr>
              <a:t>si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si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memo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sor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e </a:t>
            </a:r>
            <a:r>
              <a:rPr dirty="0" sz="1800" spc="-5">
                <a:latin typeface="Franklin Gothic Book"/>
                <a:cs typeface="Franklin Gothic Book"/>
              </a:rPr>
              <a:t>(</a:t>
            </a:r>
            <a:r>
              <a:rPr dirty="0" sz="1800" spc="5">
                <a:latin typeface="Franklin Gothic Book"/>
                <a:cs typeface="Franklin Gothic Book"/>
              </a:rPr>
              <a:t>v</a:t>
            </a:r>
            <a:r>
              <a:rPr dirty="0" sz="1800" spc="-5">
                <a:latin typeface="Franklin Gothic Book"/>
                <a:cs typeface="Franklin Gothic Book"/>
              </a:rPr>
              <a:t>is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va</a:t>
            </a:r>
            <a:r>
              <a:rPr dirty="0" sz="1800">
                <a:latin typeface="Franklin Gothic Book"/>
                <a:cs typeface="Franklin Gothic Book"/>
              </a:rPr>
              <a:t>, t</a:t>
            </a:r>
            <a:r>
              <a:rPr dirty="0" sz="1800" spc="-1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ti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e o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gusta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va)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asso</a:t>
            </a:r>
            <a:r>
              <a:rPr dirty="0" sz="1800" spc="-5">
                <a:latin typeface="Franklin Gothic Book"/>
                <a:cs typeface="Franklin Gothic Book"/>
              </a:rPr>
              <a:t>c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ta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saz</a:t>
            </a:r>
            <a:r>
              <a:rPr dirty="0" sz="1800" spc="-5">
                <a:latin typeface="Franklin Gothic Book"/>
                <a:cs typeface="Franklin Gothic Book"/>
              </a:rPr>
              <a:t>io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olf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tt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der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cent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del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cor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ecci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  <a:p>
            <a:pPr algn="ctr" marR="1361440">
              <a:lnSpc>
                <a:spcPct val="100000"/>
              </a:lnSpc>
              <a:spcBef>
                <a:spcPts val="345"/>
              </a:spcBef>
            </a:pPr>
            <a:r>
              <a:rPr dirty="0" sz="1600" spc="-200">
                <a:latin typeface="Arial"/>
                <a:cs typeface="Arial"/>
              </a:rPr>
              <a:t>T</a:t>
            </a:r>
            <a:r>
              <a:rPr dirty="0" sz="1600" spc="-10">
                <a:latin typeface="Arial"/>
                <a:cs typeface="Arial"/>
              </a:rPr>
              <a:t>alamo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59457" y="5423450"/>
            <a:ext cx="62293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>
                <a:latin typeface="Arial"/>
                <a:cs typeface="Arial"/>
              </a:rPr>
              <a:t>O</a:t>
            </a:r>
            <a:r>
              <a:rPr dirty="0" sz="1600" spc="-10">
                <a:latin typeface="Arial"/>
                <a:cs typeface="Arial"/>
              </a:rPr>
              <a:t>lfatto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9302" y="5991902"/>
            <a:ext cx="1818005" cy="399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5"/>
              </a:lnSpc>
            </a:pPr>
            <a:r>
              <a:rPr dirty="0" sz="1600" spc="-10">
                <a:latin typeface="Arial"/>
                <a:cs typeface="Arial"/>
              </a:rPr>
              <a:t>Bu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bo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olfatt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vo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ts val="1635"/>
              </a:lnSpc>
            </a:pPr>
            <a:r>
              <a:rPr dirty="0" sz="1600" spc="-25">
                <a:latin typeface="Arial"/>
                <a:cs typeface="Arial"/>
              </a:rPr>
              <a:t>G</a:t>
            </a:r>
            <a:r>
              <a:rPr dirty="0" sz="1600" spc="-10">
                <a:latin typeface="Arial"/>
                <a:cs typeface="Arial"/>
              </a:rPr>
              <a:t>usto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46979" y="6072370"/>
            <a:ext cx="102933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Ippo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ampo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5465" y="3200239"/>
            <a:ext cx="82169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Cer</a:t>
            </a:r>
            <a:r>
              <a:rPr dirty="0" sz="1600" spc="-45" b="1">
                <a:latin typeface="Arial"/>
                <a:cs typeface="Arial"/>
              </a:rPr>
              <a:t>v</a:t>
            </a:r>
            <a:r>
              <a:rPr dirty="0" sz="1600" spc="-10" b="1">
                <a:latin typeface="Arial"/>
                <a:cs typeface="Arial"/>
              </a:rPr>
              <a:t>ello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15691" y="3289172"/>
            <a:ext cx="1097280" cy="1740535"/>
          </a:xfrm>
          <a:custGeom>
            <a:avLst/>
            <a:gdLst/>
            <a:ahLst/>
            <a:cxnLst/>
            <a:rect l="l" t="t" r="r" b="b"/>
            <a:pathLst>
              <a:path w="1097279" h="1740535">
                <a:moveTo>
                  <a:pt x="0" y="0"/>
                </a:moveTo>
                <a:lnTo>
                  <a:pt x="1097280" y="174053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134361" y="3041496"/>
            <a:ext cx="91694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Ipotalamo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48407" y="3832986"/>
            <a:ext cx="727075" cy="1250315"/>
          </a:xfrm>
          <a:custGeom>
            <a:avLst/>
            <a:gdLst/>
            <a:ahLst/>
            <a:cxnLst/>
            <a:rect l="l" t="t" r="r" b="b"/>
            <a:pathLst>
              <a:path w="727075" h="1250314">
                <a:moveTo>
                  <a:pt x="0" y="0"/>
                </a:moveTo>
                <a:lnTo>
                  <a:pt x="726948" y="125031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63016" y="3569047"/>
            <a:ext cx="1907539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Cortec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ia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pref</a:t>
            </a:r>
            <a:r>
              <a:rPr dirty="0" sz="1600" spc="-15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onta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2921" rIns="0" bIns="0" rtlCol="0" vert="horz">
            <a:spAutoFit/>
          </a:bodyPr>
          <a:lstStyle/>
          <a:p>
            <a:pPr marL="158115">
              <a:lnSpc>
                <a:spcPct val="100000"/>
              </a:lnSpc>
            </a:pPr>
            <a:r>
              <a:rPr dirty="0" sz="3200">
                <a:latin typeface="Franklin Gothic Medium"/>
                <a:cs typeface="Franklin Gothic Medium"/>
              </a:rPr>
              <a:t>IL</a:t>
            </a:r>
            <a:r>
              <a:rPr dirty="0" sz="3200" spc="-20">
                <a:latin typeface="Franklin Gothic Medium"/>
                <a:cs typeface="Franklin Gothic Medium"/>
              </a:rPr>
              <a:t> </a:t>
            </a:r>
            <a:r>
              <a:rPr dirty="0" sz="3200" spc="10">
                <a:latin typeface="Franklin Gothic Medium"/>
                <a:cs typeface="Franklin Gothic Medium"/>
              </a:rPr>
              <a:t>S</a:t>
            </a:r>
            <a:r>
              <a:rPr dirty="0" sz="3200">
                <a:latin typeface="Franklin Gothic Medium"/>
                <a:cs typeface="Franklin Gothic Medium"/>
              </a:rPr>
              <a:t>I</a:t>
            </a:r>
            <a:r>
              <a:rPr dirty="0" sz="3200" spc="5">
                <a:latin typeface="Franklin Gothic Medium"/>
                <a:cs typeface="Franklin Gothic Medium"/>
              </a:rPr>
              <a:t>S</a:t>
            </a:r>
            <a:r>
              <a:rPr dirty="0" sz="3200" spc="-5">
                <a:latin typeface="Franklin Gothic Medium"/>
                <a:cs typeface="Franklin Gothic Medium"/>
              </a:rPr>
              <a:t>TEM</a:t>
            </a:r>
            <a:r>
              <a:rPr dirty="0" sz="3200">
                <a:latin typeface="Franklin Gothic Medium"/>
                <a:cs typeface="Franklin Gothic Medium"/>
              </a:rPr>
              <a:t>A</a:t>
            </a:r>
            <a:r>
              <a:rPr dirty="0" sz="3200" spc="-40">
                <a:latin typeface="Franklin Gothic Medium"/>
                <a:cs typeface="Franklin Gothic Medium"/>
              </a:rPr>
              <a:t> </a:t>
            </a:r>
            <a:r>
              <a:rPr dirty="0" sz="3200">
                <a:latin typeface="Franklin Gothic Medium"/>
                <a:cs typeface="Franklin Gothic Medium"/>
              </a:rPr>
              <a:t>L</a:t>
            </a:r>
            <a:r>
              <a:rPr dirty="0" sz="3200" spc="10">
                <a:latin typeface="Franklin Gothic Medium"/>
                <a:cs typeface="Franklin Gothic Medium"/>
              </a:rPr>
              <a:t>IM</a:t>
            </a:r>
            <a:r>
              <a:rPr dirty="0" sz="3200" spc="5">
                <a:latin typeface="Franklin Gothic Medium"/>
                <a:cs typeface="Franklin Gothic Medium"/>
              </a:rPr>
              <a:t>B</a:t>
            </a:r>
            <a:r>
              <a:rPr dirty="0" sz="3200">
                <a:latin typeface="Franklin Gothic Medium"/>
                <a:cs typeface="Franklin Gothic Medium"/>
              </a:rPr>
              <a:t>ICO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124699"/>
            <a:ext cx="8028432" cy="554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437" y="487965"/>
            <a:ext cx="577786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SIS</a:t>
            </a:r>
            <a:r>
              <a:rPr dirty="0" sz="2400" spc="-10" b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EMA</a:t>
            </a:r>
            <a:r>
              <a:rPr dirty="0" sz="2400" spc="-11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400" spc="-1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400" spc="-55" b="1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VOSO</a:t>
            </a:r>
            <a:r>
              <a:rPr dirty="0" sz="2400" spc="-7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400" spc="-10" b="1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2400" spc="-55" b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ONO</a:t>
            </a:r>
            <a:r>
              <a:rPr dirty="0" sz="2400" spc="5" b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O (SN</a:t>
            </a:r>
            <a:r>
              <a:rPr dirty="0" sz="2400" spc="-15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4078" y="0"/>
            <a:ext cx="2669921" cy="5554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49274"/>
            <a:ext cx="9144000" cy="6308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8267" y="199047"/>
            <a:ext cx="4701540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SI</a:t>
            </a:r>
            <a:r>
              <a:rPr dirty="0" sz="2400" spc="-10" b="1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400" spc="-1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MA</a:t>
            </a:r>
            <a:r>
              <a:rPr dirty="0" sz="2400" spc="-11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400" spc="-15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400" spc="-60" b="1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VO</a:t>
            </a:r>
            <a:r>
              <a:rPr dirty="0" sz="2400" spc="-10" b="1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400" spc="1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SIM</a:t>
            </a:r>
            <a:r>
              <a:rPr dirty="0" sz="2400" spc="-185" b="1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z="2400" spc="-19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TICO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4034" y="0"/>
            <a:ext cx="3029965" cy="630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175638"/>
            <a:ext cx="5796153" cy="5682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6303" y="232956"/>
            <a:ext cx="2966720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SI</a:t>
            </a:r>
            <a:r>
              <a:rPr dirty="0" sz="2400" spc="-10" b="1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400" spc="-1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MA</a:t>
            </a:r>
            <a:r>
              <a:rPr dirty="0" sz="2400" spc="-11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400" spc="-15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400" spc="-60" b="1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VO</a:t>
            </a:r>
            <a:r>
              <a:rPr dirty="0" sz="2400" spc="-10" b="1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185" b="1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400" spc="-10" b="1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400" spc="-10" b="1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 spc="5" b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400" spc="-185" b="1">
                <a:solidFill>
                  <a:srgbClr val="822333"/>
                </a:solidFill>
                <a:latin typeface="Arial"/>
                <a:cs typeface="Arial"/>
              </a:rPr>
              <a:t>PA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TICO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30060" y="0"/>
            <a:ext cx="2813938" cy="585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300" rIns="0" bIns="0" rtlCol="0" vert="horz">
            <a:spAutoFit/>
          </a:bodyPr>
          <a:lstStyle/>
          <a:p>
            <a:pPr marL="158115">
              <a:lnSpc>
                <a:spcPct val="100000"/>
              </a:lnSpc>
            </a:pP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2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P</a:t>
            </a:r>
            <a:r>
              <a:rPr dirty="0" sz="2800" spc="-15">
                <a:latin typeface="Franklin Gothic Medium"/>
                <a:cs typeface="Franklin Gothic Medium"/>
              </a:rPr>
              <a:t>O</a:t>
            </a:r>
            <a:r>
              <a:rPr dirty="0" sz="2800" spc="-5">
                <a:latin typeface="Franklin Gothic Medium"/>
                <a:cs typeface="Franklin Gothic Medium"/>
              </a:rPr>
              <a:t>T</a:t>
            </a:r>
            <a:r>
              <a:rPr dirty="0" sz="2800" spc="-10">
                <a:latin typeface="Franklin Gothic Medium"/>
                <a:cs typeface="Franklin Gothic Medium"/>
              </a:rPr>
              <a:t>E</a:t>
            </a:r>
            <a:r>
              <a:rPr dirty="0" sz="2800" spc="-15">
                <a:latin typeface="Franklin Gothic Medium"/>
                <a:cs typeface="Franklin Gothic Medium"/>
              </a:rPr>
              <a:t>NZIALE</a:t>
            </a:r>
            <a:r>
              <a:rPr dirty="0" sz="2800" spc="-15">
                <a:latin typeface="Franklin Gothic Medium"/>
                <a:cs typeface="Franklin Gothic Medium"/>
              </a:rPr>
              <a:t> </a:t>
            </a:r>
            <a:r>
              <a:rPr dirty="0" sz="2800" spc="-5">
                <a:latin typeface="Franklin Gothic Medium"/>
                <a:cs typeface="Franklin Gothic Medium"/>
              </a:rPr>
              <a:t>D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P</a:t>
            </a:r>
            <a:r>
              <a:rPr dirty="0" sz="2800" spc="-15">
                <a:latin typeface="Franklin Gothic Medium"/>
                <a:cs typeface="Franklin Gothic Medium"/>
              </a:rPr>
              <a:t>O</a:t>
            </a:r>
            <a:r>
              <a:rPr dirty="0" sz="2800" spc="-25">
                <a:latin typeface="Franklin Gothic Medium"/>
                <a:cs typeface="Franklin Gothic Medium"/>
              </a:rPr>
              <a:t>SO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3564" y="1484782"/>
            <a:ext cx="7772400" cy="4899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3564" y="1484782"/>
            <a:ext cx="7772400" cy="4899025"/>
          </a:xfrm>
          <a:custGeom>
            <a:avLst/>
            <a:gdLst/>
            <a:ahLst/>
            <a:cxnLst/>
            <a:rect l="l" t="t" r="r" b="b"/>
            <a:pathLst>
              <a:path w="7772400" h="4899025">
                <a:moveTo>
                  <a:pt x="0" y="4899025"/>
                </a:moveTo>
                <a:lnTo>
                  <a:pt x="7772400" y="4899025"/>
                </a:lnTo>
                <a:lnTo>
                  <a:pt x="7772400" y="0"/>
                </a:lnTo>
                <a:lnTo>
                  <a:pt x="0" y="0"/>
                </a:lnTo>
                <a:lnTo>
                  <a:pt x="0" y="4899025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13866" y="1788534"/>
            <a:ext cx="7296150" cy="4049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63830">
              <a:lnSpc>
                <a:spcPct val="76400"/>
              </a:lnSpc>
            </a:pPr>
            <a:r>
              <a:rPr dirty="0" sz="2400">
                <a:latin typeface="Franklin Gothic Book"/>
                <a:cs typeface="Franklin Gothic Book"/>
              </a:rPr>
              <a:t>L’e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ergia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pote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a</a:t>
            </a:r>
            <a:r>
              <a:rPr dirty="0" sz="2400">
                <a:latin typeface="Franklin Gothic Book"/>
                <a:cs typeface="Franklin Gothic Book"/>
              </a:rPr>
              <a:t>le del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n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uro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e</a:t>
            </a:r>
            <a:r>
              <a:rPr dirty="0" sz="2400" spc="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serve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per mandare</a:t>
            </a:r>
            <a:r>
              <a:rPr dirty="0" sz="2400">
                <a:latin typeface="Franklin Gothic Book"/>
                <a:cs typeface="Franklin Gothic Book"/>
              </a:rPr>
              <a:t> impulsi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da una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par</a:t>
            </a:r>
            <a:r>
              <a:rPr dirty="0" sz="2400" spc="5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e all’altra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del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corpo. L’en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rgia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po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5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a</a:t>
            </a:r>
            <a:r>
              <a:rPr dirty="0" sz="2400" spc="-10">
                <a:latin typeface="Franklin Gothic Book"/>
                <a:cs typeface="Franklin Gothic Book"/>
              </a:rPr>
              <a:t>le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del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15">
                <a:latin typeface="Franklin Gothic Book"/>
                <a:cs typeface="Franklin Gothic Book"/>
              </a:rPr>
              <a:t>uro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risi</a:t>
            </a:r>
            <a:r>
              <a:rPr dirty="0" sz="2400" spc="-15">
                <a:latin typeface="Franklin Gothic Book"/>
                <a:cs typeface="Franklin Gothic Book"/>
              </a:rPr>
              <a:t>ede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10">
                <a:latin typeface="Franklin Gothic Book"/>
                <a:cs typeface="Franklin Gothic Book"/>
              </a:rPr>
              <a:t>lla</a:t>
            </a:r>
            <a:r>
              <a:rPr dirty="0" sz="2400">
                <a:latin typeface="Franklin Gothic Book"/>
                <a:cs typeface="Franklin Gothic Book"/>
              </a:rPr>
              <a:t> di</a:t>
            </a:r>
            <a:r>
              <a:rPr dirty="0" sz="2400" spc="-10">
                <a:latin typeface="Franklin Gothic Book"/>
                <a:cs typeface="Franklin Gothic Book"/>
              </a:rPr>
              <a:t>ffere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5">
                <a:latin typeface="Franklin Gothic Book"/>
                <a:cs typeface="Franklin Gothic Book"/>
              </a:rPr>
              <a:t>z</a:t>
            </a:r>
            <a:r>
              <a:rPr dirty="0" sz="2400">
                <a:latin typeface="Franklin Gothic Book"/>
                <a:cs typeface="Franklin Gothic Book"/>
              </a:rPr>
              <a:t>a </a:t>
            </a:r>
            <a:r>
              <a:rPr dirty="0" sz="2400" spc="-10">
                <a:latin typeface="Franklin Gothic Book"/>
                <a:cs typeface="Franklin Gothic Book"/>
              </a:rPr>
              <a:t>d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carica</a:t>
            </a:r>
            <a:r>
              <a:rPr dirty="0" sz="2400" spc="-15">
                <a:latin typeface="Franklin Gothic Book"/>
                <a:cs typeface="Franklin Gothic Book"/>
              </a:rPr>
              <a:t> che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esiste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tra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: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ts val="2440"/>
              </a:lnSpc>
              <a:buFont typeface="Franklin Gothic Book"/>
              <a:buChar char="-"/>
              <a:tabLst>
                <a:tab pos="163830" algn="l"/>
              </a:tabLst>
            </a:pPr>
            <a:r>
              <a:rPr dirty="0" sz="2400">
                <a:latin typeface="Franklin Gothic Book"/>
                <a:cs typeface="Franklin Gothic Book"/>
              </a:rPr>
              <a:t>Il citoplasma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che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trova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sot</a:t>
            </a:r>
            <a:r>
              <a:rPr dirty="0" sz="2400" spc="5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la mem</a:t>
            </a:r>
            <a:r>
              <a:rPr dirty="0" sz="2400" spc="-10">
                <a:latin typeface="Franklin Gothic Book"/>
                <a:cs typeface="Franklin Gothic Book"/>
              </a:rPr>
              <a:t>b</a:t>
            </a:r>
            <a:r>
              <a:rPr dirty="0" sz="2400">
                <a:latin typeface="Franklin Gothic Book"/>
                <a:cs typeface="Franklin Gothic Book"/>
              </a:rPr>
              <a:t>rana,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c</a:t>
            </a:r>
            <a:r>
              <a:rPr dirty="0" sz="2400" spc="-5">
                <a:latin typeface="Franklin Gothic Book"/>
                <a:cs typeface="Franklin Gothic Book"/>
              </a:rPr>
              <a:t>h</a:t>
            </a:r>
            <a:r>
              <a:rPr dirty="0" sz="2400">
                <a:latin typeface="Franklin Gothic Book"/>
                <a:cs typeface="Franklin Gothic Book"/>
              </a:rPr>
              <a:t>e </a:t>
            </a:r>
            <a:r>
              <a:rPr dirty="0" sz="2400" spc="-5">
                <a:latin typeface="Franklin Gothic Book"/>
                <a:cs typeface="Franklin Gothic Book"/>
              </a:rPr>
              <a:t>ha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ts val="2490"/>
              </a:lnSpc>
            </a:pPr>
            <a:r>
              <a:rPr dirty="0" sz="2400" spc="-15">
                <a:latin typeface="Franklin Gothic Book"/>
                <a:cs typeface="Franklin Gothic Book"/>
              </a:rPr>
              <a:t>carica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5">
                <a:latin typeface="Franklin Gothic Book"/>
                <a:cs typeface="Franklin Gothic Book"/>
              </a:rPr>
              <a:t>gat</a:t>
            </a:r>
            <a:r>
              <a:rPr dirty="0" sz="2400" spc="5">
                <a:latin typeface="Franklin Gothic Book"/>
                <a:cs typeface="Franklin Gothic Book"/>
              </a:rPr>
              <a:t>i</a:t>
            </a:r>
            <a:r>
              <a:rPr dirty="0" sz="2400" spc="-5">
                <a:latin typeface="Franklin Gothic Book"/>
                <a:cs typeface="Franklin Gothic Book"/>
              </a:rPr>
              <a:t>va</a:t>
            </a:r>
            <a:endParaRPr sz="2400">
              <a:latin typeface="Franklin Gothic Book"/>
              <a:cs typeface="Franklin Gothic Book"/>
            </a:endParaRPr>
          </a:p>
          <a:p>
            <a:pPr marL="12700" marR="86995">
              <a:lnSpc>
                <a:spcPct val="76300"/>
              </a:lnSpc>
              <a:spcBef>
                <a:spcPts val="625"/>
              </a:spcBef>
              <a:buFont typeface="Franklin Gothic Book"/>
              <a:buChar char="-"/>
              <a:tabLst>
                <a:tab pos="163830" algn="l"/>
                <a:tab pos="628015" algn="l"/>
              </a:tabLst>
            </a:pPr>
            <a:r>
              <a:rPr dirty="0" sz="2400" spc="-10">
                <a:latin typeface="Franklin Gothic Book"/>
                <a:cs typeface="Franklin Gothic Book"/>
              </a:rPr>
              <a:t>Il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liquido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extracell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10">
                <a:latin typeface="Franklin Gothic Book"/>
                <a:cs typeface="Franklin Gothic Book"/>
              </a:rPr>
              <a:t>lare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present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f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10">
                <a:latin typeface="Franklin Gothic Book"/>
                <a:cs typeface="Franklin Gothic Book"/>
              </a:rPr>
              <a:t>ori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dalla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membrana,</a:t>
            </a:r>
            <a:r>
              <a:rPr dirty="0" sz="2400" spc="-15">
                <a:latin typeface="Franklin Gothic Book"/>
                <a:cs typeface="Franklin Gothic Book"/>
              </a:rPr>
              <a:t> che</a:t>
            </a:r>
            <a:r>
              <a:rPr dirty="0" sz="2400">
                <a:latin typeface="Franklin Gothic Book"/>
                <a:cs typeface="Franklin Gothic Book"/>
              </a:rPr>
              <a:t>	</a:t>
            </a:r>
            <a:r>
              <a:rPr dirty="0" sz="2400" spc="-20">
                <a:latin typeface="Franklin Gothic Book"/>
                <a:cs typeface="Franklin Gothic Book"/>
              </a:rPr>
              <a:t>h</a:t>
            </a: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carica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pos</a:t>
            </a:r>
            <a:r>
              <a:rPr dirty="0" sz="2400" spc="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ti</a:t>
            </a:r>
            <a:r>
              <a:rPr dirty="0" sz="2400" spc="-5">
                <a:latin typeface="Franklin Gothic Book"/>
                <a:cs typeface="Franklin Gothic Book"/>
              </a:rPr>
              <a:t>va.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ts val="2445"/>
              </a:lnSpc>
            </a:pPr>
            <a:r>
              <a:rPr dirty="0" sz="2400">
                <a:latin typeface="Franklin Gothic Book"/>
                <a:cs typeface="Franklin Gothic Book"/>
              </a:rPr>
              <a:t>Il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potenzial</a:t>
            </a:r>
            <a:r>
              <a:rPr dirty="0" sz="2400">
                <a:latin typeface="Franklin Gothic Book"/>
                <a:cs typeface="Franklin Gothic Book"/>
              </a:rPr>
              <a:t>e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c</a:t>
            </a:r>
            <a:r>
              <a:rPr dirty="0" sz="2400" spc="-5">
                <a:latin typeface="Franklin Gothic Book"/>
                <a:cs typeface="Franklin Gothic Book"/>
              </a:rPr>
              <a:t>h</a:t>
            </a:r>
            <a:r>
              <a:rPr dirty="0" sz="2400">
                <a:latin typeface="Franklin Gothic Book"/>
                <a:cs typeface="Franklin Gothic Book"/>
              </a:rPr>
              <a:t>e si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sviluppa tra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q</a:t>
            </a:r>
            <a:r>
              <a:rPr dirty="0" sz="2400" spc="-10">
                <a:latin typeface="Franklin Gothic Book"/>
                <a:cs typeface="Franklin Gothic Book"/>
              </a:rPr>
              <a:t>u</a:t>
            </a:r>
            <a:r>
              <a:rPr dirty="0" sz="2400">
                <a:latin typeface="Franklin Gothic Book"/>
                <a:cs typeface="Franklin Gothic Book"/>
              </a:rPr>
              <a:t>este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</a:t>
            </a:r>
            <a:r>
              <a:rPr dirty="0" sz="2400" spc="-10">
                <a:latin typeface="Franklin Gothic Book"/>
                <a:cs typeface="Franklin Gothic Book"/>
              </a:rPr>
              <a:t>u</a:t>
            </a:r>
            <a:r>
              <a:rPr dirty="0" sz="2400">
                <a:latin typeface="Franklin Gothic Book"/>
                <a:cs typeface="Franklin Gothic Book"/>
              </a:rPr>
              <a:t>e m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mbra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e </a:t>
            </a:r>
            <a:r>
              <a:rPr dirty="0" sz="2400" spc="-5">
                <a:latin typeface="Franklin Gothic Book"/>
                <a:cs typeface="Franklin Gothic Book"/>
              </a:rPr>
              <a:t>in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ts val="2485"/>
              </a:lnSpc>
            </a:pPr>
            <a:r>
              <a:rPr dirty="0" sz="2400" spc="-15">
                <a:latin typeface="Franklin Gothic Book"/>
                <a:cs typeface="Franklin Gothic Book"/>
              </a:rPr>
              <a:t>un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15">
                <a:latin typeface="Franklin Gothic Book"/>
                <a:cs typeface="Franklin Gothic Book"/>
              </a:rPr>
              <a:t>uro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>
                <a:latin typeface="Franklin Gothic Book"/>
                <a:cs typeface="Franklin Gothic Book"/>
              </a:rPr>
              <a:t> rip</a:t>
            </a:r>
            <a:r>
              <a:rPr dirty="0" sz="2400" spc="-15">
                <a:latin typeface="Franklin Gothic Book"/>
                <a:cs typeface="Franklin Gothic Book"/>
              </a:rPr>
              <a:t>oso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è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det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po</a:t>
            </a:r>
            <a:r>
              <a:rPr dirty="0" sz="2400" spc="0" b="1">
                <a:latin typeface="Franklin Gothic Book"/>
                <a:cs typeface="Franklin Gothic Book"/>
              </a:rPr>
              <a:t>t</a:t>
            </a:r>
            <a:r>
              <a:rPr dirty="0" sz="2400" spc="-10" b="1">
                <a:latin typeface="Franklin Gothic Book"/>
                <a:cs typeface="Franklin Gothic Book"/>
              </a:rPr>
              <a:t>e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-30" b="1">
                <a:latin typeface="Franklin Gothic Book"/>
                <a:cs typeface="Franklin Gothic Book"/>
              </a:rPr>
              <a:t>z</a:t>
            </a:r>
            <a:r>
              <a:rPr dirty="0" sz="2400" spc="-15" b="1">
                <a:latin typeface="Franklin Gothic Book"/>
                <a:cs typeface="Franklin Gothic Book"/>
              </a:rPr>
              <a:t>ial</a:t>
            </a:r>
            <a:r>
              <a:rPr dirty="0" sz="2400" spc="-15" b="1">
                <a:latin typeface="Franklin Gothic Book"/>
                <a:cs typeface="Franklin Gothic Book"/>
              </a:rPr>
              <a:t>e</a:t>
            </a:r>
            <a:r>
              <a:rPr dirty="0" sz="2400" spc="-40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d</a:t>
            </a:r>
            <a:r>
              <a:rPr dirty="0" sz="2400" spc="-10" b="1">
                <a:latin typeface="Franklin Gothic Book"/>
                <a:cs typeface="Franklin Gothic Book"/>
              </a:rPr>
              <a:t>i</a:t>
            </a:r>
            <a:r>
              <a:rPr dirty="0" sz="2400" spc="-5" b="1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rip</a:t>
            </a:r>
            <a:r>
              <a:rPr dirty="0" sz="2400" spc="-15" b="1">
                <a:latin typeface="Franklin Gothic Book"/>
                <a:cs typeface="Franklin Gothic Book"/>
              </a:rPr>
              <a:t>oso.</a:t>
            </a:r>
            <a:endParaRPr sz="2400">
              <a:latin typeface="Franklin Gothic Book"/>
              <a:cs typeface="Franklin Gothic Book"/>
            </a:endParaRPr>
          </a:p>
          <a:p>
            <a:pPr marL="12700" marR="76835">
              <a:lnSpc>
                <a:spcPct val="76700"/>
              </a:lnSpc>
              <a:spcBef>
                <a:spcPts val="615"/>
              </a:spcBef>
            </a:pPr>
            <a:r>
              <a:rPr dirty="0" sz="2400" spc="-15">
                <a:latin typeface="Franklin Gothic Book"/>
                <a:cs typeface="Franklin Gothic Book"/>
              </a:rPr>
              <a:t>Le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cell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10">
                <a:latin typeface="Franklin Gothic Book"/>
                <a:cs typeface="Franklin Gothic Book"/>
              </a:rPr>
              <a:t>le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han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un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po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5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a</a:t>
            </a:r>
            <a:r>
              <a:rPr dirty="0" sz="2400" spc="-10">
                <a:latin typeface="Franklin Gothic Book"/>
                <a:cs typeface="Franklin Gothic Book"/>
              </a:rPr>
              <a:t>le</a:t>
            </a:r>
            <a:r>
              <a:rPr dirty="0" sz="2400">
                <a:latin typeface="Franklin Gothic Book"/>
                <a:cs typeface="Franklin Gothic Book"/>
              </a:rPr>
              <a:t> di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riposo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5">
                <a:latin typeface="Franklin Gothic Book"/>
                <a:cs typeface="Franklin Gothic Book"/>
              </a:rPr>
              <a:t>gat</a:t>
            </a:r>
            <a:r>
              <a:rPr dirty="0" sz="2400" spc="5">
                <a:latin typeface="Franklin Gothic Book"/>
                <a:cs typeface="Franklin Gothic Book"/>
              </a:rPr>
              <a:t>i</a:t>
            </a:r>
            <a:r>
              <a:rPr dirty="0" sz="2400" spc="-20">
                <a:latin typeface="Franklin Gothic Book"/>
                <a:cs typeface="Franklin Gothic Book"/>
              </a:rPr>
              <a:t>v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poiché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l’interno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della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cell</a:t>
            </a:r>
            <a:r>
              <a:rPr dirty="0" sz="2400" spc="-10">
                <a:latin typeface="Franklin Gothic Book"/>
                <a:cs typeface="Franklin Gothic Book"/>
              </a:rPr>
              <a:t>u</a:t>
            </a:r>
            <a:r>
              <a:rPr dirty="0" sz="2400">
                <a:latin typeface="Franklin Gothic Book"/>
                <a:cs typeface="Franklin Gothic Book"/>
              </a:rPr>
              <a:t>la, rispet</a:t>
            </a:r>
            <a:r>
              <a:rPr dirty="0" sz="2400" spc="5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all’esterno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è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n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gativo.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ts val="2770"/>
              </a:lnSpc>
            </a:pPr>
            <a:r>
              <a:rPr dirty="0" sz="2400" spc="-15">
                <a:latin typeface="Franklin Gothic Book"/>
                <a:cs typeface="Franklin Gothic Book"/>
              </a:rPr>
              <a:t>Un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15">
                <a:latin typeface="Franklin Gothic Book"/>
                <a:cs typeface="Franklin Gothic Book"/>
              </a:rPr>
              <a:t>uro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h</a:t>
            </a: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un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po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5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a</a:t>
            </a:r>
            <a:r>
              <a:rPr dirty="0" sz="2400" spc="-10">
                <a:latin typeface="Franklin Gothic Book"/>
                <a:cs typeface="Franklin Gothic Book"/>
              </a:rPr>
              <a:t>le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ri</a:t>
            </a:r>
            <a:r>
              <a:rPr dirty="0" sz="2400" spc="-20">
                <a:latin typeface="Franklin Gothic Book"/>
                <a:cs typeface="Franklin Gothic Book"/>
              </a:rPr>
              <a:t>pos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25">
                <a:latin typeface="Franklin Gothic Book"/>
                <a:cs typeface="Franklin Gothic Book"/>
              </a:rPr>
              <a:t>c</a:t>
            </a:r>
            <a:r>
              <a:rPr dirty="0" sz="2400" spc="-15">
                <a:latin typeface="Franklin Gothic Book"/>
                <a:cs typeface="Franklin Gothic Book"/>
              </a:rPr>
              <a:t>irc</a:t>
            </a: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 spc="3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-</a:t>
            </a:r>
            <a:r>
              <a:rPr dirty="0" sz="2400" spc="-5">
                <a:latin typeface="Franklin Gothic Book"/>
                <a:cs typeface="Franklin Gothic Book"/>
              </a:rPr>
              <a:t>7</a:t>
            </a:r>
            <a:r>
              <a:rPr dirty="0" sz="2400">
                <a:latin typeface="Franklin Gothic Book"/>
                <a:cs typeface="Franklin Gothic Book"/>
              </a:rPr>
              <a:t>0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mV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1196797"/>
            <a:ext cx="3810000" cy="5472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6465" y="1164470"/>
            <a:ext cx="3511550" cy="5401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005" marR="5080">
              <a:lnSpc>
                <a:spcPct val="80000"/>
              </a:lnSpc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membrana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ene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nterno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lu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mol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cole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negat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vament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prot</a:t>
            </a:r>
            <a:r>
              <a:rPr dirty="0" sz="2000">
                <a:latin typeface="Franklin Gothic Book"/>
                <a:cs typeface="Franklin Gothic Book"/>
              </a:rPr>
              <a:t>eine.</a:t>
            </a:r>
            <a:endParaRPr sz="2000">
              <a:latin typeface="Franklin Gothic Book"/>
              <a:cs typeface="Franklin Gothic Book"/>
            </a:endParaRPr>
          </a:p>
          <a:p>
            <a:pPr marL="40005" marR="95250">
              <a:lnSpc>
                <a:spcPct val="80000"/>
              </a:lnSpc>
              <a:spcBef>
                <a:spcPts val="480"/>
              </a:spcBef>
            </a:pP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ede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canali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pomp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 </a:t>
            </a:r>
            <a:r>
              <a:rPr dirty="0" sz="2000" spc="-5">
                <a:latin typeface="Franklin Gothic Book"/>
                <a:cs typeface="Franklin Gothic Book"/>
              </a:rPr>
              <a:t>grad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permet</a:t>
            </a:r>
            <a:r>
              <a:rPr dirty="0" sz="2000">
                <a:latin typeface="Franklin Gothic Book"/>
                <a:cs typeface="Franklin Gothic Book"/>
              </a:rPr>
              <a:t>te</a:t>
            </a:r>
            <a:r>
              <a:rPr dirty="0" sz="2000" spc="-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il</a:t>
            </a:r>
            <a:r>
              <a:rPr dirty="0" sz="2000" spc="-5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agg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 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sodio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</a:t>
            </a:r>
            <a:r>
              <a:rPr dirty="0" sz="2000" spc="-5">
                <a:latin typeface="Franklin Gothic Book"/>
                <a:cs typeface="Franklin Gothic Book"/>
              </a:rPr>
              <a:t>Na</a:t>
            </a:r>
            <a:r>
              <a:rPr dirty="0" sz="2000">
                <a:latin typeface="Franklin Gothic Book"/>
                <a:cs typeface="Franklin Gothic Book"/>
              </a:rPr>
              <a:t>+)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(K+).</a:t>
            </a:r>
            <a:endParaRPr sz="2000">
              <a:latin typeface="Franklin Gothic Book"/>
              <a:cs typeface="Franklin Gothic Book"/>
            </a:endParaRPr>
          </a:p>
          <a:p>
            <a:pPr marL="40005" marR="218440">
              <a:lnSpc>
                <a:spcPct val="80000"/>
              </a:lnSpc>
              <a:spcBef>
                <a:spcPts val="480"/>
              </a:spcBef>
            </a:pPr>
            <a:r>
              <a:rPr dirty="0" sz="2000">
                <a:latin typeface="Franklin Gothic Book"/>
                <a:cs typeface="Franklin Gothic Book"/>
              </a:rPr>
              <a:t>Il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vant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ggi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membrana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ri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oso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ied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i</a:t>
            </a:r>
            <a:r>
              <a:rPr dirty="0" sz="2000">
                <a:latin typeface="Franklin Gothic Book"/>
                <a:cs typeface="Franklin Gothic Book"/>
              </a:rPr>
              <a:t>n un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magg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ore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agg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 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element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marL="40005" marR="58419">
              <a:lnSpc>
                <a:spcPct val="80000"/>
              </a:lnSpc>
              <a:spcBef>
                <a:spcPts val="480"/>
              </a:spcBef>
            </a:pPr>
            <a:r>
              <a:rPr dirty="0" sz="2000" spc="-5">
                <a:latin typeface="Franklin Gothic Book"/>
                <a:cs typeface="Franklin Gothic Book"/>
              </a:rPr>
              <a:t>Pe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mantenere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poten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>
                <a:latin typeface="Franklin Gothic Book"/>
                <a:cs typeface="Franklin Gothic Book"/>
              </a:rPr>
              <a:t> ri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occorre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 </a:t>
            </a:r>
            <a:r>
              <a:rPr dirty="0" sz="2000" spc="-5">
                <a:latin typeface="Franklin Gothic Book"/>
                <a:cs typeface="Franklin Gothic Book"/>
              </a:rPr>
              <a:t>pro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eina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f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nge da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pomp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sod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(</a:t>
            </a:r>
            <a:r>
              <a:rPr dirty="0" sz="2000" spc="-5">
                <a:latin typeface="Franklin Gothic Book"/>
                <a:cs typeface="Franklin Gothic Book"/>
              </a:rPr>
              <a:t>Na</a:t>
            </a:r>
            <a:r>
              <a:rPr dirty="0" sz="2000">
                <a:latin typeface="Franklin Gothic Book"/>
                <a:cs typeface="Franklin Gothic Book"/>
              </a:rPr>
              <a:t>+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-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K+).</a:t>
            </a:r>
            <a:endParaRPr sz="2000">
              <a:latin typeface="Franklin Gothic Book"/>
              <a:cs typeface="Franklin Gothic Book"/>
            </a:endParaRPr>
          </a:p>
          <a:p>
            <a:pPr marL="40005" marR="138430" indent="-27940">
              <a:lnSpc>
                <a:spcPct val="80000"/>
              </a:lnSpc>
              <a:spcBef>
                <a:spcPts val="480"/>
              </a:spcBef>
            </a:pPr>
            <a:r>
              <a:rPr dirty="0" sz="2000">
                <a:latin typeface="Franklin Gothic Book"/>
                <a:cs typeface="Franklin Gothic Book"/>
              </a:rPr>
              <a:t>L’azio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com</a:t>
            </a:r>
            <a:r>
              <a:rPr dirty="0" sz="2000" spc="5">
                <a:latin typeface="Franklin Gothic Book"/>
                <a:cs typeface="Franklin Gothic Book"/>
              </a:rPr>
              <a:t>b</a:t>
            </a:r>
            <a:r>
              <a:rPr dirty="0" sz="2000">
                <a:latin typeface="Franklin Gothic Book"/>
                <a:cs typeface="Franklin Gothic Book"/>
              </a:rPr>
              <a:t>ina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 de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molecole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nega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ente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nterno 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la 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dif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 degli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ion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K+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origine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5">
                <a:latin typeface="Franklin Gothic Book"/>
                <a:cs typeface="Franklin Gothic Book"/>
              </a:rPr>
              <a:t>gra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del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potenzial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oso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5800" y="1066800"/>
            <a:ext cx="42672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59426" y="1340271"/>
            <a:ext cx="878840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brana</a:t>
            </a:r>
            <a:r>
              <a:rPr dirty="0" sz="1400">
                <a:latin typeface="Arial"/>
                <a:cs typeface="Arial"/>
              </a:rPr>
              <a:t> plas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atica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2927" y="1532295"/>
            <a:ext cx="1276350" cy="630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icroelet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>
                <a:latin typeface="Arial"/>
                <a:cs typeface="Arial"/>
              </a:rPr>
              <a:t> posto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fuori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dalla</a:t>
            </a:r>
            <a:r>
              <a:rPr dirty="0" sz="1400">
                <a:latin typeface="Arial"/>
                <a:cs typeface="Arial"/>
              </a:rPr>
              <a:t> cellula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08828" y="2060194"/>
            <a:ext cx="441325" cy="1270"/>
          </a:xfrm>
          <a:custGeom>
            <a:avLst/>
            <a:gdLst/>
            <a:ahLst/>
            <a:cxnLst/>
            <a:rect l="l" t="t" r="r" b="b"/>
            <a:pathLst>
              <a:path w="441325" h="1269">
                <a:moveTo>
                  <a:pt x="0" y="0"/>
                </a:moveTo>
                <a:lnTo>
                  <a:pt x="441325" y="114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92369" y="1613916"/>
            <a:ext cx="358775" cy="404495"/>
          </a:xfrm>
          <a:custGeom>
            <a:avLst/>
            <a:gdLst/>
            <a:ahLst/>
            <a:cxnLst/>
            <a:rect l="l" t="t" r="r" b="b"/>
            <a:pathLst>
              <a:path w="358775" h="404494">
                <a:moveTo>
                  <a:pt x="0" y="0"/>
                </a:moveTo>
                <a:lnTo>
                  <a:pt x="358520" y="40449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43217" y="1634363"/>
            <a:ext cx="191770" cy="206375"/>
          </a:xfrm>
          <a:custGeom>
            <a:avLst/>
            <a:gdLst/>
            <a:ahLst/>
            <a:cxnLst/>
            <a:rect l="l" t="t" r="r" b="b"/>
            <a:pathLst>
              <a:path w="191770" h="206375">
                <a:moveTo>
                  <a:pt x="191642" y="0"/>
                </a:moveTo>
                <a:lnTo>
                  <a:pt x="0" y="2058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86016" y="2780029"/>
            <a:ext cx="215265" cy="113030"/>
          </a:xfrm>
          <a:custGeom>
            <a:avLst/>
            <a:gdLst/>
            <a:ahLst/>
            <a:cxnLst/>
            <a:rect l="l" t="t" r="r" b="b"/>
            <a:pathLst>
              <a:path w="215265" h="113030">
                <a:moveTo>
                  <a:pt x="214756" y="0"/>
                </a:moveTo>
                <a:lnTo>
                  <a:pt x="0" y="1126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189345" y="1190030"/>
            <a:ext cx="704850" cy="622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8900">
              <a:lnSpc>
                <a:spcPct val="100000"/>
              </a:lnSpc>
            </a:pPr>
            <a:r>
              <a:rPr dirty="0" sz="1400" spc="-75">
                <a:latin typeface="Arial"/>
                <a:cs typeface="Arial"/>
              </a:rPr>
              <a:t>V</a:t>
            </a:r>
            <a:r>
              <a:rPr dirty="0" sz="1400">
                <a:latin typeface="Arial"/>
                <a:cs typeface="Arial"/>
              </a:rPr>
              <a:t>olt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et</a:t>
            </a:r>
            <a:r>
              <a:rPr dirty="0" sz="1400">
                <a:latin typeface="Arial"/>
                <a:cs typeface="Arial"/>
              </a:rPr>
              <a:t> ro</a:t>
            </a:r>
            <a:endParaRPr sz="1400">
              <a:latin typeface="Arial"/>
              <a:cs typeface="Arial"/>
            </a:endParaRPr>
          </a:p>
          <a:p>
            <a:pPr marL="33020">
              <a:lnSpc>
                <a:spcPts val="1614"/>
              </a:lnSpc>
            </a:pPr>
            <a:r>
              <a:rPr dirty="0" sz="1400">
                <a:latin typeface="Arial"/>
                <a:cs typeface="Arial"/>
              </a:rPr>
              <a:t>–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70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V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14109" y="2720126"/>
            <a:ext cx="1647825" cy="606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3886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Assone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eurone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46421" y="1995972"/>
            <a:ext cx="1153160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icroelet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do</a:t>
            </a:r>
            <a:r>
              <a:rPr dirty="0" sz="1400">
                <a:latin typeface="Arial"/>
                <a:cs typeface="Arial"/>
              </a:rPr>
              <a:t> posto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6421" y="2422692"/>
            <a:ext cx="126746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dentro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la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cellula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41063" y="3581400"/>
            <a:ext cx="4474337" cy="327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590669" y="3766860"/>
            <a:ext cx="68897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Ester</a:t>
            </a: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90669" y="3980220"/>
            <a:ext cx="103251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d</a:t>
            </a:r>
            <a:r>
              <a:rPr dirty="0" sz="1400" b="1">
                <a:latin typeface="Arial"/>
                <a:cs typeface="Arial"/>
              </a:rPr>
              <a:t>ella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cell</a:t>
            </a:r>
            <a:r>
              <a:rPr dirty="0" sz="1400" spc="-10" b="1">
                <a:latin typeface="Arial"/>
                <a:cs typeface="Arial"/>
              </a:rPr>
              <a:t>u</a:t>
            </a:r>
            <a:r>
              <a:rPr dirty="0" sz="1400" b="1">
                <a:latin typeface="Arial"/>
                <a:cs typeface="Arial"/>
              </a:rPr>
              <a:t>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83097" y="3838126"/>
            <a:ext cx="236854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baseline="25641" sz="975" spc="15">
                <a:latin typeface="Arial"/>
                <a:cs typeface="Arial"/>
              </a:rPr>
              <a:t>+</a:t>
            </a:r>
            <a:endParaRPr baseline="25641" sz="9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65165" y="4144831"/>
            <a:ext cx="236854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baseline="25641" sz="975" spc="15">
                <a:latin typeface="Arial"/>
                <a:cs typeface="Arial"/>
              </a:rPr>
              <a:t>+</a:t>
            </a:r>
            <a:endParaRPr baseline="25641" sz="9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86680" y="4135687"/>
            <a:ext cx="589915" cy="400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176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Na</a:t>
            </a:r>
            <a:r>
              <a:rPr dirty="0" baseline="25641" sz="975" spc="15">
                <a:latin typeface="Arial"/>
                <a:cs typeface="Arial"/>
              </a:rPr>
              <a:t>+</a:t>
            </a:r>
            <a:endParaRPr baseline="25641" sz="975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anale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89497" y="3855271"/>
            <a:ext cx="15938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1500" spc="-22">
                <a:latin typeface="Arial"/>
                <a:cs typeface="Arial"/>
              </a:rPr>
              <a:t>K</a:t>
            </a:r>
            <a:r>
              <a:rPr dirty="0" sz="650" spc="10">
                <a:latin typeface="Arial"/>
                <a:cs typeface="Arial"/>
              </a:rPr>
              <a:t>+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59829" y="3980239"/>
            <a:ext cx="237490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Na</a:t>
            </a:r>
            <a:r>
              <a:rPr dirty="0" baseline="25641" sz="975" spc="15">
                <a:latin typeface="Arial"/>
                <a:cs typeface="Arial"/>
              </a:rPr>
              <a:t>+</a:t>
            </a:r>
            <a:endParaRPr baseline="25641" sz="975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01155" y="3847270"/>
            <a:ext cx="236854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baseline="25641" sz="975" spc="15">
                <a:latin typeface="Arial"/>
                <a:cs typeface="Arial"/>
              </a:rPr>
              <a:t>+</a:t>
            </a:r>
            <a:endParaRPr baseline="25641" sz="975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02906" y="4068181"/>
            <a:ext cx="1873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64451" y="4063424"/>
            <a:ext cx="7556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10">
                <a:latin typeface="Arial"/>
                <a:cs typeface="Arial"/>
              </a:rPr>
              <a:t>+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31405" y="3980239"/>
            <a:ext cx="15938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1500" spc="-22">
                <a:latin typeface="Arial"/>
                <a:cs typeface="Arial"/>
              </a:rPr>
              <a:t>K</a:t>
            </a:r>
            <a:r>
              <a:rPr dirty="0" sz="650" spc="10">
                <a:latin typeface="Arial"/>
                <a:cs typeface="Arial"/>
              </a:rPr>
              <a:t>+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11210" y="3936932"/>
            <a:ext cx="236854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baseline="25641" sz="975" spc="15">
                <a:latin typeface="Arial"/>
                <a:cs typeface="Arial"/>
              </a:rPr>
              <a:t>+</a:t>
            </a:r>
            <a:endParaRPr baseline="25641" sz="975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83320" y="3885370"/>
            <a:ext cx="236854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baseline="25641" sz="975" spc="15">
                <a:latin typeface="Arial"/>
                <a:cs typeface="Arial"/>
              </a:rPr>
              <a:t>+</a:t>
            </a:r>
            <a:endParaRPr baseline="25641" sz="975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16290" y="4308153"/>
            <a:ext cx="236854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baseline="25641" sz="975" spc="15">
                <a:latin typeface="Arial"/>
                <a:cs typeface="Arial"/>
              </a:rPr>
              <a:t>+</a:t>
            </a:r>
            <a:endParaRPr baseline="25641" sz="975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28381" y="4240400"/>
            <a:ext cx="1873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89926" y="4235636"/>
            <a:ext cx="7556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10">
                <a:latin typeface="Arial"/>
                <a:cs typeface="Arial"/>
              </a:rPr>
              <a:t>+</a:t>
            </a:r>
            <a:endParaRPr sz="6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779511" y="4376733"/>
            <a:ext cx="236854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baseline="25641" sz="975" spc="15">
                <a:latin typeface="Arial"/>
                <a:cs typeface="Arial"/>
              </a:rPr>
              <a:t>+</a:t>
            </a:r>
            <a:endParaRPr baseline="25641" sz="975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085203" y="4408102"/>
            <a:ext cx="236854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baseline="25641" sz="975" spc="15">
                <a:latin typeface="Arial"/>
                <a:cs typeface="Arial"/>
              </a:rPr>
              <a:t>+</a:t>
            </a:r>
            <a:endParaRPr baseline="25641" sz="975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11722" y="5801393"/>
            <a:ext cx="27876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65430" algn="l"/>
              </a:tabLst>
            </a:pPr>
            <a:r>
              <a:rPr dirty="0" baseline="-16666" sz="1500" spc="-22">
                <a:latin typeface="Arial"/>
                <a:cs typeface="Arial"/>
              </a:rPr>
              <a:t>K</a:t>
            </a:r>
            <a:r>
              <a:rPr dirty="0" sz="650" spc="10">
                <a:latin typeface="Arial"/>
                <a:cs typeface="Arial"/>
              </a:rPr>
              <a:t>+</a:t>
            </a:r>
            <a:r>
              <a:rPr dirty="0" sz="650">
                <a:latin typeface="Arial"/>
                <a:cs typeface="Arial"/>
              </a:rPr>
              <a:t> </a:t>
            </a:r>
            <a:r>
              <a:rPr dirty="0" sz="650" spc="-45">
                <a:latin typeface="Arial"/>
                <a:cs typeface="Arial"/>
              </a:rPr>
              <a:t> </a:t>
            </a:r>
            <a:r>
              <a:rPr dirty="0" sz="650" spc="5" u="heavy">
                <a:latin typeface="Arial"/>
                <a:cs typeface="Arial"/>
              </a:rPr>
              <a:t> </a:t>
            </a:r>
            <a:r>
              <a:rPr dirty="0" sz="650" u="heavy">
                <a:latin typeface="Arial"/>
                <a:cs typeface="Arial"/>
              </a:rPr>
              <a:t>	</a:t>
            </a:r>
            <a:endParaRPr sz="6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10401" y="5801393"/>
            <a:ext cx="137160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3825" algn="l"/>
              </a:tabLst>
            </a:pPr>
            <a:r>
              <a:rPr dirty="0" sz="650" spc="5" u="heavy">
                <a:latin typeface="Arial"/>
                <a:cs typeface="Arial"/>
              </a:rPr>
              <a:t> </a:t>
            </a:r>
            <a:r>
              <a:rPr dirty="0" sz="650" spc="-120" u="heavy">
                <a:latin typeface="Arial"/>
                <a:cs typeface="Arial"/>
              </a:rPr>
              <a:t> </a:t>
            </a:r>
            <a:r>
              <a:rPr dirty="0" sz="650" spc="5" u="heavy">
                <a:latin typeface="Arial"/>
                <a:cs typeface="Arial"/>
              </a:rPr>
              <a:t> </a:t>
            </a:r>
            <a:r>
              <a:rPr dirty="0" sz="650" u="heavy">
                <a:latin typeface="Arial"/>
                <a:cs typeface="Arial"/>
              </a:rPr>
              <a:t>	</a:t>
            </a:r>
            <a:endParaRPr sz="6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619371" y="5703858"/>
            <a:ext cx="930910" cy="641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5255">
              <a:lnSpc>
                <a:spcPct val="100000"/>
              </a:lnSpc>
              <a:tabLst>
                <a:tab pos="706120" algn="l"/>
              </a:tabLst>
            </a:pPr>
            <a:r>
              <a:rPr dirty="0" sz="1000" spc="-5" u="heavy">
                <a:latin typeface="Arial"/>
                <a:cs typeface="Arial"/>
              </a:rPr>
              <a:t> </a:t>
            </a:r>
            <a:r>
              <a:rPr dirty="0" sz="1000" spc="-5" u="heavy">
                <a:latin typeface="Arial"/>
                <a:cs typeface="Arial"/>
              </a:rPr>
              <a:t> </a:t>
            </a:r>
            <a:r>
              <a:rPr dirty="0" sz="1000" spc="-120" u="heavy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baseline="25641" sz="975" spc="15">
                <a:latin typeface="Arial"/>
                <a:cs typeface="Arial"/>
              </a:rPr>
              <a:t>+</a:t>
            </a:r>
            <a:endParaRPr baseline="25641" sz="975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826769" algn="l"/>
              </a:tabLst>
            </a:pPr>
            <a:r>
              <a:rPr dirty="0" sz="1400" u="heavy">
                <a:latin typeface="Arial"/>
                <a:cs typeface="Arial"/>
              </a:rPr>
              <a:t>P</a:t>
            </a:r>
            <a:r>
              <a:rPr dirty="0" sz="1400">
                <a:latin typeface="Arial"/>
                <a:cs typeface="Arial"/>
              </a:rPr>
              <a:t>roteina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u="heavy">
                <a:latin typeface="Arial"/>
                <a:cs typeface="Arial"/>
              </a:rPr>
              <a:t> 	</a:t>
            </a:r>
            <a:endParaRPr sz="1400">
              <a:latin typeface="Arial"/>
              <a:cs typeface="Arial"/>
            </a:endParaRPr>
          </a:p>
          <a:p>
            <a:pPr marL="109855">
              <a:lnSpc>
                <a:spcPct val="100000"/>
              </a:lnSpc>
              <a:spcBef>
                <a:spcPts val="625"/>
              </a:spcBef>
            </a:pPr>
            <a:r>
              <a:rPr dirty="0" baseline="-16666" sz="1500" spc="-22">
                <a:latin typeface="Arial"/>
                <a:cs typeface="Arial"/>
              </a:rPr>
              <a:t>K</a:t>
            </a:r>
            <a:r>
              <a:rPr dirty="0" sz="650" spc="10">
                <a:latin typeface="Arial"/>
                <a:cs typeface="Arial"/>
              </a:rPr>
              <a:t>+</a:t>
            </a:r>
            <a:endParaRPr sz="6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11751" y="4957104"/>
            <a:ext cx="878840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brana</a:t>
            </a:r>
            <a:r>
              <a:rPr dirty="0" sz="1400">
                <a:latin typeface="Arial"/>
                <a:cs typeface="Arial"/>
              </a:rPr>
              <a:t> plas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atica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85179" y="5467898"/>
            <a:ext cx="589915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anale</a:t>
            </a:r>
            <a:endParaRPr sz="14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del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84596" y="5894371"/>
            <a:ext cx="691515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potas</a:t>
            </a:r>
            <a:r>
              <a:rPr dirty="0" sz="1400" spc="5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io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316214" y="5781157"/>
            <a:ext cx="1098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00033" y="5776400"/>
            <a:ext cx="7556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10">
                <a:latin typeface="Arial"/>
                <a:cs typeface="Arial"/>
              </a:rPr>
              <a:t>+</a:t>
            </a:r>
            <a:endParaRPr sz="6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54644" y="6014082"/>
            <a:ext cx="5226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82905" algn="l"/>
                <a:tab pos="509270" algn="l"/>
              </a:tabLst>
            </a:pPr>
            <a:r>
              <a:rPr dirty="0" sz="1000" spc="-100" u="heavy">
                <a:latin typeface="Arial"/>
                <a:cs typeface="Arial"/>
              </a:rPr>
              <a:t> </a:t>
            </a:r>
            <a:r>
              <a:rPr dirty="0" sz="1000" spc="-5" u="heavy">
                <a:latin typeface="Arial"/>
                <a:cs typeface="Arial"/>
              </a:rPr>
              <a:t> </a:t>
            </a:r>
            <a:r>
              <a:rPr dirty="0" sz="1000" u="heavy">
                <a:latin typeface="Arial"/>
                <a:cs typeface="Arial"/>
              </a:rPr>
              <a:t> </a:t>
            </a:r>
            <a:r>
              <a:rPr dirty="0" sz="1000" spc="-120" u="heavy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K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0" u="heavy">
                <a:latin typeface="Arial"/>
                <a:cs typeface="Arial"/>
              </a:rPr>
              <a:t> </a:t>
            </a:r>
            <a:r>
              <a:rPr dirty="0" sz="1000" spc="-5" u="heavy">
                <a:latin typeface="Arial"/>
                <a:cs typeface="Arial"/>
              </a:rPr>
              <a:t> </a:t>
            </a:r>
            <a:r>
              <a:rPr dirty="0" sz="1000" u="heavy"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180069" y="6009267"/>
            <a:ext cx="75565" cy="111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50" spc="10">
                <a:latin typeface="Arial"/>
                <a:cs typeface="Arial"/>
              </a:rPr>
              <a:t>+</a:t>
            </a:r>
            <a:endParaRPr sz="6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64856" y="6492680"/>
            <a:ext cx="15938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1500" spc="-22">
                <a:latin typeface="Arial"/>
                <a:cs typeface="Arial"/>
              </a:rPr>
              <a:t>K</a:t>
            </a:r>
            <a:r>
              <a:rPr dirty="0" sz="650" spc="10">
                <a:latin typeface="Arial"/>
                <a:cs typeface="Arial"/>
              </a:rPr>
              <a:t>+</a:t>
            </a:r>
            <a:endParaRPr sz="6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259953" y="6393925"/>
            <a:ext cx="250190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u="heavy">
                <a:latin typeface="Arial"/>
                <a:cs typeface="Arial"/>
              </a:rPr>
              <a:t> </a:t>
            </a:r>
            <a:r>
              <a:rPr dirty="0" sz="1000" spc="-5" u="heavy">
                <a:latin typeface="Arial"/>
                <a:cs typeface="Arial"/>
              </a:rPr>
              <a:t> </a:t>
            </a:r>
            <a:r>
              <a:rPr dirty="0" sz="1000" spc="-130" u="heavy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K</a:t>
            </a:r>
            <a:r>
              <a:rPr dirty="0" baseline="25641" sz="975" spc="15">
                <a:latin typeface="Arial"/>
                <a:cs typeface="Arial"/>
              </a:rPr>
              <a:t>+</a:t>
            </a:r>
            <a:endParaRPr baseline="25641" sz="975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356350" y="6351863"/>
            <a:ext cx="15938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1500" spc="-22">
                <a:latin typeface="Arial"/>
                <a:cs typeface="Arial"/>
              </a:rPr>
              <a:t>K</a:t>
            </a:r>
            <a:r>
              <a:rPr dirty="0" sz="650" spc="10">
                <a:latin typeface="Arial"/>
                <a:cs typeface="Arial"/>
              </a:rPr>
              <a:t>+</a:t>
            </a:r>
            <a:endParaRPr sz="6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69101" y="6031398"/>
            <a:ext cx="2628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49554" algn="l"/>
              </a:tabLst>
            </a:pPr>
            <a:r>
              <a:rPr dirty="0" sz="1000" spc="-5" u="heavy">
                <a:latin typeface="Arial"/>
                <a:cs typeface="Arial"/>
              </a:rPr>
              <a:t> </a:t>
            </a:r>
            <a:r>
              <a:rPr dirty="0" sz="1000" spc="-5" u="heavy">
                <a:latin typeface="Arial"/>
                <a:cs typeface="Arial"/>
              </a:rPr>
              <a:t> </a:t>
            </a:r>
            <a:r>
              <a:rPr dirty="0" sz="1000" spc="-130" u="heavy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0">
                <a:latin typeface="Arial"/>
                <a:cs typeface="Arial"/>
              </a:rPr>
              <a:t> </a:t>
            </a:r>
            <a:r>
              <a:rPr dirty="0" sz="1000" spc="-5" u="heavy">
                <a:latin typeface="Arial"/>
                <a:cs typeface="Arial"/>
              </a:rPr>
              <a:t> </a:t>
            </a:r>
            <a:r>
              <a:rPr dirty="0" sz="1000" u="heavy"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70040" y="6026641"/>
            <a:ext cx="76390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47370" algn="l"/>
                <a:tab pos="750570" algn="l"/>
              </a:tabLst>
            </a:pPr>
            <a:r>
              <a:rPr dirty="0" baseline="-16666" sz="1500" spc="-22">
                <a:latin typeface="Arial"/>
                <a:cs typeface="Arial"/>
              </a:rPr>
              <a:t>K</a:t>
            </a:r>
            <a:r>
              <a:rPr dirty="0" sz="650" spc="10">
                <a:latin typeface="Arial"/>
                <a:cs typeface="Arial"/>
              </a:rPr>
              <a:t>+</a:t>
            </a:r>
            <a:r>
              <a:rPr dirty="0" sz="650">
                <a:latin typeface="Arial"/>
                <a:cs typeface="Arial"/>
              </a:rPr>
              <a:t>  </a:t>
            </a:r>
            <a:r>
              <a:rPr dirty="0" sz="650" spc="35">
                <a:latin typeface="Arial"/>
                <a:cs typeface="Arial"/>
              </a:rPr>
              <a:t> </a:t>
            </a:r>
            <a:r>
              <a:rPr dirty="0" sz="650" spc="5" u="heavy">
                <a:latin typeface="Arial"/>
                <a:cs typeface="Arial"/>
              </a:rPr>
              <a:t> </a:t>
            </a:r>
            <a:r>
              <a:rPr dirty="0" sz="650" u="heavy">
                <a:latin typeface="Arial"/>
                <a:cs typeface="Arial"/>
              </a:rPr>
              <a:t> </a:t>
            </a:r>
            <a:r>
              <a:rPr dirty="0" sz="650" spc="65" u="heavy">
                <a:latin typeface="Arial"/>
                <a:cs typeface="Arial"/>
              </a:rPr>
              <a:t> </a:t>
            </a:r>
            <a:r>
              <a:rPr dirty="0" sz="650">
                <a:latin typeface="Arial"/>
                <a:cs typeface="Arial"/>
              </a:rPr>
              <a:t> </a:t>
            </a:r>
            <a:r>
              <a:rPr dirty="0" sz="650" spc="-50">
                <a:latin typeface="Arial"/>
                <a:cs typeface="Arial"/>
              </a:rPr>
              <a:t> </a:t>
            </a:r>
            <a:r>
              <a:rPr dirty="0" sz="650" spc="5" u="heavy">
                <a:latin typeface="Arial"/>
                <a:cs typeface="Arial"/>
              </a:rPr>
              <a:t> </a:t>
            </a:r>
            <a:r>
              <a:rPr dirty="0" sz="650" u="heavy">
                <a:latin typeface="Arial"/>
                <a:cs typeface="Arial"/>
              </a:rPr>
              <a:t> </a:t>
            </a:r>
            <a:r>
              <a:rPr dirty="0" sz="650" spc="65" u="heavy">
                <a:latin typeface="Arial"/>
                <a:cs typeface="Arial"/>
              </a:rPr>
              <a:t> </a:t>
            </a:r>
            <a:r>
              <a:rPr dirty="0" sz="650">
                <a:latin typeface="Arial"/>
                <a:cs typeface="Arial"/>
              </a:rPr>
              <a:t>	</a:t>
            </a:r>
            <a:r>
              <a:rPr dirty="0" sz="650" spc="5" u="heavy">
                <a:latin typeface="Arial"/>
                <a:cs typeface="Arial"/>
              </a:rPr>
              <a:t> </a:t>
            </a:r>
            <a:r>
              <a:rPr dirty="0" sz="650" u="heavy">
                <a:latin typeface="Arial"/>
                <a:cs typeface="Arial"/>
              </a:rPr>
              <a:t> </a:t>
            </a:r>
            <a:r>
              <a:rPr dirty="0" sz="650" spc="65" u="heavy">
                <a:latin typeface="Arial"/>
                <a:cs typeface="Arial"/>
              </a:rPr>
              <a:t> </a:t>
            </a:r>
            <a:r>
              <a:rPr dirty="0" sz="650">
                <a:latin typeface="Arial"/>
                <a:cs typeface="Arial"/>
              </a:rPr>
              <a:t> </a:t>
            </a:r>
            <a:r>
              <a:rPr dirty="0" sz="650" spc="10">
                <a:latin typeface="Arial"/>
                <a:cs typeface="Arial"/>
              </a:rPr>
              <a:t> </a:t>
            </a:r>
            <a:r>
              <a:rPr dirty="0" sz="650" spc="5" u="heavy">
                <a:latin typeface="Arial"/>
                <a:cs typeface="Arial"/>
              </a:rPr>
              <a:t> </a:t>
            </a:r>
            <a:r>
              <a:rPr dirty="0" sz="650" u="heavy">
                <a:latin typeface="Arial"/>
                <a:cs typeface="Arial"/>
              </a:rPr>
              <a:t>	</a:t>
            </a:r>
            <a:endParaRPr sz="6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719443" y="4908609"/>
            <a:ext cx="15938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1500" spc="-22">
                <a:latin typeface="Arial"/>
                <a:cs typeface="Arial"/>
              </a:rPr>
              <a:t>K</a:t>
            </a:r>
            <a:r>
              <a:rPr dirty="0" sz="650" spc="10">
                <a:latin typeface="Arial"/>
                <a:cs typeface="Arial"/>
              </a:rPr>
              <a:t>+</a:t>
            </a:r>
            <a:endParaRPr sz="6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693914" y="4941229"/>
            <a:ext cx="666750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524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Po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pa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N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baseline="24691" sz="1350" spc="30">
                <a:latin typeface="Arial"/>
                <a:cs typeface="Arial"/>
              </a:rPr>
              <a:t>+</a:t>
            </a:r>
            <a:r>
              <a:rPr dirty="0" baseline="24691" sz="1350">
                <a:latin typeface="Arial"/>
                <a:cs typeface="Arial"/>
              </a:rPr>
              <a:t> </a:t>
            </a:r>
            <a:r>
              <a:rPr dirty="0" baseline="24691" sz="1350" spc="-187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-</a:t>
            </a:r>
            <a:r>
              <a:rPr dirty="0" sz="1400" spc="-5">
                <a:latin typeface="Arial"/>
                <a:cs typeface="Arial"/>
              </a:rPr>
              <a:t> K</a:t>
            </a:r>
            <a:r>
              <a:rPr dirty="0" baseline="24691" sz="1350" spc="30">
                <a:latin typeface="Arial"/>
                <a:cs typeface="Arial"/>
              </a:rPr>
              <a:t>+</a:t>
            </a:r>
            <a:endParaRPr baseline="24691" sz="13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982970" y="4355778"/>
            <a:ext cx="236854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baseline="25641" sz="975" spc="15">
                <a:latin typeface="Arial"/>
                <a:cs typeface="Arial"/>
              </a:rPr>
              <a:t>+</a:t>
            </a:r>
            <a:endParaRPr baseline="25641" sz="975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932421" y="6528341"/>
            <a:ext cx="236854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baseline="25641" sz="975" spc="15">
                <a:latin typeface="Arial"/>
                <a:cs typeface="Arial"/>
              </a:rPr>
              <a:t>+</a:t>
            </a:r>
            <a:endParaRPr baseline="25641" sz="975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002651" y="5734337"/>
            <a:ext cx="15938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666" sz="1500" spc="-22">
                <a:latin typeface="Arial"/>
                <a:cs typeface="Arial"/>
              </a:rPr>
              <a:t>K</a:t>
            </a:r>
            <a:r>
              <a:rPr dirty="0" sz="650" spc="10">
                <a:latin typeface="Arial"/>
                <a:cs typeface="Arial"/>
              </a:rPr>
              <a:t>+</a:t>
            </a:r>
            <a:endParaRPr sz="6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86680" y="4544989"/>
            <a:ext cx="73596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del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sodio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237734" y="4563490"/>
            <a:ext cx="243840" cy="246379"/>
          </a:xfrm>
          <a:custGeom>
            <a:avLst/>
            <a:gdLst/>
            <a:ahLst/>
            <a:cxnLst/>
            <a:rect l="l" t="t" r="r" b="b"/>
            <a:pathLst>
              <a:path w="243839" h="246379">
                <a:moveTo>
                  <a:pt x="0" y="0"/>
                </a:moveTo>
                <a:lnTo>
                  <a:pt x="243712" y="2461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493509" y="5250688"/>
            <a:ext cx="60325" cy="235585"/>
          </a:xfrm>
          <a:custGeom>
            <a:avLst/>
            <a:gdLst/>
            <a:ahLst/>
            <a:cxnLst/>
            <a:rect l="l" t="t" r="r" b="b"/>
            <a:pathLst>
              <a:path w="60325" h="235585">
                <a:moveTo>
                  <a:pt x="60324" y="0"/>
                </a:moveTo>
                <a:lnTo>
                  <a:pt x="0" y="23558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4523359" y="6516105"/>
            <a:ext cx="168148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I</a:t>
            </a: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ter</a:t>
            </a: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o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d</a:t>
            </a:r>
            <a:r>
              <a:rPr dirty="0" sz="1400" b="1">
                <a:latin typeface="Arial"/>
                <a:cs typeface="Arial"/>
              </a:rPr>
              <a:t>ella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cell</a:t>
            </a:r>
            <a:r>
              <a:rPr dirty="0" sz="1400" spc="-10" b="1">
                <a:latin typeface="Arial"/>
                <a:cs typeface="Arial"/>
              </a:rPr>
              <a:t>u</a:t>
            </a:r>
            <a:r>
              <a:rPr dirty="0" sz="1400" b="1">
                <a:latin typeface="Arial"/>
                <a:cs typeface="Arial"/>
              </a:rPr>
              <a:t>la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938521" y="5660047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099811" y="5661368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 h="0">
                <a:moveTo>
                  <a:pt x="0" y="0"/>
                </a:moveTo>
                <a:lnTo>
                  <a:pt x="5905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827651" y="5719279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735321" y="5919380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953253" y="6202413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 h="0">
                <a:moveTo>
                  <a:pt x="0" y="0"/>
                </a:moveTo>
                <a:lnTo>
                  <a:pt x="5918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124450" y="6206363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 h="0">
                <a:moveTo>
                  <a:pt x="0" y="0"/>
                </a:moveTo>
                <a:lnTo>
                  <a:pt x="5905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256148" y="6135280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 h="0">
                <a:moveTo>
                  <a:pt x="0" y="0"/>
                </a:moveTo>
                <a:lnTo>
                  <a:pt x="5918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336159" y="5919380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288153" y="5794324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198364" y="5714022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 h="0">
                <a:moveTo>
                  <a:pt x="0" y="0"/>
                </a:moveTo>
                <a:lnTo>
                  <a:pt x="5778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328536" y="5811430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496050" y="5802223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078601" y="6122111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 h="0">
                <a:moveTo>
                  <a:pt x="0" y="0"/>
                </a:moveTo>
                <a:lnTo>
                  <a:pt x="5918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188202" y="5885154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924547" y="5791695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 h="0">
                <a:moveTo>
                  <a:pt x="0" y="0"/>
                </a:moveTo>
                <a:lnTo>
                  <a:pt x="5905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266813" y="5777204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 h="0">
                <a:moveTo>
                  <a:pt x="0" y="0"/>
                </a:moveTo>
                <a:lnTo>
                  <a:pt x="5778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101840" y="5739028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 h="0">
                <a:moveTo>
                  <a:pt x="0" y="0"/>
                </a:moveTo>
                <a:lnTo>
                  <a:pt x="5778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853046" y="5904903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382509" y="6093155"/>
            <a:ext cx="58419" cy="0"/>
          </a:xfrm>
          <a:custGeom>
            <a:avLst/>
            <a:gdLst/>
            <a:ahLst/>
            <a:cxnLst/>
            <a:rect l="l" t="t" r="r" b="b"/>
            <a:pathLst>
              <a:path w="58420" h="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404734" y="5981255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 h="0">
                <a:moveTo>
                  <a:pt x="0" y="0"/>
                </a:moveTo>
                <a:lnTo>
                  <a:pt x="5778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367778" y="5877255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 h="0">
                <a:moveTo>
                  <a:pt x="0" y="0"/>
                </a:moveTo>
                <a:lnTo>
                  <a:pt x="5778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990713" y="6359067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 h="0">
                <a:moveTo>
                  <a:pt x="0" y="0"/>
                </a:moveTo>
                <a:lnTo>
                  <a:pt x="59181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073263" y="6449910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 h="0">
                <a:moveTo>
                  <a:pt x="0" y="0"/>
                </a:moveTo>
                <a:lnTo>
                  <a:pt x="5778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300" rIns="0" bIns="0" rtlCol="0" vert="horz">
            <a:spAutoFit/>
          </a:bodyPr>
          <a:lstStyle/>
          <a:p>
            <a:pPr marL="158115">
              <a:lnSpc>
                <a:spcPct val="100000"/>
              </a:lnSpc>
            </a:pP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2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P</a:t>
            </a:r>
            <a:r>
              <a:rPr dirty="0" sz="2800" spc="-15">
                <a:latin typeface="Franklin Gothic Medium"/>
                <a:cs typeface="Franklin Gothic Medium"/>
              </a:rPr>
              <a:t>O</a:t>
            </a:r>
            <a:r>
              <a:rPr dirty="0" sz="2800" spc="-5">
                <a:latin typeface="Franklin Gothic Medium"/>
                <a:cs typeface="Franklin Gothic Medium"/>
              </a:rPr>
              <a:t>T</a:t>
            </a:r>
            <a:r>
              <a:rPr dirty="0" sz="2800" spc="-10">
                <a:latin typeface="Franklin Gothic Medium"/>
                <a:cs typeface="Franklin Gothic Medium"/>
              </a:rPr>
              <a:t>E</a:t>
            </a:r>
            <a:r>
              <a:rPr dirty="0" sz="2800" spc="-15">
                <a:latin typeface="Franklin Gothic Medium"/>
                <a:cs typeface="Franklin Gothic Medium"/>
              </a:rPr>
              <a:t>NZIALE</a:t>
            </a:r>
            <a:r>
              <a:rPr dirty="0" sz="2800" spc="-15">
                <a:latin typeface="Franklin Gothic Medium"/>
                <a:cs typeface="Franklin Gothic Medium"/>
              </a:rPr>
              <a:t> </a:t>
            </a:r>
            <a:r>
              <a:rPr dirty="0" sz="2800" spc="-5">
                <a:latin typeface="Franklin Gothic Medium"/>
                <a:cs typeface="Franklin Gothic Medium"/>
              </a:rPr>
              <a:t>D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P</a:t>
            </a:r>
            <a:r>
              <a:rPr dirty="0" sz="2800" spc="-15">
                <a:latin typeface="Franklin Gothic Medium"/>
                <a:cs typeface="Franklin Gothic Medium"/>
              </a:rPr>
              <a:t>O</a:t>
            </a:r>
            <a:r>
              <a:rPr dirty="0" sz="2800" spc="-25">
                <a:latin typeface="Franklin Gothic Medium"/>
                <a:cs typeface="Franklin Gothic Medium"/>
              </a:rPr>
              <a:t>SO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6585" rIns="0" bIns="0" rtlCol="0" vert="horz">
            <a:spAutoFit/>
          </a:bodyPr>
          <a:lstStyle/>
          <a:p>
            <a:pPr marL="158115">
              <a:lnSpc>
                <a:spcPct val="100000"/>
              </a:lnSpc>
            </a:pPr>
            <a:r>
              <a:rPr dirty="0" sz="2800" spc="-5"/>
              <a:t>I</a:t>
            </a:r>
            <a:r>
              <a:rPr dirty="0" sz="2800" spc="-15"/>
              <a:t>L</a:t>
            </a:r>
            <a:r>
              <a:rPr dirty="0" sz="2800" spc="-20"/>
              <a:t> </a:t>
            </a:r>
            <a:r>
              <a:rPr dirty="0" sz="2800" spc="-10"/>
              <a:t>P</a:t>
            </a:r>
            <a:r>
              <a:rPr dirty="0" sz="2800" spc="-15"/>
              <a:t>O</a:t>
            </a:r>
            <a:r>
              <a:rPr dirty="0" sz="2800" spc="-5"/>
              <a:t>T</a:t>
            </a:r>
            <a:r>
              <a:rPr dirty="0" sz="2800" spc="-10"/>
              <a:t>E</a:t>
            </a:r>
            <a:r>
              <a:rPr dirty="0" sz="2800" spc="-15"/>
              <a:t>NZIALE</a:t>
            </a:r>
            <a:r>
              <a:rPr dirty="0" sz="2800" spc="-50"/>
              <a:t> </a:t>
            </a:r>
            <a:r>
              <a:rPr dirty="0" sz="2800" spc="-10"/>
              <a:t>D</a:t>
            </a:r>
            <a:r>
              <a:rPr dirty="0" sz="2800" spc="-5"/>
              <a:t>’</a:t>
            </a:r>
            <a:r>
              <a:rPr dirty="0" sz="2800" spc="-10"/>
              <a:t>A</a:t>
            </a:r>
            <a:r>
              <a:rPr dirty="0" sz="2800" spc="-10"/>
              <a:t>Z</a:t>
            </a:r>
            <a:r>
              <a:rPr dirty="0" sz="2800" spc="-15"/>
              <a:t>IONE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3995928" y="1124800"/>
            <a:ext cx="4752466" cy="5112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83863" y="1369436"/>
            <a:ext cx="4682490" cy="4315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339090" indent="-342900">
              <a:lnSpc>
                <a:spcPct val="80000"/>
              </a:lnSpc>
              <a:buFont typeface="Franklin Gothic Book"/>
              <a:buAutoNum type="arabicPeriod"/>
              <a:tabLst>
                <a:tab pos="355600" algn="l"/>
              </a:tabLst>
            </a:pPr>
            <a:r>
              <a:rPr dirty="0" sz="1800" spc="-20">
                <a:latin typeface="Franklin Gothic Book"/>
                <a:cs typeface="Franklin Gothic Book"/>
              </a:rPr>
              <a:t>S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poso</a:t>
            </a:r>
            <a:r>
              <a:rPr dirty="0" sz="1800" spc="0">
                <a:latin typeface="Franklin Gothic Book"/>
                <a:cs typeface="Franklin Gothic Book"/>
              </a:rPr>
              <a:t>: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un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f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usso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tto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ioni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ave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so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membr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na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Franklin Gothic Book"/>
              <a:buAutoNum type="arabicPeriod"/>
            </a:pPr>
            <a:endParaRPr sz="2250">
              <a:latin typeface="Times New Roman"/>
              <a:cs typeface="Times New Roman"/>
            </a:endParaRPr>
          </a:p>
          <a:p>
            <a:pPr marL="355600" marR="37465" indent="-342900">
              <a:lnSpc>
                <a:spcPct val="80000"/>
              </a:lnSpc>
              <a:buFont typeface="Franklin Gothic Book"/>
              <a:buAutoNum type="arabicPeriod"/>
              <a:tabLst>
                <a:tab pos="355600" algn="l"/>
              </a:tabLst>
            </a:pPr>
            <a:r>
              <a:rPr dirty="0" sz="180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’a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ivo di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un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se</a:t>
            </a:r>
            <a:r>
              <a:rPr dirty="0" sz="1800" spc="5">
                <a:latin typeface="Franklin Gothic Book"/>
                <a:cs typeface="Franklin Gothic Book"/>
              </a:rPr>
              <a:t>g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e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 can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 del </a:t>
            </a:r>
            <a:r>
              <a:rPr dirty="0" sz="1800" spc="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odio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comi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ci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ad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p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si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cu</a:t>
            </a:r>
            <a:r>
              <a:rPr dirty="0" sz="1800" spc="-15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ion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400">
                <a:latin typeface="Franklin Gothic Book"/>
                <a:cs typeface="Franklin Gothic Book"/>
              </a:rPr>
              <a:t>+</a:t>
            </a:r>
            <a:r>
              <a:rPr dirty="0" sz="14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one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dendo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egge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me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te</a:t>
            </a:r>
            <a:r>
              <a:rPr dirty="0" sz="1800" spc="-10">
                <a:latin typeface="Franklin Gothic Book"/>
                <a:cs typeface="Franklin Gothic Book"/>
              </a:rPr>
              <a:t> me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gat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membr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(</a:t>
            </a:r>
            <a:r>
              <a:rPr dirty="0" sz="1800" spc="5">
                <a:latin typeface="Franklin Gothic Book"/>
                <a:cs typeface="Franklin Gothic Book"/>
              </a:rPr>
              <a:t>-</a:t>
            </a:r>
            <a:r>
              <a:rPr dirty="0" sz="1800" spc="-5">
                <a:latin typeface="Franklin Gothic Book"/>
                <a:cs typeface="Franklin Gothic Book"/>
              </a:rPr>
              <a:t>5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m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>
                <a:latin typeface="Franklin Gothic Book"/>
                <a:cs typeface="Franklin Gothic Book"/>
              </a:rPr>
              <a:t>: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so</a:t>
            </a:r>
            <a:r>
              <a:rPr dirty="0" sz="1800" spc="-5">
                <a:latin typeface="Franklin Gothic Book"/>
                <a:cs typeface="Franklin Gothic Book"/>
              </a:rPr>
              <a:t>g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Font typeface="Franklin Gothic Book"/>
              <a:buAutoNum type="arabicPeriod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Font typeface="Franklin Gothic Book"/>
              <a:buAutoNum type="arabicPeriod"/>
              <a:tabLst>
                <a:tab pos="355600" algn="l"/>
              </a:tabLst>
            </a:pP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ti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</a:t>
            </a:r>
            <a:r>
              <a:rPr dirty="0" sz="1800" spc="-5">
                <a:latin typeface="Franklin Gothic Book"/>
                <a:cs typeface="Franklin Gothic Book"/>
              </a:rPr>
              <a:t>d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o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ap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ono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gl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io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Na+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(</a:t>
            </a:r>
            <a:r>
              <a:rPr dirty="0" sz="1800">
                <a:latin typeface="Franklin Gothic Book"/>
                <a:cs typeface="Franklin Gothic Book"/>
              </a:rPr>
              <a:t>i </a:t>
            </a:r>
            <a:r>
              <a:rPr dirty="0" sz="1800" spc="-10">
                <a:latin typeface="Franklin Gothic Book"/>
                <a:cs typeface="Franklin Gothic Book"/>
              </a:rPr>
              <a:t>can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del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pota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o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ono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chi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>
                <a:latin typeface="Franklin Gothic Book"/>
                <a:cs typeface="Franklin Gothic Book"/>
              </a:rPr>
              <a:t>si)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Font typeface="Franklin Gothic Book"/>
              <a:buAutoNum type="arabicPeriod"/>
            </a:pPr>
            <a:endParaRPr sz="225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80000"/>
              </a:lnSpc>
              <a:buFont typeface="Franklin Gothic Book"/>
              <a:buAutoNum type="arabicPeriod"/>
              <a:tabLst>
                <a:tab pos="355600" algn="l"/>
              </a:tabLst>
            </a:pPr>
            <a:r>
              <a:rPr dirty="0" sz="180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>
                <a:latin typeface="Franklin Gothic Book"/>
                <a:cs typeface="Franklin Gothic Book"/>
              </a:rPr>
              <a:t>me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ta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a ca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ica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posit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va a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’i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te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no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de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mb</a:t>
            </a:r>
            <a:r>
              <a:rPr dirty="0" sz="1800" spc="-5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na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e la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ce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z</a:t>
            </a:r>
            <a:r>
              <a:rPr dirty="0" sz="1800" spc="-5">
                <a:latin typeface="Franklin Gothic Book"/>
                <a:cs typeface="Franklin Gothic Book"/>
              </a:rPr>
              <a:t>io</a:t>
            </a:r>
            <a:r>
              <a:rPr dirty="0" sz="1800">
                <a:latin typeface="Franklin Gothic Book"/>
                <a:cs typeface="Franklin Gothic Book"/>
              </a:rPr>
              <a:t>ne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-5">
                <a:latin typeface="Franklin Gothic Book"/>
                <a:cs typeface="Franklin Gothic Book"/>
              </a:rPr>
              <a:t> io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2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Na</a:t>
            </a:r>
            <a:r>
              <a:rPr dirty="0" sz="1800">
                <a:latin typeface="Franklin Gothic Book"/>
                <a:cs typeface="Franklin Gothic Book"/>
              </a:rPr>
              <a:t>+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l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pote</a:t>
            </a:r>
            <a:r>
              <a:rPr dirty="0" sz="1800">
                <a:latin typeface="Franklin Gothic Book"/>
                <a:cs typeface="Franklin Gothic Book"/>
              </a:rPr>
              <a:t>nzi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aggiu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g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l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suo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assimo</a:t>
            </a:r>
            <a:r>
              <a:rPr dirty="0" sz="1800">
                <a:latin typeface="Franklin Gothic Book"/>
                <a:cs typeface="Franklin Gothic Book"/>
              </a:rPr>
              <a:t> 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(</a:t>
            </a:r>
            <a:r>
              <a:rPr dirty="0" sz="1800">
                <a:latin typeface="Franklin Gothic Book"/>
                <a:cs typeface="Franklin Gothic Book"/>
              </a:rPr>
              <a:t>+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4</a:t>
            </a:r>
            <a:r>
              <a:rPr dirty="0" sz="1800">
                <a:latin typeface="Franklin Gothic Book"/>
                <a:cs typeface="Franklin Gothic Book"/>
              </a:rPr>
              <a:t>5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m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5">
                <a:latin typeface="Franklin Gothic Book"/>
                <a:cs typeface="Franklin Gothic Book"/>
              </a:rPr>
              <a:t>)</a:t>
            </a:r>
            <a:r>
              <a:rPr dirty="0" sz="1800">
                <a:latin typeface="Franklin Gothic Book"/>
                <a:cs typeface="Franklin Gothic Book"/>
              </a:rPr>
              <a:t>. 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Na+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divent</a:t>
            </a:r>
            <a:r>
              <a:rPr dirty="0" sz="1800" spc="-25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pota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o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p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ono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gl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K+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diffo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dono a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’este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no del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a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membr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200">
                <a:latin typeface="Franklin Gothic Book"/>
                <a:cs typeface="Franklin Gothic Book"/>
              </a:rPr>
              <a:t>.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5650" y="1628775"/>
            <a:ext cx="28067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55650" y="2781300"/>
            <a:ext cx="2806700" cy="118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5650" y="4076700"/>
            <a:ext cx="2806700" cy="109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5650" y="5300662"/>
            <a:ext cx="2806700" cy="1155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672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ARG</a:t>
            </a:r>
            <a:r>
              <a:rPr dirty="0" sz="2800" spc="-25">
                <a:latin typeface="Franklin Gothic Medium"/>
                <a:cs typeface="Franklin Gothic Medium"/>
              </a:rPr>
              <a:t>OM</a:t>
            </a:r>
            <a:r>
              <a:rPr dirty="0" sz="2800" spc="-25">
                <a:latin typeface="Franklin Gothic Medium"/>
                <a:cs typeface="Franklin Gothic Medium"/>
              </a:rPr>
              <a:t>E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10">
                <a:latin typeface="Franklin Gothic Medium"/>
                <a:cs typeface="Franklin Gothic Medium"/>
              </a:rPr>
              <a:t>T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45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D</a:t>
            </a:r>
            <a:r>
              <a:rPr dirty="0" sz="2800" spc="-10">
                <a:latin typeface="Franklin Gothic Medium"/>
                <a:cs typeface="Franklin Gothic Medium"/>
              </a:rPr>
              <a:t>ELL</a:t>
            </a:r>
            <a:r>
              <a:rPr dirty="0" sz="2800" spc="-20">
                <a:latin typeface="Franklin Gothic Medium"/>
                <a:cs typeface="Franklin Gothic Medium"/>
              </a:rPr>
              <a:t>A</a:t>
            </a:r>
            <a:r>
              <a:rPr dirty="0" sz="2800" spc="-4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LEZIO</a:t>
            </a:r>
            <a:r>
              <a:rPr dirty="0" sz="2800" spc="-20">
                <a:latin typeface="Franklin Gothic Medium"/>
                <a:cs typeface="Franklin Gothic Medium"/>
              </a:rPr>
              <a:t>NE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802" y="1552211"/>
            <a:ext cx="3086100" cy="32943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5">
                <a:latin typeface="Franklin Gothic Book"/>
                <a:cs typeface="Franklin Gothic Book"/>
              </a:rPr>
              <a:t>Si</a:t>
            </a:r>
            <a:r>
              <a:rPr dirty="0" sz="2400">
                <a:latin typeface="Franklin Gothic Book"/>
                <a:cs typeface="Franklin Gothic Book"/>
              </a:rPr>
              <a:t>s</a:t>
            </a:r>
            <a:r>
              <a:rPr dirty="0" sz="2400" spc="-15">
                <a:latin typeface="Franklin Gothic Book"/>
                <a:cs typeface="Franklin Gothic Book"/>
              </a:rPr>
              <a:t>tema</a:t>
            </a:r>
            <a:r>
              <a:rPr dirty="0" sz="2400" spc="-3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15">
                <a:latin typeface="Franklin Gothic Book"/>
                <a:cs typeface="Franklin Gothic Book"/>
              </a:rPr>
              <a:t>rvoso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3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spc="-5">
                <a:latin typeface="Franklin Gothic Book"/>
                <a:cs typeface="Franklin Gothic Book"/>
              </a:rPr>
              <a:t>Si</a:t>
            </a:r>
            <a:r>
              <a:rPr dirty="0" sz="2400">
                <a:latin typeface="Franklin Gothic Book"/>
                <a:cs typeface="Franklin Gothic Book"/>
              </a:rPr>
              <a:t>s</a:t>
            </a:r>
            <a:r>
              <a:rPr dirty="0" sz="2400" spc="-15">
                <a:latin typeface="Franklin Gothic Book"/>
                <a:cs typeface="Franklin Gothic Book"/>
              </a:rPr>
              <a:t>tema</a:t>
            </a:r>
            <a:r>
              <a:rPr dirty="0" sz="2400" spc="-3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docrino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3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spc="-15">
                <a:latin typeface="Franklin Gothic Book"/>
                <a:cs typeface="Franklin Gothic Book"/>
              </a:rPr>
              <a:t>Apparato</a:t>
            </a:r>
            <a:r>
              <a:rPr dirty="0" sz="2400">
                <a:latin typeface="Franklin Gothic Book"/>
                <a:cs typeface="Franklin Gothic Book"/>
              </a:rPr>
              <a:t> ri</a:t>
            </a:r>
            <a:r>
              <a:rPr dirty="0" sz="2400" spc="-20">
                <a:latin typeface="Franklin Gothic Book"/>
                <a:cs typeface="Franklin Gothic Book"/>
              </a:rPr>
              <a:t>produt</a:t>
            </a:r>
            <a:r>
              <a:rPr dirty="0" sz="2400" spc="0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ivo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3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spc="-15">
                <a:latin typeface="Franklin Gothic Book"/>
                <a:cs typeface="Franklin Gothic Book"/>
              </a:rPr>
              <a:t>Apparato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d</a:t>
            </a:r>
            <a:r>
              <a:rPr dirty="0" sz="2400" spc="-20">
                <a:latin typeface="Franklin Gothic Book"/>
                <a:cs typeface="Franklin Gothic Book"/>
              </a:rPr>
              <a:t>igeren</a:t>
            </a:r>
            <a:r>
              <a:rPr dirty="0" sz="2400" spc="-10">
                <a:latin typeface="Franklin Gothic Book"/>
                <a:cs typeface="Franklin Gothic Book"/>
              </a:rPr>
              <a:t>te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8872" y="6595425"/>
            <a:ext cx="857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2</a:t>
            </a:r>
            <a:endParaRPr sz="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4863" y="589640"/>
            <a:ext cx="384937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NZIALE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8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’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Z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IONE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555" y="1371536"/>
            <a:ext cx="6985000" cy="5224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16473" y="1335006"/>
            <a:ext cx="3590925" cy="2423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56895">
              <a:lnSpc>
                <a:spcPct val="100000"/>
              </a:lnSpc>
            </a:pPr>
            <a:r>
              <a:rPr dirty="0" sz="1600" spc="-10">
                <a:latin typeface="Franklin Gothic Book"/>
                <a:cs typeface="Franklin Gothic Book"/>
              </a:rPr>
              <a:t>•I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25">
                <a:latin typeface="Franklin Gothic Book"/>
                <a:cs typeface="Franklin Gothic Book"/>
              </a:rPr>
              <a:t>o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20">
                <a:latin typeface="Franklin Gothic Book"/>
                <a:cs typeface="Franklin Gothic Book"/>
              </a:rPr>
              <a:t>z</a:t>
            </a:r>
            <a:r>
              <a:rPr dirty="0" sz="1600" spc="-5">
                <a:latin typeface="Franklin Gothic Book"/>
                <a:cs typeface="Franklin Gothic Book"/>
              </a:rPr>
              <a:t>iali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d’a</a:t>
            </a:r>
            <a:r>
              <a:rPr dirty="0" sz="1600" spc="-20">
                <a:latin typeface="Franklin Gothic Book"/>
                <a:cs typeface="Franklin Gothic Book"/>
              </a:rPr>
              <a:t>z</a:t>
            </a:r>
            <a:r>
              <a:rPr dirty="0" sz="1600" spc="-10">
                <a:latin typeface="Franklin Gothic Book"/>
                <a:cs typeface="Franklin Gothic Book"/>
              </a:rPr>
              <a:t>ione</a:t>
            </a:r>
            <a:r>
              <a:rPr dirty="0" sz="1600" spc="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p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op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g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po</a:t>
            </a:r>
            <a:r>
              <a:rPr dirty="0" sz="1600" spc="3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ta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do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4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orm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zion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ne</a:t>
            </a:r>
            <a:r>
              <a:rPr dirty="0" sz="1600" spc="20">
                <a:latin typeface="Franklin Gothic Book"/>
                <a:cs typeface="Franklin Gothic Book"/>
              </a:rPr>
              <a:t>r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oso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centr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</a:pPr>
            <a:r>
              <a:rPr dirty="0" sz="1600" spc="-15">
                <a:latin typeface="Franklin Gothic Book"/>
                <a:cs typeface="Franklin Gothic Book"/>
              </a:rPr>
              <a:t>•</a:t>
            </a:r>
            <a:r>
              <a:rPr dirty="0" sz="1600" spc="-10">
                <a:latin typeface="Franklin Gothic Book"/>
                <a:cs typeface="Franklin Gothic Book"/>
              </a:rPr>
              <a:t>Essi</a:t>
            </a:r>
            <a:r>
              <a:rPr dirty="0" sz="1600" spc="-3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rappr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sent</a:t>
            </a:r>
            <a:r>
              <a:rPr dirty="0" sz="1600" spc="-15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 spc="2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una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sposta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b="1">
                <a:latin typeface="Franklin Gothic Book"/>
                <a:cs typeface="Franklin Gothic Book"/>
              </a:rPr>
              <a:t>tut</a:t>
            </a:r>
            <a:r>
              <a:rPr dirty="0" sz="1600" spc="-30" b="1">
                <a:latin typeface="Franklin Gothic Book"/>
                <a:cs typeface="Franklin Gothic Book"/>
              </a:rPr>
              <a:t>t</a:t>
            </a:r>
            <a:r>
              <a:rPr dirty="0" sz="1600" spc="0" b="1">
                <a:latin typeface="Franklin Gothic Book"/>
                <a:cs typeface="Franklin Gothic Book"/>
              </a:rPr>
              <a:t>o</a:t>
            </a:r>
            <a:r>
              <a:rPr dirty="0" sz="1600" spc="-10" b="1">
                <a:latin typeface="Franklin Gothic Book"/>
                <a:cs typeface="Franklin Gothic Book"/>
              </a:rPr>
              <a:t>-</a:t>
            </a:r>
            <a:r>
              <a:rPr dirty="0" sz="1600" b="1">
                <a:latin typeface="Franklin Gothic Book"/>
                <a:cs typeface="Franklin Gothic Book"/>
              </a:rPr>
              <a:t>o</a:t>
            </a:r>
            <a:r>
              <a:rPr dirty="0" sz="1600" spc="-5" b="1">
                <a:latin typeface="Franklin Gothic Book"/>
                <a:cs typeface="Franklin Gothic Book"/>
              </a:rPr>
              <a:t>-</a:t>
            </a:r>
            <a:r>
              <a:rPr dirty="0" sz="1600" spc="-5" b="1">
                <a:latin typeface="Franklin Gothic Book"/>
                <a:cs typeface="Franklin Gothic Book"/>
              </a:rPr>
              <a:t> </a:t>
            </a:r>
            <a:r>
              <a:rPr dirty="0" sz="1600" spc="-5" b="1">
                <a:latin typeface="Franklin Gothic Book"/>
                <a:cs typeface="Franklin Gothic Book"/>
              </a:rPr>
              <a:t>n</a:t>
            </a:r>
            <a:r>
              <a:rPr dirty="0" sz="1600" b="1">
                <a:latin typeface="Franklin Gothic Book"/>
                <a:cs typeface="Franklin Gothic Book"/>
              </a:rPr>
              <a:t>u</a:t>
            </a:r>
            <a:r>
              <a:rPr dirty="0" sz="1600" spc="5" b="1">
                <a:latin typeface="Franklin Gothic Book"/>
                <a:cs typeface="Franklin Gothic Book"/>
              </a:rPr>
              <a:t>l</a:t>
            </a:r>
            <a:r>
              <a:rPr dirty="0" sz="1600" spc="-10" b="1">
                <a:latin typeface="Franklin Gothic Book"/>
                <a:cs typeface="Franklin Gothic Book"/>
              </a:rPr>
              <a:t>la</a:t>
            </a:r>
            <a:r>
              <a:rPr dirty="0" sz="1600" spc="-40" b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ica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tutta</a:t>
            </a:r>
            <a:r>
              <a:rPr dirty="0" sz="1600" spc="-2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lun</a:t>
            </a:r>
            <a:r>
              <a:rPr dirty="0" sz="1600" spc="-2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hez</a:t>
            </a:r>
            <a:r>
              <a:rPr dirty="0" sz="1600" spc="-20">
                <a:latin typeface="Franklin Gothic Book"/>
                <a:cs typeface="Franklin Gothic Book"/>
              </a:rPr>
              <a:t>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ell</a:t>
            </a:r>
            <a:r>
              <a:rPr dirty="0" sz="1600">
                <a:latin typeface="Franklin Gothic Book"/>
                <a:cs typeface="Franklin Gothic Book"/>
              </a:rPr>
              <a:t>’</a:t>
            </a:r>
            <a:r>
              <a:rPr dirty="0" sz="1600" spc="-10">
                <a:latin typeface="Franklin Gothic Book"/>
                <a:cs typeface="Franklin Gothic Book"/>
              </a:rPr>
              <a:t>assone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oppure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3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eri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ica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25">
                <a:latin typeface="Franklin Gothic Book"/>
                <a:cs typeface="Franklin Gothic Book"/>
              </a:rPr>
              <a:t>f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at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endParaRPr sz="1600">
              <a:latin typeface="Franklin Gothic Book"/>
              <a:cs typeface="Franklin Gothic Book"/>
            </a:endParaRPr>
          </a:p>
          <a:p>
            <a:pPr marL="12700" marR="193675">
              <a:lnSpc>
                <a:spcPct val="100000"/>
              </a:lnSpc>
              <a:spcBef>
                <a:spcPts val="960"/>
              </a:spcBef>
            </a:pPr>
            <a:r>
              <a:rPr dirty="0" sz="1600" spc="-15">
                <a:latin typeface="Franklin Gothic Book"/>
                <a:cs typeface="Franklin Gothic Book"/>
              </a:rPr>
              <a:t>•</a:t>
            </a:r>
            <a:r>
              <a:rPr dirty="0" sz="1600" spc="-10">
                <a:latin typeface="Franklin Gothic Book"/>
                <a:cs typeface="Franklin Gothic Book"/>
              </a:rPr>
              <a:t>La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fre</a:t>
            </a:r>
            <a:r>
              <a:rPr dirty="0" sz="1600" spc="-25">
                <a:latin typeface="Franklin Gothic Book"/>
                <a:cs typeface="Franklin Gothic Book"/>
              </a:rPr>
              <a:t>q</a:t>
            </a:r>
            <a:r>
              <a:rPr dirty="0" sz="1600" spc="-10">
                <a:latin typeface="Franklin Gothic Book"/>
                <a:cs typeface="Franklin Gothic Book"/>
              </a:rPr>
              <a:t>ue</a:t>
            </a:r>
            <a:r>
              <a:rPr dirty="0" sz="1600" spc="-15">
                <a:latin typeface="Franklin Gothic Book"/>
                <a:cs typeface="Franklin Gothic Book"/>
              </a:rPr>
              <a:t>nz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di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ia</a:t>
            </a:r>
            <a:r>
              <a:rPr dirty="0" sz="1600" spc="2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al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25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ariare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dell’in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ensità</a:t>
            </a:r>
            <a:r>
              <a:rPr dirty="0" sz="1600" spc="-4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dello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lo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5573" y="1268755"/>
            <a:ext cx="7924800" cy="5105400"/>
          </a:xfrm>
          <a:custGeom>
            <a:avLst/>
            <a:gdLst/>
            <a:ahLst/>
            <a:cxnLst/>
            <a:rect l="l" t="t" r="r" b="b"/>
            <a:pathLst>
              <a:path w="7924800" h="5105400">
                <a:moveTo>
                  <a:pt x="0" y="5105400"/>
                </a:moveTo>
                <a:lnTo>
                  <a:pt x="7924800" y="5105400"/>
                </a:lnTo>
                <a:lnTo>
                  <a:pt x="79248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0700" y="585217"/>
            <a:ext cx="8072120" cy="525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10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ENZ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IALE</a:t>
            </a:r>
            <a:r>
              <a:rPr dirty="0" sz="2400" spc="-4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D’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ZI</a:t>
            </a:r>
            <a:r>
              <a:rPr dirty="0" sz="2400" spc="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b="1">
                <a:solidFill>
                  <a:srgbClr val="871E33"/>
                </a:solidFill>
                <a:latin typeface="Franklin Gothic Medium"/>
                <a:cs typeface="Franklin Gothic Medium"/>
              </a:rPr>
              <a:t>NE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450">
              <a:latin typeface="Times New Roman"/>
              <a:cs typeface="Times New Roman"/>
            </a:endParaRPr>
          </a:p>
          <a:p>
            <a:pPr marL="577215" marR="211454">
              <a:lnSpc>
                <a:spcPts val="2590"/>
              </a:lnSpc>
            </a:pPr>
            <a:r>
              <a:rPr dirty="0" sz="2400" spc="-10">
                <a:latin typeface="Franklin Gothic Book"/>
                <a:cs typeface="Franklin Gothic Book"/>
              </a:rPr>
              <a:t>Il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p</a:t>
            </a:r>
            <a:r>
              <a:rPr dirty="0" sz="2400" spc="5" b="1">
                <a:latin typeface="Franklin Gothic Book"/>
                <a:cs typeface="Franklin Gothic Book"/>
              </a:rPr>
              <a:t>o</a:t>
            </a:r>
            <a:r>
              <a:rPr dirty="0" sz="2400" spc="10" b="1">
                <a:latin typeface="Franklin Gothic Book"/>
                <a:cs typeface="Franklin Gothic Book"/>
              </a:rPr>
              <a:t>t</a:t>
            </a:r>
            <a:r>
              <a:rPr dirty="0" sz="2400" spc="5" b="1">
                <a:latin typeface="Franklin Gothic Book"/>
                <a:cs typeface="Franklin Gothic Book"/>
              </a:rPr>
              <a:t>e</a:t>
            </a:r>
            <a:r>
              <a:rPr dirty="0" sz="2400" spc="-15" b="1">
                <a:latin typeface="Franklin Gothic Book"/>
                <a:cs typeface="Franklin Gothic Book"/>
              </a:rPr>
              <a:t>nz</a:t>
            </a:r>
            <a:r>
              <a:rPr dirty="0" sz="2400" spc="-20" b="1">
                <a:latin typeface="Franklin Gothic Book"/>
                <a:cs typeface="Franklin Gothic Book"/>
              </a:rPr>
              <a:t>i</a:t>
            </a:r>
            <a:r>
              <a:rPr dirty="0" sz="2400" spc="10" b="1">
                <a:latin typeface="Franklin Gothic Book"/>
                <a:cs typeface="Franklin Gothic Book"/>
              </a:rPr>
              <a:t>a</a:t>
            </a:r>
            <a:r>
              <a:rPr dirty="0" sz="2400" b="1">
                <a:latin typeface="Franklin Gothic Book"/>
                <a:cs typeface="Franklin Gothic Book"/>
              </a:rPr>
              <a:t>le</a:t>
            </a:r>
            <a:r>
              <a:rPr dirty="0" sz="2400" spc="-55" b="1">
                <a:latin typeface="Franklin Gothic Book"/>
                <a:cs typeface="Franklin Gothic Book"/>
              </a:rPr>
              <a:t> </a:t>
            </a:r>
            <a:r>
              <a:rPr dirty="0" sz="2400" spc="10" b="1">
                <a:latin typeface="Franklin Gothic Book"/>
                <a:cs typeface="Franklin Gothic Book"/>
              </a:rPr>
              <a:t>d</a:t>
            </a:r>
            <a:r>
              <a:rPr dirty="0" sz="2400" spc="5" b="1">
                <a:latin typeface="Franklin Gothic Book"/>
                <a:cs typeface="Franklin Gothic Book"/>
              </a:rPr>
              <a:t>’</a:t>
            </a:r>
            <a:r>
              <a:rPr dirty="0" sz="2400" spc="10" b="1">
                <a:latin typeface="Franklin Gothic Book"/>
                <a:cs typeface="Franklin Gothic Book"/>
              </a:rPr>
              <a:t>a</a:t>
            </a:r>
            <a:r>
              <a:rPr dirty="0" sz="2400" spc="-5" b="1">
                <a:latin typeface="Franklin Gothic Book"/>
                <a:cs typeface="Franklin Gothic Book"/>
              </a:rPr>
              <a:t>z</a:t>
            </a:r>
            <a:r>
              <a:rPr dirty="0" sz="2400" spc="-15" b="1">
                <a:latin typeface="Franklin Gothic Book"/>
                <a:cs typeface="Franklin Gothic Book"/>
              </a:rPr>
              <a:t>ione</a:t>
            </a:r>
            <a:r>
              <a:rPr dirty="0" sz="2400" spc="-30" b="1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è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fe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omeno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elettrico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localiz</a:t>
            </a:r>
            <a:r>
              <a:rPr dirty="0" sz="2400" spc="5">
                <a:latin typeface="Franklin Gothic Book"/>
                <a:cs typeface="Franklin Gothic Book"/>
              </a:rPr>
              <a:t>z</a:t>
            </a: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 spc="-10">
                <a:latin typeface="Franklin Gothic Book"/>
                <a:cs typeface="Franklin Gothic Book"/>
              </a:rPr>
              <a:t> cioè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u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vari</a:t>
            </a:r>
            <a:r>
              <a:rPr dirty="0" sz="2400" spc="-10">
                <a:latin typeface="Franklin Gothic Book"/>
                <a:cs typeface="Franklin Gothic Book"/>
              </a:rPr>
              <a:t>a</a:t>
            </a:r>
            <a:r>
              <a:rPr dirty="0" sz="2400" spc="-5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ne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del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po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5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a</a:t>
            </a:r>
            <a:r>
              <a:rPr dirty="0" sz="2400" spc="-10">
                <a:latin typeface="Franklin Gothic Book"/>
                <a:cs typeface="Franklin Gothic Book"/>
              </a:rPr>
              <a:t>le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ri</a:t>
            </a:r>
            <a:r>
              <a:rPr dirty="0" sz="2400" spc="-20">
                <a:latin typeface="Franklin Gothic Book"/>
                <a:cs typeface="Franklin Gothic Book"/>
              </a:rPr>
              <a:t>pos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 spc="-5">
                <a:latin typeface="Franklin Gothic Book"/>
                <a:cs typeface="Franklin Gothic Book"/>
              </a:rPr>
              <a:t> i</a:t>
            </a:r>
            <a:r>
              <a:rPr dirty="0" sz="2400">
                <a:latin typeface="Franklin Gothic Book"/>
                <a:cs typeface="Franklin Gothic Book"/>
              </a:rPr>
              <a:t>n 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determina</a:t>
            </a:r>
            <a:r>
              <a:rPr dirty="0" sz="2400" spc="5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o</a:t>
            </a:r>
            <a:r>
              <a:rPr dirty="0" sz="2400" spc="-4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pu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to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dl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n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uro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e: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l</a:t>
            </a:r>
            <a:r>
              <a:rPr dirty="0" sz="2400" spc="10">
                <a:latin typeface="Franklin Gothic Book"/>
                <a:cs typeface="Franklin Gothic Book"/>
              </a:rPr>
              <a:t>’</a:t>
            </a:r>
            <a:r>
              <a:rPr dirty="0" sz="2400" spc="-15">
                <a:latin typeface="Franklin Gothic Book"/>
                <a:cs typeface="Franklin Gothic Book"/>
              </a:rPr>
              <a:t>as</a:t>
            </a:r>
            <a:r>
              <a:rPr dirty="0" sz="2400" spc="-10">
                <a:latin typeface="Franklin Gothic Book"/>
                <a:cs typeface="Franklin Gothic Book"/>
              </a:rPr>
              <a:t>s</a:t>
            </a:r>
            <a:r>
              <a:rPr dirty="0" sz="2400" spc="-15">
                <a:latin typeface="Franklin Gothic Book"/>
                <a:cs typeface="Franklin Gothic Book"/>
              </a:rPr>
              <a:t>on</a:t>
            </a:r>
            <a:r>
              <a:rPr dirty="0" sz="2400" spc="-2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.</a:t>
            </a:r>
            <a:endParaRPr sz="2400">
              <a:latin typeface="Franklin Gothic Book"/>
              <a:cs typeface="Franklin Gothic Book"/>
            </a:endParaRPr>
          </a:p>
          <a:p>
            <a:pPr marL="577215" marR="327025">
              <a:lnSpc>
                <a:spcPts val="2590"/>
              </a:lnSpc>
              <a:spcBef>
                <a:spcPts val="575"/>
              </a:spcBef>
            </a:pPr>
            <a:r>
              <a:rPr dirty="0" sz="2400">
                <a:latin typeface="Franklin Gothic Book"/>
                <a:cs typeface="Franklin Gothic Book"/>
              </a:rPr>
              <a:t>Q</a:t>
            </a:r>
            <a:r>
              <a:rPr dirty="0" sz="2400" spc="-10">
                <a:latin typeface="Franklin Gothic Book"/>
                <a:cs typeface="Franklin Gothic Book"/>
              </a:rPr>
              <a:t>u</a:t>
            </a:r>
            <a:r>
              <a:rPr dirty="0" sz="2400">
                <a:latin typeface="Franklin Gothic Book"/>
                <a:cs typeface="Franklin Gothic Book"/>
              </a:rPr>
              <a:t>ando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sull’</a:t>
            </a:r>
            <a:r>
              <a:rPr dirty="0" sz="2400" spc="-15">
                <a:latin typeface="Franklin Gothic Book"/>
                <a:cs typeface="Franklin Gothic Book"/>
              </a:rPr>
              <a:t>as</a:t>
            </a:r>
            <a:r>
              <a:rPr dirty="0" sz="2400" spc="-10">
                <a:latin typeface="Franklin Gothic Book"/>
                <a:cs typeface="Franklin Gothic Book"/>
              </a:rPr>
              <a:t>s</a:t>
            </a:r>
            <a:r>
              <a:rPr dirty="0" sz="2400" spc="-15">
                <a:latin typeface="Franklin Gothic Book"/>
                <a:cs typeface="Franklin Gothic Book"/>
              </a:rPr>
              <a:t>one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si gen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ra un pote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a</a:t>
            </a:r>
            <a:r>
              <a:rPr dirty="0" sz="2400">
                <a:latin typeface="Franklin Gothic Book"/>
                <a:cs typeface="Franklin Gothic Book"/>
              </a:rPr>
              <a:t>le d’az</a:t>
            </a:r>
            <a:r>
              <a:rPr dirty="0" sz="2400" spc="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one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ha</a:t>
            </a:r>
            <a:r>
              <a:rPr dirty="0" sz="2400">
                <a:latin typeface="Franklin Gothic Book"/>
                <a:cs typeface="Franklin Gothic Book"/>
              </a:rPr>
              <a:t> origine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l’impulso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n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rvoso.</a:t>
            </a:r>
            <a:endParaRPr sz="2400">
              <a:latin typeface="Franklin Gothic Book"/>
              <a:cs typeface="Franklin Gothic Book"/>
            </a:endParaRPr>
          </a:p>
          <a:p>
            <a:pPr algn="just" marL="577215">
              <a:lnSpc>
                <a:spcPct val="100000"/>
              </a:lnSpc>
              <a:spcBef>
                <a:spcPts val="250"/>
              </a:spcBef>
            </a:pP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pote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a</a:t>
            </a:r>
            <a:r>
              <a:rPr dirty="0" sz="2400">
                <a:latin typeface="Franklin Gothic Book"/>
                <a:cs typeface="Franklin Gothic Book"/>
              </a:rPr>
              <a:t>li d’azion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:</a:t>
            </a:r>
            <a:endParaRPr sz="2400">
              <a:latin typeface="Franklin Gothic Book"/>
              <a:cs typeface="Franklin Gothic Book"/>
            </a:endParaRPr>
          </a:p>
          <a:p>
            <a:pPr algn="just" marL="577215" marR="5080">
              <a:lnSpc>
                <a:spcPct val="90000"/>
              </a:lnSpc>
              <a:spcBef>
                <a:spcPts val="575"/>
              </a:spcBef>
            </a:pPr>
            <a:r>
              <a:rPr dirty="0" sz="2400" spc="-5">
                <a:latin typeface="Franklin Gothic Book"/>
                <a:cs typeface="Franklin Gothic Book"/>
              </a:rPr>
              <a:t>S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prop</a:t>
            </a:r>
            <a:r>
              <a:rPr dirty="0" sz="2400" spc="-10">
                <a:latin typeface="Franklin Gothic Book"/>
                <a:cs typeface="Franklin Gothic Book"/>
              </a:rPr>
              <a:t>a</a:t>
            </a:r>
            <a:r>
              <a:rPr dirty="0" sz="2400" spc="-20">
                <a:latin typeface="Franklin Gothic Book"/>
                <a:cs typeface="Franklin Gothic Book"/>
              </a:rPr>
              <a:t>gan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 spc="2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solo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n </a:t>
            </a:r>
            <a:r>
              <a:rPr dirty="0" sz="2400" spc="-15">
                <a:latin typeface="Franklin Gothic Book"/>
                <a:cs typeface="Franklin Gothic Book"/>
              </a:rPr>
              <a:t>u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direz</a:t>
            </a:r>
            <a:r>
              <a:rPr dirty="0" sz="2400" spc="-20">
                <a:latin typeface="Franklin Gothic Book"/>
                <a:cs typeface="Franklin Gothic Book"/>
              </a:rPr>
              <a:t>ione</a:t>
            </a:r>
            <a:r>
              <a:rPr dirty="0" sz="2400" spc="-10">
                <a:latin typeface="Franklin Gothic Book"/>
                <a:cs typeface="Franklin Gothic Book"/>
              </a:rPr>
              <a:t>.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Le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vari</a:t>
            </a:r>
            <a:r>
              <a:rPr dirty="0" sz="2400" spc="-10">
                <a:latin typeface="Franklin Gothic Book"/>
                <a:cs typeface="Franklin Gothic Book"/>
              </a:rPr>
              <a:t>a</a:t>
            </a:r>
            <a:r>
              <a:rPr dirty="0" sz="2400" spc="-5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ni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elettriche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diffondo</a:t>
            </a:r>
            <a:r>
              <a:rPr dirty="0" sz="2400" spc="-2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o 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n 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ntram</a:t>
            </a:r>
            <a:r>
              <a:rPr dirty="0" sz="2400" spc="-5">
                <a:latin typeface="Franklin Gothic Book"/>
                <a:cs typeface="Franklin Gothic Book"/>
              </a:rPr>
              <a:t>b</a:t>
            </a:r>
            <a:r>
              <a:rPr dirty="0" sz="2400">
                <a:latin typeface="Franklin Gothic Book"/>
                <a:cs typeface="Franklin Gothic Book"/>
              </a:rPr>
              <a:t>e le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direzioni</a:t>
            </a:r>
            <a:r>
              <a:rPr dirty="0" sz="2400" spc="-4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ma non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riesco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o ad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aprire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i canali del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sodio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e g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n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rare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un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pote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a</a:t>
            </a:r>
            <a:r>
              <a:rPr dirty="0" sz="2400">
                <a:latin typeface="Franklin Gothic Book"/>
                <a:cs typeface="Franklin Gothic Book"/>
              </a:rPr>
              <a:t>le d’az</a:t>
            </a:r>
            <a:r>
              <a:rPr dirty="0" sz="2400" spc="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one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q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15">
                <a:latin typeface="Franklin Gothic Book"/>
                <a:cs typeface="Franklin Gothic Book"/>
              </a:rPr>
              <a:t>ando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qu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15">
                <a:latin typeface="Franklin Gothic Book"/>
                <a:cs typeface="Franklin Gothic Book"/>
              </a:rPr>
              <a:t>s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canali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sono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disa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ti</a:t>
            </a:r>
            <a:r>
              <a:rPr dirty="0" sz="2400" spc="-20">
                <a:latin typeface="Franklin Gothic Book"/>
                <a:cs typeface="Franklin Gothic Book"/>
              </a:rPr>
              <a:t>va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i.</a:t>
            </a:r>
            <a:endParaRPr sz="2400">
              <a:latin typeface="Franklin Gothic Book"/>
              <a:cs typeface="Franklin Gothic Book"/>
            </a:endParaRPr>
          </a:p>
          <a:p>
            <a:pPr algn="just" marL="577215" marR="452120">
              <a:lnSpc>
                <a:spcPct val="90000"/>
              </a:lnSpc>
              <a:spcBef>
                <a:spcPts val="575"/>
              </a:spcBef>
            </a:pP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10">
                <a:latin typeface="Franklin Gothic Book"/>
                <a:cs typeface="Franklin Gothic Book"/>
              </a:rPr>
              <a:t>s</a:t>
            </a:r>
            <a:r>
              <a:rPr dirty="0" sz="2400" spc="-15">
                <a:latin typeface="Franklin Gothic Book"/>
                <a:cs typeface="Franklin Gothic Book"/>
              </a:rPr>
              <a:t>so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dun</a:t>
            </a:r>
            <a:r>
              <a:rPr dirty="0" sz="2400" spc="-25">
                <a:latin typeface="Franklin Gothic Book"/>
                <a:cs typeface="Franklin Gothic Book"/>
              </a:rPr>
              <a:t>q</a:t>
            </a:r>
            <a:r>
              <a:rPr dirty="0" sz="2400" spc="-15">
                <a:latin typeface="Franklin Gothic Book"/>
                <a:cs typeface="Franklin Gothic Book"/>
              </a:rPr>
              <a:t>ue</a:t>
            </a:r>
            <a:r>
              <a:rPr dirty="0" sz="2400">
                <a:latin typeface="Franklin Gothic Book"/>
                <a:cs typeface="Franklin Gothic Book"/>
              </a:rPr>
              <a:t> si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propag</a:t>
            </a: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 spc="15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n 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15">
                <a:latin typeface="Franklin Gothic Book"/>
                <a:cs typeface="Franklin Gothic Book"/>
              </a:rPr>
              <a:t>na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sola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d</a:t>
            </a:r>
            <a:r>
              <a:rPr dirty="0" sz="2400" spc="-15">
                <a:latin typeface="Franklin Gothic Book"/>
                <a:cs typeface="Franklin Gothic Book"/>
              </a:rPr>
              <a:t>irezi</a:t>
            </a:r>
            <a:r>
              <a:rPr dirty="0" sz="2400" spc="-5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ne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graz</a:t>
            </a:r>
            <a:r>
              <a:rPr dirty="0" sz="2400" spc="5">
                <a:latin typeface="Franklin Gothic Book"/>
                <a:cs typeface="Franklin Gothic Book"/>
              </a:rPr>
              <a:t>i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ai</a:t>
            </a:r>
            <a:r>
              <a:rPr dirty="0" sz="2400">
                <a:latin typeface="Franklin Gothic Book"/>
                <a:cs typeface="Franklin Gothic Book"/>
              </a:rPr>
              <a:t> cam</a:t>
            </a:r>
            <a:r>
              <a:rPr dirty="0" sz="2400" spc="-10">
                <a:latin typeface="Franklin Gothic Book"/>
                <a:cs typeface="Franklin Gothic Book"/>
              </a:rPr>
              <a:t>b</a:t>
            </a:r>
            <a:r>
              <a:rPr dirty="0" sz="2400" spc="-5">
                <a:latin typeface="Franklin Gothic Book"/>
                <a:cs typeface="Franklin Gothic Book"/>
              </a:rPr>
              <a:t>iament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el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 spc="-10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rici</a:t>
            </a:r>
            <a:r>
              <a:rPr dirty="0" sz="2400" spc="-3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che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produc</a:t>
            </a:r>
            <a:r>
              <a:rPr dirty="0" sz="2400">
                <a:latin typeface="Franklin Gothic Book"/>
                <a:cs typeface="Franklin Gothic Book"/>
              </a:rPr>
              <a:t>e 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ella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m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mbra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a del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15">
                <a:latin typeface="Franklin Gothic Book"/>
                <a:cs typeface="Franklin Gothic Book"/>
              </a:rPr>
              <a:t>uro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3657" y="1272413"/>
            <a:ext cx="3706495" cy="5052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8423" y="2477556"/>
            <a:ext cx="205803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Pri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potenziale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d’azione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5108" y="1347002"/>
            <a:ext cx="62166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Assone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3538" y="3734856"/>
            <a:ext cx="22942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Secondo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potenziale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d’azione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8454" y="5013746"/>
            <a:ext cx="20275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65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erzo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potenziale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d’azione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38832" y="1431289"/>
            <a:ext cx="121920" cy="231775"/>
          </a:xfrm>
          <a:custGeom>
            <a:avLst/>
            <a:gdLst/>
            <a:ahLst/>
            <a:cxnLst/>
            <a:rect l="l" t="t" r="r" b="b"/>
            <a:pathLst>
              <a:path w="121919" h="231775">
                <a:moveTo>
                  <a:pt x="0" y="231394"/>
                </a:moveTo>
                <a:lnTo>
                  <a:pt x="12166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066669" y="2563408"/>
            <a:ext cx="16446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Seg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ento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di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assone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47948" y="2824226"/>
            <a:ext cx="111760" cy="630555"/>
          </a:xfrm>
          <a:custGeom>
            <a:avLst/>
            <a:gdLst/>
            <a:ahLst/>
            <a:cxnLst/>
            <a:rect l="l" t="t" r="r" b="b"/>
            <a:pathLst>
              <a:path w="111760" h="630554">
                <a:moveTo>
                  <a:pt x="0" y="0"/>
                </a:moveTo>
                <a:lnTo>
                  <a:pt x="40506" y="14991"/>
                </a:lnTo>
                <a:lnTo>
                  <a:pt x="55880" y="48133"/>
                </a:lnTo>
                <a:lnTo>
                  <a:pt x="55880" y="266953"/>
                </a:lnTo>
                <a:lnTo>
                  <a:pt x="58007" y="280140"/>
                </a:lnTo>
                <a:lnTo>
                  <a:pt x="85223" y="309315"/>
                </a:lnTo>
                <a:lnTo>
                  <a:pt x="111760" y="315087"/>
                </a:lnTo>
                <a:lnTo>
                  <a:pt x="96434" y="316913"/>
                </a:lnTo>
                <a:lnTo>
                  <a:pt x="82736" y="322060"/>
                </a:lnTo>
                <a:lnTo>
                  <a:pt x="71253" y="330029"/>
                </a:lnTo>
                <a:lnTo>
                  <a:pt x="62571" y="340323"/>
                </a:lnTo>
                <a:lnTo>
                  <a:pt x="57278" y="352443"/>
                </a:lnTo>
                <a:lnTo>
                  <a:pt x="55880" y="363220"/>
                </a:lnTo>
                <a:lnTo>
                  <a:pt x="55880" y="582040"/>
                </a:lnTo>
                <a:lnTo>
                  <a:pt x="38457" y="616880"/>
                </a:lnTo>
                <a:lnTo>
                  <a:pt x="0" y="63004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80212" y="2991691"/>
            <a:ext cx="11048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212" y="4275533"/>
            <a:ext cx="11048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8993" y="5610812"/>
            <a:ext cx="11048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2045" y="1124711"/>
            <a:ext cx="3924300" cy="2400935"/>
          </a:xfrm>
          <a:prstGeom prst="rect">
            <a:avLst/>
          </a:prstGeom>
          <a:solidFill>
            <a:srgbClr val="FFD656"/>
          </a:solidFill>
        </p:spPr>
        <p:txBody>
          <a:bodyPr wrap="square" lIns="0" tIns="0" rIns="0" bIns="0" rtlCol="0" vert="horz">
            <a:spAutoFit/>
          </a:bodyPr>
          <a:lstStyle/>
          <a:p>
            <a:pPr marL="92075" marR="84455">
              <a:lnSpc>
                <a:spcPct val="100000"/>
              </a:lnSpc>
              <a:buFont typeface="Times New Roman"/>
              <a:buAutoNum type="arabicPlain"/>
              <a:tabLst>
                <a:tab pos="281305" algn="l"/>
              </a:tabLst>
            </a:pPr>
            <a:r>
              <a:rPr dirty="0" sz="2000">
                <a:latin typeface="Times New Roman"/>
                <a:cs typeface="Times New Roman"/>
              </a:rPr>
              <a:t>Q</a:t>
            </a:r>
            <a:r>
              <a:rPr dirty="0" sz="2000" spc="10">
                <a:latin typeface="Times New Roman"/>
                <a:cs typeface="Times New Roman"/>
              </a:rPr>
              <a:t>u</a:t>
            </a:r>
            <a:r>
              <a:rPr dirty="0" sz="2000">
                <a:latin typeface="Times New Roman"/>
                <a:cs typeface="Times New Roman"/>
              </a:rPr>
              <a:t>an</a:t>
            </a:r>
            <a:r>
              <a:rPr dirty="0" sz="2000" spc="5">
                <a:latin typeface="Times New Roman"/>
                <a:cs typeface="Times New Roman"/>
              </a:rPr>
              <a:t>d</a:t>
            </a:r>
            <a:r>
              <a:rPr dirty="0" sz="2000">
                <a:latin typeface="Times New Roman"/>
                <a:cs typeface="Times New Roman"/>
              </a:rPr>
              <a:t>o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la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re</a:t>
            </a:r>
            <a:r>
              <a:rPr dirty="0" sz="2000" spc="5">
                <a:latin typeface="Times New Roman"/>
                <a:cs typeface="Times New Roman"/>
              </a:rPr>
              <a:t>g</a:t>
            </a:r>
            <a:r>
              <a:rPr dirty="0" sz="2000">
                <a:latin typeface="Times New Roman"/>
                <a:cs typeface="Times New Roman"/>
              </a:rPr>
              <a:t>ione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azzur</a:t>
            </a:r>
            <a:r>
              <a:rPr dirty="0" sz="2000" spc="5">
                <a:latin typeface="Times New Roman"/>
                <a:cs typeface="Times New Roman"/>
              </a:rPr>
              <a:t>r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dell</a:t>
            </a:r>
            <a:r>
              <a:rPr dirty="0" sz="2000" spc="-5">
                <a:latin typeface="Times New Roman"/>
                <a:cs typeface="Times New Roman"/>
              </a:rPr>
              <a:t>’</a:t>
            </a:r>
            <a:r>
              <a:rPr dirty="0" sz="2000">
                <a:latin typeface="Times New Roman"/>
                <a:cs typeface="Times New Roman"/>
              </a:rPr>
              <a:t>assone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ap</a:t>
            </a:r>
            <a:r>
              <a:rPr dirty="0" sz="2000" spc="5">
                <a:latin typeface="Times New Roman"/>
                <a:cs typeface="Times New Roman"/>
              </a:rPr>
              <a:t>r</a:t>
            </a:r>
            <a:r>
              <a:rPr dirty="0" sz="2000">
                <a:latin typeface="Times New Roman"/>
                <a:cs typeface="Times New Roman"/>
              </a:rPr>
              <a:t>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suoi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canali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del</a:t>
            </a:r>
            <a:r>
              <a:rPr dirty="0" sz="2000">
                <a:latin typeface="Times New Roman"/>
                <a:cs typeface="Times New Roman"/>
              </a:rPr>
              <a:t> so</a:t>
            </a:r>
            <a:r>
              <a:rPr dirty="0" sz="2000" spc="5">
                <a:latin typeface="Times New Roman"/>
                <a:cs typeface="Times New Roman"/>
              </a:rPr>
              <a:t>d</a:t>
            </a:r>
            <a:r>
              <a:rPr dirty="0" sz="2000">
                <a:latin typeface="Times New Roman"/>
                <a:cs typeface="Times New Roman"/>
              </a:rPr>
              <a:t>io,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gli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ioni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Na+ entrano</a:t>
            </a:r>
            <a:r>
              <a:rPr dirty="0" sz="2000">
                <a:latin typeface="Times New Roman"/>
                <a:cs typeface="Times New Roman"/>
              </a:rPr>
              <a:t> veloce</a:t>
            </a:r>
            <a:r>
              <a:rPr dirty="0" sz="2000" spc="-25">
                <a:latin typeface="Times New Roman"/>
                <a:cs typeface="Times New Roman"/>
              </a:rPr>
              <a:t>m</a:t>
            </a:r>
            <a:r>
              <a:rPr dirty="0" sz="2000">
                <a:latin typeface="Times New Roman"/>
                <a:cs typeface="Times New Roman"/>
              </a:rPr>
              <a:t>ente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 si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ge</a:t>
            </a:r>
            <a:r>
              <a:rPr dirty="0" sz="2000" spc="5">
                <a:latin typeface="Times New Roman"/>
                <a:cs typeface="Times New Roman"/>
              </a:rPr>
              <a:t>n</a:t>
            </a:r>
            <a:r>
              <a:rPr dirty="0" sz="2000">
                <a:latin typeface="Times New Roman"/>
                <a:cs typeface="Times New Roman"/>
              </a:rPr>
              <a:t>era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il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p</a:t>
            </a:r>
            <a:r>
              <a:rPr dirty="0" sz="2000">
                <a:latin typeface="Times New Roman"/>
                <a:cs typeface="Times New Roman"/>
              </a:rPr>
              <a:t>otenzia</a:t>
            </a:r>
            <a:r>
              <a:rPr dirty="0" sz="2000" spc="-10">
                <a:latin typeface="Times New Roman"/>
                <a:cs typeface="Times New Roman"/>
              </a:rPr>
              <a:t>l</a:t>
            </a:r>
            <a:r>
              <a:rPr dirty="0" sz="2000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</a:t>
            </a:r>
            <a:r>
              <a:rPr dirty="0" sz="2000" spc="5">
                <a:latin typeface="Times New Roman"/>
                <a:cs typeface="Times New Roman"/>
              </a:rPr>
              <a:t>’</a:t>
            </a:r>
            <a:r>
              <a:rPr dirty="0" sz="2000">
                <a:latin typeface="Times New Roman"/>
                <a:cs typeface="Times New Roman"/>
              </a:rPr>
              <a:t>az</a:t>
            </a:r>
            <a:r>
              <a:rPr dirty="0" sz="2000" spc="-10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o</a:t>
            </a:r>
            <a:r>
              <a:rPr dirty="0" sz="2000" spc="10">
                <a:latin typeface="Times New Roman"/>
                <a:cs typeface="Times New Roman"/>
              </a:rPr>
              <a:t>n</a:t>
            </a:r>
            <a:r>
              <a:rPr dirty="0" sz="2000">
                <a:latin typeface="Times New Roman"/>
                <a:cs typeface="Times New Roman"/>
              </a:rPr>
              <a:t>e.</a:t>
            </a:r>
            <a:endParaRPr sz="2000">
              <a:latin typeface="Times New Roman"/>
              <a:cs typeface="Times New Roman"/>
            </a:endParaRPr>
          </a:p>
          <a:p>
            <a:pPr marL="281305" indent="-189230">
              <a:lnSpc>
                <a:spcPct val="100000"/>
              </a:lnSpc>
              <a:spcBef>
                <a:spcPts val="1200"/>
              </a:spcBef>
              <a:buFont typeface="Times New Roman"/>
              <a:buAutoNum type="arabicPlain"/>
              <a:tabLst>
                <a:tab pos="281305" algn="l"/>
              </a:tabLst>
            </a:pPr>
            <a:r>
              <a:rPr dirty="0" sz="2000">
                <a:latin typeface="Times New Roman"/>
                <a:cs typeface="Times New Roman"/>
              </a:rPr>
              <a:t>Q</a:t>
            </a:r>
            <a:r>
              <a:rPr dirty="0" sz="2000" spc="10">
                <a:latin typeface="Times New Roman"/>
                <a:cs typeface="Times New Roman"/>
              </a:rPr>
              <a:t>u</a:t>
            </a:r>
            <a:r>
              <a:rPr dirty="0" sz="2000">
                <a:latin typeface="Times New Roman"/>
                <a:cs typeface="Times New Roman"/>
              </a:rPr>
              <a:t>an</a:t>
            </a:r>
            <a:r>
              <a:rPr dirty="0" sz="2000" spc="5">
                <a:latin typeface="Times New Roman"/>
                <a:cs typeface="Times New Roman"/>
              </a:rPr>
              <a:t>d</a:t>
            </a:r>
            <a:r>
              <a:rPr dirty="0" sz="2000">
                <a:latin typeface="Times New Roman"/>
                <a:cs typeface="Times New Roman"/>
              </a:rPr>
              <a:t>o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nello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st</a:t>
            </a:r>
            <a:r>
              <a:rPr dirty="0" sz="2000" spc="-10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sso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tra</a:t>
            </a:r>
            <a:r>
              <a:rPr dirty="0" sz="2000" spc="-10">
                <a:latin typeface="Times New Roman"/>
                <a:cs typeface="Times New Roman"/>
              </a:rPr>
              <a:t>t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si</a:t>
            </a:r>
            <a:endParaRPr sz="20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apr</a:t>
            </a:r>
            <a:r>
              <a:rPr dirty="0" sz="2000" spc="5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no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 </a:t>
            </a:r>
            <a:r>
              <a:rPr dirty="0" sz="2000" spc="-10">
                <a:latin typeface="Times New Roman"/>
                <a:cs typeface="Times New Roman"/>
              </a:rPr>
              <a:t>c</a:t>
            </a:r>
            <a:r>
              <a:rPr dirty="0" sz="2000">
                <a:latin typeface="Times New Roman"/>
                <a:cs typeface="Times New Roman"/>
              </a:rPr>
              <a:t>ana</a:t>
            </a:r>
            <a:r>
              <a:rPr dirty="0" sz="2000" spc="-10">
                <a:latin typeface="Times New Roman"/>
                <a:cs typeface="Times New Roman"/>
              </a:rPr>
              <a:t>l</a:t>
            </a:r>
            <a:r>
              <a:rPr dirty="0" sz="2000">
                <a:latin typeface="Times New Roman"/>
                <a:cs typeface="Times New Roman"/>
              </a:rPr>
              <a:t>i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del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</a:t>
            </a:r>
            <a:r>
              <a:rPr dirty="0" sz="2000" spc="5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t</a:t>
            </a:r>
            <a:r>
              <a:rPr dirty="0" sz="2000" spc="-1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ss</a:t>
            </a:r>
            <a:r>
              <a:rPr dirty="0" sz="2000" spc="-10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32045" y="3716991"/>
            <a:ext cx="4000500" cy="3016250"/>
          </a:xfrm>
          <a:custGeom>
            <a:avLst/>
            <a:gdLst/>
            <a:ahLst/>
            <a:cxnLst/>
            <a:rect l="l" t="t" r="r" b="b"/>
            <a:pathLst>
              <a:path w="4000500" h="3016250">
                <a:moveTo>
                  <a:pt x="0" y="3016249"/>
                </a:moveTo>
                <a:lnTo>
                  <a:pt x="4000119" y="3016249"/>
                </a:lnTo>
                <a:lnTo>
                  <a:pt x="4000119" y="0"/>
                </a:lnTo>
                <a:lnTo>
                  <a:pt x="0" y="0"/>
                </a:lnTo>
                <a:lnTo>
                  <a:pt x="0" y="3016249"/>
                </a:lnTo>
                <a:close/>
              </a:path>
            </a:pathLst>
          </a:custGeom>
          <a:solidFill>
            <a:srgbClr val="FFD65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011673" y="3791513"/>
            <a:ext cx="3632200" cy="287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75565">
              <a:lnSpc>
                <a:spcPct val="100000"/>
              </a:lnSpc>
            </a:pPr>
            <a:r>
              <a:rPr dirty="0" sz="2000">
                <a:latin typeface="Times New Roman"/>
                <a:cs typeface="Times New Roman"/>
              </a:rPr>
              <a:t>Gli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ioni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K</a:t>
            </a:r>
            <a:r>
              <a:rPr dirty="0" sz="2000">
                <a:latin typeface="Times New Roman"/>
                <a:cs typeface="Times New Roman"/>
              </a:rPr>
              <a:t>+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di</a:t>
            </a:r>
            <a:r>
              <a:rPr dirty="0" sz="2000" spc="-30">
                <a:latin typeface="Times New Roman"/>
                <a:cs typeface="Times New Roman"/>
              </a:rPr>
              <a:t>f</a:t>
            </a:r>
            <a:r>
              <a:rPr dirty="0" sz="2000">
                <a:latin typeface="Times New Roman"/>
                <a:cs typeface="Times New Roman"/>
              </a:rPr>
              <a:t>f</a:t>
            </a:r>
            <a:r>
              <a:rPr dirty="0" sz="2000" spc="5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n</a:t>
            </a:r>
            <a:r>
              <a:rPr dirty="0" sz="2000" spc="10">
                <a:latin typeface="Times New Roman"/>
                <a:cs typeface="Times New Roman"/>
              </a:rPr>
              <a:t>d</a:t>
            </a:r>
            <a:r>
              <a:rPr dirty="0" sz="2000">
                <a:latin typeface="Times New Roman"/>
                <a:cs typeface="Times New Roman"/>
              </a:rPr>
              <a:t>ono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</a:t>
            </a:r>
            <a:r>
              <a:rPr dirty="0" sz="2000" spc="5">
                <a:latin typeface="Times New Roman"/>
                <a:cs typeface="Times New Roman"/>
              </a:rPr>
              <a:t>u</a:t>
            </a:r>
            <a:r>
              <a:rPr dirty="0" sz="2000">
                <a:latin typeface="Times New Roman"/>
                <a:cs typeface="Times New Roman"/>
              </a:rPr>
              <a:t>o</a:t>
            </a:r>
            <a:r>
              <a:rPr dirty="0" sz="2000" spc="5">
                <a:latin typeface="Times New Roman"/>
                <a:cs typeface="Times New Roman"/>
              </a:rPr>
              <a:t>r</a:t>
            </a:r>
            <a:r>
              <a:rPr dirty="0" sz="2000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dall</a:t>
            </a:r>
            <a:r>
              <a:rPr dirty="0" sz="2000" spc="-5">
                <a:latin typeface="Times New Roman"/>
                <a:cs typeface="Times New Roman"/>
              </a:rPr>
              <a:t>’</a:t>
            </a:r>
            <a:r>
              <a:rPr dirty="0" sz="2000">
                <a:latin typeface="Times New Roman"/>
                <a:cs typeface="Times New Roman"/>
              </a:rPr>
              <a:t>assone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nello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st</a:t>
            </a:r>
            <a:r>
              <a:rPr dirty="0" sz="2000" spc="-10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sso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</a:t>
            </a:r>
            <a:r>
              <a:rPr dirty="0" sz="2000" spc="-10">
                <a:latin typeface="Times New Roman"/>
                <a:cs typeface="Times New Roman"/>
              </a:rPr>
              <a:t>e</a:t>
            </a:r>
            <a:r>
              <a:rPr dirty="0" sz="2000" spc="-25">
                <a:latin typeface="Times New Roman"/>
                <a:cs typeface="Times New Roman"/>
              </a:rPr>
              <a:t>m</a:t>
            </a:r>
            <a:r>
              <a:rPr dirty="0" sz="2000">
                <a:latin typeface="Times New Roman"/>
                <a:cs typeface="Times New Roman"/>
              </a:rPr>
              <a:t>po i</a:t>
            </a:r>
            <a:r>
              <a:rPr dirty="0" sz="2000">
                <a:latin typeface="Times New Roman"/>
                <a:cs typeface="Times New Roman"/>
              </a:rPr>
              <a:t> canali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del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sodio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si chiu</a:t>
            </a:r>
            <a:r>
              <a:rPr dirty="0" sz="2000" spc="5">
                <a:latin typeface="Times New Roman"/>
                <a:cs typeface="Times New Roman"/>
              </a:rPr>
              <a:t>d</a:t>
            </a:r>
            <a:r>
              <a:rPr dirty="0" sz="2000">
                <a:latin typeface="Times New Roman"/>
                <a:cs typeface="Times New Roman"/>
              </a:rPr>
              <a:t>o</a:t>
            </a:r>
            <a:r>
              <a:rPr dirty="0" sz="2000" spc="10">
                <a:latin typeface="Times New Roman"/>
                <a:cs typeface="Times New Roman"/>
              </a:rPr>
              <a:t>n</a:t>
            </a:r>
            <a:r>
              <a:rPr dirty="0" sz="2000">
                <a:latin typeface="Times New Roman"/>
                <a:cs typeface="Times New Roman"/>
              </a:rPr>
              <a:t>o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 si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disat</a:t>
            </a:r>
            <a:r>
              <a:rPr dirty="0" sz="2000" spc="-10">
                <a:latin typeface="Times New Roman"/>
                <a:cs typeface="Times New Roman"/>
              </a:rPr>
              <a:t>t</a:t>
            </a:r>
            <a:r>
              <a:rPr dirty="0" sz="2000">
                <a:latin typeface="Times New Roman"/>
                <a:cs typeface="Times New Roman"/>
              </a:rPr>
              <a:t>ivano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il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p</a:t>
            </a:r>
            <a:r>
              <a:rPr dirty="0" sz="2000">
                <a:latin typeface="Times New Roman"/>
                <a:cs typeface="Times New Roman"/>
              </a:rPr>
              <a:t>otenzia</a:t>
            </a:r>
            <a:r>
              <a:rPr dirty="0" sz="2000" spc="-10">
                <a:latin typeface="Times New Roman"/>
                <a:cs typeface="Times New Roman"/>
              </a:rPr>
              <a:t>l</a:t>
            </a:r>
            <a:r>
              <a:rPr dirty="0" sz="2000">
                <a:latin typeface="Times New Roman"/>
                <a:cs typeface="Times New Roman"/>
              </a:rPr>
              <a:t>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</a:t>
            </a:r>
            <a:r>
              <a:rPr dirty="0" sz="2000" spc="5">
                <a:latin typeface="Times New Roman"/>
                <a:cs typeface="Times New Roman"/>
              </a:rPr>
              <a:t>’</a:t>
            </a:r>
            <a:r>
              <a:rPr dirty="0" sz="2000">
                <a:latin typeface="Times New Roman"/>
                <a:cs typeface="Times New Roman"/>
              </a:rPr>
              <a:t>az</a:t>
            </a:r>
            <a:r>
              <a:rPr dirty="0" sz="2000" spc="-10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o</a:t>
            </a:r>
            <a:r>
              <a:rPr dirty="0" sz="2000" spc="10">
                <a:latin typeface="Times New Roman"/>
                <a:cs typeface="Times New Roman"/>
              </a:rPr>
              <a:t>n</a:t>
            </a:r>
            <a:r>
              <a:rPr dirty="0" sz="2000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sco</a:t>
            </a:r>
            <a:r>
              <a:rPr dirty="0" sz="2000" spc="-20">
                <a:latin typeface="Times New Roman"/>
                <a:cs typeface="Times New Roman"/>
              </a:rPr>
              <a:t>m</a:t>
            </a:r>
            <a:r>
              <a:rPr dirty="0" sz="2000">
                <a:latin typeface="Times New Roman"/>
                <a:cs typeface="Times New Roman"/>
              </a:rPr>
              <a:t>pa</a:t>
            </a:r>
            <a:r>
              <a:rPr dirty="0" sz="2000" spc="5">
                <a:latin typeface="Times New Roman"/>
                <a:cs typeface="Times New Roman"/>
              </a:rPr>
              <a:t>r</a:t>
            </a:r>
            <a:r>
              <a:rPr dirty="0" sz="2000">
                <a:latin typeface="Times New Roman"/>
                <a:cs typeface="Times New Roman"/>
              </a:rPr>
              <a:t>e</a:t>
            </a:r>
            <a:r>
              <a:rPr dirty="0" sz="2000" spc="-3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dirty="0" sz="2000" b="1">
                <a:latin typeface="Times New Roman"/>
                <a:cs typeface="Times New Roman"/>
              </a:rPr>
              <a:t>3</a:t>
            </a:r>
            <a:r>
              <a:rPr dirty="0" sz="2000" spc="-15" b="1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Nel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m</a:t>
            </a:r>
            <a:r>
              <a:rPr dirty="0" sz="2000">
                <a:latin typeface="Times New Roman"/>
                <a:cs typeface="Times New Roman"/>
              </a:rPr>
              <a:t>o</a:t>
            </a:r>
            <a:r>
              <a:rPr dirty="0" sz="2000" spc="-20">
                <a:latin typeface="Times New Roman"/>
                <a:cs typeface="Times New Roman"/>
              </a:rPr>
              <a:t>m</a:t>
            </a:r>
            <a:r>
              <a:rPr dirty="0" sz="2000">
                <a:latin typeface="Times New Roman"/>
                <a:cs typeface="Times New Roman"/>
              </a:rPr>
              <a:t>ento</a:t>
            </a:r>
            <a:r>
              <a:rPr dirty="0" sz="2000" spc="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cui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la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m</a:t>
            </a:r>
            <a:r>
              <a:rPr dirty="0" sz="2000">
                <a:latin typeface="Times New Roman"/>
                <a:cs typeface="Times New Roman"/>
              </a:rPr>
              <a:t>e</a:t>
            </a:r>
            <a:r>
              <a:rPr dirty="0" sz="2000" spc="-25">
                <a:latin typeface="Times New Roman"/>
                <a:cs typeface="Times New Roman"/>
              </a:rPr>
              <a:t>m</a:t>
            </a:r>
            <a:r>
              <a:rPr dirty="0" sz="2000">
                <a:latin typeface="Times New Roman"/>
                <a:cs typeface="Times New Roman"/>
              </a:rPr>
              <a:t>b</a:t>
            </a:r>
            <a:r>
              <a:rPr dirty="0" sz="2000" spc="5">
                <a:latin typeface="Times New Roman"/>
                <a:cs typeface="Times New Roman"/>
              </a:rPr>
              <a:t>r</a:t>
            </a:r>
            <a:r>
              <a:rPr dirty="0" sz="2000">
                <a:latin typeface="Times New Roman"/>
                <a:cs typeface="Times New Roman"/>
              </a:rPr>
              <a:t>ana</a:t>
            </a:r>
            <a:r>
              <a:rPr dirty="0" sz="2000">
                <a:latin typeface="Times New Roman"/>
                <a:cs typeface="Times New Roman"/>
              </a:rPr>
              <a:t> asso</a:t>
            </a:r>
            <a:r>
              <a:rPr dirty="0" sz="2000" spc="10">
                <a:latin typeface="Times New Roman"/>
                <a:cs typeface="Times New Roman"/>
              </a:rPr>
              <a:t>n</a:t>
            </a:r>
            <a:r>
              <a:rPr dirty="0" sz="2000">
                <a:latin typeface="Times New Roman"/>
                <a:cs typeface="Times New Roman"/>
              </a:rPr>
              <a:t>i</a:t>
            </a:r>
            <a:r>
              <a:rPr dirty="0" sz="2000" spc="-10">
                <a:latin typeface="Times New Roman"/>
                <a:cs typeface="Times New Roman"/>
              </a:rPr>
              <a:t>c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tor</a:t>
            </a:r>
            <a:r>
              <a:rPr dirty="0" sz="2000" spc="10">
                <a:latin typeface="Times New Roman"/>
                <a:cs typeface="Times New Roman"/>
              </a:rPr>
              <a:t>n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al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suo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st</a:t>
            </a:r>
            <a:r>
              <a:rPr dirty="0" sz="2000" spc="-10">
                <a:latin typeface="Times New Roman"/>
                <a:cs typeface="Times New Roman"/>
              </a:rPr>
              <a:t>a</a:t>
            </a:r>
            <a:r>
              <a:rPr dirty="0" sz="2000">
                <a:latin typeface="Times New Roman"/>
                <a:cs typeface="Times New Roman"/>
              </a:rPr>
              <a:t>to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di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rip</a:t>
            </a:r>
            <a:r>
              <a:rPr dirty="0" sz="2000" spc="10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so</a:t>
            </a:r>
            <a:r>
              <a:rPr dirty="0" sz="2000">
                <a:latin typeface="Times New Roman"/>
                <a:cs typeface="Times New Roman"/>
              </a:rPr>
              <a:t> n</a:t>
            </a:r>
            <a:r>
              <a:rPr dirty="0" sz="2000" spc="10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av</a:t>
            </a:r>
            <a:r>
              <a:rPr dirty="0" sz="2000" spc="5">
                <a:latin typeface="Times New Roman"/>
                <a:cs typeface="Times New Roman"/>
              </a:rPr>
              <a:t>r</a:t>
            </a:r>
            <a:r>
              <a:rPr dirty="0" sz="2000">
                <a:latin typeface="Times New Roman"/>
                <a:cs typeface="Times New Roman"/>
              </a:rPr>
              <a:t>e</a:t>
            </a:r>
            <a:r>
              <a:rPr dirty="0" sz="2000" spc="-25">
                <a:latin typeface="Times New Roman"/>
                <a:cs typeface="Times New Roman"/>
              </a:rPr>
              <a:t>m</a:t>
            </a:r>
            <a:r>
              <a:rPr dirty="0" sz="2000">
                <a:latin typeface="Times New Roman"/>
                <a:cs typeface="Times New Roman"/>
              </a:rPr>
              <a:t>o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più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10">
                <a:latin typeface="Times New Roman"/>
                <a:cs typeface="Times New Roman"/>
              </a:rPr>
              <a:t>l</a:t>
            </a:r>
            <a:r>
              <a:rPr dirty="0" sz="2000">
                <a:latin typeface="Times New Roman"/>
                <a:cs typeface="Times New Roman"/>
              </a:rPr>
              <a:t>cu</a:t>
            </a:r>
            <a:r>
              <a:rPr dirty="0" sz="2000" spc="5">
                <a:latin typeface="Times New Roman"/>
                <a:cs typeface="Times New Roman"/>
              </a:rPr>
              <a:t>n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tracc</a:t>
            </a:r>
            <a:r>
              <a:rPr dirty="0" sz="2000" spc="-10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a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del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</a:t>
            </a:r>
            <a:r>
              <a:rPr dirty="0" sz="2000" spc="10">
                <a:latin typeface="Times New Roman"/>
                <a:cs typeface="Times New Roman"/>
              </a:rPr>
              <a:t>o</a:t>
            </a:r>
            <a:r>
              <a:rPr dirty="0" sz="2000">
                <a:latin typeface="Times New Roman"/>
                <a:cs typeface="Times New Roman"/>
              </a:rPr>
              <a:t>t</a:t>
            </a:r>
            <a:r>
              <a:rPr dirty="0" sz="2000" spc="-10">
                <a:latin typeface="Times New Roman"/>
                <a:cs typeface="Times New Roman"/>
              </a:rPr>
              <a:t>e</a:t>
            </a:r>
            <a:r>
              <a:rPr dirty="0" sz="2000">
                <a:latin typeface="Times New Roman"/>
                <a:cs typeface="Times New Roman"/>
              </a:rPr>
              <a:t>nzia</a:t>
            </a:r>
            <a:r>
              <a:rPr dirty="0" sz="2000" spc="-10">
                <a:latin typeface="Times New Roman"/>
                <a:cs typeface="Times New Roman"/>
              </a:rPr>
              <a:t>l</a:t>
            </a:r>
            <a:r>
              <a:rPr dirty="0" sz="2000">
                <a:latin typeface="Times New Roman"/>
                <a:cs typeface="Times New Roman"/>
              </a:rPr>
              <a:t>e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</a:t>
            </a:r>
            <a:r>
              <a:rPr dirty="0" sz="2000" spc="5">
                <a:latin typeface="Times New Roman"/>
                <a:cs typeface="Times New Roman"/>
              </a:rPr>
              <a:t>’</a:t>
            </a:r>
            <a:r>
              <a:rPr dirty="0" sz="2000">
                <a:latin typeface="Times New Roman"/>
                <a:cs typeface="Times New Roman"/>
              </a:rPr>
              <a:t>az</a:t>
            </a:r>
            <a:r>
              <a:rPr dirty="0" sz="2000" spc="-10">
                <a:latin typeface="Times New Roman"/>
                <a:cs typeface="Times New Roman"/>
              </a:rPr>
              <a:t>i</a:t>
            </a:r>
            <a:r>
              <a:rPr dirty="0" sz="2000">
                <a:latin typeface="Times New Roman"/>
                <a:cs typeface="Times New Roman"/>
              </a:rPr>
              <a:t>o</a:t>
            </a:r>
            <a:r>
              <a:rPr dirty="0" sz="2000" spc="10">
                <a:latin typeface="Times New Roman"/>
                <a:cs typeface="Times New Roman"/>
              </a:rPr>
              <a:t>n</a:t>
            </a:r>
            <a:r>
              <a:rPr dirty="0" sz="200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343" rIns="0" bIns="0" rtlCol="0" vert="horz">
            <a:spAutoFit/>
          </a:bodyPr>
          <a:lstStyle/>
          <a:p>
            <a:pPr marL="97155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CO</a:t>
            </a:r>
            <a:r>
              <a:rPr dirty="0" spc="-15">
                <a:latin typeface="Franklin Gothic Medium"/>
                <a:cs typeface="Franklin Gothic Medium"/>
              </a:rPr>
              <a:t>N</a:t>
            </a:r>
            <a:r>
              <a:rPr dirty="0" spc="-15">
                <a:latin typeface="Franklin Gothic Medium"/>
                <a:cs typeface="Franklin Gothic Medium"/>
              </a:rPr>
              <a:t>DU</a:t>
            </a:r>
            <a:r>
              <a:rPr dirty="0" spc="-25">
                <a:latin typeface="Franklin Gothic Medium"/>
                <a:cs typeface="Franklin Gothic Medium"/>
              </a:rPr>
              <a:t>Z</a:t>
            </a:r>
            <a:r>
              <a:rPr dirty="0" spc="-10">
                <a:latin typeface="Franklin Gothic Medium"/>
                <a:cs typeface="Franklin Gothic Medium"/>
              </a:rPr>
              <a:t>I</a:t>
            </a:r>
            <a:r>
              <a:rPr dirty="0" spc="-15">
                <a:latin typeface="Franklin Gothic Medium"/>
                <a:cs typeface="Franklin Gothic Medium"/>
              </a:rPr>
              <a:t>O</a:t>
            </a:r>
            <a:r>
              <a:rPr dirty="0" spc="-15">
                <a:latin typeface="Franklin Gothic Medium"/>
                <a:cs typeface="Franklin Gothic Medium"/>
              </a:rPr>
              <a:t>NE</a:t>
            </a:r>
          </a:p>
          <a:p>
            <a:pPr marL="97155">
              <a:lnSpc>
                <a:spcPct val="100000"/>
              </a:lnSpc>
            </a:pPr>
            <a:r>
              <a:rPr dirty="0" spc="5"/>
              <a:t>D</a:t>
            </a:r>
            <a:r>
              <a:rPr dirty="0"/>
              <a:t>E</a:t>
            </a:r>
            <a:r>
              <a:rPr dirty="0" spc="15"/>
              <a:t>L</a:t>
            </a:r>
            <a:r>
              <a:rPr dirty="0"/>
              <a:t>L’IMPULSO</a:t>
            </a:r>
            <a:r>
              <a:rPr dirty="0" spc="-45"/>
              <a:t> </a:t>
            </a:r>
            <a:r>
              <a:rPr dirty="0" spc="5">
                <a:latin typeface="Franklin Gothic Medium"/>
                <a:cs typeface="Franklin Gothic Medium"/>
              </a:rPr>
              <a:t>N</a:t>
            </a:r>
            <a:r>
              <a:rPr dirty="0">
                <a:latin typeface="Franklin Gothic Medium"/>
                <a:cs typeface="Franklin Gothic Medium"/>
              </a:rPr>
              <a:t>E</a:t>
            </a:r>
            <a:r>
              <a:rPr dirty="0" spc="20">
                <a:latin typeface="Franklin Gothic Medium"/>
                <a:cs typeface="Franklin Gothic Medium"/>
              </a:rPr>
              <a:t>R</a:t>
            </a:r>
            <a:r>
              <a:rPr dirty="0" spc="5">
                <a:latin typeface="Franklin Gothic Medium"/>
                <a:cs typeface="Franklin Gothic Medium"/>
              </a:rPr>
              <a:t>V</a:t>
            </a:r>
            <a:r>
              <a:rPr dirty="0">
                <a:latin typeface="Franklin Gothic Medium"/>
                <a:cs typeface="Franklin Gothic Medium"/>
              </a:rPr>
              <a:t>O</a:t>
            </a:r>
            <a:r>
              <a:rPr dirty="0" spc="5">
                <a:latin typeface="Franklin Gothic Medium"/>
                <a:cs typeface="Franklin Gothic Medium"/>
              </a:rPr>
              <a:t>S</a:t>
            </a:r>
            <a:r>
              <a:rPr dirty="0">
                <a:latin typeface="Franklin Gothic Medium"/>
                <a:cs typeface="Franklin Gothic Medium"/>
              </a:rPr>
              <a:t>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C</a:t>
            </a:r>
            <a:r>
              <a:rPr dirty="0" sz="2800" spc="-15">
                <a:latin typeface="Franklin Gothic Medium"/>
                <a:cs typeface="Franklin Gothic Medium"/>
              </a:rPr>
              <a:t>O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>
                <a:latin typeface="Franklin Gothic Medium"/>
                <a:cs typeface="Franklin Gothic Medium"/>
              </a:rPr>
              <a:t>D</a:t>
            </a:r>
            <a:r>
              <a:rPr dirty="0" sz="2800" spc="-20">
                <a:latin typeface="Franklin Gothic Medium"/>
                <a:cs typeface="Franklin Gothic Medium"/>
              </a:rPr>
              <a:t>UZ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20">
                <a:latin typeface="Franklin Gothic Medium"/>
                <a:cs typeface="Franklin Gothic Medium"/>
              </a:rPr>
              <a:t>ONE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10"/>
              <a:t>D</a:t>
            </a:r>
            <a:r>
              <a:rPr dirty="0" sz="2800" spc="-10"/>
              <a:t>ELL’</a:t>
            </a:r>
            <a:r>
              <a:rPr dirty="0" sz="2800" spc="-20"/>
              <a:t>IMPULSO</a:t>
            </a:r>
            <a:r>
              <a:rPr dirty="0" sz="2800" spc="-50"/>
              <a:t> </a:t>
            </a:r>
            <a:r>
              <a:rPr dirty="0" sz="2800" spc="-20"/>
              <a:t>N</a:t>
            </a:r>
            <a:r>
              <a:rPr dirty="0" sz="2800" spc="-10"/>
              <a:t>ER</a:t>
            </a:r>
            <a:r>
              <a:rPr dirty="0" sz="2800" spc="-15"/>
              <a:t>VOS</a:t>
            </a:r>
            <a:r>
              <a:rPr dirty="0" sz="2800" spc="-20"/>
              <a:t>O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23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9024" y="1581911"/>
            <a:ext cx="6753225" cy="3981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8267" y="6680196"/>
            <a:ext cx="919480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latin typeface="Arial"/>
                <a:cs typeface="Arial"/>
                <a:hlinkClick r:id="rId5"/>
              </a:rPr>
              <a:t>www</a:t>
            </a:r>
            <a:r>
              <a:rPr dirty="0" sz="900">
                <a:latin typeface="Arial"/>
                <a:cs typeface="Arial"/>
                <a:hlinkClick r:id="rId5"/>
              </a:rPr>
              <a:t>.</a:t>
            </a:r>
            <a:r>
              <a:rPr dirty="0" sz="900" spc="-10">
                <a:latin typeface="Arial"/>
                <a:cs typeface="Arial"/>
                <a:hlinkClick r:id="rId5"/>
              </a:rPr>
              <a:t>v</a:t>
            </a:r>
            <a:r>
              <a:rPr dirty="0" sz="900">
                <a:latin typeface="Arial"/>
                <a:cs typeface="Arial"/>
                <a:hlinkClick r:id="rId5"/>
              </a:rPr>
              <a:t>ia</a:t>
            </a:r>
            <a:r>
              <a:rPr dirty="0" sz="900" spc="5">
                <a:latin typeface="Arial"/>
                <a:cs typeface="Arial"/>
                <a:hlinkClick r:id="rId5"/>
              </a:rPr>
              <a:t>l</a:t>
            </a:r>
            <a:r>
              <a:rPr dirty="0" sz="900">
                <a:latin typeface="Arial"/>
                <a:cs typeface="Arial"/>
                <a:hlinkClick r:id="rId5"/>
              </a:rPr>
              <a:t>attea.net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5721" rIns="0" bIns="0" rtlCol="0" vert="horz">
            <a:spAutoFit/>
          </a:bodyPr>
          <a:lstStyle/>
          <a:p>
            <a:pPr marL="158115">
              <a:lnSpc>
                <a:spcPct val="100000"/>
              </a:lnSpc>
            </a:pP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SI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SI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3564" y="2132838"/>
            <a:ext cx="3526154" cy="3217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83564" y="2132838"/>
            <a:ext cx="3526154" cy="3218180"/>
          </a:xfrm>
          <a:prstGeom prst="rect">
            <a:avLst/>
          </a:prstGeom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37820">
              <a:lnSpc>
                <a:spcPts val="2540"/>
              </a:lnSpc>
            </a:pP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n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ur</a:t>
            </a:r>
            <a:r>
              <a:rPr dirty="0" sz="2400" spc="-10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ni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comu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 spc="-5">
                <a:latin typeface="Franklin Gothic Book"/>
                <a:cs typeface="Franklin Gothic Book"/>
              </a:rPr>
              <a:t>icano</a:t>
            </a:r>
            <a:endParaRPr sz="2400">
              <a:latin typeface="Franklin Gothic Book"/>
              <a:cs typeface="Franklin Gothic Book"/>
            </a:endParaRPr>
          </a:p>
          <a:p>
            <a:pPr marL="337820">
              <a:lnSpc>
                <a:spcPts val="2490"/>
              </a:lnSpc>
            </a:pP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traverso</a:t>
            </a:r>
            <a:r>
              <a:rPr dirty="0" sz="2400" spc="-4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la</a:t>
            </a:r>
            <a:r>
              <a:rPr dirty="0" sz="2400">
                <a:latin typeface="Franklin Gothic Book"/>
                <a:cs typeface="Franklin Gothic Book"/>
              </a:rPr>
              <a:t> sinapsi.</a:t>
            </a:r>
            <a:endParaRPr sz="2400">
              <a:latin typeface="Franklin Gothic Book"/>
              <a:cs typeface="Franklin Gothic Book"/>
            </a:endParaRPr>
          </a:p>
          <a:p>
            <a:pPr marL="337820" marR="22860">
              <a:lnSpc>
                <a:spcPct val="76400"/>
              </a:lnSpc>
              <a:spcBef>
                <a:spcPts val="630"/>
              </a:spcBef>
            </a:pPr>
            <a:r>
              <a:rPr dirty="0" sz="2400" spc="-15">
                <a:latin typeface="Franklin Gothic Book"/>
                <a:cs typeface="Franklin Gothic Book"/>
              </a:rPr>
              <a:t>La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si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-5" b="1">
                <a:latin typeface="Franklin Gothic Book"/>
                <a:cs typeface="Franklin Gothic Book"/>
              </a:rPr>
              <a:t>a</a:t>
            </a:r>
            <a:r>
              <a:rPr dirty="0" sz="2400" spc="-20" b="1">
                <a:latin typeface="Franklin Gothic Book"/>
                <a:cs typeface="Franklin Gothic Book"/>
              </a:rPr>
              <a:t>ps</a:t>
            </a:r>
            <a:r>
              <a:rPr dirty="0" sz="2400" spc="-10" b="1">
                <a:latin typeface="Franklin Gothic Book"/>
                <a:cs typeface="Franklin Gothic Book"/>
              </a:rPr>
              <a:t>i</a:t>
            </a:r>
            <a:r>
              <a:rPr dirty="0" sz="2400" spc="-30" b="1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è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la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giu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 spc="-5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ne</a:t>
            </a:r>
            <a:r>
              <a:rPr dirty="0" sz="2400" spc="-10">
                <a:latin typeface="Franklin Gothic Book"/>
                <a:cs typeface="Franklin Gothic Book"/>
              </a:rPr>
              <a:t> tra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due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10">
                <a:latin typeface="Franklin Gothic Book"/>
                <a:cs typeface="Franklin Gothic Book"/>
              </a:rPr>
              <a:t>roni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tra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 spc="-10">
                <a:latin typeface="Franklin Gothic Book"/>
                <a:cs typeface="Franklin Gothic Book"/>
              </a:rPr>
              <a:t> tra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un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15">
                <a:latin typeface="Franklin Gothic Book"/>
                <a:cs typeface="Franklin Gothic Book"/>
              </a:rPr>
              <a:t>uro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15">
                <a:latin typeface="Franklin Gothic Book"/>
                <a:cs typeface="Franklin Gothic Book"/>
              </a:rPr>
              <a:t>na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ce</a:t>
            </a:r>
            <a:r>
              <a:rPr dirty="0" sz="2400" spc="-10">
                <a:latin typeface="Franklin Gothic Book"/>
                <a:cs typeface="Franklin Gothic Book"/>
              </a:rPr>
              <a:t>l</a:t>
            </a:r>
            <a:r>
              <a:rPr dirty="0" sz="2400">
                <a:latin typeface="Franklin Gothic Book"/>
                <a:cs typeface="Franklin Gothic Book"/>
              </a:rPr>
              <a:t>lula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eff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 spc="-10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rice.</a:t>
            </a:r>
            <a:endParaRPr sz="2400">
              <a:latin typeface="Franklin Gothic Book"/>
              <a:cs typeface="Franklin Gothic Book"/>
            </a:endParaRPr>
          </a:p>
          <a:p>
            <a:pPr marL="337820" marR="329565">
              <a:lnSpc>
                <a:spcPct val="76500"/>
              </a:lnSpc>
              <a:spcBef>
                <a:spcPts val="565"/>
              </a:spcBef>
            </a:pPr>
            <a:r>
              <a:rPr dirty="0" sz="2400" spc="-15">
                <a:latin typeface="Franklin Gothic Book"/>
                <a:cs typeface="Franklin Gothic Book"/>
              </a:rPr>
              <a:t>Ve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ne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sono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due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ti</a:t>
            </a:r>
            <a:r>
              <a:rPr dirty="0" sz="2400" spc="-5">
                <a:latin typeface="Franklin Gothic Book"/>
                <a:cs typeface="Franklin Gothic Book"/>
              </a:rPr>
              <a:t>p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:la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sinapsi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latin typeface="Franklin Gothic Book"/>
                <a:cs typeface="Franklin Gothic Book"/>
              </a:rPr>
              <a:t>ele</a:t>
            </a:r>
            <a:r>
              <a:rPr dirty="0" sz="2400" spc="-10" b="1">
                <a:latin typeface="Franklin Gothic Book"/>
                <a:cs typeface="Franklin Gothic Book"/>
              </a:rPr>
              <a:t>t</a:t>
            </a:r>
            <a:r>
              <a:rPr dirty="0" sz="2400" spc="-5" b="1">
                <a:latin typeface="Franklin Gothic Book"/>
                <a:cs typeface="Franklin Gothic Book"/>
              </a:rPr>
              <a:t>t</a:t>
            </a:r>
            <a:r>
              <a:rPr dirty="0" sz="2400" spc="-10" b="1">
                <a:latin typeface="Franklin Gothic Book"/>
                <a:cs typeface="Franklin Gothic Book"/>
              </a:rPr>
              <a:t>rica</a:t>
            </a:r>
            <a:r>
              <a:rPr dirty="0" sz="2400" spc="-30" b="1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la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sinapsi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latin typeface="Franklin Gothic Book"/>
                <a:cs typeface="Franklin Gothic Book"/>
              </a:rPr>
              <a:t>ch</a:t>
            </a:r>
            <a:r>
              <a:rPr dirty="0" sz="2400" spc="-5" b="1">
                <a:latin typeface="Franklin Gothic Book"/>
                <a:cs typeface="Franklin Gothic Book"/>
              </a:rPr>
              <a:t>im</a:t>
            </a:r>
            <a:r>
              <a:rPr dirty="0" sz="2400" spc="-15" b="1">
                <a:latin typeface="Franklin Gothic Book"/>
                <a:cs typeface="Franklin Gothic Book"/>
              </a:rPr>
              <a:t>i</a:t>
            </a:r>
            <a:r>
              <a:rPr dirty="0" sz="2400" spc="-5" b="1">
                <a:latin typeface="Franklin Gothic Book"/>
                <a:cs typeface="Franklin Gothic Book"/>
              </a:rPr>
              <a:t>c</a:t>
            </a:r>
            <a:r>
              <a:rPr dirty="0" sz="2400" spc="-15" b="1">
                <a:latin typeface="Franklin Gothic Book"/>
                <a:cs typeface="Franklin Gothic Book"/>
              </a:rPr>
              <a:t>a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95800" y="1219200"/>
            <a:ext cx="4114800" cy="518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147671"/>
            <a:ext cx="7933055" cy="4878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33045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Nella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sin</a:t>
            </a:r>
            <a:r>
              <a:rPr dirty="0" sz="2400" spc="5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psi ele</a:t>
            </a:r>
            <a:r>
              <a:rPr dirty="0" sz="2400" spc="5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t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ica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lo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st</a:t>
            </a:r>
            <a:r>
              <a:rPr dirty="0" sz="2400" spc="5">
                <a:latin typeface="Times New Roman"/>
                <a:cs typeface="Times New Roman"/>
              </a:rPr>
              <a:t>e</a:t>
            </a:r>
            <a:r>
              <a:rPr dirty="0" sz="2400">
                <a:latin typeface="Times New Roman"/>
                <a:cs typeface="Times New Roman"/>
              </a:rPr>
              <a:t>sso po</a:t>
            </a:r>
            <a:r>
              <a:rPr dirty="0" sz="2400" spc="5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enz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ale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d’azione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passa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da un</a:t>
            </a:r>
            <a:r>
              <a:rPr dirty="0" sz="2400">
                <a:latin typeface="Times New Roman"/>
                <a:cs typeface="Times New Roman"/>
              </a:rPr>
              <a:t> neurone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all</a:t>
            </a:r>
            <a:r>
              <a:rPr dirty="0" sz="2400" spc="5">
                <a:latin typeface="Times New Roman"/>
                <a:cs typeface="Times New Roman"/>
              </a:rPr>
              <a:t>’</a:t>
            </a:r>
            <a:r>
              <a:rPr dirty="0" sz="2400">
                <a:latin typeface="Times New Roman"/>
                <a:cs typeface="Times New Roman"/>
              </a:rPr>
              <a:t>altro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419734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Times New Roman"/>
                <a:cs typeface="Times New Roman"/>
              </a:rPr>
              <a:t>Nel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corpo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u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ano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esse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sono presenti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 livel</a:t>
            </a:r>
            <a:r>
              <a:rPr dirty="0" sz="2400" spc="5">
                <a:latin typeface="Times New Roman"/>
                <a:cs typeface="Times New Roman"/>
              </a:rPr>
              <a:t>l</a:t>
            </a:r>
            <a:r>
              <a:rPr dirty="0" sz="2400">
                <a:latin typeface="Times New Roman"/>
                <a:cs typeface="Times New Roman"/>
              </a:rPr>
              <a:t>o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di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cuore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 tubo</a:t>
            </a:r>
            <a:r>
              <a:rPr dirty="0" sz="2400">
                <a:latin typeface="Times New Roman"/>
                <a:cs typeface="Times New Roman"/>
              </a:rPr>
              <a:t> digerente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dove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antengono costanti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le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contrazioni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usco</a:t>
            </a:r>
            <a:r>
              <a:rPr dirty="0" sz="2400" spc="5">
                <a:latin typeface="Times New Roman"/>
                <a:cs typeface="Times New Roman"/>
              </a:rPr>
              <a:t>l</a:t>
            </a:r>
            <a:r>
              <a:rPr dirty="0" sz="2400">
                <a:latin typeface="Times New Roman"/>
                <a:cs typeface="Times New Roman"/>
              </a:rPr>
              <a:t>ari.</a:t>
            </a:r>
            <a:endParaRPr sz="2400">
              <a:latin typeface="Times New Roman"/>
              <a:cs typeface="Times New Roman"/>
            </a:endParaRPr>
          </a:p>
          <a:p>
            <a:pPr marL="12700" marR="862965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Times New Roman"/>
                <a:cs typeface="Times New Roman"/>
              </a:rPr>
              <a:t>Le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sin</a:t>
            </a:r>
            <a:r>
              <a:rPr dirty="0" sz="2400" spc="5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psi chi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iche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presen</a:t>
            </a:r>
            <a:r>
              <a:rPr dirty="0" sz="2400" spc="5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ano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al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lo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o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</a:t>
            </a:r>
            <a:r>
              <a:rPr dirty="0" sz="2400" spc="5">
                <a:latin typeface="Times New Roman"/>
                <a:cs typeface="Times New Roman"/>
              </a:rPr>
              <a:t>t</a:t>
            </a:r>
            <a:r>
              <a:rPr dirty="0" sz="2400">
                <a:latin typeface="Times New Roman"/>
                <a:cs typeface="Times New Roman"/>
              </a:rPr>
              <a:t>erno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uno</a:t>
            </a:r>
            <a:r>
              <a:rPr dirty="0" sz="2400" spc="25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spa</a:t>
            </a:r>
            <a:r>
              <a:rPr dirty="0" sz="2400" spc="-25" b="1">
                <a:latin typeface="Times New Roman"/>
                <a:cs typeface="Times New Roman"/>
              </a:rPr>
              <a:t>z</a:t>
            </a:r>
            <a:r>
              <a:rPr dirty="0" sz="2400" b="1">
                <a:latin typeface="Times New Roman"/>
                <a:cs typeface="Times New Roman"/>
              </a:rPr>
              <a:t>io</a:t>
            </a:r>
            <a:r>
              <a:rPr dirty="0" sz="2400" b="1">
                <a:latin typeface="Times New Roman"/>
                <a:cs typeface="Times New Roman"/>
              </a:rPr>
              <a:t> sinaptico</a:t>
            </a:r>
            <a:r>
              <a:rPr dirty="0" sz="2400" spc="-20" b="1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che separa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il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neurone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presin</a:t>
            </a:r>
            <a:r>
              <a:rPr dirty="0" sz="2400" spc="5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pt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co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da que</a:t>
            </a:r>
            <a:r>
              <a:rPr dirty="0" sz="2400" spc="5">
                <a:latin typeface="Times New Roman"/>
                <a:cs typeface="Times New Roman"/>
              </a:rPr>
              <a:t>l</a:t>
            </a:r>
            <a:r>
              <a:rPr dirty="0" sz="2400">
                <a:latin typeface="Times New Roman"/>
                <a:cs typeface="Times New Roman"/>
              </a:rPr>
              <a:t>lo</a:t>
            </a:r>
            <a:r>
              <a:rPr dirty="0" sz="2400">
                <a:latin typeface="Times New Roman"/>
                <a:cs typeface="Times New Roman"/>
              </a:rPr>
              <a:t> postsin</a:t>
            </a:r>
            <a:r>
              <a:rPr dirty="0" sz="2400" spc="5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pt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r>
              <a:rPr dirty="0" sz="2400" spc="-10">
                <a:latin typeface="Times New Roman"/>
                <a:cs typeface="Times New Roman"/>
              </a:rPr>
              <a:t>c</a:t>
            </a:r>
            <a:r>
              <a:rPr dirty="0" sz="2400" spc="5">
                <a:latin typeface="Times New Roman"/>
                <a:cs typeface="Times New Roman"/>
              </a:rPr>
              <a:t>o</a:t>
            </a:r>
            <a:r>
              <a:rPr dirty="0" sz="240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latin typeface="Times New Roman"/>
                <a:cs typeface="Times New Roman"/>
              </a:rPr>
              <a:t>Questo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spazio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</a:t>
            </a:r>
            <a:r>
              <a:rPr dirty="0" sz="2400" spc="-15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pedi</a:t>
            </a:r>
            <a:r>
              <a:rPr dirty="0" sz="2400" spc="5">
                <a:latin typeface="Times New Roman"/>
                <a:cs typeface="Times New Roman"/>
              </a:rPr>
              <a:t>s</a:t>
            </a:r>
            <a:r>
              <a:rPr dirty="0" sz="2400">
                <a:latin typeface="Times New Roman"/>
                <a:cs typeface="Times New Roman"/>
              </a:rPr>
              <a:t>ce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la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as</a:t>
            </a:r>
            <a:r>
              <a:rPr dirty="0" sz="2400" spc="-15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is</a:t>
            </a:r>
            <a:r>
              <a:rPr dirty="0" sz="2400" spc="5">
                <a:latin typeface="Times New Roman"/>
                <a:cs typeface="Times New Roman"/>
              </a:rPr>
              <a:t>s</a:t>
            </a:r>
            <a:r>
              <a:rPr dirty="0" sz="2400">
                <a:latin typeface="Times New Roman"/>
                <a:cs typeface="Times New Roman"/>
              </a:rPr>
              <a:t>ione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del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potenziale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d’azione</a:t>
            </a:r>
            <a:r>
              <a:rPr dirty="0" sz="2400">
                <a:latin typeface="Times New Roman"/>
                <a:cs typeface="Times New Roman"/>
              </a:rPr>
              <a:t> da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un neurone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all</a:t>
            </a:r>
            <a:r>
              <a:rPr dirty="0" sz="2400" spc="5">
                <a:latin typeface="Times New Roman"/>
                <a:cs typeface="Times New Roman"/>
              </a:rPr>
              <a:t>’</a:t>
            </a:r>
            <a:r>
              <a:rPr dirty="0" sz="2400">
                <a:latin typeface="Times New Roman"/>
                <a:cs typeface="Times New Roman"/>
              </a:rPr>
              <a:t>alt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o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poiché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deve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a esse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e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conve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t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to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 un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segnale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chi</a:t>
            </a:r>
            <a:r>
              <a:rPr dirty="0" sz="2400" spc="-20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ico</a:t>
            </a:r>
            <a:r>
              <a:rPr dirty="0" sz="2400" spc="-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cost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tuito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da </a:t>
            </a:r>
            <a:r>
              <a:rPr dirty="0" sz="2400" spc="-25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oleco</a:t>
            </a:r>
            <a:r>
              <a:rPr dirty="0" sz="2400" spc="5">
                <a:latin typeface="Times New Roman"/>
                <a:cs typeface="Times New Roman"/>
              </a:rPr>
              <a:t>l</a:t>
            </a:r>
            <a:r>
              <a:rPr dirty="0" sz="2400">
                <a:latin typeface="Times New Roman"/>
                <a:cs typeface="Times New Roman"/>
              </a:rPr>
              <a:t>e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chia</a:t>
            </a:r>
            <a:r>
              <a:rPr dirty="0" sz="2400" spc="-15">
                <a:latin typeface="Times New Roman"/>
                <a:cs typeface="Times New Roman"/>
              </a:rPr>
              <a:t>m</a:t>
            </a:r>
            <a:r>
              <a:rPr dirty="0" sz="2400">
                <a:latin typeface="Times New Roman"/>
                <a:cs typeface="Times New Roman"/>
              </a:rPr>
              <a:t>ate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neu</a:t>
            </a:r>
            <a:r>
              <a:rPr dirty="0" sz="2400" spc="-50" b="1">
                <a:latin typeface="Times New Roman"/>
                <a:cs typeface="Times New Roman"/>
              </a:rPr>
              <a:t>r</a:t>
            </a:r>
            <a:r>
              <a:rPr dirty="0" sz="2400" b="1">
                <a:latin typeface="Times New Roman"/>
                <a:cs typeface="Times New Roman"/>
              </a:rPr>
              <a:t>otrasmett</a:t>
            </a:r>
            <a:r>
              <a:rPr dirty="0" sz="2400" spc="5" b="1">
                <a:latin typeface="Times New Roman"/>
                <a:cs typeface="Times New Roman"/>
              </a:rPr>
              <a:t>i</a:t>
            </a:r>
            <a:r>
              <a:rPr dirty="0" sz="2400" b="1">
                <a:latin typeface="Times New Roman"/>
                <a:cs typeface="Times New Roman"/>
              </a:rPr>
              <a:t>tori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che generano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il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potenziale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d’azione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nella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ce</a:t>
            </a:r>
            <a:r>
              <a:rPr dirty="0" sz="2400" spc="5">
                <a:latin typeface="Times New Roman"/>
                <a:cs typeface="Times New Roman"/>
              </a:rPr>
              <a:t>l</a:t>
            </a:r>
            <a:r>
              <a:rPr dirty="0" sz="2400">
                <a:latin typeface="Times New Roman"/>
                <a:cs typeface="Times New Roman"/>
              </a:rPr>
              <a:t>lu</a:t>
            </a:r>
            <a:r>
              <a:rPr dirty="0" sz="2400" spc="5">
                <a:latin typeface="Times New Roman"/>
                <a:cs typeface="Times New Roman"/>
              </a:rPr>
              <a:t>l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postsin</a:t>
            </a:r>
            <a:r>
              <a:rPr dirty="0" sz="2400" spc="5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pt</a:t>
            </a:r>
            <a:r>
              <a:rPr dirty="0" sz="2400" spc="5">
                <a:latin typeface="Times New Roman"/>
                <a:cs typeface="Times New Roman"/>
              </a:rPr>
              <a:t>i</a:t>
            </a:r>
            <a:r>
              <a:rPr dirty="0" sz="2400">
                <a:latin typeface="Times New Roman"/>
                <a:cs typeface="Times New Roman"/>
              </a:rPr>
              <a:t>c</a:t>
            </a:r>
            <a:r>
              <a:rPr dirty="0" sz="2400" spc="10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7050" y="291825"/>
            <a:ext cx="5715000" cy="782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5895">
              <a:lnSpc>
                <a:spcPct val="100000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SI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SI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ts val="3335"/>
              </a:lnSpc>
              <a:tabLst>
                <a:tab pos="5701665" algn="l"/>
              </a:tabLst>
            </a:pPr>
            <a:r>
              <a:rPr dirty="0" sz="28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14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1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800" spc="-1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TRI</a:t>
            </a:r>
            <a:r>
              <a:rPr dirty="0" sz="2800" spc="-1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2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HE</a:t>
            </a:r>
            <a:r>
              <a:rPr dirty="0" sz="2800" spc="-6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2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H</a:t>
            </a:r>
            <a:r>
              <a:rPr dirty="0" sz="2800" spc="-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IM</a:t>
            </a:r>
            <a:r>
              <a:rPr dirty="0" sz="28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IC</a:t>
            </a:r>
            <a:r>
              <a:rPr dirty="0" sz="2800" spc="-2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HE</a:t>
            </a:r>
            <a:r>
              <a:rPr dirty="0" sz="28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	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95541" y="1124788"/>
            <a:ext cx="8496935" cy="5585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243840">
              <a:lnSpc>
                <a:spcPts val="955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26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5541" y="1124788"/>
            <a:ext cx="8496935" cy="5544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39" y="6651724"/>
            <a:ext cx="13843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2014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Za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he</a:t>
            </a:r>
            <a:r>
              <a:rPr dirty="0" sz="1000" spc="-15">
                <a:latin typeface="Arial"/>
                <a:cs typeface="Arial"/>
              </a:rPr>
              <a:t>ll</a:t>
            </a:r>
            <a:r>
              <a:rPr dirty="0" sz="1000" spc="-5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5975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AP</a:t>
            </a:r>
            <a:r>
              <a:rPr dirty="0" sz="2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HI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1523" y="1412836"/>
            <a:ext cx="4419600" cy="4896485"/>
          </a:xfrm>
          <a:custGeom>
            <a:avLst/>
            <a:gdLst/>
            <a:ahLst/>
            <a:cxnLst/>
            <a:rect l="l" t="t" r="r" b="b"/>
            <a:pathLst>
              <a:path w="4419600" h="4896485">
                <a:moveTo>
                  <a:pt x="0" y="4896485"/>
                </a:moveTo>
                <a:lnTo>
                  <a:pt x="4419600" y="4896485"/>
                </a:lnTo>
                <a:lnTo>
                  <a:pt x="4419600" y="0"/>
                </a:lnTo>
                <a:lnTo>
                  <a:pt x="0" y="0"/>
                </a:lnTo>
                <a:lnTo>
                  <a:pt x="0" y="4896485"/>
                </a:lnTo>
                <a:close/>
              </a:path>
            </a:pathLst>
          </a:custGeom>
          <a:solidFill>
            <a:srgbClr val="D5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1659" y="1364227"/>
            <a:ext cx="404114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540"/>
              </a:lnSpc>
            </a:pPr>
            <a:r>
              <a:rPr dirty="0" sz="2400" spc="-15">
                <a:latin typeface="Franklin Gothic Book"/>
                <a:cs typeface="Franklin Gothic Book"/>
              </a:rPr>
              <a:t>Un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15">
                <a:latin typeface="Franklin Gothic Book"/>
                <a:cs typeface="Franklin Gothic Book"/>
              </a:rPr>
              <a:t>uro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riceve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10">
                <a:latin typeface="Franklin Gothic Book"/>
                <a:cs typeface="Franklin Gothic Book"/>
              </a:rPr>
              <a:t>llo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s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esso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ts val="2540"/>
              </a:lnSpc>
            </a:pPr>
            <a:r>
              <a:rPr dirty="0" sz="2400" spc="-5">
                <a:latin typeface="Franklin Gothic Book"/>
                <a:cs typeface="Franklin Gothic Book"/>
              </a:rPr>
              <a:t>ist</a:t>
            </a:r>
            <a:r>
              <a:rPr dirty="0" sz="2400" spc="5">
                <a:latin typeface="Franklin Gothic Book"/>
                <a:cs typeface="Franklin Gothic Book"/>
              </a:rPr>
              <a:t>a</a:t>
            </a:r>
            <a:r>
              <a:rPr dirty="0" sz="2400">
                <a:latin typeface="Franklin Gothic Book"/>
                <a:cs typeface="Franklin Gothic Book"/>
              </a:rPr>
              <a:t>nte</a:t>
            </a:r>
            <a:r>
              <a:rPr dirty="0" sz="2400" spc="-3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migliaia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messaggi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e li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659" y="1922392"/>
            <a:ext cx="282638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>
                <a:latin typeface="Franklin Gothic Book"/>
                <a:cs typeface="Franklin Gothic Book"/>
              </a:rPr>
              <a:t>ricevo</a:t>
            </a:r>
            <a:r>
              <a:rPr dirty="0" sz="2400" spc="-30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anche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graz</a:t>
            </a:r>
            <a:r>
              <a:rPr dirty="0" sz="2400" spc="5">
                <a:latin typeface="Franklin Gothic Book"/>
                <a:cs typeface="Franklin Gothic Book"/>
              </a:rPr>
              <a:t>i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21275" y="1106424"/>
            <a:ext cx="2632075" cy="430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81659" y="2202808"/>
            <a:ext cx="486219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Franklin Gothic Book"/>
                <a:cs typeface="Franklin Gothic Book"/>
              </a:rPr>
              <a:t>all’a</a:t>
            </a:r>
            <a:r>
              <a:rPr dirty="0" sz="2400" spc="5">
                <a:latin typeface="Franklin Gothic Book"/>
                <a:cs typeface="Franklin Gothic Book"/>
              </a:rPr>
              <a:t>z</a:t>
            </a:r>
            <a:r>
              <a:rPr dirty="0" sz="2400">
                <a:latin typeface="Franklin Gothic Book"/>
                <a:cs typeface="Franklin Gothic Book"/>
              </a:rPr>
              <a:t>ione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 </a:t>
            </a:r>
            <a:r>
              <a:rPr dirty="0" sz="2400" spc="-15">
                <a:latin typeface="Franklin Gothic Book"/>
                <a:cs typeface="Franklin Gothic Book"/>
              </a:rPr>
              <a:t>b</a:t>
            </a:r>
            <a:r>
              <a:rPr dirty="0" sz="2400">
                <a:latin typeface="Franklin Gothic Book"/>
                <a:cs typeface="Franklin Gothic Book"/>
              </a:rPr>
              <a:t>ot</a:t>
            </a:r>
            <a:r>
              <a:rPr dirty="0" sz="2400" spc="5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oni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si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-5" b="1">
                <a:latin typeface="Franklin Gothic Book"/>
                <a:cs typeface="Franklin Gothic Book"/>
              </a:rPr>
              <a:t>a</a:t>
            </a:r>
            <a:r>
              <a:rPr dirty="0" sz="2400" spc="-20" b="1">
                <a:latin typeface="Franklin Gothic Book"/>
                <a:cs typeface="Franklin Gothic Book"/>
              </a:rPr>
              <a:t>p</a:t>
            </a:r>
            <a:r>
              <a:rPr dirty="0" sz="2400" spc="-5" b="1">
                <a:latin typeface="Franklin Gothic Book"/>
                <a:cs typeface="Franklin Gothic Book"/>
              </a:rPr>
              <a:t>t</a:t>
            </a:r>
            <a:r>
              <a:rPr dirty="0" sz="2400" spc="-15" b="1">
                <a:latin typeface="Franklin Gothic Book"/>
                <a:cs typeface="Franklin Gothic Book"/>
              </a:rPr>
              <a:t>ic</a:t>
            </a:r>
            <a:r>
              <a:rPr dirty="0" sz="2400" spc="-10" b="1">
                <a:latin typeface="Franklin Gothic Book"/>
                <a:cs typeface="Franklin Gothic Book"/>
              </a:rPr>
              <a:t>i</a:t>
            </a:r>
            <a:r>
              <a:rPr dirty="0" sz="2400" spc="-35" b="1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(l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75">
                <a:latin typeface="Franklin Gothic Book"/>
                <a:cs typeface="Franklin Gothic Book"/>
              </a:rPr>
              <a:t> </a:t>
            </a:r>
            <a:r>
              <a:rPr dirty="0" baseline="3968" sz="2100">
                <a:latin typeface="Arial"/>
                <a:cs typeface="Arial"/>
              </a:rPr>
              <a:t>mielinica</a:t>
            </a:r>
            <a:endParaRPr baseline="3968"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659" y="2481700"/>
            <a:ext cx="4005579" cy="291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76400"/>
              </a:lnSpc>
            </a:pPr>
            <a:r>
              <a:rPr dirty="0" sz="2400" spc="-15">
                <a:latin typeface="Franklin Gothic Book"/>
                <a:cs typeface="Franklin Gothic Book"/>
              </a:rPr>
              <a:t>estremi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à</a:t>
            </a:r>
            <a:r>
              <a:rPr dirty="0" sz="2400" spc="-3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as</a:t>
            </a:r>
            <a:r>
              <a:rPr dirty="0" sz="2400" spc="-10">
                <a:latin typeface="Franklin Gothic Book"/>
                <a:cs typeface="Franklin Gothic Book"/>
              </a:rPr>
              <a:t>s</a:t>
            </a:r>
            <a:r>
              <a:rPr dirty="0" sz="2400" spc="-15">
                <a:latin typeface="Franklin Gothic Book"/>
                <a:cs typeface="Franklin Gothic Book"/>
              </a:rPr>
              <a:t>oniche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degli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al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ri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15">
                <a:latin typeface="Franklin Gothic Book"/>
                <a:cs typeface="Franklin Gothic Book"/>
              </a:rPr>
              <a:t>uro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) </a:t>
            </a:r>
            <a:r>
              <a:rPr dirty="0" sz="2400" spc="-25">
                <a:latin typeface="Franklin Gothic Book"/>
                <a:cs typeface="Franklin Gothic Book"/>
              </a:rPr>
              <a:t>c</a:t>
            </a:r>
            <a:r>
              <a:rPr dirty="0" sz="2400" spc="-20">
                <a:latin typeface="Franklin Gothic Book"/>
                <a:cs typeface="Franklin Gothic Book"/>
              </a:rPr>
              <a:t>h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tramite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 n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ur</a:t>
            </a:r>
            <a:r>
              <a:rPr dirty="0" sz="2400" spc="-10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trasmet</a:t>
            </a:r>
            <a:r>
              <a:rPr dirty="0" sz="2400" spc="5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itor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3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com</a:t>
            </a:r>
            <a:r>
              <a:rPr dirty="0" sz="2400" spc="-10">
                <a:latin typeface="Franklin Gothic Book"/>
                <a:cs typeface="Franklin Gothic Book"/>
              </a:rPr>
              <a:t>u</a:t>
            </a:r>
            <a:r>
              <a:rPr dirty="0" sz="2400">
                <a:latin typeface="Franklin Gothic Book"/>
                <a:cs typeface="Franklin Gothic Book"/>
              </a:rPr>
              <a:t>ni</a:t>
            </a:r>
            <a:r>
              <a:rPr dirty="0" sz="2400" spc="-10">
                <a:latin typeface="Franklin Gothic Book"/>
                <a:cs typeface="Franklin Gothic Book"/>
              </a:rPr>
              <a:t>c</a:t>
            </a:r>
            <a:r>
              <a:rPr dirty="0" sz="2400">
                <a:latin typeface="Franklin Gothic Book"/>
                <a:cs typeface="Franklin Gothic Book"/>
              </a:rPr>
              <a:t>ano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messaggi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all</a:t>
            </a:r>
            <a:r>
              <a:rPr dirty="0" sz="2400" spc="5">
                <a:latin typeface="Franklin Gothic Book"/>
                <a:cs typeface="Franklin Gothic Book"/>
              </a:rPr>
              <a:t>’</a:t>
            </a:r>
            <a:r>
              <a:rPr dirty="0" sz="2400" spc="-15">
                <a:latin typeface="Franklin Gothic Book"/>
                <a:cs typeface="Franklin Gothic Book"/>
              </a:rPr>
              <a:t>as</a:t>
            </a:r>
            <a:r>
              <a:rPr dirty="0" sz="2400" spc="-10">
                <a:latin typeface="Franklin Gothic Book"/>
                <a:cs typeface="Franklin Gothic Book"/>
              </a:rPr>
              <a:t>s</a:t>
            </a:r>
            <a:r>
              <a:rPr dirty="0" sz="2400" spc="-15">
                <a:latin typeface="Franklin Gothic Book"/>
                <a:cs typeface="Franklin Gothic Book"/>
              </a:rPr>
              <a:t>on</a:t>
            </a:r>
            <a:r>
              <a:rPr dirty="0" sz="2400" spc="-2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, ai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dendriti</a:t>
            </a:r>
            <a:r>
              <a:rPr dirty="0" sz="2400" spc="-3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al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corpo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cell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10">
                <a:latin typeface="Franklin Gothic Book"/>
                <a:cs typeface="Franklin Gothic Book"/>
              </a:rPr>
              <a:t>lare</a:t>
            </a:r>
            <a:r>
              <a:rPr dirty="0" sz="2400" spc="-10">
                <a:latin typeface="Franklin Gothic Book"/>
                <a:cs typeface="Franklin Gothic Book"/>
              </a:rPr>
              <a:t> della</a:t>
            </a:r>
            <a:r>
              <a:rPr dirty="0" sz="2400" spc="-3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cell</a:t>
            </a:r>
            <a:r>
              <a:rPr dirty="0" sz="2400" spc="-25">
                <a:latin typeface="Franklin Gothic Book"/>
                <a:cs typeface="Franklin Gothic Book"/>
              </a:rPr>
              <a:t>u</a:t>
            </a:r>
            <a:r>
              <a:rPr dirty="0" sz="2400" spc="-10">
                <a:latin typeface="Franklin Gothic Book"/>
                <a:cs typeface="Franklin Gothic Book"/>
              </a:rPr>
              <a:t>la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pos</a:t>
            </a:r>
            <a:r>
              <a:rPr dirty="0" sz="2400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sinap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ic</a:t>
            </a:r>
            <a:r>
              <a:rPr dirty="0" sz="2400" spc="10">
                <a:latin typeface="Franklin Gothic Book"/>
                <a:cs typeface="Franklin Gothic Book"/>
              </a:rPr>
              <a:t>a</a:t>
            </a:r>
            <a:r>
              <a:rPr dirty="0" sz="2400">
                <a:latin typeface="Franklin Gothic Book"/>
                <a:cs typeface="Franklin Gothic Book"/>
              </a:rPr>
              <a:t>.</a:t>
            </a:r>
            <a:endParaRPr sz="2400">
              <a:latin typeface="Franklin Gothic Book"/>
              <a:cs typeface="Franklin Gothic Book"/>
            </a:endParaRPr>
          </a:p>
          <a:p>
            <a:pPr marL="12700" marR="95250">
              <a:lnSpc>
                <a:spcPct val="76400"/>
              </a:lnSpc>
              <a:spcBef>
                <a:spcPts val="570"/>
              </a:spcBef>
            </a:pPr>
            <a:r>
              <a:rPr dirty="0" sz="2400" spc="-15">
                <a:latin typeface="Franklin Gothic Book"/>
                <a:cs typeface="Franklin Gothic Book"/>
              </a:rPr>
              <a:t>Un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15">
                <a:latin typeface="Franklin Gothic Book"/>
                <a:cs typeface="Franklin Gothic Book"/>
              </a:rPr>
              <a:t>uro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emettendo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diversi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tipi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n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ur</a:t>
            </a:r>
            <a:r>
              <a:rPr dirty="0" sz="2400" spc="-10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trasmet</a:t>
            </a:r>
            <a:r>
              <a:rPr dirty="0" sz="2400" spc="5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itor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può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comu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icar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mess</a:t>
            </a:r>
            <a:r>
              <a:rPr dirty="0" sz="2400" spc="-10">
                <a:latin typeface="Franklin Gothic Book"/>
                <a:cs typeface="Franklin Gothic Book"/>
              </a:rPr>
              <a:t>a</a:t>
            </a:r>
            <a:r>
              <a:rPr dirty="0" sz="2400" spc="-5">
                <a:latin typeface="Franklin Gothic Book"/>
                <a:cs typeface="Franklin Gothic Book"/>
              </a:rPr>
              <a:t>gg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mol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 spc="-10">
                <a:latin typeface="Franklin Gothic Book"/>
                <a:cs typeface="Franklin Gothic Book"/>
              </a:rPr>
              <a:t> diversi</a:t>
            </a:r>
            <a:r>
              <a:rPr dirty="0" sz="2400" spc="-4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tra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loro.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6329" y="1004991"/>
            <a:ext cx="63944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endriti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9203" y="2081316"/>
            <a:ext cx="60071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Guaina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9903" y="2985302"/>
            <a:ext cx="62166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Assone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9341" y="188607"/>
            <a:ext cx="3460750" cy="720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3165">
              <a:lnSpc>
                <a:spcPct val="100000"/>
              </a:lnSpc>
            </a:pPr>
            <a:r>
              <a:rPr dirty="0" sz="1400" spc="-114" b="1">
                <a:latin typeface="Arial"/>
                <a:cs typeface="Arial"/>
              </a:rPr>
              <a:t>T</a:t>
            </a:r>
            <a:r>
              <a:rPr dirty="0" sz="1400" b="1">
                <a:latin typeface="Arial"/>
                <a:cs typeface="Arial"/>
              </a:rPr>
              <a:t>ermi</a:t>
            </a: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azi</a:t>
            </a:r>
            <a:r>
              <a:rPr dirty="0" sz="1400" spc="-10" b="1">
                <a:latin typeface="Arial"/>
                <a:cs typeface="Arial"/>
              </a:rPr>
              <a:t>on</a:t>
            </a:r>
            <a:r>
              <a:rPr dirty="0" sz="1400" b="1">
                <a:latin typeface="Arial"/>
                <a:cs typeface="Arial"/>
              </a:rPr>
              <a:t>i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si</a:t>
            </a: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a</a:t>
            </a:r>
            <a:r>
              <a:rPr dirty="0" sz="1400" spc="-10" b="1">
                <a:latin typeface="Arial"/>
                <a:cs typeface="Arial"/>
              </a:rPr>
              <a:t>p</a:t>
            </a:r>
            <a:r>
              <a:rPr dirty="0" sz="1400" b="1">
                <a:latin typeface="Arial"/>
                <a:cs typeface="Arial"/>
              </a:rPr>
              <a:t>tic</a:t>
            </a:r>
            <a:r>
              <a:rPr dirty="0" sz="1400" spc="-10" b="1">
                <a:latin typeface="Arial"/>
                <a:cs typeface="Arial"/>
              </a:rPr>
              <a:t>h</a:t>
            </a:r>
            <a:r>
              <a:rPr dirty="0" sz="1400" b="1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9008" y="1051981"/>
            <a:ext cx="66103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Arial"/>
                <a:cs typeface="Arial"/>
              </a:rPr>
              <a:t>Inibitore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39582" y="2454950"/>
            <a:ext cx="1220470" cy="630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orpo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cellulare</a:t>
            </a:r>
            <a:r>
              <a:rPr dirty="0" sz="1400">
                <a:latin typeface="Arial"/>
                <a:cs typeface="Arial"/>
              </a:rPr>
              <a:t> del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neurone</a:t>
            </a:r>
            <a:r>
              <a:rPr dirty="0" sz="1400">
                <a:latin typeface="Arial"/>
                <a:cs typeface="Arial"/>
              </a:rPr>
              <a:t> postsina</a:t>
            </a:r>
            <a:r>
              <a:rPr dirty="0" sz="1400" spc="-10">
                <a:latin typeface="Arial"/>
                <a:cs typeface="Arial"/>
              </a:rPr>
              <a:t>pt</a:t>
            </a:r>
            <a:r>
              <a:rPr dirty="0" sz="1400">
                <a:latin typeface="Arial"/>
                <a:cs typeface="Arial"/>
              </a:rPr>
              <a:t>ico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15910" y="1061513"/>
            <a:ext cx="81915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3333CC"/>
                </a:solidFill>
                <a:latin typeface="Arial"/>
                <a:cs typeface="Arial"/>
              </a:rPr>
              <a:t>Ec</a:t>
            </a:r>
            <a:r>
              <a:rPr dirty="0" sz="1400" spc="5">
                <a:solidFill>
                  <a:srgbClr val="3333CC"/>
                </a:solidFill>
                <a:latin typeface="Arial"/>
                <a:cs typeface="Arial"/>
              </a:rPr>
              <a:t>c</a:t>
            </a:r>
            <a:r>
              <a:rPr dirty="0" sz="1400">
                <a:solidFill>
                  <a:srgbClr val="3333CC"/>
                </a:solidFill>
                <a:latin typeface="Arial"/>
                <a:cs typeface="Arial"/>
              </a:rPr>
              <a:t>itato</a:t>
            </a:r>
            <a:r>
              <a:rPr dirty="0" sz="1400" spc="-15">
                <a:solidFill>
                  <a:srgbClr val="3333CC"/>
                </a:solidFill>
                <a:latin typeface="Arial"/>
                <a:cs typeface="Arial"/>
              </a:rPr>
              <a:t>r</a:t>
            </a:r>
            <a:r>
              <a:rPr dirty="0" sz="1400">
                <a:solidFill>
                  <a:srgbClr val="3333CC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25561" y="3462568"/>
            <a:ext cx="1111250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114" b="1">
                <a:latin typeface="Arial"/>
                <a:cs typeface="Arial"/>
              </a:rPr>
              <a:t>T</a:t>
            </a:r>
            <a:r>
              <a:rPr dirty="0" sz="1400" b="1">
                <a:latin typeface="Arial"/>
                <a:cs typeface="Arial"/>
              </a:rPr>
              <a:t>ermi</a:t>
            </a: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azi</a:t>
            </a:r>
            <a:r>
              <a:rPr dirty="0" sz="1400" spc="-10" b="1">
                <a:latin typeface="Arial"/>
                <a:cs typeface="Arial"/>
              </a:rPr>
              <a:t>on</a:t>
            </a:r>
            <a:r>
              <a:rPr dirty="0" sz="1400" b="1">
                <a:latin typeface="Arial"/>
                <a:cs typeface="Arial"/>
              </a:rPr>
              <a:t>i</a:t>
            </a:r>
            <a:r>
              <a:rPr dirty="0" sz="1400" b="1">
                <a:latin typeface="Arial"/>
                <a:cs typeface="Arial"/>
              </a:rPr>
              <a:t> si</a:t>
            </a: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a</a:t>
            </a:r>
            <a:r>
              <a:rPr dirty="0" sz="1400" spc="-10" b="1">
                <a:latin typeface="Arial"/>
                <a:cs typeface="Arial"/>
              </a:rPr>
              <a:t>p</a:t>
            </a:r>
            <a:r>
              <a:rPr dirty="0" sz="1400" b="1">
                <a:latin typeface="Arial"/>
                <a:cs typeface="Arial"/>
              </a:rPr>
              <a:t>tic</a:t>
            </a:r>
            <a:r>
              <a:rPr dirty="0" sz="1400" spc="-20" b="1">
                <a:latin typeface="Arial"/>
                <a:cs typeface="Arial"/>
              </a:rPr>
              <a:t>h</a:t>
            </a:r>
            <a:r>
              <a:rPr dirty="0" sz="1400" b="1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17541" y="4449342"/>
            <a:ext cx="153670" cy="6832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SE</a:t>
            </a:r>
            <a:r>
              <a:rPr dirty="0" sz="1000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5</a:t>
            </a:r>
            <a:r>
              <a:rPr dirty="0" sz="1000">
                <a:latin typeface="Arial"/>
                <a:cs typeface="Arial"/>
              </a:rPr>
              <a:t>5</a:t>
            </a:r>
            <a:r>
              <a:rPr dirty="0" sz="1000" spc="-5">
                <a:latin typeface="Arial"/>
                <a:cs typeface="Arial"/>
              </a:rPr>
              <a:t>00</a:t>
            </a:r>
            <a:r>
              <a:rPr dirty="0" sz="1000">
                <a:latin typeface="Symbol"/>
                <a:cs typeface="Symbol"/>
              </a:rPr>
              <a:t>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54850" y="1339214"/>
            <a:ext cx="119380" cy="692785"/>
          </a:xfrm>
          <a:custGeom>
            <a:avLst/>
            <a:gdLst/>
            <a:ahLst/>
            <a:cxnLst/>
            <a:rect l="l" t="t" r="r" b="b"/>
            <a:pathLst>
              <a:path w="119379" h="692785">
                <a:moveTo>
                  <a:pt x="0" y="692531"/>
                </a:moveTo>
                <a:lnTo>
                  <a:pt x="1191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524625" y="948055"/>
            <a:ext cx="1716405" cy="166370"/>
          </a:xfrm>
          <a:custGeom>
            <a:avLst/>
            <a:gdLst/>
            <a:ahLst/>
            <a:cxnLst/>
            <a:rect l="l" t="t" r="r" b="b"/>
            <a:pathLst>
              <a:path w="1716404" h="166369">
                <a:moveTo>
                  <a:pt x="0" y="166243"/>
                </a:moveTo>
                <a:lnTo>
                  <a:pt x="23025" y="125141"/>
                </a:lnTo>
                <a:lnTo>
                  <a:pt x="55740" y="105568"/>
                </a:lnTo>
                <a:lnTo>
                  <a:pt x="99327" y="91391"/>
                </a:lnTo>
                <a:lnTo>
                  <a:pt x="151082" y="83902"/>
                </a:lnTo>
                <a:lnTo>
                  <a:pt x="176275" y="83058"/>
                </a:lnTo>
                <a:lnTo>
                  <a:pt x="681863" y="83058"/>
                </a:lnTo>
                <a:lnTo>
                  <a:pt x="700643" y="82591"/>
                </a:lnTo>
                <a:lnTo>
                  <a:pt x="753158" y="75969"/>
                </a:lnTo>
                <a:lnTo>
                  <a:pt x="797824" y="62514"/>
                </a:lnTo>
                <a:lnTo>
                  <a:pt x="831923" y="43509"/>
                </a:lnTo>
                <a:lnTo>
                  <a:pt x="856259" y="11755"/>
                </a:lnTo>
                <a:lnTo>
                  <a:pt x="858011" y="0"/>
                </a:lnTo>
                <a:lnTo>
                  <a:pt x="859000" y="8846"/>
                </a:lnTo>
                <a:lnTo>
                  <a:pt x="881049" y="41080"/>
                </a:lnTo>
                <a:lnTo>
                  <a:pt x="913781" y="60619"/>
                </a:lnTo>
                <a:lnTo>
                  <a:pt x="957388" y="74760"/>
                </a:lnTo>
                <a:lnTo>
                  <a:pt x="1009165" y="82221"/>
                </a:lnTo>
                <a:lnTo>
                  <a:pt x="1034288" y="83058"/>
                </a:lnTo>
                <a:lnTo>
                  <a:pt x="1539875" y="83058"/>
                </a:lnTo>
                <a:lnTo>
                  <a:pt x="1558640" y="83525"/>
                </a:lnTo>
                <a:lnTo>
                  <a:pt x="1576839" y="84896"/>
                </a:lnTo>
                <a:lnTo>
                  <a:pt x="1627030" y="93949"/>
                </a:lnTo>
                <a:lnTo>
                  <a:pt x="1668494" y="109409"/>
                </a:lnTo>
                <a:lnTo>
                  <a:pt x="1705505" y="137754"/>
                </a:lnTo>
                <a:lnTo>
                  <a:pt x="1716151" y="16624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07025" y="1284477"/>
            <a:ext cx="268605" cy="448309"/>
          </a:xfrm>
          <a:custGeom>
            <a:avLst/>
            <a:gdLst/>
            <a:ahLst/>
            <a:cxnLst/>
            <a:rect l="l" t="t" r="r" b="b"/>
            <a:pathLst>
              <a:path w="268604" h="448310">
                <a:moveTo>
                  <a:pt x="235712" y="448056"/>
                </a:moveTo>
                <a:lnTo>
                  <a:pt x="0" y="0"/>
                </a:lnTo>
                <a:lnTo>
                  <a:pt x="268350" y="18923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86375" y="2704719"/>
            <a:ext cx="0" cy="299720"/>
          </a:xfrm>
          <a:custGeom>
            <a:avLst/>
            <a:gdLst/>
            <a:ahLst/>
            <a:cxnLst/>
            <a:rect l="l" t="t" r="r" b="b"/>
            <a:pathLst>
              <a:path w="0" h="299719">
                <a:moveTo>
                  <a:pt x="0" y="0"/>
                </a:moveTo>
                <a:lnTo>
                  <a:pt x="0" y="29933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456301" y="2464054"/>
            <a:ext cx="160655" cy="180340"/>
          </a:xfrm>
          <a:custGeom>
            <a:avLst/>
            <a:gdLst/>
            <a:ahLst/>
            <a:cxnLst/>
            <a:rect l="l" t="t" r="r" b="b"/>
            <a:pathLst>
              <a:path w="160654" h="180339">
                <a:moveTo>
                  <a:pt x="0" y="0"/>
                </a:moveTo>
                <a:lnTo>
                  <a:pt x="160274" y="18008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50075" y="2403475"/>
            <a:ext cx="887730" cy="227329"/>
          </a:xfrm>
          <a:custGeom>
            <a:avLst/>
            <a:gdLst/>
            <a:ahLst/>
            <a:cxnLst/>
            <a:rect l="l" t="t" r="r" b="b"/>
            <a:pathLst>
              <a:path w="887729" h="227330">
                <a:moveTo>
                  <a:pt x="0" y="0"/>
                </a:moveTo>
                <a:lnTo>
                  <a:pt x="887476" y="22694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670675" y="3563492"/>
            <a:ext cx="1217930" cy="303530"/>
          </a:xfrm>
          <a:custGeom>
            <a:avLst/>
            <a:gdLst/>
            <a:ahLst/>
            <a:cxnLst/>
            <a:rect l="l" t="t" r="r" b="b"/>
            <a:pathLst>
              <a:path w="1217929" h="303529">
                <a:moveTo>
                  <a:pt x="0" y="303276"/>
                </a:moveTo>
                <a:lnTo>
                  <a:pt x="121767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524625" y="3549777"/>
            <a:ext cx="1367155" cy="1285240"/>
          </a:xfrm>
          <a:custGeom>
            <a:avLst/>
            <a:gdLst/>
            <a:ahLst/>
            <a:cxnLst/>
            <a:rect l="l" t="t" r="r" b="b"/>
            <a:pathLst>
              <a:path w="1367154" h="1285239">
                <a:moveTo>
                  <a:pt x="0" y="1285240"/>
                </a:moveTo>
                <a:lnTo>
                  <a:pt x="136690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270750" y="1333372"/>
            <a:ext cx="316230" cy="289560"/>
          </a:xfrm>
          <a:custGeom>
            <a:avLst/>
            <a:gdLst/>
            <a:ahLst/>
            <a:cxnLst/>
            <a:rect l="l" t="t" r="r" b="b"/>
            <a:pathLst>
              <a:path w="316229" h="289559">
                <a:moveTo>
                  <a:pt x="0" y="289560"/>
                </a:moveTo>
                <a:lnTo>
                  <a:pt x="31597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5975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AP</a:t>
            </a:r>
            <a:r>
              <a:rPr dirty="0" sz="2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HI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546" y="1146136"/>
            <a:ext cx="8077200" cy="5091430"/>
          </a:xfrm>
          <a:custGeom>
            <a:avLst/>
            <a:gdLst/>
            <a:ahLst/>
            <a:cxnLst/>
            <a:rect l="l" t="t" r="r" b="b"/>
            <a:pathLst>
              <a:path w="8077200" h="5091430">
                <a:moveTo>
                  <a:pt x="0" y="5091176"/>
                </a:moveTo>
                <a:lnTo>
                  <a:pt x="8077200" y="5091176"/>
                </a:lnTo>
                <a:lnTo>
                  <a:pt x="8077200" y="0"/>
                </a:lnTo>
                <a:lnTo>
                  <a:pt x="0" y="0"/>
                </a:lnTo>
                <a:lnTo>
                  <a:pt x="0" y="5091176"/>
                </a:lnTo>
                <a:close/>
              </a:path>
            </a:pathLst>
          </a:custGeom>
          <a:solidFill>
            <a:srgbClr val="D5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70000" y="1148849"/>
            <a:ext cx="7751445" cy="4838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Il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legame 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eurotr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smet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ore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recettore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può: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ts val="2305"/>
              </a:lnSpc>
              <a:spcBef>
                <a:spcPts val="280"/>
              </a:spcBef>
            </a:pP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dire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canali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mem</a:t>
            </a:r>
            <a:r>
              <a:rPr dirty="0" sz="2000" spc="5">
                <a:latin typeface="Franklin Gothic Book"/>
                <a:cs typeface="Franklin Gothic Book"/>
              </a:rPr>
              <a:t>b</a:t>
            </a:r>
            <a:r>
              <a:rPr dirty="0" sz="2000">
                <a:latin typeface="Franklin Gothic Book"/>
                <a:cs typeface="Franklin Gothic Book"/>
              </a:rPr>
              <a:t>rana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u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ts val="2305"/>
              </a:lnSpc>
            </a:pPr>
            <a:r>
              <a:rPr dirty="0" sz="2000" spc="-5">
                <a:latin typeface="Franklin Gothic Book"/>
                <a:cs typeface="Franklin Gothic Book"/>
              </a:rPr>
              <a:t>post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ap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ica</a:t>
            </a:r>
            <a:endParaRPr sz="2000">
              <a:latin typeface="Franklin Gothic Book"/>
              <a:cs typeface="Franklin Gothic Book"/>
            </a:endParaRPr>
          </a:p>
          <a:p>
            <a:pPr marL="12700" marR="292100">
              <a:lnSpc>
                <a:spcPts val="2200"/>
              </a:lnSpc>
              <a:spcBef>
                <a:spcPts val="515"/>
              </a:spcBef>
            </a:pPr>
            <a:r>
              <a:rPr dirty="0" sz="2000">
                <a:latin typeface="Franklin Gothic Book"/>
                <a:cs typeface="Franklin Gothic Book"/>
              </a:rPr>
              <a:t>Ge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erare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tra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duzio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seg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 spc="-5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fa c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mpiere</a:t>
            </a:r>
            <a:r>
              <a:rPr dirty="0" sz="2000">
                <a:latin typeface="Franklin Gothic Book"/>
                <a:cs typeface="Franklin Gothic Book"/>
              </a:rPr>
              <a:t> 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 azio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e.</a:t>
            </a:r>
            <a:endParaRPr sz="2000">
              <a:latin typeface="Franklin Gothic Book"/>
              <a:cs typeface="Franklin Gothic Book"/>
            </a:endParaRPr>
          </a:p>
          <a:p>
            <a:pPr marL="12700" marR="238125">
              <a:lnSpc>
                <a:spcPts val="2200"/>
              </a:lnSpc>
              <a:spcBef>
                <a:spcPts val="489"/>
              </a:spcBef>
            </a:pPr>
            <a:r>
              <a:rPr dirty="0" sz="2000">
                <a:latin typeface="Franklin Gothic Book"/>
                <a:cs typeface="Franklin Gothic Book"/>
              </a:rPr>
              <a:t>Gli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effetti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eurotr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smet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ori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cam</a:t>
            </a:r>
            <a:r>
              <a:rPr dirty="0" sz="2000" spc="5">
                <a:latin typeface="Franklin Gothic Book"/>
                <a:cs typeface="Franklin Gothic Book"/>
              </a:rPr>
              <a:t>b</a:t>
            </a:r>
            <a:r>
              <a:rPr dirty="0" sz="2000" spc="-5">
                <a:latin typeface="Franklin Gothic Book"/>
                <a:cs typeface="Franklin Gothic Book"/>
              </a:rPr>
              <a:t>ian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sec</a:t>
            </a:r>
            <a:r>
              <a:rPr dirty="0" sz="2000" spc="5">
                <a:latin typeface="Franklin Gothic Book"/>
                <a:cs typeface="Franklin Gothic Book"/>
              </a:rPr>
              <a:t>on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qu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>
                <a:latin typeface="Franklin Gothic Book"/>
                <a:cs typeface="Franklin Gothic Book"/>
              </a:rPr>
              <a:t> me</a:t>
            </a:r>
            <a:r>
              <a:rPr dirty="0" sz="2000" spc="5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brana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apro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o:</a:t>
            </a:r>
            <a:endParaRPr sz="2000">
              <a:latin typeface="Franklin Gothic Book"/>
              <a:cs typeface="Franklin Gothic Book"/>
            </a:endParaRPr>
          </a:p>
          <a:p>
            <a:pPr marL="12700" marR="419100">
              <a:lnSpc>
                <a:spcPts val="2210"/>
              </a:lnSpc>
              <a:spcBef>
                <a:spcPts val="465"/>
              </a:spcBef>
            </a:pPr>
            <a:r>
              <a:rPr dirty="0" sz="2000">
                <a:latin typeface="Franklin Gothic Book"/>
                <a:cs typeface="Franklin Gothic Book"/>
              </a:rPr>
              <a:t>Gli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ecc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tat</a:t>
            </a:r>
            <a:r>
              <a:rPr dirty="0" sz="2000" spc="-10" b="1">
                <a:latin typeface="Franklin Gothic Book"/>
                <a:cs typeface="Franklin Gothic Book"/>
              </a:rPr>
              <a:t>o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apro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sodio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pos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ge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erare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pote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ziali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d’a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cell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post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ap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ica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ts val="2300"/>
              </a:lnSpc>
              <a:spcBef>
                <a:spcPts val="234"/>
              </a:spcBef>
            </a:pPr>
            <a:r>
              <a:rPr dirty="0" sz="2000">
                <a:latin typeface="Franklin Gothic Book"/>
                <a:cs typeface="Franklin Gothic Book"/>
              </a:rPr>
              <a:t>Gli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5" b="1">
                <a:latin typeface="Franklin Gothic Book"/>
                <a:cs typeface="Franklin Gothic Book"/>
              </a:rPr>
              <a:t>b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t</a:t>
            </a:r>
            <a:r>
              <a:rPr dirty="0" sz="2000" spc="-15" b="1">
                <a:latin typeface="Franklin Gothic Book"/>
                <a:cs typeface="Franklin Gothic Book"/>
              </a:rPr>
              <a:t>o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apro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5">
                <a:latin typeface="Franklin Gothic Book"/>
                <a:cs typeface="Franklin Gothic Book"/>
              </a:rPr>
              <a:t>b</a:t>
            </a:r>
            <a:r>
              <a:rPr dirty="0" sz="2000">
                <a:latin typeface="Franklin Gothic Book"/>
                <a:cs typeface="Franklin Gothic Book"/>
              </a:rPr>
              <a:t>rana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al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 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fan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 diminuire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ts val="2300"/>
              </a:lnSpc>
            </a:pPr>
            <a:r>
              <a:rPr dirty="0" sz="2000">
                <a:latin typeface="Franklin Gothic Book"/>
                <a:cs typeface="Franklin Gothic Book"/>
              </a:rPr>
              <a:t>nel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u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pos</a:t>
            </a:r>
            <a:r>
              <a:rPr dirty="0" sz="2000" spc="-10">
                <a:latin typeface="Franklin Gothic Book"/>
                <a:cs typeface="Franklin Gothic Book"/>
              </a:rPr>
              <a:t>ts</a:t>
            </a:r>
            <a:r>
              <a:rPr dirty="0" sz="2000" spc="-5">
                <a:latin typeface="Franklin Gothic Book"/>
                <a:cs typeface="Franklin Gothic Book"/>
              </a:rPr>
              <a:t>inaptic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tende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za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era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potenzi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d’azione.</a:t>
            </a:r>
            <a:endParaRPr sz="2000">
              <a:latin typeface="Franklin Gothic Book"/>
              <a:cs typeface="Franklin Gothic Book"/>
            </a:endParaRPr>
          </a:p>
          <a:p>
            <a:pPr marL="12700" marR="5080">
              <a:lnSpc>
                <a:spcPct val="91600"/>
              </a:lnSpc>
              <a:spcBef>
                <a:spcPts val="489"/>
              </a:spcBef>
            </a:pP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seco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inf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rmazio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">
                <a:latin typeface="Franklin Gothic Book"/>
                <a:cs typeface="Franklin Gothic Book"/>
              </a:rPr>
              <a:t>inviat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le 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cell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mem</a:t>
            </a:r>
            <a:r>
              <a:rPr dirty="0" sz="2000" spc="5">
                <a:latin typeface="Franklin Gothic Book"/>
                <a:cs typeface="Franklin Gothic Book"/>
              </a:rPr>
              <a:t>b</a:t>
            </a:r>
            <a:r>
              <a:rPr dirty="0" sz="2000">
                <a:latin typeface="Franklin Gothic Book"/>
                <a:cs typeface="Franklin Gothic Book"/>
              </a:rPr>
              <a:t>rana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euro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post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ap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">
                <a:latin typeface="Franklin Gothic Book"/>
                <a:cs typeface="Franklin Gothic Book"/>
              </a:rPr>
              <a:t>pu</a:t>
            </a:r>
            <a:r>
              <a:rPr dirty="0" sz="2000">
                <a:latin typeface="Franklin Gothic Book"/>
                <a:cs typeface="Franklin Gothic Book"/>
              </a:rPr>
              <a:t>ò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riu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cire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 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creare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pote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ziale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d’a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e.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Il 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euro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mette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gli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impu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u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una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freq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 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pprese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una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spc="15" b="1">
                <a:latin typeface="Franklin Gothic Book"/>
                <a:cs typeface="Franklin Gothic Book"/>
              </a:rPr>
              <a:t>o</a:t>
            </a:r>
            <a:r>
              <a:rPr dirty="0" sz="2000" spc="10" b="1">
                <a:latin typeface="Franklin Gothic Book"/>
                <a:cs typeface="Franklin Gothic Book"/>
              </a:rPr>
              <a:t>m</a:t>
            </a:r>
            <a:r>
              <a:rPr dirty="0" sz="2000" b="1">
                <a:latin typeface="Franklin Gothic Book"/>
                <a:cs typeface="Franklin Gothic Book"/>
              </a:rPr>
              <a:t>mazi</a:t>
            </a:r>
            <a:r>
              <a:rPr dirty="0" sz="2000" spc="5" b="1">
                <a:latin typeface="Franklin Gothic Book"/>
                <a:cs typeface="Franklin Gothic Book"/>
              </a:rPr>
              <a:t>on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60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 </a:t>
            </a:r>
            <a:r>
              <a:rPr dirty="0" sz="2000" spc="-5">
                <a:latin typeface="Franklin Gothic Book"/>
                <a:cs typeface="Franklin Gothic Book"/>
              </a:rPr>
              <a:t>inf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rmazio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 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ricevu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5975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OTR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SMETTIT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RI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1555" y="1340815"/>
            <a:ext cx="7694295" cy="5328920"/>
          </a:xfrm>
          <a:custGeom>
            <a:avLst/>
            <a:gdLst/>
            <a:ahLst/>
            <a:cxnLst/>
            <a:rect l="l" t="t" r="r" b="b"/>
            <a:pathLst>
              <a:path w="7694295" h="5328920">
                <a:moveTo>
                  <a:pt x="0" y="5328539"/>
                </a:moveTo>
                <a:lnTo>
                  <a:pt x="7694295" y="5328539"/>
                </a:lnTo>
                <a:lnTo>
                  <a:pt x="7694295" y="0"/>
                </a:lnTo>
                <a:lnTo>
                  <a:pt x="0" y="0"/>
                </a:lnTo>
                <a:lnTo>
                  <a:pt x="0" y="5328539"/>
                </a:lnTo>
                <a:close/>
              </a:path>
            </a:pathLst>
          </a:custGeom>
          <a:solidFill>
            <a:srgbClr val="D5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2581" y="1339095"/>
            <a:ext cx="7444105" cy="524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925" marR="90170">
              <a:lnSpc>
                <a:spcPts val="2160"/>
              </a:lnSpc>
            </a:pPr>
            <a:r>
              <a:rPr dirty="0" sz="2000" spc="-5">
                <a:latin typeface="Franklin Gothic Book"/>
                <a:cs typeface="Franklin Gothic Book"/>
              </a:rPr>
              <a:t>Mol</a:t>
            </a:r>
            <a:r>
              <a:rPr dirty="0" sz="2000">
                <a:latin typeface="Franklin Gothic Book"/>
                <a:cs typeface="Franklin Gothic Book"/>
              </a:rPr>
              <a:t>te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molecole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olgono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olo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rotr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sme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tore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nelle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inap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chimiche:</a:t>
            </a:r>
            <a:endParaRPr sz="2000">
              <a:latin typeface="Franklin Gothic Book"/>
              <a:cs typeface="Franklin Gothic Book"/>
            </a:endParaRPr>
          </a:p>
          <a:p>
            <a:pPr algn="just" marL="299085" marR="120014" indent="-286385">
              <a:lnSpc>
                <a:spcPct val="90000"/>
              </a:lnSpc>
              <a:spcBef>
                <a:spcPts val="445"/>
              </a:spcBef>
              <a:buClr>
                <a:srgbClr val="822333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tilco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spc="-5" b="1">
                <a:latin typeface="Franklin Gothic Book"/>
                <a:cs typeface="Franklin Gothic Book"/>
              </a:rPr>
              <a:t>in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 ruolo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impor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ante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nell’encefa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ina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che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egono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neu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oni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motori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col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ri.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ò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ave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 funzio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eccit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tor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inibitor</a:t>
            </a:r>
            <a:r>
              <a:rPr dirty="0" sz="2000">
                <a:latin typeface="Franklin Gothic Book"/>
                <a:cs typeface="Franklin Gothic Book"/>
              </a:rPr>
              <a:t>ia</a:t>
            </a:r>
            <a:endParaRPr sz="2000">
              <a:latin typeface="Franklin Gothic Book"/>
              <a:cs typeface="Franklin Gothic Book"/>
            </a:endParaRPr>
          </a:p>
          <a:p>
            <a:pPr marL="299085" indent="-286385">
              <a:lnSpc>
                <a:spcPct val="100000"/>
              </a:lnSpc>
              <a:spcBef>
                <a:spcPts val="240"/>
              </a:spcBef>
              <a:buClr>
                <a:srgbClr val="822333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10" b="1">
                <a:latin typeface="Franklin Gothic Book"/>
                <a:cs typeface="Franklin Gothic Book"/>
              </a:rPr>
              <a:t>m</a:t>
            </a:r>
            <a:r>
              <a:rPr dirty="0" sz="2000" spc="10" b="1">
                <a:latin typeface="Franklin Gothic Book"/>
                <a:cs typeface="Franklin Gothic Book"/>
              </a:rPr>
              <a:t>m</a:t>
            </a:r>
            <a:r>
              <a:rPr dirty="0" sz="2000" spc="-5" b="1">
                <a:latin typeface="Franklin Gothic Book"/>
                <a:cs typeface="Franklin Gothic Book"/>
              </a:rPr>
              <a:t>in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b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spc="5" b="1">
                <a:latin typeface="Franklin Gothic Book"/>
                <a:cs typeface="Franklin Gothic Book"/>
              </a:rPr>
              <a:t>g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10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deri</a:t>
            </a:r>
            <a:r>
              <a:rPr dirty="0" sz="2000" spc="-1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anti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dag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amminoacidi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endParaRPr sz="2000">
              <a:latin typeface="Franklin Gothic Book"/>
              <a:cs typeface="Franklin Gothic Book"/>
            </a:endParaRPr>
          </a:p>
          <a:p>
            <a:pPr marL="299085" marR="5080">
              <a:lnSpc>
                <a:spcPct val="90000"/>
              </a:lnSpc>
              <a:spcBef>
                <a:spcPts val="480"/>
              </a:spcBef>
            </a:pPr>
            <a:r>
              <a:rPr dirty="0" sz="2000">
                <a:latin typeface="Franklin Gothic Book"/>
                <a:cs typeface="Franklin Gothic Book"/>
              </a:rPr>
              <a:t>compre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dono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drenal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na,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n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rad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enal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na,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se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otoni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 la</a:t>
            </a:r>
            <a:r>
              <a:rPr dirty="0" sz="2000">
                <a:latin typeface="Franklin Gothic Book"/>
                <a:cs typeface="Franklin Gothic Book"/>
              </a:rPr>
              <a:t> dopam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na.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L’adrenal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 la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oradrena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ina acceler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card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aco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 di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tens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e,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se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otonina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 la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dopamina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ag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scono</a:t>
            </a:r>
            <a:r>
              <a:rPr dirty="0" sz="2000">
                <a:latin typeface="Franklin Gothic Book"/>
                <a:cs typeface="Franklin Gothic Book"/>
              </a:rPr>
              <a:t> 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vel</a:t>
            </a:r>
            <a:r>
              <a:rPr dirty="0" sz="2000">
                <a:latin typeface="Franklin Gothic Book"/>
                <a:cs typeface="Franklin Gothic Book"/>
              </a:rPr>
              <a:t>lo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5">
                <a:latin typeface="Franklin Gothic Book"/>
                <a:cs typeface="Franklin Gothic Book"/>
              </a:rPr>
              <a:t>prendimento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tenzione,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more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o.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 sono</a:t>
            </a:r>
            <a:r>
              <a:rPr dirty="0" sz="2000">
                <a:latin typeface="Franklin Gothic Book"/>
                <a:cs typeface="Franklin Gothic Book"/>
              </a:rPr>
              <a:t> mol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import</a:t>
            </a:r>
            <a:r>
              <a:rPr dirty="0" sz="2000">
                <a:latin typeface="Franklin Gothic Book"/>
                <a:cs typeface="Franklin Gothic Book"/>
              </a:rPr>
              <a:t>anti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 si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tema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nervoso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e.</a:t>
            </a:r>
            <a:endParaRPr sz="2000">
              <a:latin typeface="Franklin Gothic Book"/>
              <a:cs typeface="Franklin Gothic Book"/>
            </a:endParaRPr>
          </a:p>
          <a:p>
            <a:pPr marL="299085" marR="139065" indent="-286385">
              <a:lnSpc>
                <a:spcPct val="90000"/>
              </a:lnSpc>
              <a:spcBef>
                <a:spcPts val="480"/>
              </a:spcBef>
              <a:buClr>
                <a:srgbClr val="822333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10" b="1">
                <a:latin typeface="Franklin Gothic Book"/>
                <a:cs typeface="Franklin Gothic Book"/>
              </a:rPr>
              <a:t>m</a:t>
            </a:r>
            <a:r>
              <a:rPr dirty="0" sz="2000" spc="10" b="1">
                <a:latin typeface="Franklin Gothic Book"/>
                <a:cs typeface="Franklin Gothic Book"/>
              </a:rPr>
              <a:t>m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noacidi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di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come 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’acido 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ico,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cido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mmico, 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cina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cido gamma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amminob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rrico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(GAB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)</a:t>
            </a:r>
            <a:r>
              <a:rPr dirty="0" sz="2000">
                <a:latin typeface="Franklin Gothic Book"/>
                <a:cs typeface="Franklin Gothic Book"/>
              </a:rPr>
              <a:t>(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eccit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tori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 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inibitor</a:t>
            </a:r>
            <a:r>
              <a:rPr dirty="0" sz="2000">
                <a:latin typeface="Franklin Gothic Book"/>
                <a:cs typeface="Franklin Gothic Book"/>
              </a:rPr>
              <a:t>i)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 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rea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tà</a:t>
            </a:r>
            <a:r>
              <a:rPr dirty="0" sz="2000">
                <a:latin typeface="Franklin Gothic Book"/>
                <a:cs typeface="Franklin Gothic Book"/>
              </a:rPr>
              <a:t> amminoacidi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insiem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i </a:t>
            </a:r>
            <a:r>
              <a:rPr dirty="0" sz="2000" spc="-5">
                <a:latin typeface="Franklin Gothic Book"/>
                <a:cs typeface="Franklin Gothic Book"/>
              </a:rPr>
              <a:t>pep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come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 endorfine,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ag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scono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 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ema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nervoso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e.</a:t>
            </a:r>
            <a:endParaRPr sz="2000">
              <a:latin typeface="Franklin Gothic Book"/>
              <a:cs typeface="Franklin Gothic Book"/>
            </a:endParaRPr>
          </a:p>
          <a:p>
            <a:pPr marL="299085" indent="-286385">
              <a:lnSpc>
                <a:spcPts val="2280"/>
              </a:lnSpc>
              <a:spcBef>
                <a:spcPts val="240"/>
              </a:spcBef>
              <a:buClr>
                <a:srgbClr val="822333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ss</a:t>
            </a:r>
            <a:r>
              <a:rPr dirty="0" sz="2000" spc="-5" b="1">
                <a:latin typeface="Franklin Gothic Book"/>
                <a:cs typeface="Franklin Gothic Book"/>
              </a:rPr>
              <a:t>id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1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10" b="1">
                <a:latin typeface="Franklin Gothic Book"/>
                <a:cs typeface="Franklin Gothic Book"/>
              </a:rPr>
              <a:t>z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to</a:t>
            </a:r>
            <a:r>
              <a:rPr dirty="0" sz="2000" spc="-30" b="1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insiem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id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carbo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ag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sce</a:t>
            </a:r>
            <a:endParaRPr sz="2000">
              <a:latin typeface="Franklin Gothic Book"/>
              <a:cs typeface="Franklin Gothic Book"/>
            </a:endParaRPr>
          </a:p>
          <a:p>
            <a:pPr marL="299085">
              <a:lnSpc>
                <a:spcPts val="2280"/>
              </a:lnSpc>
            </a:pP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opr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su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proce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ti 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memor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 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rendim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nto.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5975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OTR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SMETTIT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RI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08872" y="6595425"/>
            <a:ext cx="857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FFFFFF"/>
                </a:solidFill>
                <a:latin typeface="Franklin Gothic Book"/>
                <a:cs typeface="Franklin Gothic Book"/>
              </a:rPr>
              <a:t>3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3609" y="2636964"/>
            <a:ext cx="7416800" cy="58483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013585">
              <a:lnSpc>
                <a:spcPct val="100000"/>
              </a:lnSpc>
            </a:pPr>
            <a:r>
              <a:rPr dirty="0" sz="32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ISTEMA</a:t>
            </a:r>
            <a:r>
              <a:rPr dirty="0" sz="32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OSO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30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3609" y="2636964"/>
            <a:ext cx="7416800" cy="58483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797685">
              <a:lnSpc>
                <a:spcPct val="100000"/>
              </a:lnSpc>
            </a:pPr>
            <a:r>
              <a:rPr dirty="0" sz="32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ISTEMA</a:t>
            </a:r>
            <a:r>
              <a:rPr dirty="0" sz="32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2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OCRI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latin typeface="Franklin Gothic Book"/>
                <a:cs typeface="Franklin Gothic Book"/>
              </a:rPr>
              <a:t>31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610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SIS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EMA</a:t>
            </a:r>
            <a:r>
              <a:rPr dirty="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EN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OCR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NO</a:t>
            </a:r>
          </a:p>
        </p:txBody>
      </p:sp>
      <p:sp>
        <p:nvSpPr>
          <p:cNvPr id="4" name="object 4"/>
          <p:cNvSpPr/>
          <p:nvPr/>
        </p:nvSpPr>
        <p:spPr>
          <a:xfrm>
            <a:off x="204787" y="858900"/>
            <a:ext cx="8714105" cy="701675"/>
          </a:xfrm>
          <a:custGeom>
            <a:avLst/>
            <a:gdLst/>
            <a:ahLst/>
            <a:cxnLst/>
            <a:rect l="l" t="t" r="r" b="b"/>
            <a:pathLst>
              <a:path w="8714105" h="701675">
                <a:moveTo>
                  <a:pt x="0" y="701675"/>
                </a:moveTo>
                <a:lnTo>
                  <a:pt x="8713724" y="701675"/>
                </a:lnTo>
                <a:lnTo>
                  <a:pt x="8713724" y="0"/>
                </a:lnTo>
                <a:lnTo>
                  <a:pt x="0" y="0"/>
                </a:lnTo>
                <a:lnTo>
                  <a:pt x="0" y="701675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4787" y="858900"/>
            <a:ext cx="8714105" cy="701675"/>
          </a:xfrm>
          <a:custGeom>
            <a:avLst/>
            <a:gdLst/>
            <a:ahLst/>
            <a:cxnLst/>
            <a:rect l="l" t="t" r="r" b="b"/>
            <a:pathLst>
              <a:path w="8714105" h="701675">
                <a:moveTo>
                  <a:pt x="0" y="701675"/>
                </a:moveTo>
                <a:lnTo>
                  <a:pt x="8713724" y="701675"/>
                </a:lnTo>
                <a:lnTo>
                  <a:pt x="8713724" y="0"/>
                </a:lnTo>
                <a:lnTo>
                  <a:pt x="0" y="0"/>
                </a:lnTo>
                <a:lnTo>
                  <a:pt x="0" y="701675"/>
                </a:lnTo>
                <a:close/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3565" y="933210"/>
            <a:ext cx="8556625" cy="585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In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ie</a:t>
            </a:r>
            <a:r>
              <a:rPr dirty="0" sz="2000" spc="-2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10">
                <a:latin typeface="Franklin Gothic Book"/>
                <a:cs typeface="Franklin Gothic Book"/>
              </a:rPr>
              <a:t> </a:t>
            </a:r>
            <a:r>
              <a:rPr dirty="0" sz="2000" spc="-6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</a:t>
            </a:r>
            <a:r>
              <a:rPr dirty="0" sz="2000" spc="-25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14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1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er</a:t>
            </a:r>
            <a:r>
              <a:rPr dirty="0" sz="2000" spc="-2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5">
                <a:latin typeface="Franklin Gothic Book"/>
                <a:cs typeface="Franklin Gothic Book"/>
              </a:rPr>
              <a:t> 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gh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5" b="1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dole</a:t>
            </a:r>
            <a:r>
              <a:rPr dirty="0" sz="2000" spc="95" b="1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do</a:t>
            </a:r>
            <a:r>
              <a:rPr dirty="0" sz="2000" spc="-20" b="1" i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ri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9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1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9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5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ssu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secerno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cola</a:t>
            </a:r>
            <a:r>
              <a:rPr dirty="0" sz="2000" spc="-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chimiche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den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mina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10" b="1" i="1">
                <a:solidFill>
                  <a:srgbClr val="822333"/>
                </a:solidFill>
                <a:latin typeface="Franklin Gothic Book"/>
                <a:cs typeface="Franklin Gothic Book"/>
              </a:rPr>
              <a:t>or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mo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2087" y="1749425"/>
            <a:ext cx="8714105" cy="701675"/>
          </a:xfrm>
          <a:prstGeom prst="rect">
            <a:avLst/>
          </a:prstGeom>
          <a:solidFill>
            <a:srgbClr val="FFCCCC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280" marR="7556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Gli 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ormo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no 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 spc="-20" i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essaggeri </a:t>
            </a:r>
            <a:r>
              <a:rPr dirty="0" sz="2000" spc="-6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5" i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hi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ic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 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no, 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organi </a:t>
            </a:r>
            <a:r>
              <a:rPr dirty="0" sz="2000" spc="-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7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</a:t>
            </a:r>
            <a:r>
              <a:rPr dirty="0" sz="2000" spc="-4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ormazio</a:t>
            </a:r>
            <a:r>
              <a:rPr dirty="0" sz="2000" spc="-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an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 modi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icar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vi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à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787" y="2638425"/>
            <a:ext cx="8714105" cy="701675"/>
          </a:xfrm>
          <a:prstGeom prst="rect">
            <a:avLst/>
          </a:prstGeom>
          <a:solidFill>
            <a:srgbClr val="CCCCCC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229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ghi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nd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229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-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ocrine</a:t>
            </a:r>
            <a:r>
              <a:rPr dirty="0" sz="2000" spc="245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ono</a:t>
            </a:r>
            <a:r>
              <a:rPr dirty="0" sz="2000" spc="2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ui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2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4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2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epi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2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2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4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no </a:t>
            </a:r>
            <a:r>
              <a:rPr dirty="0" sz="2000" spc="-2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marL="81915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od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cl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 nel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ang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787" y="3536950"/>
            <a:ext cx="8714105" cy="701675"/>
          </a:xfrm>
          <a:prstGeom prst="rect">
            <a:avLst/>
          </a:prstGeom>
          <a:solidFill>
            <a:srgbClr val="E6E6E6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24815" marR="1573530" indent="-3429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Gli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ormoni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engono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chimic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pp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: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deri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degli</a:t>
            </a:r>
            <a:r>
              <a:rPr dirty="0" sz="2000">
                <a:latin typeface="Franklin Gothic Book"/>
                <a:cs typeface="Franklin Gothic Book"/>
              </a:rPr>
              <a:t> amminoacidi;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pep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eine;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oidi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0025" y="4419600"/>
            <a:ext cx="8714105" cy="2225675"/>
          </a:xfrm>
          <a:custGeom>
            <a:avLst/>
            <a:gdLst/>
            <a:ahLst/>
            <a:cxnLst/>
            <a:rect l="l" t="t" r="r" b="b"/>
            <a:pathLst>
              <a:path w="8714105" h="2225675">
                <a:moveTo>
                  <a:pt x="0" y="2225675"/>
                </a:moveTo>
                <a:lnTo>
                  <a:pt x="8713851" y="2225675"/>
                </a:lnTo>
                <a:lnTo>
                  <a:pt x="8713851" y="0"/>
                </a:lnTo>
                <a:lnTo>
                  <a:pt x="0" y="0"/>
                </a:lnTo>
                <a:lnTo>
                  <a:pt x="0" y="2225675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0025" y="4419600"/>
            <a:ext cx="8714105" cy="2225675"/>
          </a:xfrm>
          <a:custGeom>
            <a:avLst/>
            <a:gdLst/>
            <a:ahLst/>
            <a:cxnLst/>
            <a:rect l="l" t="t" r="r" b="b"/>
            <a:pathLst>
              <a:path w="8714105" h="2225675">
                <a:moveTo>
                  <a:pt x="0" y="2225675"/>
                </a:moveTo>
                <a:lnTo>
                  <a:pt x="8713851" y="2225675"/>
                </a:lnTo>
                <a:lnTo>
                  <a:pt x="8713851" y="0"/>
                </a:lnTo>
                <a:lnTo>
                  <a:pt x="0" y="0"/>
                </a:lnTo>
                <a:lnTo>
                  <a:pt x="0" y="2225675"/>
                </a:lnTo>
                <a:close/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78688" y="4494664"/>
            <a:ext cx="8161655" cy="2109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o, 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tu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chimica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per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l’e</a:t>
            </a:r>
            <a:r>
              <a:rPr dirty="0" sz="2000" spc="40">
                <a:latin typeface="Franklin Gothic Book"/>
                <a:cs typeface="Franklin Gothic Book"/>
              </a:rPr>
              <a:t>f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ermina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o,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gli</a:t>
            </a:r>
            <a:endParaRPr sz="2000">
              <a:latin typeface="Franklin Gothic Book"/>
              <a:cs typeface="Franklin Gothic Book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ormoni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ne ca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is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com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ni: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buFont typeface="Franklin Gothic Book"/>
              <a:buChar char="•"/>
              <a:tabLst>
                <a:tab pos="356235" algn="l"/>
              </a:tabLst>
            </a:pPr>
            <a:r>
              <a:rPr dirty="0" sz="2000">
                <a:latin typeface="Franklin Gothic Book"/>
                <a:cs typeface="Franklin Gothic Book"/>
              </a:rPr>
              <a:t>ag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scono </a:t>
            </a:r>
            <a:r>
              <a:rPr dirty="0" sz="2000" spc="-35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</a:t>
            </a:r>
            <a:r>
              <a:rPr dirty="0" sz="2000" spc="-2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pre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di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a,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’organo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oduce;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buFont typeface="Franklin Gothic Book"/>
              <a:buChar char="•"/>
              <a:tabLst>
                <a:tab pos="356235" algn="l"/>
              </a:tabLst>
            </a:pPr>
            <a:r>
              <a:rPr dirty="0" sz="2000">
                <a:latin typeface="Franklin Gothic Book"/>
                <a:cs typeface="Franklin Gothic Book"/>
              </a:rPr>
              <a:t>ag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scono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ant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tà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piccole;</a:t>
            </a:r>
            <a:endParaRPr sz="2000"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ct val="100000"/>
              </a:lnSpc>
              <a:buFont typeface="Franklin Gothic Book"/>
              <a:buChar char="•"/>
              <a:tabLst>
                <a:tab pos="356235" algn="l"/>
              </a:tabLst>
            </a:pPr>
            <a:r>
              <a:rPr dirty="0" sz="2000">
                <a:latin typeface="Franklin Gothic Book"/>
                <a:cs typeface="Franklin Gothic Book"/>
              </a:rPr>
              <a:t>mol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ormo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organ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-s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eci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ici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agi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 spc="-5">
                <a:latin typeface="Franklin Gothic Book"/>
                <a:cs typeface="Franklin Gothic Book"/>
              </a:rPr>
              <a:t>io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su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 d</a:t>
            </a:r>
            <a:r>
              <a:rPr dirty="0" sz="2000" spc="-5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ermina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organo,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cuni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infl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ano 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iù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’organismo;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buFont typeface="Franklin Gothic Book"/>
              <a:buChar char="•"/>
              <a:tabLst>
                <a:tab pos="356235" algn="l"/>
              </a:tabLst>
            </a:pP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>
                <a:latin typeface="Franklin Gothic Book"/>
                <a:cs typeface="Franklin Gothic Book"/>
              </a:rPr>
              <a:t>ù 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>
                <a:latin typeface="Franklin Gothic Book"/>
                <a:cs typeface="Franklin Gothic Book"/>
              </a:rPr>
              <a:t>i 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pp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organi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mi.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32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37817" y="1671320"/>
            <a:ext cx="6468363" cy="3515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610" rIns="0" bIns="0" rtlCol="0" vert="horz">
            <a:spAutoFit/>
          </a:bodyPr>
          <a:lstStyle/>
          <a:p>
            <a:pPr marL="509905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514" y="1052639"/>
            <a:ext cx="8714105" cy="1007110"/>
          </a:xfrm>
          <a:prstGeom prst="rect">
            <a:avLst/>
          </a:prstGeom>
          <a:solidFill>
            <a:srgbClr val="FFCCCC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just" marL="81915" marR="7366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Gli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ormo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1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berat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</a:t>
            </a:r>
            <a:r>
              <a:rPr dirty="0" sz="2000" spc="1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ngue,</a:t>
            </a:r>
            <a:r>
              <a:rPr dirty="0" sz="2000" spc="1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tt</a:t>
            </a:r>
            <a:r>
              <a:rPr dirty="0" sz="2000" spc="-4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vi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ermina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50">
                <a:latin typeface="Franklin Gothic Book"/>
                <a:cs typeface="Franklin Gothic Book"/>
              </a:rPr>
              <a:t> 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cell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135" b="1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25" b="1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sag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io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70">
                <a:latin typeface="Franklin Gothic Book"/>
                <a:cs typeface="Franklin Gothic Book"/>
              </a:rPr>
              <a:t>r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organo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70">
                <a:latin typeface="Franklin Gothic Book"/>
                <a:cs typeface="Franklin Gothic Book"/>
              </a:rPr>
              <a:t>r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pond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no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eci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ico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ormo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514" y="2204847"/>
            <a:ext cx="8714105" cy="701675"/>
          </a:xfrm>
          <a:prstGeom prst="rect">
            <a:avLst/>
          </a:prstGeom>
          <a:solidFill>
            <a:srgbClr val="CCCCCC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Le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le </a:t>
            </a:r>
            <a:r>
              <a:rPr dirty="0" sz="2000" spc="-1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be</a:t>
            </a:r>
            <a:r>
              <a:rPr dirty="0" sz="2000" spc="1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g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h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1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</a:t>
            </a:r>
            <a:r>
              <a:rPr dirty="0" sz="2000" spc="-1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ti </a:t>
            </a:r>
            <a:r>
              <a:rPr dirty="0" sz="2000" spc="-1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no </a:t>
            </a:r>
            <a:r>
              <a:rPr dirty="0" sz="2000" spc="-1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pec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120">
                <a:latin typeface="Franklin Gothic Book"/>
                <a:cs typeface="Franklin Gothic Book"/>
              </a:rPr>
              <a:t> 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rec</a:t>
            </a:r>
            <a:r>
              <a:rPr dirty="0" sz="2000" spc="-15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70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5" b="1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cioè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ru</a:t>
            </a:r>
            <a:r>
              <a:rPr dirty="0" sz="2000">
                <a:latin typeface="Franklin Gothic Book"/>
                <a:cs typeface="Franklin Gothic Book"/>
              </a:rPr>
              <a:t>tt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endParaRPr sz="2000">
              <a:latin typeface="Franklin Gothic Book"/>
              <a:cs typeface="Franklin Gothic Book"/>
            </a:endParaRPr>
          </a:p>
          <a:p>
            <a:pPr marL="8191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chimica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cui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l’ormo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lega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amen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olgere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10">
                <a:latin typeface="Franklin Gothic Book"/>
                <a:cs typeface="Franklin Gothic Book"/>
              </a:rPr>
              <a:t>su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azione.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387" y="3020948"/>
            <a:ext cx="4248150" cy="1920875"/>
          </a:xfrm>
          <a:prstGeom prst="rect">
            <a:avLst/>
          </a:prstGeom>
          <a:solidFill>
            <a:srgbClr val="E6E6E6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just" marL="81915" marR="7239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Il</a:t>
            </a:r>
            <a:r>
              <a:rPr dirty="0" sz="2000" spc="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rec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ore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6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65">
                <a:latin typeface="Franklin Gothic Book"/>
                <a:cs typeface="Franklin Gothic Book"/>
              </a:rPr>
              <a:t> </a:t>
            </a:r>
            <a:r>
              <a:rPr dirty="0" sz="2000" spc="-2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err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a,</a:t>
            </a:r>
            <a:r>
              <a:rPr dirty="0" sz="2000" spc="6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l’orm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ne   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  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inseri</a:t>
            </a:r>
            <a:r>
              <a:rPr dirty="0" sz="2000">
                <a:latin typeface="Franklin Gothic Book"/>
                <a:cs typeface="Franklin Gothic Book"/>
              </a:rPr>
              <a:t>sce   </a:t>
            </a:r>
            <a:r>
              <a:rPr dirty="0" sz="2000" spc="-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   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chi</a:t>
            </a:r>
            <a:r>
              <a:rPr dirty="0" sz="2000" spc="-6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  </a:t>
            </a:r>
            <a:r>
              <a:rPr dirty="0" sz="2000" spc="4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di  </a:t>
            </a:r>
            <a:r>
              <a:rPr dirty="0" sz="2000" spc="4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ce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one</a:t>
            </a:r>
            <a:r>
              <a:rPr dirty="0" sz="2000">
                <a:latin typeface="Franklin Gothic Book"/>
                <a:cs typeface="Franklin Gothic Book"/>
              </a:rPr>
              <a:t>,  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riconosc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</a:t>
            </a:r>
            <a:r>
              <a:rPr dirty="0" sz="2000">
                <a:latin typeface="Franklin Gothic Book"/>
                <a:cs typeface="Franklin Gothic Book"/>
              </a:rPr>
              <a:t>r </a:t>
            </a:r>
            <a:r>
              <a:rPr dirty="0" sz="2000" spc="-15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155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orma </a:t>
            </a:r>
            <a:r>
              <a:rPr dirty="0" sz="2000" spc="-1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chimico, </a:t>
            </a:r>
            <a:r>
              <a:rPr dirty="0" sz="2000" spc="-1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 </a:t>
            </a:r>
            <a:r>
              <a:rPr dirty="0" sz="2000" spc="-175">
                <a:latin typeface="Franklin Gothic Book"/>
                <a:cs typeface="Franklin Gothic Book"/>
              </a:rPr>
              <a:t> </a:t>
            </a:r>
            <a:r>
              <a:rPr dirty="0" sz="2000" spc="-55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vvi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14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 spc="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se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      </a:t>
            </a:r>
            <a:r>
              <a:rPr dirty="0" sz="2000" spc="229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     </a:t>
            </a:r>
            <a:r>
              <a:rPr dirty="0" sz="2000" spc="229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ormazio</a:t>
            </a:r>
            <a:r>
              <a:rPr dirty="0" sz="2000" spc="-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      </a:t>
            </a:r>
            <a:r>
              <a:rPr dirty="0" sz="2000" spc="229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 spc="70">
                <a:latin typeface="Franklin Gothic Book"/>
                <a:cs typeface="Franklin Gothic Book"/>
              </a:rPr>
              <a:t>r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eranno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l’e</a:t>
            </a:r>
            <a:r>
              <a:rPr dirty="0" sz="2000" spc="40">
                <a:latin typeface="Franklin Gothic Book"/>
                <a:cs typeface="Franklin Gothic Book"/>
              </a:rPr>
              <a:t>f</a:t>
            </a:r>
            <a:r>
              <a:rPr dirty="0" sz="2000" spc="-55">
                <a:latin typeface="Franklin Gothic Book"/>
                <a:cs typeface="Franklin Gothic Book"/>
              </a:rPr>
              <a:t>f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ermina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3651" y="3006979"/>
            <a:ext cx="4319524" cy="1926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17487" y="5302250"/>
            <a:ext cx="8714105" cy="1006475"/>
          </a:xfrm>
          <a:prstGeom prst="rect">
            <a:avLst/>
          </a:prstGeom>
          <a:solidFill>
            <a:srgbClr val="E6E6E6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just" marL="81915" marR="7239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No</a:t>
            </a:r>
            <a:r>
              <a:rPr dirty="0" sz="2000">
                <a:latin typeface="Franklin Gothic Book"/>
                <a:cs typeface="Franklin Gothic Book"/>
              </a:rPr>
              <a:t>n </a:t>
            </a:r>
            <a:r>
              <a:rPr dirty="0" sz="2000" spc="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 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>
                <a:latin typeface="Franklin Gothic Book"/>
                <a:cs typeface="Franklin Gothic Book"/>
              </a:rPr>
              <a:t>uindi 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l’or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 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rre 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 </a:t>
            </a:r>
            <a:r>
              <a:rPr dirty="0" sz="2000" spc="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cambiamen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ità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ul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re,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a,</a:t>
            </a:r>
            <a:r>
              <a:rPr dirty="0" sz="2000" spc="20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rr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ore,</a:t>
            </a:r>
            <a:r>
              <a:rPr dirty="0" sz="2000" spc="2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204">
                <a:latin typeface="Franklin Gothic Book"/>
                <a:cs typeface="Franklin Gothic Book"/>
              </a:rPr>
              <a:t> </a:t>
            </a:r>
            <a:r>
              <a:rPr dirty="0" sz="2000" spc="-55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vv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are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oces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15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comun</a:t>
            </a:r>
            <a:r>
              <a:rPr dirty="0" sz="2000" spc="-25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grad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s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olger</a:t>
            </a:r>
            <a:r>
              <a:rPr dirty="0" sz="2000" spc="-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610" rIns="0" bIns="0" rtlCol="0" vert="horz">
            <a:spAutoFit/>
          </a:bodyPr>
          <a:lstStyle/>
          <a:p>
            <a:pPr marL="720090">
              <a:lnSpc>
                <a:spcPct val="100000"/>
              </a:lnSpc>
            </a:pP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pc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34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6303" y="342901"/>
            <a:ext cx="5683250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ANISM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D’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IONE</a:t>
            </a:r>
            <a:r>
              <a:rPr dirty="0" sz="24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tabLst>
                <a:tab pos="5669915" algn="l"/>
              </a:tabLst>
            </a:pPr>
            <a:r>
              <a:rPr dirty="0" sz="24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ONI</a:t>
            </a:r>
            <a:r>
              <a:rPr dirty="0" sz="2400" spc="-5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3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2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3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3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BILI</a:t>
            </a:r>
            <a:r>
              <a:rPr dirty="0" sz="240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	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3648" y="1105660"/>
            <a:ext cx="4931664" cy="5752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35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23694" y="1264919"/>
            <a:ext cx="5010150" cy="5593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6303" y="342901"/>
            <a:ext cx="5683250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ANISM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D’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IONE</a:t>
            </a:r>
            <a:r>
              <a:rPr dirty="0" sz="24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tabLst>
                <a:tab pos="5669915" algn="l"/>
              </a:tabLst>
            </a:pPr>
            <a:r>
              <a:rPr dirty="0" sz="24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ONI</a:t>
            </a:r>
            <a:r>
              <a:rPr dirty="0" sz="2400" spc="-5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PO</a:t>
            </a:r>
            <a:r>
              <a:rPr dirty="0" sz="24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2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3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UBILI</a:t>
            </a:r>
            <a:r>
              <a:rPr dirty="0" sz="240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	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8267" y="1199141"/>
            <a:ext cx="8555355" cy="5192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Stru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ura </a:t>
            </a:r>
            <a:r>
              <a:rPr dirty="0" sz="2000" spc="-2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</a:t>
            </a:r>
            <a:r>
              <a:rPr dirty="0" sz="2000" spc="50">
                <a:latin typeface="Franklin Gothic Book"/>
                <a:cs typeface="Franklin Gothic Book"/>
              </a:rPr>
              <a:t>r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osa </a:t>
            </a:r>
            <a:r>
              <a:rPr dirty="0" sz="2000" spc="-2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pos</a:t>
            </a:r>
            <a:r>
              <a:rPr dirty="0" sz="2000">
                <a:latin typeface="Franklin Gothic Book"/>
                <a:cs typeface="Franklin Gothic Book"/>
              </a:rPr>
              <a:t>ta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2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-2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 </a:t>
            </a:r>
            <a:r>
              <a:rPr dirty="0" sz="2000" spc="-2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45">
                <a:latin typeface="Franklin Gothic Book"/>
                <a:cs typeface="Franklin Gothic Book"/>
              </a:rPr>
              <a:t>r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ello, </a:t>
            </a:r>
            <a:r>
              <a:rPr dirty="0" sz="2000" spc="-2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pr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ra </a:t>
            </a:r>
            <a:r>
              <a:rPr dirty="0" sz="2000" spc="-2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l’i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i, </a:t>
            </a:r>
            <a:r>
              <a:rPr dirty="0" sz="2000" spc="-2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</a:t>
            </a:r>
            <a:r>
              <a:rPr dirty="0" sz="2000" spc="-2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à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ando</a:t>
            </a:r>
            <a:r>
              <a:rPr dirty="0" sz="2000" spc="-5">
                <a:latin typeface="Franklin Gothic Book"/>
                <a:cs typeface="Franklin Gothic Book"/>
              </a:rPr>
              <a:t> 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colleg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ema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end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crino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</a:t>
            </a:r>
            <a:r>
              <a:rPr dirty="0" sz="2000" spc="50">
                <a:latin typeface="Franklin Gothic Book"/>
                <a:cs typeface="Franklin Gothic Book"/>
              </a:rPr>
              <a:t>r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oso.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 marR="2883535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Ne</a:t>
            </a:r>
            <a:r>
              <a:rPr dirty="0" sz="2000">
                <a:latin typeface="Franklin Gothic Book"/>
                <a:cs typeface="Franklin Gothic Book"/>
              </a:rPr>
              <a:t>l 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ema 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</a:t>
            </a:r>
            <a:r>
              <a:rPr dirty="0" sz="2000" spc="50">
                <a:latin typeface="Franklin Gothic Book"/>
                <a:cs typeface="Franklin Gothic Book"/>
              </a:rPr>
              <a:t>r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ntra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l’i</a:t>
            </a:r>
            <a:r>
              <a:rPr dirty="0" sz="2000" spc="-10">
                <a:latin typeface="Franklin Gothic Book"/>
                <a:cs typeface="Franklin Gothic Book"/>
              </a:rPr>
              <a:t>po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amo 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anche </a:t>
            </a:r>
            <a:r>
              <a:rPr dirty="0" sz="2000" spc="-235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25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pe</a:t>
            </a:r>
            <a:r>
              <a:rPr dirty="0" sz="2000" spc="-1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229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por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2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ed </a:t>
            </a:r>
            <a:r>
              <a:rPr dirty="0" sz="2000" spc="-229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 spc="-5">
                <a:latin typeface="Franklin Gothic Book"/>
                <a:cs typeface="Franklin Gothic Book"/>
              </a:rPr>
              <a:t>ion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-2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</a:t>
            </a:r>
            <a:r>
              <a:rPr dirty="0" sz="2000" spc="-2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cibo</a:t>
            </a:r>
            <a:r>
              <a:rPr dirty="0" sz="2000">
                <a:latin typeface="Franklin Gothic Book"/>
                <a:cs typeface="Franklin Gothic Book"/>
              </a:rPr>
              <a:t> ed </a:t>
            </a:r>
            <a:r>
              <a:rPr dirty="0" sz="2000" spc="1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ac</a:t>
            </a:r>
            <a:r>
              <a:rPr dirty="0" sz="2000" spc="-35">
                <a:latin typeface="Franklin Gothic Book"/>
                <a:cs typeface="Franklin Gothic Book"/>
              </a:rPr>
              <a:t>q</a:t>
            </a:r>
            <a:r>
              <a:rPr dirty="0" sz="2000">
                <a:latin typeface="Franklin Gothic Book"/>
                <a:cs typeface="Franklin Gothic Book"/>
              </a:rPr>
              <a:t>ua, 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attr</a:t>
            </a:r>
            <a:r>
              <a:rPr dirty="0" sz="2000" spc="-55">
                <a:latin typeface="Franklin Gothic Book"/>
                <a:cs typeface="Franklin Gothic Book"/>
              </a:rPr>
              <a:t>a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so </a:t>
            </a:r>
            <a:r>
              <a:rPr dirty="0" sz="2000" spc="1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mecca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mi </a:t>
            </a:r>
            <a:r>
              <a:rPr dirty="0" sz="2000" spc="1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della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ame </a:t>
            </a:r>
            <a:r>
              <a:rPr dirty="0" sz="2000" spc="1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e. </a:t>
            </a:r>
            <a:r>
              <a:rPr dirty="0" sz="2000" spc="4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’ </a:t>
            </a:r>
            <a:r>
              <a:rPr dirty="0" sz="2000" spc="4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 </a:t>
            </a:r>
            <a:r>
              <a:rPr dirty="0" sz="2000" spc="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 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ntri </a:t>
            </a:r>
            <a:r>
              <a:rPr dirty="0" sz="2000" spc="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super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ori </a:t>
            </a:r>
            <a:r>
              <a:rPr dirty="0" sz="2000" spc="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>
                <a:latin typeface="Franklin Gothic Book"/>
                <a:cs typeface="Franklin Gothic Book"/>
              </a:rPr>
              <a:t> ce</a:t>
            </a:r>
            <a:r>
              <a:rPr dirty="0" sz="2000" spc="45">
                <a:latin typeface="Franklin Gothic Book"/>
                <a:cs typeface="Franklin Gothic Book"/>
              </a:rPr>
              <a:t>r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o,   </a:t>
            </a:r>
            <a:r>
              <a:rPr dirty="0" sz="2000" spc="-1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  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nt</a:t>
            </a:r>
            <a:r>
              <a:rPr dirty="0" sz="2000" spc="-3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ano   </a:t>
            </a:r>
            <a:r>
              <a:rPr dirty="0" sz="2000" spc="-17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su</a:t>
            </a:r>
            <a:r>
              <a:rPr dirty="0" sz="2000">
                <a:latin typeface="Franklin Gothic Book"/>
                <a:cs typeface="Franklin Gothic Book"/>
              </a:rPr>
              <a:t>o   </a:t>
            </a:r>
            <a:r>
              <a:rPr dirty="0" sz="2000" spc="-1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am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   </a:t>
            </a:r>
            <a:r>
              <a:rPr dirty="0" sz="2000" spc="-1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tà</a:t>
            </a:r>
            <a:r>
              <a:rPr dirty="0" sz="2000">
                <a:latin typeface="Franklin Gothic Book"/>
                <a:cs typeface="Franklin Gothic Book"/>
              </a:rPr>
              <a:t> 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’ipo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’in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ema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end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crin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900">
              <a:latin typeface="Times New Roman"/>
              <a:cs typeface="Times New Roman"/>
            </a:endParaRPr>
          </a:p>
          <a:p>
            <a:pPr algn="just" marL="50800" marR="2885440">
              <a:lnSpc>
                <a:spcPct val="100000"/>
              </a:lnSpc>
            </a:pPr>
            <a:r>
              <a:rPr dirty="0" sz="2000" spc="-254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’ip</a:t>
            </a:r>
            <a:r>
              <a:rPr dirty="0" sz="2000" spc="-2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mo   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   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2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   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  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   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lobo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eriore 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</a:t>
            </a:r>
            <a:r>
              <a:rPr dirty="0" sz="2000" spc="-2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l’i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  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ibr</a:t>
            </a:r>
            <a:r>
              <a:rPr dirty="0" sz="2000">
                <a:latin typeface="Franklin Gothic Book"/>
                <a:cs typeface="Franklin Gothic Book"/>
              </a:rPr>
              <a:t>e  ne</a:t>
            </a:r>
            <a:r>
              <a:rPr dirty="0" sz="2000" spc="50">
                <a:latin typeface="Franklin Gothic Book"/>
                <a:cs typeface="Franklin Gothic Book"/>
              </a:rPr>
              <a:t>r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s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.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Agisce  sul</a:t>
            </a:r>
            <a:r>
              <a:rPr dirty="0" sz="2000">
                <a:latin typeface="Franklin Gothic Book"/>
                <a:cs typeface="Franklin Gothic Book"/>
              </a:rPr>
              <a:t> lobo 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eriore </a:t>
            </a:r>
            <a:r>
              <a:rPr dirty="0" sz="2000" spc="-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 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ni, 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70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Book"/>
                <a:cs typeface="Franklin Gothic Book"/>
              </a:rPr>
              <a:t>fa</a:t>
            </a:r>
            <a:r>
              <a:rPr dirty="0" sz="2000" spc="-10" i="1">
                <a:latin typeface="Franklin Gothic Book"/>
                <a:cs typeface="Franklin Gothic Book"/>
              </a:rPr>
              <a:t>t</a:t>
            </a:r>
            <a:r>
              <a:rPr dirty="0" sz="2000" spc="-55" i="1">
                <a:latin typeface="Franklin Gothic Book"/>
                <a:cs typeface="Franklin Gothic Book"/>
              </a:rPr>
              <a:t>t</a:t>
            </a:r>
            <a:r>
              <a:rPr dirty="0" sz="2000" i="1">
                <a:latin typeface="Franklin Gothic Book"/>
                <a:cs typeface="Franklin Gothic Book"/>
              </a:rPr>
              <a:t>ori </a:t>
            </a:r>
            <a:r>
              <a:rPr dirty="0" sz="2000" spc="-65" i="1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Book"/>
                <a:cs typeface="Franklin Gothic Book"/>
              </a:rPr>
              <a:t>di </a:t>
            </a:r>
            <a:r>
              <a:rPr dirty="0" sz="2000" spc="-70" i="1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Book"/>
                <a:cs typeface="Franklin Gothic Book"/>
              </a:rPr>
              <a:t>rilascio</a:t>
            </a:r>
            <a:r>
              <a:rPr dirty="0" sz="2000">
                <a:latin typeface="Franklin Gothic Book"/>
                <a:cs typeface="Franklin Gothic Book"/>
              </a:rPr>
              <a:t>, che </a:t>
            </a:r>
            <a:r>
              <a:rPr dirty="0" sz="2000" spc="-18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ar</a:t>
            </a:r>
            <a:r>
              <a:rPr dirty="0" sz="2000" spc="-5">
                <a:latin typeface="Franklin Gothic Book"/>
                <a:cs typeface="Franklin Gothic Book"/>
              </a:rPr>
              <a:t>ri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ano </a:t>
            </a:r>
            <a:r>
              <a:rPr dirty="0" sz="2000" spc="-18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alle </a:t>
            </a:r>
            <a:r>
              <a:rPr dirty="0" sz="2000" spc="-18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ule </a:t>
            </a:r>
            <a:r>
              <a:rPr dirty="0" sz="2000" spc="-18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g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1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tr</a:t>
            </a:r>
            <a:r>
              <a:rPr dirty="0" sz="2000" spc="-50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so </a:t>
            </a:r>
            <a:r>
              <a:rPr dirty="0" sz="2000" spc="-18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ochi</a:t>
            </a:r>
            <a:r>
              <a:rPr dirty="0" sz="2000">
                <a:latin typeface="Franklin Gothic Book"/>
                <a:cs typeface="Franklin Gothic Book"/>
              </a:rPr>
              <a:t> mi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5">
                <a:latin typeface="Franklin Gothic Book"/>
                <a:cs typeface="Franklin Gothic Book"/>
              </a:rPr>
              <a:t>illari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20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imol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nd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9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ini</a:t>
            </a:r>
            <a:r>
              <a:rPr dirty="0" sz="2000" spc="-10">
                <a:latin typeface="Franklin Gothic Book"/>
                <a:cs typeface="Franklin Gothic Book"/>
              </a:rPr>
              <a:t>b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-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one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ecrezioni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ormona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6492" rIns="0" bIns="0" rtlCol="0" vert="horz">
            <a:spAutoFit/>
          </a:bodyPr>
          <a:lstStyle/>
          <a:p>
            <a:pPr marL="175895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AMO</a:t>
            </a:r>
          </a:p>
        </p:txBody>
      </p:sp>
      <p:sp>
        <p:nvSpPr>
          <p:cNvPr id="5" name="object 5"/>
          <p:cNvSpPr/>
          <p:nvPr/>
        </p:nvSpPr>
        <p:spPr>
          <a:xfrm>
            <a:off x="6186551" y="2027237"/>
            <a:ext cx="2735199" cy="437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7537" y="1412747"/>
            <a:ext cx="5913755" cy="701675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Ghi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nd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4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 spc="5">
                <a:latin typeface="Franklin Gothic Book"/>
                <a:cs typeface="Franklin Gothic Book"/>
              </a:rPr>
              <a:t>ra</a:t>
            </a:r>
            <a:r>
              <a:rPr dirty="0" sz="2000">
                <a:latin typeface="Franklin Gothic Book"/>
                <a:cs typeface="Franklin Gothic Book"/>
              </a:rPr>
              <a:t>nde</a:t>
            </a:r>
            <a:r>
              <a:rPr dirty="0" sz="2000" spc="6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4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o,</a:t>
            </a:r>
            <a:r>
              <a:rPr dirty="0" sz="2000" spc="5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</a:t>
            </a:r>
            <a:r>
              <a:rPr dirty="0" sz="2000" spc="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cranio</a:t>
            </a:r>
            <a:endParaRPr sz="2000">
              <a:latin typeface="Franklin Gothic Book"/>
              <a:cs typeface="Franklin Gothic Book"/>
            </a:endParaRPr>
          </a:p>
          <a:p>
            <a:pPr marL="91440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all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45">
                <a:latin typeface="Franklin Gothic Book"/>
                <a:cs typeface="Franklin Gothic Book"/>
              </a:rPr>
              <a:t>r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 di</a:t>
            </a:r>
            <a:r>
              <a:rPr dirty="0" sz="2000" spc="-15">
                <a:latin typeface="Franklin Gothic Book"/>
                <a:cs typeface="Franklin Gothic Book"/>
              </a:rPr>
              <a:t>v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 lobi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99002"/>
            <a:ext cx="3592829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PO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FI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2400" spc="0" b="1">
                <a:solidFill>
                  <a:srgbClr val="822333"/>
                </a:solidFill>
                <a:latin typeface="Franklin Gothic Medium"/>
                <a:cs typeface="Franklin Gothic Medium"/>
              </a:rPr>
              <a:t>(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DOLA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TU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AR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A)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40551" y="3335401"/>
            <a:ext cx="2352675" cy="2249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95541" y="2636901"/>
            <a:ext cx="5913755" cy="701675"/>
          </a:xfrm>
          <a:prstGeom prst="rect">
            <a:avLst/>
          </a:prstGeom>
          <a:solidFill>
            <a:srgbClr val="E6E6E6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Il </a:t>
            </a:r>
            <a:r>
              <a:rPr dirty="0" sz="2000" spc="-204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lo</a:t>
            </a:r>
            <a:r>
              <a:rPr dirty="0" sz="2000" spc="-15" i="1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 </a:t>
            </a:r>
            <a:r>
              <a:rPr dirty="0" sz="2000" spc="-195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5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er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5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re </a:t>
            </a:r>
            <a:r>
              <a:rPr dirty="0" sz="2000" spc="-20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(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5" i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eno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ip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fi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i)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, </a:t>
            </a:r>
            <a:r>
              <a:rPr dirty="0" sz="2000" spc="-19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cos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ui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 </a:t>
            </a:r>
            <a:r>
              <a:rPr dirty="0" sz="2000" spc="-19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da </a:t>
            </a:r>
            <a:r>
              <a:rPr dirty="0" sz="2000" spc="-2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es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marL="9144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ep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,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ecerne</a:t>
            </a:r>
            <a:r>
              <a:rPr dirty="0" sz="2000" spc="-2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nume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ormoni,</a:t>
            </a:r>
            <a:r>
              <a:rPr dirty="0" sz="2000" spc="-2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ui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: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546" y="3933063"/>
            <a:ext cx="5760720" cy="1323975"/>
          </a:xfrm>
          <a:prstGeom prst="rect">
            <a:avLst/>
          </a:prstGeom>
          <a:solidFill>
            <a:srgbClr val="FFCCCC"/>
          </a:solidFill>
        </p:spPr>
        <p:txBody>
          <a:bodyPr wrap="square" lIns="0" tIns="0" rIns="0" bIns="0" rtlCol="0" vert="horz">
            <a:spAutoFit/>
          </a:bodyPr>
          <a:lstStyle/>
          <a:p>
            <a:pPr algn="just" marL="91440" marR="81915">
              <a:lnSpc>
                <a:spcPct val="100000"/>
              </a:lnSpc>
            </a:pP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20" b="1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ol</a:t>
            </a:r>
            <a:r>
              <a:rPr dirty="0" sz="2000" spc="-15" b="1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tt</a:t>
            </a:r>
            <a:r>
              <a:rPr dirty="0" sz="2000" spc="10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10" b="1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imol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secr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-17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el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3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-1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erno</a:t>
            </a:r>
            <a:r>
              <a:rPr dirty="0" sz="2000">
                <a:latin typeface="Franklin Gothic Book"/>
                <a:cs typeface="Franklin Gothic Book"/>
              </a:rPr>
              <a:t> ed 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 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ollata 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mecca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mo 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d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back</a:t>
            </a:r>
            <a:r>
              <a:rPr dirty="0" sz="2000" spc="-5">
                <a:latin typeface="Franklin Gothic Book"/>
                <a:cs typeface="Franklin Gothic Book"/>
              </a:rPr>
              <a:t> posi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capezzolo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83377" y="116598"/>
            <a:ext cx="3460622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99002"/>
            <a:ext cx="982344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PO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FI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latin typeface="Franklin Gothic Book"/>
                <a:cs typeface="Franklin Gothic Book"/>
              </a:rPr>
              <a:t>38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523" y="548640"/>
            <a:ext cx="6167755" cy="1616075"/>
          </a:xfrm>
          <a:custGeom>
            <a:avLst/>
            <a:gdLst/>
            <a:ahLst/>
            <a:cxnLst/>
            <a:rect l="l" t="t" r="r" b="b"/>
            <a:pathLst>
              <a:path w="6167755" h="1616075">
                <a:moveTo>
                  <a:pt x="0" y="1616075"/>
                </a:moveTo>
                <a:lnTo>
                  <a:pt x="6167374" y="1616075"/>
                </a:lnTo>
                <a:lnTo>
                  <a:pt x="6167374" y="0"/>
                </a:lnTo>
                <a:lnTo>
                  <a:pt x="0" y="0"/>
                </a:lnTo>
                <a:lnTo>
                  <a:pt x="0" y="1616075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42900" y="635769"/>
            <a:ext cx="5052695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  <a:tabLst>
                <a:tab pos="1854835" algn="l"/>
                <a:tab pos="1906270" algn="l"/>
                <a:tab pos="2254250" algn="l"/>
                <a:tab pos="3134995" algn="l"/>
                <a:tab pos="3350260" algn="l"/>
                <a:tab pos="3778250" algn="l"/>
                <a:tab pos="4138295" algn="l"/>
                <a:tab pos="4845050" algn="l"/>
              </a:tabLst>
            </a:pP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10" b="1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15" b="1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55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5" b="1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25" b="1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a	o	</a:t>
            </a:r>
            <a:r>
              <a:rPr dirty="0" sz="2000" spc="-15" b="1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rmo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e		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ell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a	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cr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10" b="1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ccrescimen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		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 spc="-1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.	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	care</a:t>
            </a:r>
            <a:r>
              <a:rPr dirty="0" sz="2000" spc="-1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a	di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1589" y="635769"/>
            <a:ext cx="727075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indent="6096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re</a:t>
            </a:r>
            <a:r>
              <a:rPr dirty="0" sz="2000" spc="-15">
                <a:latin typeface="Franklin Gothic Book"/>
                <a:cs typeface="Franklin Gothic Book"/>
              </a:rPr>
              <a:t>g</a:t>
            </a:r>
            <a:r>
              <a:rPr dirty="0" sz="2000">
                <a:latin typeface="Franklin Gothic Book"/>
                <a:cs typeface="Franklin Gothic Book"/>
              </a:rPr>
              <a:t>ola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88252" y="836675"/>
            <a:ext cx="2408174" cy="3408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8125" y="3097148"/>
            <a:ext cx="6050280" cy="1006475"/>
          </a:xfrm>
          <a:custGeom>
            <a:avLst/>
            <a:gdLst/>
            <a:ahLst/>
            <a:cxnLst/>
            <a:rect l="l" t="t" r="r" b="b"/>
            <a:pathLst>
              <a:path w="6050280" h="1006475">
                <a:moveTo>
                  <a:pt x="0" y="1006475"/>
                </a:moveTo>
                <a:lnTo>
                  <a:pt x="6050026" y="1006475"/>
                </a:lnTo>
                <a:lnTo>
                  <a:pt x="6050026" y="0"/>
                </a:lnTo>
                <a:lnTo>
                  <a:pt x="0" y="0"/>
                </a:lnTo>
                <a:lnTo>
                  <a:pt x="0" y="100647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0825" y="4294187"/>
            <a:ext cx="8642350" cy="2225675"/>
          </a:xfrm>
          <a:custGeom>
            <a:avLst/>
            <a:gdLst/>
            <a:ahLst/>
            <a:cxnLst/>
            <a:rect l="l" t="t" r="r" b="b"/>
            <a:pathLst>
              <a:path w="8642350" h="2225675">
                <a:moveTo>
                  <a:pt x="0" y="2225675"/>
                </a:moveTo>
                <a:lnTo>
                  <a:pt x="8642350" y="2225675"/>
                </a:lnTo>
                <a:lnTo>
                  <a:pt x="8642350" y="0"/>
                </a:lnTo>
                <a:lnTo>
                  <a:pt x="0" y="0"/>
                </a:lnTo>
                <a:lnTo>
                  <a:pt x="0" y="2225675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29488" y="1245369"/>
            <a:ext cx="6675755" cy="3404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3335" marR="66802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orm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ne </a:t>
            </a:r>
            <a:r>
              <a:rPr dirty="0" sz="2000" spc="204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blocc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204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cres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a, </a:t>
            </a:r>
            <a:r>
              <a:rPr dirty="0" sz="2000" spc="2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sando </a:t>
            </a:r>
            <a:r>
              <a:rPr dirty="0" sz="2000" spc="2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 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orma </a:t>
            </a:r>
            <a:r>
              <a:rPr dirty="0" sz="2000" spc="20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na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,   </a:t>
            </a:r>
            <a:r>
              <a:rPr dirty="0" sz="2000" spc="-1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entre   </a:t>
            </a:r>
            <a:r>
              <a:rPr dirty="0" sz="2000" spc="-13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   </a:t>
            </a:r>
            <a:r>
              <a:rPr dirty="0" sz="2000" spc="-1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su</a:t>
            </a:r>
            <a:r>
              <a:rPr dirty="0" sz="2000">
                <a:latin typeface="Franklin Gothic Book"/>
                <a:cs typeface="Franklin Gothic Book"/>
              </a:rPr>
              <a:t>a   </a:t>
            </a:r>
            <a:r>
              <a:rPr dirty="0" sz="2000" spc="-1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ecces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2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   </a:t>
            </a:r>
            <a:r>
              <a:rPr dirty="0" sz="2000" spc="-1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oduzio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d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erm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accr</a:t>
            </a:r>
            <a:r>
              <a:rPr dirty="0" sz="2000" spc="-5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cimen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s</a:t>
            </a:r>
            <a:r>
              <a:rPr dirty="0" sz="2000">
                <a:latin typeface="Franklin Gothic Book"/>
                <a:cs typeface="Franklin Gothic Book"/>
              </a:rPr>
              <a:t>mod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 (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gig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nti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mo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endParaRPr sz="2000">
              <a:latin typeface="Franklin Gothic Book"/>
              <a:cs typeface="Franklin Gothic Book"/>
            </a:endParaRPr>
          </a:p>
          <a:p>
            <a:pPr algn="just" marR="786765" indent="12700">
              <a:lnSpc>
                <a:spcPct val="100000"/>
              </a:lnSpc>
              <a:spcBef>
                <a:spcPts val="1040"/>
              </a:spcBef>
            </a:pPr>
            <a:r>
              <a:rPr dirty="0" sz="2000">
                <a:latin typeface="Franklin Gothic Book"/>
                <a:cs typeface="Franklin Gothic Book"/>
              </a:rPr>
              <a:t>Il  </a:t>
            </a:r>
            <a:r>
              <a:rPr dirty="0" sz="2000" spc="-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lobo  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ior</a:t>
            </a:r>
            <a:r>
              <a:rPr dirty="0" sz="2000">
                <a:latin typeface="Franklin Gothic Book"/>
                <a:cs typeface="Franklin Gothic Book"/>
              </a:rPr>
              <a:t>e  </a:t>
            </a:r>
            <a:r>
              <a:rPr dirty="0" sz="2000" spc="-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sece</a:t>
            </a:r>
            <a:r>
              <a:rPr dirty="0" sz="2000" spc="-2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ne  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>
                <a:latin typeface="Franklin Gothic Book"/>
                <a:cs typeface="Franklin Gothic Book"/>
              </a:rPr>
              <a:t>i  </a:t>
            </a:r>
            <a:r>
              <a:rPr dirty="0" sz="2000" spc="-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orm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  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25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ic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,  </a:t>
            </a:r>
            <a:r>
              <a:rPr dirty="0" sz="2000" spc="-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>
                <a:latin typeface="Franklin Gothic Book"/>
                <a:cs typeface="Franklin Gothic Book"/>
              </a:rPr>
              <a:t> 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imol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tà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ghi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nd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end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crine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900">
              <a:latin typeface="Times New Roman"/>
              <a:cs typeface="Times New Roman"/>
            </a:endParaRPr>
          </a:p>
          <a:p>
            <a:pPr algn="just" marR="798830">
              <a:lnSpc>
                <a:spcPct val="100000"/>
              </a:lnSpc>
            </a:pPr>
            <a:r>
              <a:rPr dirty="0" sz="2000" spc="-105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’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ormone   </a:t>
            </a:r>
            <a:r>
              <a:rPr dirty="0" sz="2000" spc="229" b="1" i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10" b="1" i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ire</a:t>
            </a:r>
            <a:r>
              <a:rPr dirty="0" sz="2000" spc="-10" b="1" i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tr</a:t>
            </a:r>
            <a:r>
              <a:rPr dirty="0" sz="2000" spc="5" b="1" i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pic</a:t>
            </a:r>
            <a:r>
              <a:rPr dirty="0" sz="2000" spc="-10" b="1" i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,   </a:t>
            </a:r>
            <a:r>
              <a:rPr dirty="0" sz="2000" spc="2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5">
                <a:latin typeface="Arial"/>
                <a:cs typeface="Arial"/>
              </a:rPr>
              <a:t>g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ce   </a:t>
            </a:r>
            <a:r>
              <a:rPr dirty="0" sz="2000" spc="229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sulla   </a:t>
            </a:r>
            <a:r>
              <a:rPr dirty="0" sz="2000" spc="229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tiroid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,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l’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ormone</a:t>
            </a:r>
            <a:r>
              <a:rPr dirty="0" sz="2000" spc="30" b="1" i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adenocor</a:t>
            </a:r>
            <a:r>
              <a:rPr dirty="0" sz="2000" spc="5" b="1" i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 spc="-20" b="1" i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co</a:t>
            </a:r>
            <a:r>
              <a:rPr dirty="0" sz="2000" spc="-10" b="1" i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 spc="-10" b="1" i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pic</a:t>
            </a:r>
            <a:r>
              <a:rPr dirty="0" sz="2000" spc="-15" b="1" i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,</a:t>
            </a:r>
            <a:r>
              <a:rPr dirty="0" sz="2000" spc="2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5">
                <a:latin typeface="Arial"/>
                <a:cs typeface="Arial"/>
              </a:rPr>
              <a:t>g</a:t>
            </a:r>
            <a:r>
              <a:rPr dirty="0" sz="2000">
                <a:latin typeface="Arial"/>
                <a:cs typeface="Arial"/>
              </a:rPr>
              <a:t>isce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inve</a:t>
            </a:r>
            <a:r>
              <a:rPr dirty="0" sz="2000" spc="10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ulla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te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cia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lle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</a:t>
            </a:r>
            <a:r>
              <a:rPr dirty="0" sz="2000" spc="5">
                <a:latin typeface="Arial"/>
                <a:cs typeface="Arial"/>
              </a:rPr>
              <a:t>h</a:t>
            </a:r>
            <a:r>
              <a:rPr dirty="0" sz="2000">
                <a:latin typeface="Arial"/>
                <a:cs typeface="Arial"/>
              </a:rPr>
              <a:t>ia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d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le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u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r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l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9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Gon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20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  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  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agenti  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le 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latin typeface="Franklin Gothic Book"/>
                <a:cs typeface="Franklin Gothic Book"/>
              </a:rPr>
              <a:t>gonad</a:t>
            </a:r>
            <a:r>
              <a:rPr dirty="0" sz="2000" i="1">
                <a:latin typeface="Franklin Gothic Book"/>
                <a:cs typeface="Franklin Gothic Book"/>
              </a:rPr>
              <a:t>i  </a:t>
            </a:r>
            <a:r>
              <a:rPr dirty="0" sz="2000" spc="-20" i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sia 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chili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69022" y="4369442"/>
            <a:ext cx="1644014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42060" algn="l"/>
              </a:tabLst>
            </a:pPr>
            <a:r>
              <a:rPr dirty="0" sz="2000" spc="-5">
                <a:latin typeface="Franklin Gothic Book"/>
                <a:cs typeface="Franklin Gothic Book"/>
              </a:rPr>
              <a:t>(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oli),	che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590" y="4674242"/>
            <a:ext cx="720598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52525" algn="l"/>
                <a:tab pos="2084070" algn="l"/>
                <a:tab pos="2439035" algn="l"/>
                <a:tab pos="3522979" algn="l"/>
                <a:tab pos="3867150" algn="l"/>
                <a:tab pos="5569585" algn="l"/>
                <a:tab pos="6242050" algn="l"/>
              </a:tabLst>
            </a:pP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minili	</a:t>
            </a:r>
            <a:r>
              <a:rPr dirty="0" sz="2000" spc="-5">
                <a:latin typeface="Franklin Gothic Book"/>
                <a:cs typeface="Franklin Gothic Book"/>
              </a:rPr>
              <a:t>(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e).	In	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ag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	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	</a:t>
            </a:r>
            <a:r>
              <a:rPr dirty="0" sz="2000" spc="-5">
                <a:latin typeface="Franklin Gothic Book"/>
                <a:cs typeface="Franklin Gothic Book"/>
              </a:rPr>
              <a:t>go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20">
                <a:latin typeface="Franklin Gothic Book"/>
                <a:cs typeface="Franklin Gothic Book"/>
              </a:rPr>
              <a:t>d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pin</a:t>
            </a:r>
            <a:r>
              <a:rPr dirty="0" sz="2000">
                <a:latin typeface="Franklin Gothic Book"/>
                <a:cs typeface="Franklin Gothic Book"/>
              </a:rPr>
              <a:t>e	so</a:t>
            </a:r>
            <a:r>
              <a:rPr dirty="0" sz="2000" spc="-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	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’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ormo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64322" y="4674242"/>
            <a:ext cx="114998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87425" algn="l"/>
              </a:tabLst>
            </a:pPr>
            <a:r>
              <a:rPr dirty="0" sz="2000" spc="-40" b="1" i="1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oll</a:t>
            </a:r>
            <a:r>
              <a:rPr dirty="0" sz="2000" spc="-15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col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o	</a:t>
            </a:r>
            <a:r>
              <a:rPr dirty="0" sz="2000" b="1" i="1">
                <a:solidFill>
                  <a:srgbClr val="333399"/>
                </a:solidFill>
                <a:latin typeface="Franklin Gothic Book"/>
                <a:cs typeface="Franklin Gothic Book"/>
              </a:rPr>
              <a:t>–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590" y="4979042"/>
            <a:ext cx="8484870" cy="149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 spc="-25" b="1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timolan</a:t>
            </a:r>
            <a:r>
              <a:rPr dirty="0" sz="2000" spc="-60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210" b="1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5" b="1" i="1">
                <a:solidFill>
                  <a:srgbClr val="822333"/>
                </a:solidFill>
                <a:latin typeface="Franklin Gothic Book"/>
                <a:cs typeface="Franklin Gothic Book"/>
              </a:rPr>
              <a:t>(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FS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H</a:t>
            </a:r>
            <a:r>
              <a:rPr dirty="0" sz="2000" spc="15" b="1" i="1">
                <a:solidFill>
                  <a:srgbClr val="822333"/>
                </a:solidFill>
                <a:latin typeface="Franklin Gothic Book"/>
                <a:cs typeface="Franklin Gothic Book"/>
              </a:rPr>
              <a:t>)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,</a:t>
            </a:r>
            <a:r>
              <a:rPr dirty="0" sz="2000" spc="19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15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9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nelle</a:t>
            </a:r>
            <a:r>
              <a:rPr dirty="0" sz="2000" spc="195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 spc="-15">
                <a:latin typeface="Franklin Gothic Book"/>
                <a:cs typeface="Franklin Gothic Book"/>
              </a:rPr>
              <a:t>em</a:t>
            </a:r>
            <a:r>
              <a:rPr dirty="0" sz="2000">
                <a:latin typeface="Franklin Gothic Book"/>
                <a:cs typeface="Franklin Gothic Book"/>
              </a:rPr>
              <a:t>mine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imol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4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cresci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dei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 spc="-6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ico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c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secrezio</a:t>
            </a:r>
            <a:r>
              <a:rPr dirty="0" sz="2000" spc="-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  </a:t>
            </a:r>
            <a:r>
              <a:rPr dirty="0" sz="2000" spc="-1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 </a:t>
            </a:r>
            <a:r>
              <a:rPr dirty="0" sz="2000" spc="-1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og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ni  </a:t>
            </a:r>
            <a:r>
              <a:rPr dirty="0" sz="2000" spc="-1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  </a:t>
            </a:r>
            <a:r>
              <a:rPr dirty="0" sz="2000" spc="-1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4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ione,  </a:t>
            </a:r>
            <a:r>
              <a:rPr dirty="0" sz="2000" spc="-1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ntre 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nei  </a:t>
            </a:r>
            <a:r>
              <a:rPr dirty="0" sz="2000" spc="-1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chi  </a:t>
            </a:r>
            <a:r>
              <a:rPr dirty="0" sz="2000" spc="-16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mu</a:t>
            </a:r>
            <a:r>
              <a:rPr dirty="0" sz="2000" spc="-40">
                <a:latin typeface="Franklin Gothic Book"/>
                <a:cs typeface="Franklin Gothic Book"/>
              </a:rPr>
              <a:t>ov</a:t>
            </a:r>
            <a:r>
              <a:rPr dirty="0" sz="2000">
                <a:latin typeface="Franklin Gothic Book"/>
                <a:cs typeface="Franklin Gothic Book"/>
              </a:rPr>
              <a:t>e  </a:t>
            </a:r>
            <a:r>
              <a:rPr dirty="0" sz="2000" spc="-15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erma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ogen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;  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’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ormo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e  </a:t>
            </a:r>
            <a:r>
              <a:rPr dirty="0" sz="2000" spc="-60" b="1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lu</a:t>
            </a:r>
            <a:r>
              <a:rPr dirty="0" sz="2000" spc="-50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izzan</a:t>
            </a:r>
            <a:r>
              <a:rPr dirty="0" sz="2000" spc="-50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e  </a:t>
            </a:r>
            <a:r>
              <a:rPr dirty="0" sz="2000" spc="-45" b="1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5" b="1" i="1">
                <a:solidFill>
                  <a:srgbClr val="822333"/>
                </a:solidFill>
                <a:latin typeface="Franklin Gothic Book"/>
                <a:cs typeface="Franklin Gothic Book"/>
              </a:rPr>
              <a:t>(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LH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)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,  </a:t>
            </a:r>
            <a:r>
              <a:rPr dirty="0" sz="2000" spc="-6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15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e  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le  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mine  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imola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4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azione</a:t>
            </a:r>
            <a:r>
              <a:rPr dirty="0" sz="2000" spc="2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2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25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ormazio</a:t>
            </a:r>
            <a:r>
              <a:rPr dirty="0" sz="2000" spc="-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23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2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229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eo,</a:t>
            </a:r>
            <a:r>
              <a:rPr dirty="0" sz="2000" spc="2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ntre</a:t>
            </a:r>
            <a:r>
              <a:rPr dirty="0" sz="2000" spc="229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ei</a:t>
            </a:r>
            <a:r>
              <a:rPr dirty="0" sz="2000" spc="2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chi</a:t>
            </a:r>
            <a:r>
              <a:rPr dirty="0" sz="2000" spc="229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mu</a:t>
            </a:r>
            <a:r>
              <a:rPr dirty="0" sz="2000" spc="-40">
                <a:latin typeface="Franklin Gothic Book"/>
                <a:cs typeface="Franklin Gothic Book"/>
              </a:rPr>
              <a:t>ov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229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secrezione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ed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cio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degli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erma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ozoi.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44234" y="0"/>
            <a:ext cx="2699765" cy="6926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6036" y="1052575"/>
            <a:ext cx="1788160" cy="0"/>
          </a:xfrm>
          <a:custGeom>
            <a:avLst/>
            <a:gdLst/>
            <a:ahLst/>
            <a:cxnLst/>
            <a:rect l="l" t="t" r="r" b="b"/>
            <a:pathLst>
              <a:path w="1788160" h="0">
                <a:moveTo>
                  <a:pt x="0" y="0"/>
                </a:moveTo>
                <a:lnTo>
                  <a:pt x="1787588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4787" y="620776"/>
            <a:ext cx="4151629" cy="1006475"/>
          </a:xfrm>
          <a:custGeom>
            <a:avLst/>
            <a:gdLst/>
            <a:ahLst/>
            <a:cxnLst/>
            <a:rect l="l" t="t" r="r" b="b"/>
            <a:pathLst>
              <a:path w="4151629" h="1006475">
                <a:moveTo>
                  <a:pt x="0" y="1006475"/>
                </a:moveTo>
                <a:lnTo>
                  <a:pt x="4151249" y="1006475"/>
                </a:lnTo>
                <a:lnTo>
                  <a:pt x="4151249" y="0"/>
                </a:lnTo>
                <a:lnTo>
                  <a:pt x="0" y="0"/>
                </a:lnTo>
                <a:lnTo>
                  <a:pt x="0" y="1006475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0825" y="1866900"/>
            <a:ext cx="4105275" cy="1311275"/>
          </a:xfrm>
          <a:custGeom>
            <a:avLst/>
            <a:gdLst/>
            <a:ahLst/>
            <a:cxnLst/>
            <a:rect l="l" t="t" r="r" b="b"/>
            <a:pathLst>
              <a:path w="4105275" h="1311275">
                <a:moveTo>
                  <a:pt x="0" y="1311275"/>
                </a:moveTo>
                <a:lnTo>
                  <a:pt x="4105275" y="1311275"/>
                </a:lnTo>
                <a:lnTo>
                  <a:pt x="4105275" y="0"/>
                </a:lnTo>
                <a:lnTo>
                  <a:pt x="0" y="0"/>
                </a:lnTo>
                <a:lnTo>
                  <a:pt x="0" y="131127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8125" y="3384550"/>
            <a:ext cx="4117975" cy="1939289"/>
          </a:xfrm>
          <a:custGeom>
            <a:avLst/>
            <a:gdLst/>
            <a:ahLst/>
            <a:cxnLst/>
            <a:rect l="l" t="t" r="r" b="b"/>
            <a:pathLst>
              <a:path w="4117975" h="1939289">
                <a:moveTo>
                  <a:pt x="0" y="1939036"/>
                </a:moveTo>
                <a:lnTo>
                  <a:pt x="4117975" y="1939036"/>
                </a:lnTo>
                <a:lnTo>
                  <a:pt x="4117975" y="0"/>
                </a:lnTo>
                <a:lnTo>
                  <a:pt x="0" y="0"/>
                </a:lnTo>
                <a:lnTo>
                  <a:pt x="0" y="1939036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3565" y="695078"/>
            <a:ext cx="3993515" cy="4251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 spc="-4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 spc="-55">
                <a:latin typeface="Franklin Gothic Book"/>
                <a:cs typeface="Franklin Gothic Book"/>
              </a:rPr>
              <a:t>a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so 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orm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ni </a:t>
            </a:r>
            <a:r>
              <a:rPr dirty="0" sz="2000" spc="-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opici </a:t>
            </a:r>
            <a:r>
              <a:rPr dirty="0" sz="2000" spc="-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l’i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uind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coo</a:t>
            </a:r>
            <a:r>
              <a:rPr dirty="0" sz="2000" spc="-3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dina </a:t>
            </a:r>
            <a:r>
              <a:rPr dirty="0" sz="2000" spc="19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buon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2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204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f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 spc="-5">
                <a:latin typeface="Franklin Gothic Book"/>
                <a:cs typeface="Franklin Gothic Book"/>
              </a:rPr>
              <a:t>ion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ormona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l’org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nis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250">
              <a:latin typeface="Times New Roman"/>
              <a:cs typeface="Times New Roman"/>
            </a:endParaRPr>
          </a:p>
          <a:p>
            <a:pPr algn="just" marL="58419" marR="381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Il   </a:t>
            </a:r>
            <a:r>
              <a:rPr dirty="0" sz="2000" spc="45"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lob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   </a:t>
            </a:r>
            <a:r>
              <a:rPr dirty="0" sz="2000" spc="5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30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5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eri</a:t>
            </a:r>
            <a:r>
              <a:rPr dirty="0" sz="2000" spc="-15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e   </a:t>
            </a:r>
            <a:r>
              <a:rPr dirty="0" sz="2000" spc="50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(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-20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oi</a:t>
            </a:r>
            <a:r>
              <a:rPr dirty="0" sz="2000" spc="-15" i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5" i="1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 i="1">
                <a:solidFill>
                  <a:srgbClr val="822333"/>
                </a:solidFill>
                <a:latin typeface="Franklin Gothic Book"/>
                <a:cs typeface="Franklin Gothic Book"/>
              </a:rPr>
              <a:t>is</a:t>
            </a:r>
            <a:r>
              <a:rPr dirty="0" sz="2000" spc="-10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i="1">
                <a:solidFill>
                  <a:srgbClr val="822333"/>
                </a:solidFill>
                <a:latin typeface="Franklin Gothic Book"/>
                <a:cs typeface="Franklin Gothic Book"/>
              </a:rPr>
              <a:t>)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,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    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     </a:t>
            </a:r>
            <a:r>
              <a:rPr dirty="0" sz="2000" spc="-8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    </a:t>
            </a:r>
            <a:r>
              <a:rPr dirty="0" sz="2000" spc="-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</a:t>
            </a:r>
            <a:r>
              <a:rPr dirty="0" sz="2000" spc="50">
                <a:latin typeface="Franklin Gothic Book"/>
                <a:cs typeface="Franklin Gothic Book"/>
              </a:rPr>
              <a:t>r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o,</a:t>
            </a:r>
            <a:r>
              <a:rPr dirty="0" sz="2000">
                <a:latin typeface="Franklin Gothic Book"/>
                <a:cs typeface="Franklin Gothic Book"/>
              </a:rPr>
              <a:t> acc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5">
                <a:latin typeface="Franklin Gothic Book"/>
                <a:cs typeface="Franklin Gothic Book"/>
              </a:rPr>
              <a:t>ul</a:t>
            </a:r>
            <a:r>
              <a:rPr dirty="0" sz="2000">
                <a:latin typeface="Franklin Gothic Book"/>
                <a:cs typeface="Franklin Gothic Book"/>
              </a:rPr>
              <a:t>a   </a:t>
            </a:r>
            <a:r>
              <a:rPr dirty="0" sz="2000" spc="-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   </a:t>
            </a:r>
            <a:r>
              <a:rPr dirty="0" sz="2000" spc="-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ber</a:t>
            </a:r>
            <a:r>
              <a:rPr dirty="0" sz="2000">
                <a:latin typeface="Franklin Gothic Book"/>
                <a:cs typeface="Franklin Gothic Book"/>
              </a:rPr>
              <a:t>a   </a:t>
            </a:r>
            <a:r>
              <a:rPr dirty="0" sz="2000" spc="-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   </a:t>
            </a:r>
            <a:r>
              <a:rPr dirty="0" sz="2000" spc="-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od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l’i</a:t>
            </a:r>
            <a:r>
              <a:rPr dirty="0" sz="2000" spc="-10">
                <a:latin typeface="Franklin Gothic Book"/>
                <a:cs typeface="Franklin Gothic Book"/>
              </a:rPr>
              <a:t>po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000">
              <a:latin typeface="Times New Roman"/>
              <a:cs typeface="Times New Roman"/>
            </a:endParaRPr>
          </a:p>
          <a:p>
            <a:pPr algn="just" marL="45720" marR="3810">
              <a:lnSpc>
                <a:spcPct val="100000"/>
              </a:lnSpc>
            </a:pPr>
            <a:r>
              <a:rPr dirty="0" sz="2000" spc="-25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’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ormone  </a:t>
            </a:r>
            <a:r>
              <a:rPr dirty="0" sz="2000" spc="-180" b="1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10" b="1" i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iur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o  </a:t>
            </a:r>
            <a:r>
              <a:rPr dirty="0" sz="2000" spc="-165" b="1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H 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(de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6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anche    </a:t>
            </a:r>
            <a:r>
              <a:rPr dirty="0" sz="2000" spc="8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so</a:t>
            </a:r>
            <a:r>
              <a:rPr dirty="0" sz="2000" spc="-5">
                <a:latin typeface="Franklin Gothic Book"/>
                <a:cs typeface="Franklin Gothic Book"/>
              </a:rPr>
              <a:t>pres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ina)</a:t>
            </a:r>
            <a:r>
              <a:rPr dirty="0" sz="2000">
                <a:latin typeface="Franklin Gothic Book"/>
                <a:cs typeface="Franklin Gothic Book"/>
              </a:rPr>
              <a:t>,    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</a:t>
            </a:r>
            <a:r>
              <a:rPr dirty="0" sz="2000" spc="-3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45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viene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’e</a:t>
            </a:r>
            <a:r>
              <a:rPr dirty="0" sz="2000" spc="-25">
                <a:latin typeface="Franklin Gothic Book"/>
                <a:cs typeface="Franklin Gothic Book"/>
              </a:rPr>
              <a:t>q</a:t>
            </a:r>
            <a:r>
              <a:rPr dirty="0" sz="2000">
                <a:latin typeface="Franklin Gothic Book"/>
                <a:cs typeface="Franklin Gothic Book"/>
              </a:rPr>
              <a:t>uilib</a:t>
            </a:r>
            <a:r>
              <a:rPr dirty="0" sz="2000" spc="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io  </a:t>
            </a:r>
            <a:r>
              <a:rPr dirty="0" sz="2000" spc="19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idrico</a:t>
            </a:r>
            <a:r>
              <a:rPr dirty="0" sz="2000">
                <a:latin typeface="Franklin Gothic Book"/>
                <a:cs typeface="Franklin Gothic Book"/>
              </a:rPr>
              <a:t>,  </a:t>
            </a:r>
            <a:r>
              <a:rPr dirty="0" sz="2000" spc="2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riducen</a:t>
            </a:r>
            <a:r>
              <a:rPr dirty="0" sz="2000" spc="-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o  </a:t>
            </a:r>
            <a:r>
              <a:rPr dirty="0" sz="2000" spc="19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olume    </a:t>
            </a:r>
            <a:r>
              <a:rPr dirty="0" sz="2000" spc="8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rina    </a:t>
            </a:r>
            <a:r>
              <a:rPr dirty="0" sz="2000" spc="8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od</a:t>
            </a:r>
            <a:r>
              <a:rPr dirty="0" sz="2000" spc="-3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    </a:t>
            </a:r>
            <a:r>
              <a:rPr dirty="0" sz="2000" spc="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ed</a:t>
            </a:r>
            <a:r>
              <a:rPr dirty="0" sz="2000">
                <a:latin typeface="Franklin Gothic Book"/>
                <a:cs typeface="Franklin Gothic Book"/>
              </a:rPr>
              <a:t> aume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5">
                <a:latin typeface="Franklin Gothic Book"/>
                <a:cs typeface="Franklin Gothic Book"/>
              </a:rPr>
              <a:t>on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c</a:t>
            </a:r>
            <a:r>
              <a:rPr dirty="0" sz="2000" spc="5">
                <a:latin typeface="Franklin Gothic Book"/>
                <a:cs typeface="Franklin Gothic Book"/>
              </a:rPr>
              <a:t>on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825" y="5578475"/>
            <a:ext cx="8642350" cy="701675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 marR="82550">
              <a:lnSpc>
                <a:spcPct val="100000"/>
              </a:lnSpc>
            </a:pPr>
            <a:r>
              <a:rPr dirty="0" sz="2000" spc="-25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’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os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5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ocin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195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mola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9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azioni</a:t>
            </a:r>
            <a:r>
              <a:rPr dirty="0" sz="2000" spc="19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’u</a:t>
            </a:r>
            <a:r>
              <a:rPr dirty="0" sz="2000" spc="-3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2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9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18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Com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9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già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o,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’ormone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regol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mecca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eed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bac</a:t>
            </a:r>
            <a:r>
              <a:rPr dirty="0" sz="2000">
                <a:latin typeface="Franklin Gothic Book"/>
                <a:cs typeface="Franklin Gothic Book"/>
              </a:rPr>
              <a:t>k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posi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0" y="1124711"/>
            <a:ext cx="4329049" cy="39443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4370" y="199002"/>
            <a:ext cx="982344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PO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FI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15">
                <a:latin typeface="Franklin Gothic Medium"/>
                <a:cs typeface="Franklin Gothic Medium"/>
              </a:rPr>
              <a:t>L</a:t>
            </a:r>
            <a:r>
              <a:rPr dirty="0" spc="-2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SIS</a:t>
            </a:r>
            <a:r>
              <a:rPr dirty="0">
                <a:latin typeface="Franklin Gothic Medium"/>
                <a:cs typeface="Franklin Gothic Medium"/>
              </a:rPr>
              <a:t>T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10">
                <a:latin typeface="Franklin Gothic Medium"/>
                <a:cs typeface="Franklin Gothic Medium"/>
              </a:rPr>
              <a:t>M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4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N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5">
                <a:latin typeface="Franklin Gothic Medium"/>
                <a:cs typeface="Franklin Gothic Medium"/>
              </a:rPr>
              <a:t>R</a:t>
            </a:r>
            <a:r>
              <a:rPr dirty="0" spc="-5">
                <a:latin typeface="Franklin Gothic Medium"/>
                <a:cs typeface="Franklin Gothic Medium"/>
              </a:rPr>
              <a:t>V</a:t>
            </a:r>
            <a:r>
              <a:rPr dirty="0" spc="-20">
                <a:latin typeface="Franklin Gothic Medium"/>
                <a:cs typeface="Franklin Gothic Medium"/>
              </a:rPr>
              <a:t>O</a:t>
            </a:r>
            <a:r>
              <a:rPr dirty="0" spc="-5">
                <a:latin typeface="Franklin Gothic Medium"/>
                <a:cs typeface="Franklin Gothic Medium"/>
              </a:rPr>
              <a:t>S</a:t>
            </a:r>
            <a:r>
              <a:rPr dirty="0" spc="-20">
                <a:latin typeface="Franklin Gothic Medium"/>
                <a:cs typeface="Franklin Gothic Medium"/>
              </a:rPr>
              <a:t>O</a:t>
            </a:r>
          </a:p>
        </p:txBody>
      </p:sp>
      <p:sp>
        <p:nvSpPr>
          <p:cNvPr id="7" name="object 7"/>
          <p:cNvSpPr/>
          <p:nvPr/>
        </p:nvSpPr>
        <p:spPr>
          <a:xfrm>
            <a:off x="395541" y="1196809"/>
            <a:ext cx="8290306" cy="5328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11926" y="3430649"/>
            <a:ext cx="3067050" cy="3383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430530">
              <a:lnSpc>
                <a:spcPct val="100000"/>
              </a:lnSpc>
            </a:pPr>
            <a:r>
              <a:rPr dirty="0" sz="800" spc="-5">
                <a:latin typeface="Franklin Gothic Book"/>
                <a:cs typeface="Franklin Gothic Book"/>
              </a:rPr>
              <a:t>40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504" y="1340738"/>
            <a:ext cx="5662930" cy="701675"/>
          </a:xfrm>
          <a:custGeom>
            <a:avLst/>
            <a:gdLst/>
            <a:ahLst/>
            <a:cxnLst/>
            <a:rect l="l" t="t" r="r" b="b"/>
            <a:pathLst>
              <a:path w="5662930" h="701675">
                <a:moveTo>
                  <a:pt x="0" y="701675"/>
                </a:moveTo>
                <a:lnTo>
                  <a:pt x="5662549" y="701675"/>
                </a:lnTo>
                <a:lnTo>
                  <a:pt x="5662549" y="0"/>
                </a:lnTo>
                <a:lnTo>
                  <a:pt x="0" y="0"/>
                </a:lnTo>
                <a:lnTo>
                  <a:pt x="0" y="70167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86334" y="1414796"/>
            <a:ext cx="5504815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Posta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nel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collo,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dav</a:t>
            </a: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nti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alla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larin</a:t>
            </a:r>
            <a:r>
              <a:rPr dirty="0" sz="2000" spc="-10">
                <a:latin typeface="Arial"/>
                <a:cs typeface="Arial"/>
              </a:rPr>
              <a:t>g</a:t>
            </a:r>
            <a:r>
              <a:rPr dirty="0" sz="2000">
                <a:latin typeface="Arial"/>
                <a:cs typeface="Arial"/>
              </a:rPr>
              <a:t>e,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10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er</a:t>
            </a:r>
            <a:r>
              <a:rPr dirty="0" sz="2000" spc="-10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</a:t>
            </a:r>
            <a:r>
              <a:rPr dirty="0" sz="2000">
                <a:latin typeface="Arial"/>
                <a:cs typeface="Arial"/>
              </a:rPr>
              <a:t>ue</a:t>
            </a:r>
            <a:r>
              <a:rPr dirty="0" sz="2000">
                <a:latin typeface="Arial"/>
                <a:cs typeface="Arial"/>
              </a:rPr>
              <a:t> ormoni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2355" rIns="0" bIns="0" rtlCol="0" vert="horz">
            <a:spAutoFit/>
          </a:bodyPr>
          <a:lstStyle/>
          <a:p>
            <a:pPr marL="486409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IDE</a:t>
            </a:r>
          </a:p>
        </p:txBody>
      </p:sp>
      <p:sp>
        <p:nvSpPr>
          <p:cNvPr id="7" name="object 7"/>
          <p:cNvSpPr/>
          <p:nvPr/>
        </p:nvSpPr>
        <p:spPr>
          <a:xfrm>
            <a:off x="5948426" y="138176"/>
            <a:ext cx="3162300" cy="3240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9514" y="2204847"/>
            <a:ext cx="5662930" cy="1920875"/>
          </a:xfrm>
          <a:custGeom>
            <a:avLst/>
            <a:gdLst/>
            <a:ahLst/>
            <a:cxnLst/>
            <a:rect l="l" t="t" r="r" b="b"/>
            <a:pathLst>
              <a:path w="5662930" h="1920875">
                <a:moveTo>
                  <a:pt x="0" y="1920875"/>
                </a:moveTo>
                <a:lnTo>
                  <a:pt x="5662549" y="1920875"/>
                </a:lnTo>
                <a:lnTo>
                  <a:pt x="5662549" y="0"/>
                </a:lnTo>
                <a:lnTo>
                  <a:pt x="0" y="0"/>
                </a:lnTo>
                <a:lnTo>
                  <a:pt x="0" y="1920875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70967" y="2291611"/>
            <a:ext cx="3959225" cy="560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  <a:tabLst>
                <a:tab pos="1283335" algn="l"/>
                <a:tab pos="3080385" algn="l"/>
              </a:tabLst>
            </a:pPr>
            <a:r>
              <a:rPr dirty="0" sz="2000" spc="-40" b="1" i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spc="-10" b="1" i="1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ox</a:t>
            </a:r>
            <a:r>
              <a:rPr dirty="0" sz="2000" spc="-10" b="1" i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na</a:t>
            </a:r>
            <a:r>
              <a:rPr dirty="0" sz="2000">
                <a:latin typeface="Arial"/>
                <a:cs typeface="Arial"/>
              </a:rPr>
              <a:t>,	c</a:t>
            </a:r>
            <a:r>
              <a:rPr dirty="0" sz="2000" spc="-10">
                <a:latin typeface="Arial"/>
                <a:cs typeface="Arial"/>
              </a:rPr>
              <a:t>h</a:t>
            </a:r>
            <a:r>
              <a:rPr dirty="0" sz="2000">
                <a:latin typeface="Arial"/>
                <a:cs typeface="Arial"/>
              </a:rPr>
              <a:t>im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came</a:t>
            </a:r>
            <a:r>
              <a:rPr dirty="0" sz="2000" spc="-10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te	simile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2380"/>
              </a:lnSpc>
              <a:tabLst>
                <a:tab pos="1220470" algn="l"/>
                <a:tab pos="2085975" algn="l"/>
                <a:tab pos="2487295" algn="l"/>
                <a:tab pos="3549650" algn="l"/>
              </a:tabLst>
            </a:pP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nti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ne	io</a:t>
            </a:r>
            <a:r>
              <a:rPr dirty="0" sz="2000" spc="-10">
                <a:latin typeface="Arial"/>
                <a:cs typeface="Arial"/>
              </a:rPr>
              <a:t>d</a:t>
            </a:r>
            <a:r>
              <a:rPr dirty="0" sz="2000">
                <a:latin typeface="Arial"/>
                <a:cs typeface="Arial"/>
              </a:rPr>
              <a:t>io,	e	sti</a:t>
            </a:r>
            <a:r>
              <a:rPr dirty="0" sz="2000" spc="-15">
                <a:latin typeface="Arial"/>
                <a:cs typeface="Arial"/>
              </a:rPr>
              <a:t>m</a:t>
            </a:r>
            <a:r>
              <a:rPr dirty="0" sz="2000" spc="-1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la	tu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2402" y="2291611"/>
            <a:ext cx="1518920" cy="560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  <a:tabLst>
                <a:tab pos="627380" algn="l"/>
              </a:tabLst>
            </a:pPr>
            <a:r>
              <a:rPr dirty="0" sz="2000">
                <a:latin typeface="Arial"/>
                <a:cs typeface="Arial"/>
              </a:rPr>
              <a:t>alla	t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ro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a,</a:t>
            </a:r>
            <a:endParaRPr sz="2000">
              <a:latin typeface="Arial"/>
              <a:cs typeface="Arial"/>
            </a:endParaRPr>
          </a:p>
          <a:p>
            <a:pPr marL="255904">
              <a:lnSpc>
                <a:spcPts val="2380"/>
              </a:lnSpc>
              <a:tabLst>
                <a:tab pos="570865" algn="l"/>
              </a:tabLst>
            </a:pPr>
            <a:r>
              <a:rPr dirty="0" sz="2000">
                <a:latin typeface="Arial"/>
                <a:cs typeface="Arial"/>
              </a:rPr>
              <a:t>i	</a:t>
            </a:r>
            <a:r>
              <a:rPr dirty="0" sz="2000">
                <a:latin typeface="Arial"/>
                <a:cs typeface="Arial"/>
              </a:rPr>
              <a:t>pr</a:t>
            </a:r>
            <a:r>
              <a:rPr dirty="0" sz="2000" spc="-1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ce</a:t>
            </a: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si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0967" y="2901458"/>
            <a:ext cx="5480685" cy="1169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met</a:t>
            </a: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boli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i,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accel</a:t>
            </a:r>
            <a:r>
              <a:rPr dirty="0" sz="2000" spc="-1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ran</a:t>
            </a:r>
            <a:r>
              <a:rPr dirty="0" sz="2000" spc="-10">
                <a:latin typeface="Arial"/>
                <a:cs typeface="Arial"/>
              </a:rPr>
              <a:t>d</a:t>
            </a:r>
            <a:r>
              <a:rPr dirty="0" sz="2000">
                <a:latin typeface="Arial"/>
                <a:cs typeface="Arial"/>
              </a:rPr>
              <a:t>o 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p</a:t>
            </a:r>
            <a:r>
              <a:rPr dirty="0" sz="2000" spc="-1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razione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cellular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.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’individuo</a:t>
            </a:r>
            <a:r>
              <a:rPr dirty="0" sz="2000" spc="225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ipe</a:t>
            </a:r>
            <a:r>
              <a:rPr dirty="0" sz="2000" spc="5" i="1">
                <a:latin typeface="Arial"/>
                <a:cs typeface="Arial"/>
              </a:rPr>
              <a:t>r</a:t>
            </a:r>
            <a:r>
              <a:rPr dirty="0" sz="2000" i="1">
                <a:latin typeface="Arial"/>
                <a:cs typeface="Arial"/>
              </a:rPr>
              <a:t>t</a:t>
            </a:r>
            <a:r>
              <a:rPr dirty="0" sz="2000" spc="-20" i="1">
                <a:latin typeface="Arial"/>
                <a:cs typeface="Arial"/>
              </a:rPr>
              <a:t>i</a:t>
            </a:r>
            <a:r>
              <a:rPr dirty="0" sz="2000" i="1">
                <a:latin typeface="Arial"/>
                <a:cs typeface="Arial"/>
              </a:rPr>
              <a:t>roide</a:t>
            </a:r>
            <a:r>
              <a:rPr dirty="0" sz="2000" spc="5" i="1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20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-2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nde</a:t>
            </a:r>
            <a:r>
              <a:rPr dirty="0" sz="2000" spc="229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d</a:t>
            </a:r>
            <a:r>
              <a:rPr dirty="0" sz="2000" spc="2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ss</a:t>
            </a:r>
            <a:r>
              <a:rPr dirty="0" sz="2000" spc="-10">
                <a:latin typeface="Arial"/>
                <a:cs typeface="Arial"/>
              </a:rPr>
              <a:t>er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2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</a:t>
            </a:r>
            <a:r>
              <a:rPr dirty="0" sz="2000" spc="-1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gro,</a:t>
            </a:r>
            <a:r>
              <a:rPr dirty="0" sz="2000">
                <a:latin typeface="Arial"/>
                <a:cs typeface="Arial"/>
              </a:rPr>
              <a:t> ne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so 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ed 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10">
                <a:latin typeface="Arial"/>
                <a:cs typeface="Arial"/>
              </a:rPr>
              <a:t>v</a:t>
            </a:r>
            <a:r>
              <a:rPr dirty="0" sz="2000">
                <a:latin typeface="Arial"/>
                <a:cs typeface="Arial"/>
              </a:rPr>
              <a:t>o; </a:t>
            </a:r>
            <a:r>
              <a:rPr dirty="0" sz="2000" spc="-1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v</a:t>
            </a:r>
            <a:r>
              <a:rPr dirty="0" sz="2000" spc="-2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rsa 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l’</a:t>
            </a:r>
            <a:r>
              <a:rPr dirty="0" sz="2000" i="1">
                <a:latin typeface="Arial"/>
                <a:cs typeface="Arial"/>
              </a:rPr>
              <a:t>ipotiroi</a:t>
            </a:r>
            <a:r>
              <a:rPr dirty="0" sz="2000" spc="-10" i="1">
                <a:latin typeface="Arial"/>
                <a:cs typeface="Arial"/>
              </a:rPr>
              <a:t>d</a:t>
            </a:r>
            <a:r>
              <a:rPr dirty="0" sz="2000" i="1">
                <a:latin typeface="Arial"/>
                <a:cs typeface="Arial"/>
              </a:rPr>
              <a:t>eo </a:t>
            </a:r>
            <a:r>
              <a:rPr dirty="0" sz="2000" spc="-125" i="1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ende</a:t>
            </a:r>
            <a:r>
              <a:rPr dirty="0" sz="2000">
                <a:latin typeface="Arial"/>
                <a:cs typeface="Arial"/>
              </a:rPr>
              <a:t> ad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re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gra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abuli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apatico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11926" y="3430649"/>
            <a:ext cx="3067050" cy="338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79514" y="4293108"/>
            <a:ext cx="5662930" cy="1006475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algn="just" marL="91440" marR="8191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La 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5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oduzio</a:t>
            </a:r>
            <a:r>
              <a:rPr dirty="0" sz="2000" spc="-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  </a:t>
            </a:r>
            <a:r>
              <a:rPr dirty="0" sz="2000" spc="-1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 spc="-2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xina  </a:t>
            </a:r>
            <a:r>
              <a:rPr dirty="0" sz="2000" spc="-1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  </a:t>
            </a:r>
            <a:r>
              <a:rPr dirty="0" sz="2000" spc="-1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  </a:t>
            </a:r>
            <a:r>
              <a:rPr dirty="0" sz="2000" spc="-1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  </a:t>
            </a:r>
            <a:r>
              <a:rPr dirty="0" sz="2000" spc="-114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un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20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  </a:t>
            </a:r>
            <a:r>
              <a:rPr dirty="0" sz="2000" spc="-1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ema  </a:t>
            </a:r>
            <a:r>
              <a:rPr dirty="0" sz="2000" spc="-1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 </a:t>
            </a:r>
            <a:r>
              <a:rPr dirty="0" sz="2000" spc="-175">
                <a:latin typeface="Franklin Gothic Book"/>
                <a:cs typeface="Franklin Gothic Book"/>
              </a:rPr>
              <a:t> </a:t>
            </a:r>
            <a:r>
              <a:rPr dirty="0" sz="2000" spc="-6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d  </a:t>
            </a:r>
            <a:r>
              <a:rPr dirty="0" sz="2000" spc="-18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bac</a:t>
            </a:r>
            <a:r>
              <a:rPr dirty="0" sz="2000">
                <a:latin typeface="Franklin Gothic Book"/>
                <a:cs typeface="Franklin Gothic Book"/>
              </a:rPr>
              <a:t>k  </a:t>
            </a:r>
            <a:r>
              <a:rPr dirty="0" sz="2000" spc="-1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negat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o, 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15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coi</a:t>
            </a:r>
            <a:r>
              <a:rPr dirty="0" sz="2000" spc="-45">
                <a:latin typeface="Franklin Gothic Book"/>
                <a:cs typeface="Franklin Gothic Book"/>
              </a:rPr>
              <a:t>n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olge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adenoipo</a:t>
            </a:r>
            <a:r>
              <a:rPr dirty="0" sz="2000" spc="10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9514" y="5534533"/>
            <a:ext cx="5688965" cy="1323975"/>
          </a:xfrm>
          <a:custGeom>
            <a:avLst/>
            <a:gdLst/>
            <a:ahLst/>
            <a:cxnLst/>
            <a:rect l="l" t="t" r="r" b="b"/>
            <a:pathLst>
              <a:path w="5688965" h="1323975">
                <a:moveTo>
                  <a:pt x="0" y="1323467"/>
                </a:moveTo>
                <a:lnTo>
                  <a:pt x="5688584" y="1323467"/>
                </a:lnTo>
                <a:lnTo>
                  <a:pt x="5688584" y="0"/>
                </a:lnTo>
                <a:lnTo>
                  <a:pt x="0" y="0"/>
                </a:lnTo>
                <a:lnTo>
                  <a:pt x="0" y="1323467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58267" y="5609952"/>
            <a:ext cx="5532755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alci</a:t>
            </a:r>
            <a:r>
              <a:rPr dirty="0" sz="2000" spc="-55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onina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1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ntribu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sce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6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regol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re</a:t>
            </a:r>
            <a:r>
              <a:rPr dirty="0" sz="2000" spc="17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6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di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cio </a:t>
            </a:r>
            <a:r>
              <a:rPr dirty="0" sz="2000" spc="1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 </a:t>
            </a:r>
            <a:r>
              <a:rPr dirty="0" sz="2000" spc="1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ngue, 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ini</a:t>
            </a:r>
            <a:r>
              <a:rPr dirty="0" sz="2000" spc="-10">
                <a:latin typeface="Franklin Gothic Book"/>
                <a:cs typeface="Franklin Gothic Book"/>
              </a:rPr>
              <a:t>b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-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berazio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 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min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le   </a:t>
            </a:r>
            <a:r>
              <a:rPr dirty="0" sz="2000" spc="-229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lle   </a:t>
            </a:r>
            <a:r>
              <a:rPr dirty="0" sz="2000" spc="-229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ss</a:t>
            </a:r>
            <a:r>
              <a:rPr dirty="0" sz="2000">
                <a:latin typeface="Franklin Gothic Book"/>
                <a:cs typeface="Franklin Gothic Book"/>
              </a:rPr>
              <a:t>a,   </a:t>
            </a:r>
            <a:r>
              <a:rPr dirty="0" sz="2000" spc="-229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ando   </a:t>
            </a:r>
            <a:r>
              <a:rPr dirty="0" sz="2000" spc="-2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  </a:t>
            </a:r>
            <a:r>
              <a:rPr dirty="0" sz="2000" spc="-229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ua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 i="1">
                <a:latin typeface="Franklin Gothic Book"/>
                <a:cs typeface="Franklin Gothic Book"/>
              </a:rPr>
              <a:t>co</a:t>
            </a:r>
            <a:r>
              <a:rPr dirty="0" sz="2000" spc="-10" i="1">
                <a:latin typeface="Franklin Gothic Book"/>
                <a:cs typeface="Franklin Gothic Book"/>
              </a:rPr>
              <a:t>n</a:t>
            </a:r>
            <a:r>
              <a:rPr dirty="0" sz="2000" spc="-5" i="1">
                <a:latin typeface="Franklin Gothic Book"/>
                <a:cs typeface="Franklin Gothic Book"/>
              </a:rPr>
              <a:t>ce</a:t>
            </a:r>
            <a:r>
              <a:rPr dirty="0" sz="2000" spc="-10" i="1">
                <a:latin typeface="Franklin Gothic Book"/>
                <a:cs typeface="Franklin Gothic Book"/>
              </a:rPr>
              <a:t>n</a:t>
            </a:r>
            <a:r>
              <a:rPr dirty="0" sz="2000" i="1">
                <a:latin typeface="Franklin Gothic Book"/>
                <a:cs typeface="Franklin Gothic Book"/>
              </a:rPr>
              <a:t>trazio</a:t>
            </a:r>
            <a:r>
              <a:rPr dirty="0" sz="2000" spc="-20" i="1">
                <a:latin typeface="Franklin Gothic Book"/>
                <a:cs typeface="Franklin Gothic Book"/>
              </a:rPr>
              <a:t>n</a:t>
            </a:r>
            <a:r>
              <a:rPr dirty="0" sz="2000" i="1">
                <a:latin typeface="Franklin Gothic Book"/>
                <a:cs typeface="Franklin Gothic Book"/>
              </a:rPr>
              <a:t>e</a:t>
            </a:r>
            <a:r>
              <a:rPr dirty="0" sz="2000" spc="-5" i="1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Book"/>
                <a:cs typeface="Franklin Gothic Book"/>
              </a:rPr>
              <a:t>em</a:t>
            </a:r>
            <a:r>
              <a:rPr dirty="0" sz="2000" spc="-10" i="1">
                <a:latin typeface="Franklin Gothic Book"/>
                <a:cs typeface="Franklin Gothic Book"/>
              </a:rPr>
              <a:t>a</a:t>
            </a:r>
            <a:r>
              <a:rPr dirty="0" sz="2000" i="1">
                <a:latin typeface="Franklin Gothic Book"/>
                <a:cs typeface="Franklin Gothic Book"/>
              </a:rPr>
              <a:t>t</a:t>
            </a:r>
            <a:r>
              <a:rPr dirty="0" sz="2000" spc="-10" i="1">
                <a:latin typeface="Franklin Gothic Book"/>
                <a:cs typeface="Franklin Gothic Book"/>
              </a:rPr>
              <a:t>i</a:t>
            </a:r>
            <a:r>
              <a:rPr dirty="0" sz="2000" spc="-5" i="1">
                <a:latin typeface="Franklin Gothic Book"/>
                <a:cs typeface="Franklin Gothic Book"/>
              </a:rPr>
              <a:t>c</a:t>
            </a:r>
            <a:r>
              <a:rPr dirty="0" sz="2000" i="1">
                <a:latin typeface="Franklin Gothic Book"/>
                <a:cs typeface="Franklin Gothic Book"/>
              </a:rPr>
              <a:t>a</a:t>
            </a:r>
            <a:r>
              <a:rPr dirty="0" sz="2000" spc="20" i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59636" y="2348864"/>
            <a:ext cx="6913245" cy="1631314"/>
          </a:xfrm>
          <a:prstGeom prst="rect">
            <a:avLst/>
          </a:prstGeom>
          <a:solidFill>
            <a:srgbClr val="FFCCCC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just" marL="81915" marR="71120">
              <a:lnSpc>
                <a:spcPct val="100000"/>
              </a:lnSpc>
            </a:pPr>
            <a:r>
              <a:rPr dirty="0" sz="2000" spc="-15">
                <a:latin typeface="Arial"/>
                <a:cs typeface="Arial"/>
              </a:rPr>
              <a:t>G</a:t>
            </a:r>
            <a:r>
              <a:rPr dirty="0" sz="2000">
                <a:latin typeface="Arial"/>
                <a:cs typeface="Arial"/>
              </a:rPr>
              <a:t>ra</a:t>
            </a:r>
            <a:r>
              <a:rPr dirty="0" sz="2000" spc="-10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di 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qu</a:t>
            </a:r>
            <a:r>
              <a:rPr dirty="0" sz="2000" spc="-1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-2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 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 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pisello, 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 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rov</a:t>
            </a:r>
            <a:r>
              <a:rPr dirty="0" sz="2000" spc="-2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no 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dietro 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ed 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all’</a:t>
            </a:r>
            <a:r>
              <a:rPr dirty="0" sz="2000" spc="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nt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rno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della    </a:t>
            </a:r>
            <a:r>
              <a:rPr dirty="0" sz="2000" spc="-2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tiroid</a:t>
            </a:r>
            <a:r>
              <a:rPr dirty="0" sz="2000" spc="-1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;    </a:t>
            </a:r>
            <a:r>
              <a:rPr dirty="0" sz="2000" spc="-2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se</a:t>
            </a:r>
            <a:r>
              <a:rPr dirty="0" sz="2000" spc="-10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erno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o    </a:t>
            </a:r>
            <a:r>
              <a:rPr dirty="0" sz="2000" spc="-270"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Arial"/>
                <a:cs typeface="Arial"/>
              </a:rPr>
              <a:t>l’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ormo</a:t>
            </a:r>
            <a:r>
              <a:rPr dirty="0" sz="2000" spc="-10" b="1" i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e    </a:t>
            </a:r>
            <a:r>
              <a:rPr dirty="0" sz="2000" spc="-270" b="1" i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par</a:t>
            </a:r>
            <a:r>
              <a:rPr dirty="0" sz="2000" spc="-10" b="1" i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t</a:t>
            </a:r>
            <a:r>
              <a:rPr dirty="0" sz="2000" spc="-15" b="1" i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roi</a:t>
            </a:r>
            <a:r>
              <a:rPr dirty="0" sz="2000" spc="-20" b="1" i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eo    </a:t>
            </a:r>
            <a:r>
              <a:rPr dirty="0" sz="2000" spc="-270" b="1" i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o 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par</a:t>
            </a:r>
            <a:r>
              <a:rPr dirty="0" sz="2000" spc="-15" b="1" i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tor</a:t>
            </a:r>
            <a:r>
              <a:rPr dirty="0" sz="2000" spc="-10" b="1" i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 b="1" i="1">
                <a:solidFill>
                  <a:srgbClr val="822333"/>
                </a:solidFill>
                <a:latin typeface="Arial"/>
                <a:cs typeface="Arial"/>
              </a:rPr>
              <a:t>on</a:t>
            </a:r>
            <a:r>
              <a:rPr dirty="0" sz="2000" spc="-15" b="1" i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che</a:t>
            </a:r>
            <a:r>
              <a:rPr dirty="0" sz="2000" spc="1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me</a:t>
            </a:r>
            <a:r>
              <a:rPr dirty="0" sz="2000" spc="-15">
                <a:latin typeface="Arial"/>
                <a:cs typeface="Arial"/>
              </a:rPr>
              <a:t>n</a:t>
            </a:r>
            <a:r>
              <a:rPr dirty="0" sz="2000" spc="-2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17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concen</a:t>
            </a:r>
            <a:r>
              <a:rPr dirty="0" sz="2000" spc="-20">
                <a:latin typeface="Arial"/>
                <a:cs typeface="Arial"/>
              </a:rPr>
              <a:t>t</a:t>
            </a:r>
            <a:r>
              <a:rPr dirty="0" sz="2000" spc="-10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azione</a:t>
            </a:r>
            <a:r>
              <a:rPr dirty="0" sz="2000" spc="18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ma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 spc="-1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ca</a:t>
            </a:r>
            <a:r>
              <a:rPr dirty="0" sz="2000" spc="1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</a:t>
            </a:r>
            <a:r>
              <a:rPr dirty="0" sz="2000">
                <a:latin typeface="Arial"/>
                <a:cs typeface="Arial"/>
              </a:rPr>
              <a:t> c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lcio, </a:t>
            </a:r>
            <a:r>
              <a:rPr dirty="0" sz="2000" spc="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fa</a:t>
            </a:r>
            <a:r>
              <a:rPr dirty="0" sz="2000" spc="-10">
                <a:latin typeface="Arial"/>
                <a:cs typeface="Arial"/>
              </a:rPr>
              <a:t>vor</a:t>
            </a:r>
            <a:r>
              <a:rPr dirty="0" sz="2000">
                <a:latin typeface="Arial"/>
                <a:cs typeface="Arial"/>
              </a:rPr>
              <a:t>end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 spc="-10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e </a:t>
            </a:r>
            <a:r>
              <a:rPr dirty="0" sz="2000" spc="8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l </a:t>
            </a:r>
            <a:r>
              <a:rPr dirty="0" sz="2000" spc="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ri</a:t>
            </a:r>
            <a:r>
              <a:rPr dirty="0" sz="2000" spc="10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ascio </a:t>
            </a:r>
            <a:r>
              <a:rPr dirty="0" sz="2000" spc="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 </a:t>
            </a:r>
            <a:r>
              <a:rPr dirty="0" sz="2000" spc="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</a:t>
            </a:r>
            <a:r>
              <a:rPr dirty="0" sz="2000" spc="-10">
                <a:latin typeface="Arial"/>
                <a:cs typeface="Arial"/>
              </a:rPr>
              <a:t>ar</a:t>
            </a:r>
            <a:r>
              <a:rPr dirty="0" sz="2000">
                <a:latin typeface="Arial"/>
                <a:cs typeface="Arial"/>
              </a:rPr>
              <a:t>te </a:t>
            </a:r>
            <a:r>
              <a:rPr dirty="0" sz="2000" spc="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delle </a:t>
            </a:r>
            <a:r>
              <a:rPr dirty="0" sz="2000" spc="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os</a:t>
            </a:r>
            <a:r>
              <a:rPr dirty="0" sz="2000" spc="-1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a </a:t>
            </a:r>
            <a:r>
              <a:rPr dirty="0" sz="2000" spc="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ed </a:t>
            </a:r>
            <a:r>
              <a:rPr dirty="0" sz="2000" spc="7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il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ria</a:t>
            </a:r>
            <a:r>
              <a:rPr dirty="0" sz="2000" spc="1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rbim</a:t>
            </a:r>
            <a:r>
              <a:rPr dirty="0" sz="2000" spc="-1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nto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te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reni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8910" rIns="0" bIns="0" rtlCol="0" vert="horz">
            <a:spAutoFit/>
          </a:bodyPr>
          <a:lstStyle/>
          <a:p>
            <a:pPr marL="565785">
              <a:lnSpc>
                <a:spcPct val="100000"/>
              </a:lnSpc>
            </a:pPr>
            <a:r>
              <a:rPr dirty="0" spc="-110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4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TI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07667" y="4581144"/>
            <a:ext cx="5324475" cy="701675"/>
          </a:xfrm>
          <a:prstGeom prst="rect">
            <a:avLst/>
          </a:prstGeom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915" marR="72390">
              <a:lnSpc>
                <a:spcPct val="100000"/>
              </a:lnSpc>
            </a:pPr>
            <a:r>
              <a:rPr dirty="0" sz="2000" spc="-110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’equilib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io</a:t>
            </a:r>
            <a:r>
              <a:rPr dirty="0" sz="2000" spc="1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fi</a:t>
            </a:r>
            <a:r>
              <a:rPr dirty="0" sz="2000" spc="-1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iologi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1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</a:t>
            </a:r>
            <a:r>
              <a:rPr dirty="0" sz="2000" spc="175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1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è</a:t>
            </a:r>
            <a:r>
              <a:rPr dirty="0" sz="2000" spc="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</a:t>
            </a:r>
            <a:r>
              <a:rPr dirty="0" sz="2000" spc="-2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rollato</a:t>
            </a:r>
            <a:r>
              <a:rPr dirty="0" sz="2000" spc="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</a:t>
            </a:r>
            <a:r>
              <a:rPr dirty="0" sz="2000">
                <a:latin typeface="Arial"/>
                <a:cs typeface="Arial"/>
              </a:rPr>
              <a:t> c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lcitonina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atormon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ormoni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antagoni</a:t>
            </a:r>
            <a:r>
              <a:rPr dirty="0" sz="2000" spc="5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z="2000">
                <a:solidFill>
                  <a:srgbClr val="822333"/>
                </a:solidFill>
                <a:latin typeface="Arial"/>
                <a:cs typeface="Arial"/>
              </a:rPr>
              <a:t>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49" y="1106883"/>
            <a:ext cx="7406385" cy="5751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19035" y="4904485"/>
            <a:ext cx="120650" cy="617855"/>
          </a:xfrm>
          <a:custGeom>
            <a:avLst/>
            <a:gdLst/>
            <a:ahLst/>
            <a:cxnLst/>
            <a:rect l="l" t="t" r="r" b="b"/>
            <a:pathLst>
              <a:path w="120650" h="617854">
                <a:moveTo>
                  <a:pt x="120650" y="0"/>
                </a:moveTo>
                <a:lnTo>
                  <a:pt x="0" y="61747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72639" y="3468360"/>
            <a:ext cx="259588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55015" marR="5080" indent="-74295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Omeostasi: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li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at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(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10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g/</a:t>
            </a:r>
            <a:r>
              <a:rPr dirty="0" sz="1000" spc="-1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0</a:t>
            </a:r>
            <a:r>
              <a:rPr dirty="0" sz="1000" spc="-15">
                <a:latin typeface="Arial"/>
                <a:cs typeface="Arial"/>
              </a:rPr>
              <a:t>0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2363" y="1188672"/>
            <a:ext cx="77914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z="1200">
                <a:latin typeface="Arial"/>
                <a:cs typeface="Arial"/>
              </a:rPr>
              <a:t>Calcitoni</a:t>
            </a:r>
            <a:r>
              <a:rPr dirty="0" sz="1200" spc="-10">
                <a:latin typeface="Arial"/>
                <a:cs typeface="Arial"/>
              </a:rPr>
              <a:t>n</a:t>
            </a:r>
            <a:r>
              <a:rPr dirty="0" sz="120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7889" y="2162647"/>
            <a:ext cx="804545" cy="414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Sti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ola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il</a:t>
            </a:r>
            <a:r>
              <a:rPr dirty="0" sz="900">
                <a:latin typeface="Arial"/>
                <a:cs typeface="Arial"/>
              </a:rPr>
              <a:t> depo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ito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ioni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baseline="27777" sz="900">
                <a:latin typeface="Arial"/>
                <a:cs typeface="Arial"/>
              </a:rPr>
              <a:t>2+</a:t>
            </a:r>
            <a:r>
              <a:rPr dirty="0" baseline="27777" sz="900" spc="10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nelle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</a:t>
            </a:r>
            <a:r>
              <a:rPr dirty="0" sz="900" spc="5">
                <a:latin typeface="Arial"/>
                <a:cs typeface="Arial"/>
              </a:rPr>
              <a:t>ss</a:t>
            </a:r>
            <a:r>
              <a:rPr dirty="0" sz="900"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9090" y="2162647"/>
            <a:ext cx="993775" cy="414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3241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Ri</a:t>
            </a:r>
            <a:r>
              <a:rPr dirty="0" sz="900" spc="5">
                <a:latin typeface="Arial"/>
                <a:cs typeface="Arial"/>
              </a:rPr>
              <a:t>d</a:t>
            </a:r>
            <a:r>
              <a:rPr dirty="0" sz="900">
                <a:latin typeface="Arial"/>
                <a:cs typeface="Arial"/>
              </a:rPr>
              <a:t>u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l’a</a:t>
            </a:r>
            <a:r>
              <a:rPr dirty="0" sz="900" spc="5">
                <a:latin typeface="Arial"/>
                <a:cs typeface="Arial"/>
              </a:rPr>
              <a:t>ss</a:t>
            </a:r>
            <a:r>
              <a:rPr dirty="0" sz="900">
                <a:latin typeface="Arial"/>
                <a:cs typeface="Arial"/>
              </a:rPr>
              <a:t>orbi</a:t>
            </a:r>
            <a:r>
              <a:rPr dirty="0" sz="900" spc="-10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ento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di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ioni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</a:t>
            </a:r>
            <a:r>
              <a:rPr dirty="0" sz="900" spc="5">
                <a:latin typeface="Arial"/>
                <a:cs typeface="Arial"/>
              </a:rPr>
              <a:t>a</a:t>
            </a:r>
            <a:r>
              <a:rPr dirty="0" baseline="27777" sz="900">
                <a:latin typeface="Arial"/>
                <a:cs typeface="Arial"/>
              </a:rPr>
              <a:t>2+</a:t>
            </a:r>
            <a:r>
              <a:rPr dirty="0" baseline="27777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nei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reni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35166" y="3438223"/>
            <a:ext cx="753110" cy="789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b="1">
                <a:solidFill>
                  <a:srgbClr val="333399"/>
                </a:solidFill>
                <a:latin typeface="Arial"/>
                <a:cs typeface="Arial"/>
              </a:rPr>
              <a:t>Stimolo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 spc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nu</a:t>
            </a:r>
            <a:r>
              <a:rPr dirty="0" sz="1000" spc="-25">
                <a:solidFill>
                  <a:srgbClr val="333399"/>
                </a:solidFill>
                <a:latin typeface="Arial"/>
                <a:cs typeface="Arial"/>
              </a:rPr>
              <a:t>z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on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 d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2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li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v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 e</a:t>
            </a:r>
            <a:r>
              <a:rPr dirty="0" sz="1000" spc="5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at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000" spc="-3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di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dirty="0" baseline="25641" sz="975" spc="7">
                <a:solidFill>
                  <a:srgbClr val="333399"/>
                </a:solidFill>
                <a:latin typeface="Arial"/>
                <a:cs typeface="Arial"/>
              </a:rPr>
              <a:t>2+</a:t>
            </a:r>
            <a:endParaRPr baseline="25641" sz="97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29357" y="4611206"/>
            <a:ext cx="4386580" cy="873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810000">
              <a:lnSpc>
                <a:spcPct val="100000"/>
              </a:lnSpc>
            </a:pP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Vita</a:t>
            </a:r>
            <a:r>
              <a:rPr dirty="0" sz="900" spc="5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ina</a:t>
            </a:r>
            <a:r>
              <a:rPr dirty="0" sz="900" spc="-4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D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 atti</a:t>
            </a:r>
            <a:r>
              <a:rPr dirty="0" sz="900" spc="-10">
                <a:solidFill>
                  <a:srgbClr val="333399"/>
                </a:solidFill>
                <a:latin typeface="Arial"/>
                <a:cs typeface="Arial"/>
              </a:rPr>
              <a:t>v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250">
              <a:latin typeface="Times New Roman"/>
              <a:cs typeface="Times New Roman"/>
            </a:endParaRPr>
          </a:p>
          <a:p>
            <a:pPr marL="3355975" marR="5080">
              <a:lnSpc>
                <a:spcPct val="100000"/>
              </a:lnSpc>
            </a:pP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Le</a:t>
            </a:r>
            <a:r>
              <a:rPr dirty="0" sz="900" spc="-2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ghiandole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 parat</a:t>
            </a:r>
            <a:r>
              <a:rPr dirty="0" sz="900" spc="5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roidi</a:t>
            </a:r>
            <a:r>
              <a:rPr dirty="0" sz="900" spc="-4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rila</a:t>
            </a:r>
            <a:r>
              <a:rPr dirty="0" sz="900" spc="5">
                <a:solidFill>
                  <a:srgbClr val="333399"/>
                </a:solidFill>
                <a:latin typeface="Arial"/>
                <a:cs typeface="Arial"/>
              </a:rPr>
              <a:t>sc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iano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 parator</a:t>
            </a:r>
            <a:r>
              <a:rPr dirty="0" sz="900" spc="5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one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30416" y="5516896"/>
            <a:ext cx="62166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Gh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ol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p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rat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ro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de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29429" y="5806189"/>
            <a:ext cx="89026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333399"/>
                </a:solidFill>
                <a:latin typeface="Arial"/>
                <a:cs typeface="Arial"/>
              </a:rPr>
              <a:t>parat</a:t>
            </a:r>
            <a:r>
              <a:rPr dirty="0" sz="1200" spc="5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200">
                <a:solidFill>
                  <a:srgbClr val="333399"/>
                </a:solidFill>
                <a:latin typeface="Arial"/>
                <a:cs typeface="Arial"/>
              </a:rPr>
              <a:t>rm</a:t>
            </a:r>
            <a:r>
              <a:rPr dirty="0" sz="1200" spc="-10">
                <a:solidFill>
                  <a:srgbClr val="333399"/>
                </a:solidFill>
                <a:latin typeface="Arial"/>
                <a:cs typeface="Arial"/>
              </a:rPr>
              <a:t>on</a:t>
            </a:r>
            <a:r>
              <a:rPr dirty="0" sz="1200">
                <a:solidFill>
                  <a:srgbClr val="333399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05429" y="5543234"/>
            <a:ext cx="766445" cy="551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Au</a:t>
            </a:r>
            <a:r>
              <a:rPr dirty="0" sz="900" spc="5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enta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l’a</a:t>
            </a:r>
            <a:r>
              <a:rPr dirty="0" sz="900" spc="5">
                <a:solidFill>
                  <a:srgbClr val="333399"/>
                </a:solidFill>
                <a:latin typeface="Arial"/>
                <a:cs typeface="Arial"/>
              </a:rPr>
              <a:t>ss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orbi</a:t>
            </a:r>
            <a:r>
              <a:rPr dirty="0" sz="900" spc="-1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ento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di</a:t>
            </a:r>
            <a:r>
              <a:rPr dirty="0" sz="900" spc="-2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ioni</a:t>
            </a:r>
            <a:r>
              <a:rPr dirty="0" sz="900" spc="-1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dirty="0" sz="900" spc="5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dirty="0" baseline="27777" sz="900">
                <a:solidFill>
                  <a:srgbClr val="333399"/>
                </a:solidFill>
                <a:latin typeface="Arial"/>
                <a:cs typeface="Arial"/>
              </a:rPr>
              <a:t>2+</a:t>
            </a:r>
            <a:endParaRPr baseline="27777"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nell’inte</a:t>
            </a:r>
            <a:r>
              <a:rPr dirty="0" sz="900" spc="5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dirty="0" sz="900" spc="-1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ino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2602" y="5585906"/>
            <a:ext cx="963930" cy="414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Au</a:t>
            </a:r>
            <a:r>
              <a:rPr dirty="0" sz="900" spc="5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enta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l’a</a:t>
            </a:r>
            <a:r>
              <a:rPr dirty="0" sz="900" spc="5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sorbi</a:t>
            </a:r>
            <a:r>
              <a:rPr dirty="0" sz="900" spc="-1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ento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di</a:t>
            </a:r>
            <a:r>
              <a:rPr dirty="0" sz="900" spc="-2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ioni</a:t>
            </a:r>
            <a:r>
              <a:rPr dirty="0" sz="900" spc="-1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dirty="0" sz="900" spc="5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dirty="0" baseline="27777" sz="90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dirty="0" baseline="27777" sz="900" spc="-7">
                <a:solidFill>
                  <a:srgbClr val="333399"/>
                </a:solidFill>
                <a:latin typeface="Arial"/>
                <a:cs typeface="Arial"/>
              </a:rPr>
              <a:t>+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nei</a:t>
            </a:r>
            <a:r>
              <a:rPr dirty="0" sz="900" spc="-1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reni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303" y="5613033"/>
            <a:ext cx="877569" cy="414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Sti</a:t>
            </a:r>
            <a:r>
              <a:rPr dirty="0" sz="900" spc="5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ola</a:t>
            </a:r>
            <a:r>
              <a:rPr dirty="0" sz="900" spc="-3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il</a:t>
            </a:r>
            <a:r>
              <a:rPr dirty="0" sz="900" spc="-1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rila</a:t>
            </a:r>
            <a:r>
              <a:rPr dirty="0" sz="900" spc="5">
                <a:solidFill>
                  <a:srgbClr val="333399"/>
                </a:solidFill>
                <a:latin typeface="Arial"/>
                <a:cs typeface="Arial"/>
              </a:rPr>
              <a:t>sc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io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 di</a:t>
            </a:r>
            <a:r>
              <a:rPr dirty="0" sz="900" spc="-2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ioni</a:t>
            </a:r>
            <a:r>
              <a:rPr dirty="0" sz="900" spc="-1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dirty="0" sz="900" spc="5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dirty="0" baseline="27777" sz="900">
                <a:solidFill>
                  <a:srgbClr val="333399"/>
                </a:solidFill>
                <a:latin typeface="Arial"/>
                <a:cs typeface="Arial"/>
              </a:rPr>
              <a:t>2+</a:t>
            </a:r>
            <a:endParaRPr baseline="27777"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dalle</a:t>
            </a:r>
            <a:r>
              <a:rPr dirty="0" sz="900" spc="-3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900" spc="5">
                <a:solidFill>
                  <a:srgbClr val="333399"/>
                </a:solidFill>
                <a:latin typeface="Arial"/>
                <a:cs typeface="Arial"/>
              </a:rPr>
              <a:t>ss</a:t>
            </a:r>
            <a:r>
              <a:rPr dirty="0" sz="900">
                <a:solidFill>
                  <a:srgbClr val="333399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81760" y="4329747"/>
            <a:ext cx="2368550" cy="252729"/>
          </a:xfrm>
          <a:custGeom>
            <a:avLst/>
            <a:gdLst/>
            <a:ahLst/>
            <a:cxnLst/>
            <a:rect l="l" t="t" r="r" b="b"/>
            <a:pathLst>
              <a:path w="2368550" h="252729">
                <a:moveTo>
                  <a:pt x="0" y="252412"/>
                </a:moveTo>
                <a:lnTo>
                  <a:pt x="2368550" y="252412"/>
                </a:lnTo>
                <a:lnTo>
                  <a:pt x="2368550" y="0"/>
                </a:lnTo>
                <a:lnTo>
                  <a:pt x="0" y="0"/>
                </a:lnTo>
                <a:lnTo>
                  <a:pt x="0" y="252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381760" y="4329747"/>
            <a:ext cx="2368550" cy="252729"/>
          </a:xfrm>
          <a:prstGeom prst="rect">
            <a:avLst/>
          </a:prstGeom>
          <a:solidFill>
            <a:srgbClr val="FFFFFF"/>
          </a:solidFill>
          <a:ln w="19050">
            <a:solidFill>
              <a:srgbClr val="B1B1B1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 sz="1000" spc="-4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umentano</a:t>
            </a:r>
            <a:r>
              <a:rPr dirty="0" sz="1000" spc="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gli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oni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100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25641" sz="975" spc="7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baseline="25641" sz="975" spc="15" b="1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dirty="0" baseline="25641" sz="9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25641" sz="975" spc="-127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nel</a:t>
            </a:r>
            <a:r>
              <a:rPr dirty="0" sz="10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000" spc="-1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ngue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2680" y="3020647"/>
            <a:ext cx="648335" cy="789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302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Stimolo</a:t>
            </a:r>
            <a:r>
              <a:rPr dirty="0" sz="1000" spc="-5">
                <a:latin typeface="Arial"/>
                <a:cs typeface="Arial"/>
              </a:rPr>
              <a:t>: </a:t>
            </a:r>
            <a:r>
              <a:rPr dirty="0" sz="1000" spc="-10">
                <a:latin typeface="Arial"/>
                <a:cs typeface="Arial"/>
              </a:rPr>
              <a:t>l’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to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de</a:t>
            </a:r>
            <a:r>
              <a:rPr dirty="0" sz="1000" spc="-5">
                <a:latin typeface="Arial"/>
                <a:cs typeface="Arial"/>
              </a:rPr>
              <a:t>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liv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ll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at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di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</a:t>
            </a:r>
            <a:r>
              <a:rPr dirty="0" baseline="25641" sz="975" spc="7">
                <a:latin typeface="Arial"/>
                <a:cs typeface="Arial"/>
              </a:rPr>
              <a:t>2+</a:t>
            </a:r>
            <a:endParaRPr baseline="25641" sz="9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6251" y="2054443"/>
            <a:ext cx="568325" cy="551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35585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La t</a:t>
            </a:r>
            <a:r>
              <a:rPr dirty="0" sz="900" spc="5">
                <a:latin typeface="Arial"/>
                <a:cs typeface="Arial"/>
              </a:rPr>
              <a:t>i</a:t>
            </a:r>
            <a:r>
              <a:rPr dirty="0" sz="900">
                <a:latin typeface="Arial"/>
                <a:cs typeface="Arial"/>
              </a:rPr>
              <a:t>roide</a:t>
            </a:r>
            <a:r>
              <a:rPr dirty="0" sz="900">
                <a:latin typeface="Arial"/>
                <a:cs typeface="Arial"/>
              </a:rPr>
              <a:t> libera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al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itoni</a:t>
            </a:r>
            <a:r>
              <a:rPr dirty="0" sz="900" spc="-10">
                <a:latin typeface="Arial"/>
                <a:cs typeface="Arial"/>
              </a:rPr>
              <a:t>n</a:t>
            </a:r>
            <a:r>
              <a:rPr dirty="0" sz="900"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77459" y="2973768"/>
            <a:ext cx="2517775" cy="259079"/>
          </a:xfrm>
          <a:custGeom>
            <a:avLst/>
            <a:gdLst/>
            <a:ahLst/>
            <a:cxnLst/>
            <a:rect l="l" t="t" r="r" b="b"/>
            <a:pathLst>
              <a:path w="2517775" h="259080">
                <a:moveTo>
                  <a:pt x="0" y="258762"/>
                </a:moveTo>
                <a:lnTo>
                  <a:pt x="2517774" y="258762"/>
                </a:lnTo>
                <a:lnTo>
                  <a:pt x="2517774" y="0"/>
                </a:lnTo>
                <a:lnTo>
                  <a:pt x="0" y="0"/>
                </a:lnTo>
                <a:lnTo>
                  <a:pt x="0" y="258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077459" y="2973768"/>
            <a:ext cx="2517775" cy="259079"/>
          </a:xfrm>
          <a:prstGeom prst="rect">
            <a:avLst/>
          </a:prstGeom>
          <a:solidFill>
            <a:srgbClr val="FFFFFF"/>
          </a:solidFill>
          <a:ln w="19050">
            <a:solidFill>
              <a:srgbClr val="B1B1B1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2550">
              <a:lnSpc>
                <a:spcPct val="100000"/>
              </a:lnSpc>
            </a:pP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Diminuis</a:t>
            </a:r>
            <a:r>
              <a:rPr dirty="0" sz="1000" spc="-15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ono</a:t>
            </a:r>
            <a:r>
              <a:rPr dirty="0" sz="10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gli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oni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100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baseline="25641" sz="975" spc="7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baseline="25641" sz="975" spc="15" b="1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dirty="0" baseline="25641" sz="975" spc="127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nel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000" spc="-1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ngue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28084" y="5329935"/>
            <a:ext cx="609600" cy="647700"/>
          </a:xfrm>
          <a:custGeom>
            <a:avLst/>
            <a:gdLst/>
            <a:ahLst/>
            <a:cxnLst/>
            <a:rect l="l" t="t" r="r" b="b"/>
            <a:pathLst>
              <a:path w="609600" h="647700">
                <a:moveTo>
                  <a:pt x="0" y="647700"/>
                </a:moveTo>
                <a:lnTo>
                  <a:pt x="609600" y="647700"/>
                </a:lnTo>
                <a:lnTo>
                  <a:pt x="60960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27050" y="355601"/>
            <a:ext cx="5702300" cy="671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6370">
              <a:lnSpc>
                <a:spcPct val="100000"/>
              </a:lnSpc>
            </a:pP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OLAZ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ONE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ts val="2860"/>
              </a:lnSpc>
              <a:tabLst>
                <a:tab pos="897890" algn="l"/>
                <a:tab pos="5688965" algn="l"/>
              </a:tabLst>
            </a:pPr>
            <a:r>
              <a:rPr dirty="0" sz="240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	</a:t>
            </a:r>
            <a:r>
              <a:rPr dirty="0" sz="2400" spc="-2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5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2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MIA</a:t>
            </a:r>
            <a:r>
              <a:rPr dirty="0" sz="2400" b="1" u="heavy">
                <a:solidFill>
                  <a:srgbClr val="822333"/>
                </a:solidFill>
                <a:latin typeface="Franklin Gothic Medium"/>
                <a:cs typeface="Franklin Gothic Medium"/>
              </a:rPr>
              <a:t> 	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4787" y="1136650"/>
            <a:ext cx="5662930" cy="1616075"/>
          </a:xfrm>
          <a:custGeom>
            <a:avLst/>
            <a:gdLst/>
            <a:ahLst/>
            <a:cxnLst/>
            <a:rect l="l" t="t" r="r" b="b"/>
            <a:pathLst>
              <a:path w="5662930" h="1616075">
                <a:moveTo>
                  <a:pt x="0" y="1616075"/>
                </a:moveTo>
                <a:lnTo>
                  <a:pt x="5662549" y="1616075"/>
                </a:lnTo>
                <a:lnTo>
                  <a:pt x="5662549" y="0"/>
                </a:lnTo>
                <a:lnTo>
                  <a:pt x="0" y="0"/>
                </a:lnTo>
                <a:lnTo>
                  <a:pt x="0" y="1616075"/>
                </a:lnTo>
                <a:close/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53125" y="1147825"/>
            <a:ext cx="3082925" cy="306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0025" y="2909823"/>
            <a:ext cx="5616575" cy="1311275"/>
          </a:xfrm>
          <a:custGeom>
            <a:avLst/>
            <a:gdLst/>
            <a:ahLst/>
            <a:cxnLst/>
            <a:rect l="l" t="t" r="r" b="b"/>
            <a:pathLst>
              <a:path w="5616575" h="1311275">
                <a:moveTo>
                  <a:pt x="0" y="1311275"/>
                </a:moveTo>
                <a:lnTo>
                  <a:pt x="5616575" y="1311275"/>
                </a:lnTo>
                <a:lnTo>
                  <a:pt x="5616575" y="0"/>
                </a:lnTo>
                <a:lnTo>
                  <a:pt x="0" y="0"/>
                </a:lnTo>
                <a:lnTo>
                  <a:pt x="0" y="1311275"/>
                </a:lnTo>
                <a:close/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8688" y="1223779"/>
            <a:ext cx="5511800" cy="2028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7145" marR="50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Ghi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nd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la    </a:t>
            </a:r>
            <a:r>
              <a:rPr dirty="0" sz="2000" spc="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esocr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na    </a:t>
            </a:r>
            <a:r>
              <a:rPr dirty="0" sz="2000" spc="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’app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   </a:t>
            </a:r>
            <a:r>
              <a:rPr dirty="0" sz="2000" spc="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geren</a:t>
            </a:r>
            <a:r>
              <a:rPr dirty="0" sz="2000" spc="-35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>
                <a:latin typeface="Franklin Gothic Book"/>
                <a:cs typeface="Franklin Gothic Book"/>
              </a:rPr>
              <a:t> 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8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egioni</a:t>
            </a:r>
            <a:r>
              <a:rPr dirty="0" sz="2000" spc="1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180">
                <a:latin typeface="Franklin Gothic Book"/>
                <a:cs typeface="Franklin Gothic Book"/>
              </a:rPr>
              <a:t> </a:t>
            </a:r>
            <a:r>
              <a:rPr dirty="0" sz="2000" spc="-5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7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-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ocrino,</a:t>
            </a:r>
            <a:r>
              <a:rPr dirty="0" sz="2000" spc="17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de</a:t>
            </a:r>
            <a:r>
              <a:rPr dirty="0" sz="2000">
                <a:latin typeface="Franklin Gothic Book"/>
                <a:cs typeface="Franklin Gothic Book"/>
              </a:rPr>
              <a:t>nom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ole  </a:t>
            </a:r>
            <a:r>
              <a:rPr dirty="0" sz="2000" spc="12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  </a:t>
            </a:r>
            <a:r>
              <a:rPr dirty="0" sz="2000" spc="12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La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ghe</a:t>
            </a:r>
            <a:r>
              <a:rPr dirty="0" sz="2000" spc="-2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h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,  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cern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nti  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  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oni</a:t>
            </a:r>
            <a:r>
              <a:rPr dirty="0" sz="2000">
                <a:latin typeface="Franklin Gothic Book"/>
                <a:cs typeface="Franklin Gothic Book"/>
              </a:rPr>
              <a:t> ant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go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ti   </a:t>
            </a:r>
            <a:r>
              <a:rPr dirty="0" sz="2000" spc="2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   </a:t>
            </a:r>
            <a:r>
              <a:rPr dirty="0" sz="2000" spc="22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egol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no   </a:t>
            </a:r>
            <a:r>
              <a:rPr dirty="0" sz="2000" spc="229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  </a:t>
            </a:r>
            <a:r>
              <a:rPr dirty="0" sz="2000" spc="2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ntrazione</a:t>
            </a:r>
            <a:r>
              <a:rPr dirty="0" sz="2000">
                <a:latin typeface="Franklin Gothic Book"/>
                <a:cs typeface="Franklin Gothic Book"/>
              </a:rPr>
              <a:t> ema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ic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cosio (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gl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cemi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700">
              <a:latin typeface="Times New Roman"/>
              <a:cs typeface="Times New Roman"/>
            </a:endParaRPr>
          </a:p>
          <a:p>
            <a:pPr algn="just" marL="12700">
              <a:lnSpc>
                <a:spcPts val="2385"/>
              </a:lnSpc>
            </a:pP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15" b="1" i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15" b="1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    </a:t>
            </a:r>
            <a:r>
              <a:rPr dirty="0" sz="2000" spc="2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b</a:t>
            </a:r>
            <a:r>
              <a:rPr dirty="0" sz="2000" spc="-5">
                <a:latin typeface="Franklin Gothic Book"/>
                <a:cs typeface="Franklin Gothic Book"/>
              </a:rPr>
              <a:t>ba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sa    </a:t>
            </a:r>
            <a:r>
              <a:rPr dirty="0" sz="2000" spc="2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   </a:t>
            </a:r>
            <a:r>
              <a:rPr dirty="0" sz="2000" spc="229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cemia,    </a:t>
            </a:r>
            <a:r>
              <a:rPr dirty="0" sz="2000" spc="2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</a:t>
            </a:r>
            <a:r>
              <a:rPr dirty="0" sz="2000" spc="-45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or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7307" rIns="0" bIns="0" rtlCol="0" vert="horz">
            <a:spAutoFit/>
          </a:bodyPr>
          <a:lstStyle/>
          <a:p>
            <a:pPr marL="570230">
              <a:lnSpc>
                <a:spcPts val="3335"/>
              </a:lnSpc>
            </a:pPr>
            <a:r>
              <a:rPr dirty="0" sz="2800" spc="-12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NC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EAS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388" y="3302261"/>
            <a:ext cx="5435600" cy="560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ct val="100000"/>
              </a:lnSpc>
              <a:tabLst>
                <a:tab pos="1783080" algn="l"/>
                <a:tab pos="2308860" algn="l"/>
                <a:tab pos="3386454" algn="l"/>
                <a:tab pos="3912235" algn="l"/>
                <a:tab pos="4777105" algn="l"/>
                <a:tab pos="5106035" algn="l"/>
              </a:tabLst>
            </a:pP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orbime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	</a:t>
            </a:r>
            <a:r>
              <a:rPr dirty="0" sz="2000">
                <a:latin typeface="Franklin Gothic Book"/>
                <a:cs typeface="Franklin Gothic Book"/>
              </a:rPr>
              <a:t>del	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cosio	</a:t>
            </a:r>
            <a:r>
              <a:rPr dirty="0" sz="2000" spc="-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el	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ega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	e	nei</a:t>
            </a:r>
            <a:endParaRPr sz="2000">
              <a:latin typeface="Franklin Gothic Book"/>
              <a:cs typeface="Franklin Gothic Book"/>
            </a:endParaRPr>
          </a:p>
          <a:p>
            <a:pPr algn="r">
              <a:lnSpc>
                <a:spcPts val="2385"/>
              </a:lnSpc>
            </a:pPr>
            <a:r>
              <a:rPr dirty="0" sz="2000" spc="-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388" y="3607068"/>
            <a:ext cx="4943475" cy="255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85"/>
              </a:lnSpc>
              <a:tabLst>
                <a:tab pos="1066800" algn="l"/>
                <a:tab pos="1673225" algn="l"/>
                <a:tab pos="1969135" algn="l"/>
                <a:tab pos="3191510" algn="l"/>
                <a:tab pos="3550920" algn="l"/>
                <a:tab pos="4810125" algn="l"/>
              </a:tabLst>
            </a:pP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us</a:t>
            </a:r>
            <a:r>
              <a:rPr dirty="0" sz="2000">
                <a:latin typeface="Franklin Gothic Book"/>
                <a:cs typeface="Franklin Gothic Book"/>
              </a:rPr>
              <a:t>colo	</a:t>
            </a:r>
            <a:r>
              <a:rPr dirty="0" sz="2000" spc="-5">
                <a:latin typeface="Franklin Gothic Book"/>
                <a:cs typeface="Franklin Gothic Book"/>
              </a:rPr>
              <a:t>(</a:t>
            </a:r>
            <a:r>
              <a:rPr dirty="0" sz="2000" spc="-40">
                <a:latin typeface="Franklin Gothic Book"/>
                <a:cs typeface="Franklin Gothic Book"/>
              </a:rPr>
              <a:t>ov</a:t>
            </a:r>
            <a:r>
              <a:rPr dirty="0" sz="2000">
                <a:latin typeface="Franklin Gothic Book"/>
                <a:cs typeface="Franklin Gothic Book"/>
              </a:rPr>
              <a:t>e	è	co</a:t>
            </a:r>
            <a:r>
              <a:rPr dirty="0" sz="2000" spc="-45">
                <a:latin typeface="Franklin Gothic Book"/>
                <a:cs typeface="Franklin Gothic Book"/>
              </a:rPr>
              <a:t>n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	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	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icogeno</a:t>
            </a:r>
            <a:r>
              <a:rPr dirty="0" sz="2000">
                <a:latin typeface="Franklin Gothic Book"/>
                <a:cs typeface="Franklin Gothic Book"/>
              </a:rPr>
              <a:t>)	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388" y="3912115"/>
            <a:ext cx="45548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85"/>
              </a:lnSpc>
            </a:pP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ad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pos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 (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40">
                <a:latin typeface="Franklin Gothic Book"/>
                <a:cs typeface="Franklin Gothic Book"/>
              </a:rPr>
              <a:t>nv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gra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850" y="4603750"/>
            <a:ext cx="8721725" cy="701675"/>
          </a:xfrm>
          <a:prstGeom prst="rect">
            <a:avLst/>
          </a:prstGeom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915" marR="75565">
              <a:lnSpc>
                <a:spcPct val="100000"/>
              </a:lnSpc>
              <a:tabLst>
                <a:tab pos="1437005" algn="l"/>
                <a:tab pos="1846580" algn="l"/>
                <a:tab pos="2616200" algn="l"/>
                <a:tab pos="3543300" algn="l"/>
                <a:tab pos="4904105" algn="l"/>
                <a:tab pos="5253355" algn="l"/>
                <a:tab pos="6012180" algn="l"/>
                <a:tab pos="7331075" algn="l"/>
                <a:tab pos="7663180" algn="l"/>
              </a:tabLst>
            </a:pP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Glu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cagon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	</a:t>
            </a:r>
            <a:r>
              <a:rPr dirty="0" sz="2000" spc="-15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a	e</a:t>
            </a:r>
            <a:r>
              <a:rPr dirty="0" sz="2000" spc="40">
                <a:latin typeface="Franklin Gothic Book"/>
                <a:cs typeface="Franklin Gothic Book"/>
              </a:rPr>
              <a:t>f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	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2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	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l’in</a:t>
            </a:r>
            <a:r>
              <a:rPr dirty="0" sz="2000" spc="5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ina</a:t>
            </a:r>
            <a:r>
              <a:rPr dirty="0" sz="2000">
                <a:latin typeface="Franklin Gothic Book"/>
                <a:cs typeface="Franklin Gothic Book"/>
              </a:rPr>
              <a:t>;	</a:t>
            </a:r>
            <a:r>
              <a:rPr dirty="0" sz="2000" spc="-1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a	</a:t>
            </a:r>
            <a:r>
              <a:rPr dirty="0" sz="2000" spc="-5">
                <a:latin typeface="Franklin Gothic Book"/>
                <a:cs typeface="Franklin Gothic Book"/>
              </a:rPr>
              <a:t>in</a:t>
            </a:r>
            <a:r>
              <a:rPr dirty="0" sz="2000" spc="-1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ti	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re	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	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cemia,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f</a:t>
            </a:r>
            <a:r>
              <a:rPr dirty="0" sz="2000" spc="-55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orendo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40">
                <a:latin typeface="Franklin Gothic Book"/>
                <a:cs typeface="Franklin Gothic Book"/>
              </a:rPr>
              <a:t>nv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 gl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cosio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coge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gra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4787" y="5607050"/>
            <a:ext cx="8721725" cy="701675"/>
          </a:xfrm>
          <a:prstGeom prst="rect">
            <a:avLst/>
          </a:prstGeom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915" marR="7556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La </a:t>
            </a:r>
            <a:r>
              <a:rPr dirty="0" sz="2000" spc="-2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cemia </a:t>
            </a:r>
            <a:r>
              <a:rPr dirty="0" sz="2000" spc="-2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 </a:t>
            </a:r>
            <a:r>
              <a:rPr dirty="0" sz="2000" spc="-23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no </a:t>
            </a:r>
            <a:r>
              <a:rPr dirty="0" sz="2000" spc="-22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ei </a:t>
            </a:r>
            <a:r>
              <a:rPr dirty="0" sz="2000" spc="-2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ram</a:t>
            </a:r>
            <a:r>
              <a:rPr dirty="0" sz="2000" spc="-2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2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eos</a:t>
            </a:r>
            <a:r>
              <a:rPr dirty="0" sz="2000" spc="-2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20">
                <a:latin typeface="Franklin Gothic Book"/>
                <a:cs typeface="Franklin Gothic Book"/>
              </a:rPr>
              <a:t>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nta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2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ti </a:t>
            </a:r>
            <a:r>
              <a:rPr dirty="0" sz="2000" spc="-229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sc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mbi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cosio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uid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ngue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788" y="968373"/>
            <a:ext cx="6420992" cy="5889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80891" y="1210427"/>
            <a:ext cx="93853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Le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el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5">
                <a:latin typeface="Arial"/>
                <a:cs typeface="Arial"/>
              </a:rPr>
              <a:t>orpo</a:t>
            </a:r>
            <a:r>
              <a:rPr dirty="0" sz="1000" spc="-5">
                <a:latin typeface="Arial"/>
                <a:cs typeface="Arial"/>
              </a:rPr>
              <a:t> as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orbono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ù</a:t>
            </a:r>
            <a:r>
              <a:rPr dirty="0" sz="1000" spc="-5">
                <a:latin typeface="Arial"/>
                <a:cs typeface="Arial"/>
              </a:rPr>
              <a:t> g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ucos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9045" y="1459728"/>
            <a:ext cx="50419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Insulina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11902" y="2449957"/>
            <a:ext cx="1571625" cy="720725"/>
          </a:xfrm>
          <a:custGeom>
            <a:avLst/>
            <a:gdLst/>
            <a:ahLst/>
            <a:cxnLst/>
            <a:rect l="l" t="t" r="r" b="b"/>
            <a:pathLst>
              <a:path w="1571625" h="720725">
                <a:moveTo>
                  <a:pt x="0" y="720725"/>
                </a:moveTo>
                <a:lnTo>
                  <a:pt x="1571625" y="720725"/>
                </a:lnTo>
                <a:lnTo>
                  <a:pt x="1571625" y="0"/>
                </a:lnTo>
                <a:lnTo>
                  <a:pt x="0" y="0"/>
                </a:lnTo>
                <a:lnTo>
                  <a:pt x="0" y="7207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311902" y="2449957"/>
            <a:ext cx="1571625" cy="720725"/>
          </a:xfrm>
          <a:prstGeom prst="rect">
            <a:avLst/>
          </a:prstGeom>
          <a:solidFill>
            <a:srgbClr val="FFFFFF"/>
          </a:solidFill>
          <a:ln w="19050">
            <a:solidFill>
              <a:srgbClr val="B3B3B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890" marR="56515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La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 p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nto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5">
                <a:latin typeface="Arial"/>
                <a:cs typeface="Arial"/>
              </a:rPr>
              <a:t>o: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ui</a:t>
            </a:r>
            <a:r>
              <a:rPr dirty="0" sz="1000">
                <a:latin typeface="Arial"/>
                <a:cs typeface="Arial"/>
              </a:rPr>
              <a:t>sc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li</a:t>
            </a:r>
            <a:r>
              <a:rPr dirty="0" sz="1000" spc="-10">
                <a:latin typeface="Arial"/>
                <a:cs typeface="Arial"/>
              </a:rPr>
              <a:t>b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ra</a:t>
            </a:r>
            <a:r>
              <a:rPr dirty="0" sz="1000" spc="-2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di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nsu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34025" y="4157550"/>
            <a:ext cx="1098550" cy="544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333399"/>
                </a:solidFill>
                <a:latin typeface="Arial"/>
                <a:cs typeface="Arial"/>
              </a:rPr>
              <a:t>Stimolo</a:t>
            </a:r>
            <a:r>
              <a:rPr dirty="0" sz="120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333399"/>
                </a:solidFill>
                <a:latin typeface="Arial"/>
                <a:cs typeface="Arial"/>
              </a:rPr>
              <a:t>Il</a:t>
            </a:r>
            <a:r>
              <a:rPr dirty="0" sz="1200" spc="-1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200" spc="-5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200" spc="-15">
                <a:solidFill>
                  <a:srgbClr val="333399"/>
                </a:solidFill>
                <a:latin typeface="Arial"/>
                <a:cs typeface="Arial"/>
              </a:rPr>
              <a:t>v</a:t>
            </a:r>
            <a:r>
              <a:rPr dirty="0" sz="1200">
                <a:solidFill>
                  <a:srgbClr val="333399"/>
                </a:solidFill>
                <a:latin typeface="Arial"/>
                <a:cs typeface="Arial"/>
              </a:rPr>
              <a:t>el</a:t>
            </a:r>
            <a:r>
              <a:rPr dirty="0" sz="1200" spc="-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20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200" spc="-1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200" spc="5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dirty="0" sz="1200">
                <a:solidFill>
                  <a:srgbClr val="333399"/>
                </a:solidFill>
                <a:latin typeface="Arial"/>
                <a:cs typeface="Arial"/>
              </a:rPr>
              <a:t>atico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333399"/>
                </a:solidFill>
                <a:latin typeface="Arial"/>
                <a:cs typeface="Arial"/>
              </a:rPr>
              <a:t>di</a:t>
            </a:r>
            <a:r>
              <a:rPr dirty="0" sz="1200" spc="-2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dirty="0" sz="1200">
                <a:solidFill>
                  <a:srgbClr val="333399"/>
                </a:solidFill>
                <a:latin typeface="Arial"/>
                <a:cs typeface="Arial"/>
              </a:rPr>
              <a:t>lucosio</a:t>
            </a:r>
            <a:r>
              <a:rPr dirty="0" sz="1200" spc="-2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333399"/>
                </a:solidFill>
                <a:latin typeface="Arial"/>
                <a:cs typeface="Arial"/>
              </a:rPr>
              <a:t>cala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2578" y="5607117"/>
            <a:ext cx="106362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27660">
              <a:lnSpc>
                <a:spcPct val="100000"/>
              </a:lnSpc>
            </a:pP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Il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ncre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 è</a:t>
            </a:r>
            <a:r>
              <a:rPr dirty="0" sz="1000" spc="-2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 spc="5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ato</a:t>
            </a:r>
            <a:r>
              <a:rPr dirty="0" sz="1000" spc="-2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li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rare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uca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 n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2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3078" y="6338999"/>
            <a:ext cx="6807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solidFill>
                  <a:srgbClr val="333399"/>
                </a:solidFill>
                <a:latin typeface="Arial"/>
                <a:cs typeface="Arial"/>
              </a:rPr>
              <a:t>Gluc</a:t>
            </a:r>
            <a:r>
              <a:rPr dirty="0" sz="1000" spc="-20" b="1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dirty="0" sz="1000" spc="-10" b="1">
                <a:solidFill>
                  <a:srgbClr val="333399"/>
                </a:solidFill>
                <a:latin typeface="Arial"/>
                <a:cs typeface="Arial"/>
              </a:rPr>
              <a:t>gone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35148" y="6021644"/>
            <a:ext cx="1139190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47370">
              <a:lnSpc>
                <a:spcPct val="100000"/>
              </a:lnSpc>
            </a:pP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Il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33399"/>
                </a:solidFill>
                <a:latin typeface="Arial"/>
                <a:cs typeface="Arial"/>
              </a:rPr>
              <a:t>f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ato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 d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5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>
                <a:solidFill>
                  <a:srgbClr val="333399"/>
                </a:solidFill>
                <a:latin typeface="Arial"/>
                <a:cs typeface="Arial"/>
              </a:rPr>
              <a:t>sc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ra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 g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ucos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000" spc="-2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sa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6838" y="5139131"/>
            <a:ext cx="1920875" cy="727075"/>
          </a:xfrm>
          <a:custGeom>
            <a:avLst/>
            <a:gdLst/>
            <a:ahLst/>
            <a:cxnLst/>
            <a:rect l="l" t="t" r="r" b="b"/>
            <a:pathLst>
              <a:path w="1920875" h="727075">
                <a:moveTo>
                  <a:pt x="0" y="727075"/>
                </a:moveTo>
                <a:lnTo>
                  <a:pt x="1920875" y="727075"/>
                </a:lnTo>
                <a:lnTo>
                  <a:pt x="1920875" y="0"/>
                </a:lnTo>
                <a:lnTo>
                  <a:pt x="0" y="0"/>
                </a:lnTo>
                <a:lnTo>
                  <a:pt x="0" y="727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66838" y="5139131"/>
            <a:ext cx="1920875" cy="727075"/>
          </a:xfrm>
          <a:prstGeom prst="rect">
            <a:avLst/>
          </a:prstGeom>
          <a:solidFill>
            <a:srgbClr val="FFFFFF"/>
          </a:solidFill>
          <a:ln w="25400">
            <a:solidFill>
              <a:srgbClr val="B3B3B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8740" marR="346075">
              <a:lnSpc>
                <a:spcPct val="100000"/>
              </a:lnSpc>
            </a:pP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ta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bili</a:t>
            </a:r>
            <a:r>
              <a:rPr dirty="0" sz="1000">
                <a:solidFill>
                  <a:srgbClr val="333399"/>
                </a:solidFill>
                <a:latin typeface="Arial"/>
                <a:cs typeface="Arial"/>
              </a:rPr>
              <a:t>sc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1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or</a:t>
            </a:r>
            <a:r>
              <a:rPr dirty="0" sz="100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et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li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v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000" spc="1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di</a:t>
            </a:r>
            <a:r>
              <a:rPr dirty="0" sz="100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ucos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5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at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o: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 d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 spc="5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ui</a:t>
            </a:r>
            <a:r>
              <a:rPr dirty="0" sz="1000">
                <a:solidFill>
                  <a:srgbClr val="333399"/>
                </a:solidFill>
                <a:latin typeface="Arial"/>
                <a:cs typeface="Arial"/>
              </a:rPr>
              <a:t>sc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-2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st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 spc="5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  <a:p>
            <a:pPr marL="78740">
              <a:lnSpc>
                <a:spcPct val="100000"/>
              </a:lnSpc>
            </a:pP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ra</a:t>
            </a:r>
            <a:r>
              <a:rPr dirty="0" sz="1000" spc="-25">
                <a:solidFill>
                  <a:srgbClr val="333399"/>
                </a:solidFill>
                <a:latin typeface="Arial"/>
                <a:cs typeface="Arial"/>
              </a:rPr>
              <a:t>z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dirty="0" sz="1000" spc="3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5">
                <a:solidFill>
                  <a:srgbClr val="333399"/>
                </a:solidFill>
                <a:latin typeface="Arial"/>
                <a:cs typeface="Arial"/>
              </a:rPr>
              <a:t>di</a:t>
            </a:r>
            <a:r>
              <a:rPr dirty="0" sz="100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uca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dirty="0" sz="1000" spc="-15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dirty="0" sz="1000" spc="-10">
                <a:solidFill>
                  <a:srgbClr val="333399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3813" y="3565350"/>
            <a:ext cx="1247140" cy="543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Stimolo</a:t>
            </a:r>
            <a:r>
              <a:rPr dirty="0" sz="1000" spc="-5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il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 spc="-15">
                <a:latin typeface="Arial"/>
                <a:cs typeface="Arial"/>
              </a:rPr>
              <a:t>v</a:t>
            </a:r>
            <a:r>
              <a:rPr dirty="0" sz="1200">
                <a:latin typeface="Arial"/>
                <a:cs typeface="Arial"/>
              </a:rPr>
              <a:t>el</a:t>
            </a:r>
            <a:r>
              <a:rPr dirty="0" sz="1200" spc="-5">
                <a:latin typeface="Arial"/>
                <a:cs typeface="Arial"/>
              </a:rPr>
              <a:t>l</a:t>
            </a:r>
            <a:r>
              <a:rPr dirty="0" sz="1200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atico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di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g</a:t>
            </a:r>
            <a:r>
              <a:rPr dirty="0" sz="1200">
                <a:latin typeface="Arial"/>
                <a:cs typeface="Arial"/>
              </a:rPr>
              <a:t>luc</a:t>
            </a:r>
            <a:r>
              <a:rPr dirty="0" sz="1200" spc="5">
                <a:latin typeface="Arial"/>
                <a:cs typeface="Arial"/>
              </a:rPr>
              <a:t>o</a:t>
            </a:r>
            <a:r>
              <a:rPr dirty="0" sz="1200">
                <a:latin typeface="Arial"/>
                <a:cs typeface="Arial"/>
              </a:rPr>
              <a:t>sio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au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enta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97379" y="3978011"/>
            <a:ext cx="266573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71525" marR="5080" indent="-75946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Omeostasi: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li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at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ucos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(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90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g/</a:t>
            </a:r>
            <a:r>
              <a:rPr dirty="0" sz="1000" spc="-15">
                <a:latin typeface="Arial"/>
                <a:cs typeface="Arial"/>
              </a:rPr>
              <a:t>1</a:t>
            </a:r>
            <a:r>
              <a:rPr dirty="0" sz="1000" spc="-10">
                <a:latin typeface="Arial"/>
                <a:cs typeface="Arial"/>
              </a:rPr>
              <a:t>0</a:t>
            </a:r>
            <a:r>
              <a:rPr dirty="0" sz="1000" spc="-15">
                <a:latin typeface="Arial"/>
                <a:cs typeface="Arial"/>
              </a:rPr>
              <a:t>0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7341" y="2271131"/>
            <a:ext cx="119570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Il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ncre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è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ato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b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rare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nsu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87877" y="2580132"/>
            <a:ext cx="1587500" cy="762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215" marR="893444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Il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g</a:t>
            </a:r>
            <a:r>
              <a:rPr dirty="0" sz="1000" spc="-5">
                <a:latin typeface="Arial"/>
                <a:cs typeface="Arial"/>
              </a:rPr>
              <a:t>ato</a:t>
            </a:r>
            <a:r>
              <a:rPr dirty="0" sz="1000" spc="-5">
                <a:latin typeface="Arial"/>
                <a:cs typeface="Arial"/>
              </a:rPr>
              <a:t> pre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al</a:t>
            </a:r>
            <a:endParaRPr sz="1000">
              <a:latin typeface="Arial"/>
              <a:cs typeface="Arial"/>
            </a:endParaRPr>
          </a:p>
          <a:p>
            <a:pPr marL="69215" marR="53086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ucos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mm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zz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na</a:t>
            </a:r>
            <a:endParaRPr sz="1000">
              <a:latin typeface="Arial"/>
              <a:cs typeface="Arial"/>
            </a:endParaRPr>
          </a:p>
          <a:p>
            <a:pPr marL="69215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f</a:t>
            </a:r>
            <a:r>
              <a:rPr dirty="0" sz="1000" spc="-5">
                <a:latin typeface="Arial"/>
                <a:cs typeface="Arial"/>
              </a:rPr>
              <a:t>or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87877" y="2567432"/>
            <a:ext cx="12700" cy="774700"/>
          </a:xfrm>
          <a:custGeom>
            <a:avLst/>
            <a:gdLst/>
            <a:ahLst/>
            <a:cxnLst/>
            <a:rect l="l" t="t" r="r" b="b"/>
            <a:pathLst>
              <a:path w="12700" h="774700">
                <a:moveTo>
                  <a:pt x="0" y="0"/>
                </a:moveTo>
                <a:lnTo>
                  <a:pt x="12700" y="774700"/>
                </a:lnTo>
              </a:path>
            </a:pathLst>
          </a:custGeom>
          <a:ln w="25400">
            <a:solidFill>
              <a:srgbClr val="B3B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87877" y="3342132"/>
            <a:ext cx="1587500" cy="0"/>
          </a:xfrm>
          <a:custGeom>
            <a:avLst/>
            <a:gdLst/>
            <a:ahLst/>
            <a:cxnLst/>
            <a:rect l="l" t="t" r="r" b="b"/>
            <a:pathLst>
              <a:path w="1587500" h="0">
                <a:moveTo>
                  <a:pt x="0" y="0"/>
                </a:moveTo>
                <a:lnTo>
                  <a:pt x="1587500" y="0"/>
                </a:lnTo>
              </a:path>
            </a:pathLst>
          </a:custGeom>
          <a:ln w="25400">
            <a:solidFill>
              <a:srgbClr val="B3B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75377" y="2592832"/>
            <a:ext cx="0" cy="749300"/>
          </a:xfrm>
          <a:custGeom>
            <a:avLst/>
            <a:gdLst/>
            <a:ahLst/>
            <a:cxnLst/>
            <a:rect l="l" t="t" r="r" b="b"/>
            <a:pathLst>
              <a:path w="0" h="749300">
                <a:moveTo>
                  <a:pt x="0" y="749300"/>
                </a:moveTo>
                <a:lnTo>
                  <a:pt x="0" y="0"/>
                </a:lnTo>
              </a:path>
            </a:pathLst>
          </a:custGeom>
          <a:ln w="25400">
            <a:solidFill>
              <a:srgbClr val="B3B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81677" y="2580132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 h="0">
                <a:moveTo>
                  <a:pt x="0" y="0"/>
                </a:moveTo>
                <a:lnTo>
                  <a:pt x="393700" y="0"/>
                </a:lnTo>
              </a:path>
            </a:pathLst>
          </a:custGeom>
          <a:ln w="25400">
            <a:solidFill>
              <a:srgbClr val="B3B3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436108" y="260591"/>
            <a:ext cx="3101974" cy="645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41528" y="82289"/>
            <a:ext cx="2844800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LAZ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ONE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LL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  <a:p>
            <a:pPr algn="ctr" marL="3810">
              <a:lnSpc>
                <a:spcPct val="100000"/>
              </a:lnSpc>
            </a:pP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IC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EMIA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437" y="1199141"/>
            <a:ext cx="6081395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Le </a:t>
            </a:r>
            <a:r>
              <a:rPr dirty="0" sz="2000" spc="-125">
                <a:latin typeface="Franklin Gothic Book"/>
                <a:cs typeface="Franklin Gothic Book"/>
              </a:rPr>
              <a:t> </a:t>
            </a:r>
            <a:r>
              <a:rPr dirty="0" sz="2000" spc="-5" b="1" i="1">
                <a:latin typeface="Franklin Gothic Book"/>
                <a:cs typeface="Franklin Gothic Book"/>
              </a:rPr>
              <a:t>gh</a:t>
            </a:r>
            <a:r>
              <a:rPr dirty="0" sz="2000" spc="5" b="1" i="1">
                <a:latin typeface="Franklin Gothic Book"/>
                <a:cs typeface="Franklin Gothic Book"/>
              </a:rPr>
              <a:t>ia</a:t>
            </a:r>
            <a:r>
              <a:rPr dirty="0" sz="2000" spc="-10" b="1" i="1">
                <a:latin typeface="Franklin Gothic Book"/>
                <a:cs typeface="Franklin Gothic Book"/>
              </a:rPr>
              <a:t>n</a:t>
            </a:r>
            <a:r>
              <a:rPr dirty="0" sz="2000" b="1" i="1">
                <a:latin typeface="Franklin Gothic Book"/>
                <a:cs typeface="Franklin Gothic Book"/>
              </a:rPr>
              <a:t>dole </a:t>
            </a:r>
            <a:r>
              <a:rPr dirty="0" sz="2000" spc="-125" b="1" i="1">
                <a:latin typeface="Franklin Gothic Book"/>
                <a:cs typeface="Franklin Gothic Book"/>
              </a:rPr>
              <a:t> </a:t>
            </a:r>
            <a:r>
              <a:rPr dirty="0" sz="2000" spc="-5" b="1" i="1">
                <a:latin typeface="Franklin Gothic Book"/>
                <a:cs typeface="Franklin Gothic Book"/>
              </a:rPr>
              <a:t>surrenal</a:t>
            </a:r>
            <a:r>
              <a:rPr dirty="0" sz="2000" spc="15" b="1" i="1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1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 spc="-20">
                <a:latin typeface="Franklin Gothic Book"/>
                <a:cs typeface="Franklin Gothic Book"/>
              </a:rPr>
              <a:t>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-1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all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10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somm</a:t>
            </a:r>
            <a:r>
              <a:rPr dirty="0" sz="2000" spc="-2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tà </a:t>
            </a:r>
            <a:r>
              <a:rPr dirty="0" sz="2000" spc="-1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</a:t>
            </a:r>
            <a:r>
              <a:rPr dirty="0" sz="2000" spc="-10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cia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cun</a:t>
            </a:r>
            <a:r>
              <a:rPr dirty="0" sz="2000">
                <a:latin typeface="Franklin Gothic Book"/>
                <a:cs typeface="Franklin Gothic Book"/>
              </a:rPr>
              <a:t> ren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1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no</a:t>
            </a:r>
            <a:r>
              <a:rPr dirty="0" sz="2000" spc="120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ma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10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 spc="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15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1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40">
                <a:latin typeface="Franklin Gothic Book"/>
                <a:cs typeface="Franklin Gothic Book"/>
              </a:rPr>
              <a:t>f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eri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3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er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ormoni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ecernono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2855729"/>
            <a:ext cx="59817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2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7932" y="2855729"/>
            <a:ext cx="90170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8585" y="2855729"/>
            <a:ext cx="329311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16915" algn="l"/>
                <a:tab pos="1985010" algn="l"/>
                <a:tab pos="3007360" algn="l"/>
              </a:tabLst>
            </a:pP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	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enale,	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orma</a:t>
            </a:r>
            <a:r>
              <a:rPr dirty="0" sz="2000" spc="-2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	da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9557" y="2855729"/>
            <a:ext cx="81026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u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00" y="3160529"/>
            <a:ext cx="6083300" cy="1195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ne</a:t>
            </a:r>
            <a:r>
              <a:rPr dirty="0" sz="2000" spc="50">
                <a:latin typeface="Franklin Gothic Book"/>
                <a:cs typeface="Franklin Gothic Book"/>
              </a:rPr>
              <a:t>r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s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;   </a:t>
            </a:r>
            <a:r>
              <a:rPr dirty="0" sz="2000" spc="-10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   </a:t>
            </a:r>
            <a:r>
              <a:rPr dirty="0" sz="2000" spc="-9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dal   </a:t>
            </a:r>
            <a:r>
              <a:rPr dirty="0" sz="2000" spc="-10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ema   </a:t>
            </a:r>
            <a:r>
              <a:rPr dirty="0" sz="2000" spc="-1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45">
                <a:latin typeface="Franklin Gothic Book"/>
                <a:cs typeface="Franklin Gothic Book"/>
              </a:rPr>
              <a:t>r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so   </a:t>
            </a:r>
            <a:r>
              <a:rPr dirty="0" sz="2000" spc="-9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25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co,</a:t>
            </a:r>
            <a:r>
              <a:rPr dirty="0" sz="2000">
                <a:latin typeface="Franklin Gothic Book"/>
                <a:cs typeface="Franklin Gothic Book"/>
              </a:rPr>
              <a:t> ra</a:t>
            </a:r>
            <a:r>
              <a:rPr dirty="0" sz="2000" spc="40">
                <a:latin typeface="Franklin Gothic Book"/>
                <a:cs typeface="Franklin Gothic Book"/>
              </a:rPr>
              <a:t>f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zi</a:t>
            </a:r>
            <a:r>
              <a:rPr dirty="0" sz="2000" spc="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ne </a:t>
            </a:r>
            <a:r>
              <a:rPr dirty="0" sz="2000" spc="-2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</a:t>
            </a:r>
            <a:r>
              <a:rPr dirty="0" sz="2000" spc="-21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 spc="-2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ando </a:t>
            </a:r>
            <a:r>
              <a:rPr dirty="0" sz="2000" spc="-20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l’organi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mo </a:t>
            </a:r>
            <a:r>
              <a:rPr dirty="0" sz="2000" spc="-204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2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 </a:t>
            </a:r>
            <a:r>
              <a:rPr dirty="0" sz="2000" spc="-1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condizioni </a:t>
            </a:r>
            <a:r>
              <a:rPr dirty="0" sz="2000" spc="-204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 </a:t>
            </a:r>
            <a:r>
              <a:rPr dirty="0" sz="2000" spc="-2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neces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ano </a:t>
            </a:r>
            <a:r>
              <a:rPr dirty="0" sz="2000" spc="-1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5">
                <a:latin typeface="Franklin Gothic Book"/>
                <a:cs typeface="Franklin Gothic Book"/>
              </a:rPr>
              <a:t>id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del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“</a:t>
            </a:r>
            <a:r>
              <a:rPr dirty="0" sz="2000" spc="-5" i="1">
                <a:latin typeface="Franklin Gothic Book"/>
                <a:cs typeface="Franklin Gothic Book"/>
              </a:rPr>
              <a:t>co</a:t>
            </a:r>
            <a:r>
              <a:rPr dirty="0" sz="2000" spc="-10" i="1">
                <a:latin typeface="Franklin Gothic Book"/>
                <a:cs typeface="Franklin Gothic Book"/>
              </a:rPr>
              <a:t>m</a:t>
            </a:r>
            <a:r>
              <a:rPr dirty="0" sz="2000" i="1">
                <a:latin typeface="Franklin Gothic Book"/>
                <a:cs typeface="Franklin Gothic Book"/>
              </a:rPr>
              <a:t>bat</a:t>
            </a:r>
            <a:r>
              <a:rPr dirty="0" sz="2000" spc="-10" i="1">
                <a:latin typeface="Franklin Gothic Book"/>
                <a:cs typeface="Franklin Gothic Book"/>
              </a:rPr>
              <a:t>t</a:t>
            </a:r>
            <a:r>
              <a:rPr dirty="0" sz="2000" spc="-5" i="1">
                <a:latin typeface="Franklin Gothic Book"/>
                <a:cs typeface="Franklin Gothic Book"/>
              </a:rPr>
              <a:t>i</a:t>
            </a:r>
            <a:r>
              <a:rPr dirty="0" sz="2000" spc="-10" i="1">
                <a:latin typeface="Franklin Gothic Book"/>
                <a:cs typeface="Franklin Gothic Book"/>
              </a:rPr>
              <a:t>m</a:t>
            </a:r>
            <a:r>
              <a:rPr dirty="0" sz="2000" i="1">
                <a:latin typeface="Franklin Gothic Book"/>
                <a:cs typeface="Franklin Gothic Book"/>
              </a:rPr>
              <a:t>en</a:t>
            </a:r>
            <a:r>
              <a:rPr dirty="0" sz="2000" spc="-55" i="1">
                <a:latin typeface="Franklin Gothic Book"/>
                <a:cs typeface="Franklin Gothic Book"/>
              </a:rPr>
              <a:t>t</a:t>
            </a:r>
            <a:r>
              <a:rPr dirty="0" sz="2000" i="1">
                <a:latin typeface="Franklin Gothic Book"/>
                <a:cs typeface="Franklin Gothic Book"/>
              </a:rPr>
              <a:t>o</a:t>
            </a:r>
            <a:r>
              <a:rPr dirty="0" sz="2000" spc="20" i="1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Book"/>
                <a:cs typeface="Franklin Gothic Book"/>
              </a:rPr>
              <a:t>o</a:t>
            </a:r>
            <a:r>
              <a:rPr dirty="0" sz="2000" spc="-10" i="1">
                <a:latin typeface="Franklin Gothic Book"/>
                <a:cs typeface="Franklin Gothic Book"/>
              </a:rPr>
              <a:t> </a:t>
            </a:r>
            <a:r>
              <a:rPr dirty="0" sz="2000" i="1">
                <a:latin typeface="Franklin Gothic Book"/>
                <a:cs typeface="Franklin Gothic Book"/>
              </a:rPr>
              <a:t>fug</a:t>
            </a:r>
            <a:r>
              <a:rPr dirty="0" sz="2000" spc="-5" i="1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”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5702" y="2348928"/>
            <a:ext cx="3240405" cy="400685"/>
          </a:xfrm>
          <a:prstGeom prst="rect">
            <a:avLst/>
          </a:prstGeom>
          <a:ln w="19049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20675">
              <a:lnSpc>
                <a:spcPct val="100000"/>
              </a:lnSpc>
            </a:pP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dol</a:t>
            </a:r>
            <a:r>
              <a:rPr dirty="0" sz="2000" spc="-15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are</a:t>
            </a:r>
            <a:r>
              <a:rPr dirty="0" sz="2000" spc="-4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del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Surrene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9387" y="4537075"/>
            <a:ext cx="8785225" cy="1920875"/>
          </a:xfrm>
          <a:custGeom>
            <a:avLst/>
            <a:gdLst/>
            <a:ahLst/>
            <a:cxnLst/>
            <a:rect l="l" t="t" r="r" b="b"/>
            <a:pathLst>
              <a:path w="8785225" h="1920875">
                <a:moveTo>
                  <a:pt x="0" y="1920875"/>
                </a:moveTo>
                <a:lnTo>
                  <a:pt x="8785225" y="1920875"/>
                </a:lnTo>
                <a:lnTo>
                  <a:pt x="8785225" y="0"/>
                </a:lnTo>
                <a:lnTo>
                  <a:pt x="0" y="0"/>
                </a:lnTo>
                <a:lnTo>
                  <a:pt x="0" y="1920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79387" y="4537075"/>
            <a:ext cx="8785225" cy="1920875"/>
          </a:xfrm>
          <a:prstGeom prst="rect">
            <a:avLst/>
          </a:prstGeom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just" marL="81915" marR="73025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Secern</a:t>
            </a:r>
            <a:r>
              <a:rPr dirty="0" sz="2000">
                <a:latin typeface="Franklin Gothic Book"/>
                <a:cs typeface="Franklin Gothic Book"/>
              </a:rPr>
              <a:t>e  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5" b="1" i="1">
                <a:solidFill>
                  <a:srgbClr val="333399"/>
                </a:solidFill>
                <a:latin typeface="Franklin Gothic Book"/>
                <a:cs typeface="Franklin Gothic Book"/>
              </a:rPr>
              <a:t>ad</a:t>
            </a:r>
            <a:r>
              <a:rPr dirty="0" sz="2000" spc="-10" b="1" i="1">
                <a:solidFill>
                  <a:srgbClr val="333399"/>
                </a:solidFill>
                <a:latin typeface="Franklin Gothic Book"/>
                <a:cs typeface="Franklin Gothic Book"/>
              </a:rPr>
              <a:t>r</a:t>
            </a:r>
            <a:r>
              <a:rPr dirty="0" sz="2000" b="1" i="1">
                <a:solidFill>
                  <a:srgbClr val="333399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5" b="1" i="1">
                <a:solidFill>
                  <a:srgbClr val="333399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" b="1" i="1">
                <a:solidFill>
                  <a:srgbClr val="333399"/>
                </a:solidFill>
                <a:latin typeface="Franklin Gothic Book"/>
                <a:cs typeface="Franklin Gothic Book"/>
              </a:rPr>
              <a:t>ali</a:t>
            </a:r>
            <a:r>
              <a:rPr dirty="0" sz="2000" spc="5" b="1" i="1">
                <a:solidFill>
                  <a:srgbClr val="333399"/>
                </a:solidFill>
                <a:latin typeface="Franklin Gothic Book"/>
                <a:cs typeface="Franklin Gothic Book"/>
              </a:rPr>
              <a:t>n</a:t>
            </a:r>
            <a:r>
              <a:rPr dirty="0" sz="2000" b="1" i="1">
                <a:solidFill>
                  <a:srgbClr val="333399"/>
                </a:solidFill>
                <a:latin typeface="Franklin Gothic Book"/>
                <a:cs typeface="Franklin Gothic Book"/>
              </a:rPr>
              <a:t>a   </a:t>
            </a:r>
            <a:r>
              <a:rPr dirty="0" sz="2000" spc="-155" b="1" i="1">
                <a:solidFill>
                  <a:srgbClr val="333399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  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10" b="1" i="1">
                <a:solidFill>
                  <a:srgbClr val="333399"/>
                </a:solidFill>
                <a:latin typeface="Franklin Gothic Book"/>
                <a:cs typeface="Franklin Gothic Book"/>
              </a:rPr>
              <a:t>n</a:t>
            </a:r>
            <a:r>
              <a:rPr dirty="0" sz="2000" b="1" i="1">
                <a:solidFill>
                  <a:srgbClr val="333399"/>
                </a:solidFill>
                <a:latin typeface="Franklin Gothic Book"/>
                <a:cs typeface="Franklin Gothic Book"/>
              </a:rPr>
              <a:t>ora</a:t>
            </a:r>
            <a:r>
              <a:rPr dirty="0" sz="2000" spc="-15" b="1" i="1">
                <a:solidFill>
                  <a:srgbClr val="333399"/>
                </a:solidFill>
                <a:latin typeface="Franklin Gothic Book"/>
                <a:cs typeface="Franklin Gothic Book"/>
              </a:rPr>
              <a:t>d</a:t>
            </a:r>
            <a:r>
              <a:rPr dirty="0" sz="2000" b="1" i="1">
                <a:solidFill>
                  <a:srgbClr val="333399"/>
                </a:solidFill>
                <a:latin typeface="Franklin Gothic Book"/>
                <a:cs typeface="Franklin Gothic Book"/>
              </a:rPr>
              <a:t>re</a:t>
            </a:r>
            <a:r>
              <a:rPr dirty="0" sz="2000" spc="-10" b="1" i="1">
                <a:solidFill>
                  <a:srgbClr val="333399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-5" b="1" i="1">
                <a:solidFill>
                  <a:srgbClr val="333399"/>
                </a:solidFill>
                <a:latin typeface="Franklin Gothic Book"/>
                <a:cs typeface="Franklin Gothic Book"/>
              </a:rPr>
              <a:t>al</a:t>
            </a:r>
            <a:r>
              <a:rPr dirty="0" sz="2000" spc="10" b="1" i="1">
                <a:solidFill>
                  <a:srgbClr val="333399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 b="1" i="1">
                <a:solidFill>
                  <a:srgbClr val="333399"/>
                </a:solidFill>
                <a:latin typeface="Franklin Gothic Book"/>
                <a:cs typeface="Franklin Gothic Book"/>
              </a:rPr>
              <a:t>n</a:t>
            </a:r>
            <a:r>
              <a:rPr dirty="0" sz="2000" b="1" i="1">
                <a:solidFill>
                  <a:srgbClr val="333399"/>
                </a:solidFill>
                <a:latin typeface="Franklin Gothic Book"/>
                <a:cs typeface="Franklin Gothic Book"/>
              </a:rPr>
              <a:t>a   </a:t>
            </a:r>
            <a:r>
              <a:rPr dirty="0" sz="2000" spc="-155" b="1" i="1">
                <a:solidFill>
                  <a:srgbClr val="333399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   </a:t>
            </a:r>
            <a:r>
              <a:rPr dirty="0" sz="2000" spc="-1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am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   </a:t>
            </a:r>
            <a:r>
              <a:rPr dirty="0" sz="2000" spc="-1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mecca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mi   </a:t>
            </a:r>
            <a:r>
              <a:rPr dirty="0" sz="2000" spc="-1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4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>
                <a:latin typeface="Franklin Gothic Book"/>
                <a:cs typeface="Franklin Gothic Book"/>
              </a:rPr>
              <a:t> a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no 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se 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cuore,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45">
                <a:latin typeface="Franklin Gothic Book"/>
                <a:cs typeface="Franklin Gothic Book"/>
              </a:rPr>
              <a:t>r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  e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mu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coli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sche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ici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-5">
                <a:latin typeface="Franklin Gothic Book"/>
                <a:cs typeface="Franklin Gothic Book"/>
              </a:rPr>
              <a:t> g</a:t>
            </a:r>
            <a:r>
              <a:rPr dirty="0" sz="2000" spc="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organi 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ù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mp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7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nti  </a:t>
            </a:r>
            <a:r>
              <a:rPr dirty="0" sz="2000" spc="-18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pe</a:t>
            </a:r>
            <a:r>
              <a:rPr dirty="0" sz="2000">
                <a:latin typeface="Franklin Gothic Book"/>
                <a:cs typeface="Franklin Gothic Book"/>
              </a:rPr>
              <a:t>r  </a:t>
            </a:r>
            <a:r>
              <a:rPr dirty="0" sz="2000" spc="-1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gg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re  </a:t>
            </a:r>
            <a:r>
              <a:rPr dirty="0" sz="2000" spc="-18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  </a:t>
            </a:r>
            <a:r>
              <a:rPr dirty="0" sz="2000" spc="-204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com</a:t>
            </a:r>
            <a:r>
              <a:rPr dirty="0" sz="2000" spc="5">
                <a:latin typeface="Franklin Gothic Book"/>
                <a:cs typeface="Franklin Gothic Book"/>
              </a:rPr>
              <a:t>b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r</a:t>
            </a:r>
            <a:r>
              <a:rPr dirty="0" sz="2000" spc="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.  </a:t>
            </a:r>
            <a:r>
              <a:rPr dirty="0" sz="2000" spc="-19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no  </a:t>
            </a:r>
            <a:r>
              <a:rPr dirty="0" sz="2000" spc="-18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 </a:t>
            </a:r>
            <a:r>
              <a:rPr dirty="0" sz="2000" spc="-18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one  </a:t>
            </a:r>
            <a:r>
              <a:rPr dirty="0" sz="2000" spc="-19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ng</a:t>
            </a:r>
            <a:r>
              <a:rPr dirty="0" sz="2000" spc="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igna,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40">
                <a:latin typeface="Franklin Gothic Book"/>
                <a:cs typeface="Franklin Gothic Book"/>
              </a:rPr>
              <a:t>f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zand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1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azioni</a:t>
            </a:r>
            <a:r>
              <a:rPr dirty="0" sz="2000" spc="9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ac</a:t>
            </a:r>
            <a:r>
              <a:rPr dirty="0" sz="2000" spc="-10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9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os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ingend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9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5">
                <a:latin typeface="Franklin Gothic Book"/>
                <a:cs typeface="Franklin Gothic Book"/>
              </a:rPr>
              <a:t>ill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9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8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9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9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eg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organi  </a:t>
            </a:r>
            <a:r>
              <a:rPr dirty="0" sz="2000" spc="-16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ern</a:t>
            </a:r>
            <a:r>
              <a:rPr dirty="0" sz="2000" spc="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;  </a:t>
            </a:r>
            <a:r>
              <a:rPr dirty="0" sz="2000" spc="-15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inolt</a:t>
            </a:r>
            <a:r>
              <a:rPr dirty="0" sz="2000">
                <a:latin typeface="Franklin Gothic Book"/>
                <a:cs typeface="Franklin Gothic Book"/>
              </a:rPr>
              <a:t>re  </a:t>
            </a:r>
            <a:r>
              <a:rPr dirty="0" sz="2000" spc="-1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aum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ntano  </a:t>
            </a:r>
            <a:r>
              <a:rPr dirty="0" sz="2000" spc="-15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 </a:t>
            </a:r>
            <a:r>
              <a:rPr dirty="0" sz="2000" spc="-15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cemia,  </a:t>
            </a:r>
            <a:r>
              <a:rPr dirty="0" sz="2000" spc="-1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</a:t>
            </a:r>
            <a:r>
              <a:rPr dirty="0" sz="2000" spc="-55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orendo  </a:t>
            </a:r>
            <a:r>
              <a:rPr dirty="0" sz="2000" spc="-16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 </a:t>
            </a:r>
            <a:r>
              <a:rPr dirty="0" sz="2000" spc="-1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sc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ion</a:t>
            </a:r>
            <a:r>
              <a:rPr dirty="0" sz="2000">
                <a:latin typeface="Franklin Gothic Book"/>
                <a:cs typeface="Franklin Gothic Book"/>
              </a:rPr>
              <a:t>e  </a:t>
            </a:r>
            <a:r>
              <a:rPr dirty="0" sz="2000" spc="-1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coge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ega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mu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coli 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gra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ad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pos</a:t>
            </a:r>
            <a:r>
              <a:rPr dirty="0" sz="2000">
                <a:latin typeface="Franklin Gothic Book"/>
                <a:cs typeface="Franklin Gothic Book"/>
              </a:rPr>
              <a:t>o.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96151" y="188976"/>
            <a:ext cx="2157349" cy="4297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369175" y="2751963"/>
            <a:ext cx="290830" cy="97790"/>
          </a:xfrm>
          <a:custGeom>
            <a:avLst/>
            <a:gdLst/>
            <a:ahLst/>
            <a:cxnLst/>
            <a:rect l="l" t="t" r="r" b="b"/>
            <a:pathLst>
              <a:path w="290829" h="97789">
                <a:moveTo>
                  <a:pt x="215053" y="30786"/>
                </a:moveTo>
                <a:lnTo>
                  <a:pt x="0" y="85089"/>
                </a:lnTo>
                <a:lnTo>
                  <a:pt x="3175" y="97409"/>
                </a:lnTo>
                <a:lnTo>
                  <a:pt x="218145" y="43005"/>
                </a:lnTo>
                <a:lnTo>
                  <a:pt x="215053" y="30786"/>
                </a:lnTo>
                <a:close/>
              </a:path>
              <a:path w="290829" h="97789">
                <a:moveTo>
                  <a:pt x="279401" y="27686"/>
                </a:moveTo>
                <a:lnTo>
                  <a:pt x="227329" y="27686"/>
                </a:lnTo>
                <a:lnTo>
                  <a:pt x="230504" y="39877"/>
                </a:lnTo>
                <a:lnTo>
                  <a:pt x="218145" y="43005"/>
                </a:lnTo>
                <a:lnTo>
                  <a:pt x="225932" y="73787"/>
                </a:lnTo>
                <a:lnTo>
                  <a:pt x="279401" y="27686"/>
                </a:lnTo>
                <a:close/>
              </a:path>
              <a:path w="290829" h="97789">
                <a:moveTo>
                  <a:pt x="227329" y="27686"/>
                </a:moveTo>
                <a:lnTo>
                  <a:pt x="215053" y="30786"/>
                </a:lnTo>
                <a:lnTo>
                  <a:pt x="218145" y="43005"/>
                </a:lnTo>
                <a:lnTo>
                  <a:pt x="230504" y="39877"/>
                </a:lnTo>
                <a:lnTo>
                  <a:pt x="227329" y="27686"/>
                </a:lnTo>
                <a:close/>
              </a:path>
              <a:path w="290829" h="97789">
                <a:moveTo>
                  <a:pt x="207264" y="0"/>
                </a:moveTo>
                <a:lnTo>
                  <a:pt x="215053" y="30786"/>
                </a:lnTo>
                <a:lnTo>
                  <a:pt x="227329" y="27686"/>
                </a:lnTo>
                <a:lnTo>
                  <a:pt x="279401" y="27686"/>
                </a:lnTo>
                <a:lnTo>
                  <a:pt x="290449" y="18161"/>
                </a:lnTo>
                <a:lnTo>
                  <a:pt x="207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52538" y="1676145"/>
            <a:ext cx="364490" cy="294005"/>
          </a:xfrm>
          <a:custGeom>
            <a:avLst/>
            <a:gdLst/>
            <a:ahLst/>
            <a:cxnLst/>
            <a:rect l="l" t="t" r="r" b="b"/>
            <a:pathLst>
              <a:path w="364490" h="294005">
                <a:moveTo>
                  <a:pt x="300853" y="251257"/>
                </a:moveTo>
                <a:lnTo>
                  <a:pt x="281050" y="275970"/>
                </a:lnTo>
                <a:lnTo>
                  <a:pt x="364235" y="293877"/>
                </a:lnTo>
                <a:lnTo>
                  <a:pt x="348295" y="259206"/>
                </a:lnTo>
                <a:lnTo>
                  <a:pt x="310768" y="259206"/>
                </a:lnTo>
                <a:lnTo>
                  <a:pt x="300853" y="251257"/>
                </a:lnTo>
                <a:close/>
              </a:path>
              <a:path w="364490" h="294005">
                <a:moveTo>
                  <a:pt x="308816" y="241319"/>
                </a:moveTo>
                <a:lnTo>
                  <a:pt x="300853" y="251257"/>
                </a:lnTo>
                <a:lnTo>
                  <a:pt x="310768" y="259206"/>
                </a:lnTo>
                <a:lnTo>
                  <a:pt x="318769" y="249300"/>
                </a:lnTo>
                <a:lnTo>
                  <a:pt x="308816" y="241319"/>
                </a:lnTo>
                <a:close/>
              </a:path>
              <a:path w="364490" h="294005">
                <a:moveTo>
                  <a:pt x="328675" y="216534"/>
                </a:moveTo>
                <a:lnTo>
                  <a:pt x="308816" y="241319"/>
                </a:lnTo>
                <a:lnTo>
                  <a:pt x="318769" y="249300"/>
                </a:lnTo>
                <a:lnTo>
                  <a:pt x="310768" y="259206"/>
                </a:lnTo>
                <a:lnTo>
                  <a:pt x="348295" y="259206"/>
                </a:lnTo>
                <a:lnTo>
                  <a:pt x="328675" y="216534"/>
                </a:lnTo>
                <a:close/>
              </a:path>
              <a:path w="364490" h="294005">
                <a:moveTo>
                  <a:pt x="7873" y="0"/>
                </a:moveTo>
                <a:lnTo>
                  <a:pt x="0" y="10032"/>
                </a:lnTo>
                <a:lnTo>
                  <a:pt x="300853" y="251257"/>
                </a:lnTo>
                <a:lnTo>
                  <a:pt x="308816" y="241319"/>
                </a:lnTo>
                <a:lnTo>
                  <a:pt x="7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224648" y="388238"/>
            <a:ext cx="363855" cy="221615"/>
          </a:xfrm>
          <a:custGeom>
            <a:avLst/>
            <a:gdLst/>
            <a:ahLst/>
            <a:cxnLst/>
            <a:rect l="l" t="t" r="r" b="b"/>
            <a:pathLst>
              <a:path w="363854" h="221615">
                <a:moveTo>
                  <a:pt x="294922" y="187655"/>
                </a:moveTo>
                <a:lnTo>
                  <a:pt x="278637" y="214884"/>
                </a:lnTo>
                <a:lnTo>
                  <a:pt x="363600" y="221361"/>
                </a:lnTo>
                <a:lnTo>
                  <a:pt x="346266" y="194183"/>
                </a:lnTo>
                <a:lnTo>
                  <a:pt x="305816" y="194183"/>
                </a:lnTo>
                <a:lnTo>
                  <a:pt x="294922" y="187655"/>
                </a:lnTo>
                <a:close/>
              </a:path>
              <a:path w="363854" h="221615">
                <a:moveTo>
                  <a:pt x="301472" y="176703"/>
                </a:moveTo>
                <a:lnTo>
                  <a:pt x="294922" y="187655"/>
                </a:lnTo>
                <a:lnTo>
                  <a:pt x="305816" y="194183"/>
                </a:lnTo>
                <a:lnTo>
                  <a:pt x="312420" y="183261"/>
                </a:lnTo>
                <a:lnTo>
                  <a:pt x="301472" y="176703"/>
                </a:lnTo>
                <a:close/>
              </a:path>
              <a:path w="363854" h="221615">
                <a:moveTo>
                  <a:pt x="317753" y="149478"/>
                </a:moveTo>
                <a:lnTo>
                  <a:pt x="301472" y="176703"/>
                </a:lnTo>
                <a:lnTo>
                  <a:pt x="312420" y="183261"/>
                </a:lnTo>
                <a:lnTo>
                  <a:pt x="305816" y="194183"/>
                </a:lnTo>
                <a:lnTo>
                  <a:pt x="346266" y="194183"/>
                </a:lnTo>
                <a:lnTo>
                  <a:pt x="317753" y="149478"/>
                </a:lnTo>
                <a:close/>
              </a:path>
              <a:path w="363854" h="221615">
                <a:moveTo>
                  <a:pt x="6476" y="0"/>
                </a:moveTo>
                <a:lnTo>
                  <a:pt x="0" y="10922"/>
                </a:lnTo>
                <a:lnTo>
                  <a:pt x="294922" y="187655"/>
                </a:lnTo>
                <a:lnTo>
                  <a:pt x="301472" y="176703"/>
                </a:lnTo>
                <a:lnTo>
                  <a:pt x="6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16900" y="663575"/>
            <a:ext cx="366395" cy="650875"/>
          </a:xfrm>
          <a:custGeom>
            <a:avLst/>
            <a:gdLst/>
            <a:ahLst/>
            <a:cxnLst/>
            <a:rect l="l" t="t" r="r" b="b"/>
            <a:pathLst>
              <a:path w="366395" h="650875">
                <a:moveTo>
                  <a:pt x="42585" y="63482"/>
                </a:moveTo>
                <a:lnTo>
                  <a:pt x="31467" y="69677"/>
                </a:lnTo>
                <a:lnTo>
                  <a:pt x="354838" y="650748"/>
                </a:lnTo>
                <a:lnTo>
                  <a:pt x="365886" y="644651"/>
                </a:lnTo>
                <a:lnTo>
                  <a:pt x="42585" y="63482"/>
                </a:lnTo>
                <a:close/>
              </a:path>
              <a:path w="366395" h="650875">
                <a:moveTo>
                  <a:pt x="0" y="0"/>
                </a:moveTo>
                <a:lnTo>
                  <a:pt x="3809" y="85089"/>
                </a:lnTo>
                <a:lnTo>
                  <a:pt x="31467" y="69677"/>
                </a:lnTo>
                <a:lnTo>
                  <a:pt x="25273" y="58547"/>
                </a:lnTo>
                <a:lnTo>
                  <a:pt x="36449" y="52450"/>
                </a:lnTo>
                <a:lnTo>
                  <a:pt x="62381" y="52450"/>
                </a:lnTo>
                <a:lnTo>
                  <a:pt x="70357" y="48005"/>
                </a:lnTo>
                <a:lnTo>
                  <a:pt x="0" y="0"/>
                </a:lnTo>
                <a:close/>
              </a:path>
              <a:path w="366395" h="650875">
                <a:moveTo>
                  <a:pt x="36449" y="52450"/>
                </a:moveTo>
                <a:lnTo>
                  <a:pt x="25273" y="58547"/>
                </a:lnTo>
                <a:lnTo>
                  <a:pt x="31467" y="69677"/>
                </a:lnTo>
                <a:lnTo>
                  <a:pt x="42585" y="63482"/>
                </a:lnTo>
                <a:lnTo>
                  <a:pt x="36449" y="52450"/>
                </a:lnTo>
                <a:close/>
              </a:path>
              <a:path w="366395" h="650875">
                <a:moveTo>
                  <a:pt x="62381" y="52450"/>
                </a:moveTo>
                <a:lnTo>
                  <a:pt x="36449" y="52450"/>
                </a:lnTo>
                <a:lnTo>
                  <a:pt x="42585" y="63482"/>
                </a:lnTo>
                <a:lnTo>
                  <a:pt x="62381" y="52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725" rIns="0" bIns="0" rtlCol="0" vert="horz">
            <a:spAutoFit/>
          </a:bodyPr>
          <a:lstStyle/>
          <a:p>
            <a:pPr marL="247650">
              <a:lnSpc>
                <a:spcPct val="100000"/>
              </a:lnSpc>
            </a:pP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UR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RENE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9514" y="1196721"/>
            <a:ext cx="8688705" cy="701675"/>
          </a:xfrm>
          <a:prstGeom prst="rect">
            <a:avLst/>
          </a:prstGeom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ct val="100000"/>
              </a:lnSpc>
              <a:tabLst>
                <a:tab pos="815975" algn="l"/>
                <a:tab pos="1983739" algn="l"/>
                <a:tab pos="2665095" algn="l"/>
                <a:tab pos="3910329" algn="l"/>
                <a:tab pos="4910455" algn="l"/>
                <a:tab pos="5343525" algn="l"/>
                <a:tab pos="6288405" algn="l"/>
                <a:tab pos="7486650" algn="l"/>
                <a:tab pos="7778750" algn="l"/>
              </a:tabLst>
            </a:pPr>
            <a:r>
              <a:rPr dirty="0" sz="2000" spc="-2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	</a:t>
            </a:r>
            <a:r>
              <a:rPr dirty="0" sz="2000" spc="-1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eri</a:t>
            </a:r>
            <a:r>
              <a:rPr dirty="0" sz="2000" spc="-6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erica	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	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enale,	</a:t>
            </a:r>
            <a:r>
              <a:rPr dirty="0" sz="2000" spc="-6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	da	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	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;	è	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endParaRPr sz="2000">
              <a:latin typeface="Franklin Gothic Book"/>
              <a:cs typeface="Franklin Gothic Book"/>
            </a:endParaRPr>
          </a:p>
          <a:p>
            <a:pPr marL="8191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’ormone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enoco</a:t>
            </a:r>
            <a:r>
              <a:rPr dirty="0" sz="2000" spc="7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op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s</a:t>
            </a:r>
            <a:r>
              <a:rPr dirty="0" sz="2000">
                <a:latin typeface="Franklin Gothic Book"/>
                <a:cs typeface="Franklin Gothic Book"/>
              </a:rPr>
              <a:t>ecerne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ormoni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oidei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995" y="475975"/>
            <a:ext cx="412686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935480" algn="l"/>
              </a:tabLst>
            </a:pP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TEC</a:t>
            </a:r>
            <a:r>
              <a:rPr dirty="0" sz="2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IA</a:t>
            </a:r>
            <a:r>
              <a:rPr dirty="0" sz="2800" b="1">
                <a:solidFill>
                  <a:srgbClr val="822333"/>
                </a:solidFill>
                <a:latin typeface="Franklin Gothic Medium"/>
                <a:cs typeface="Franklin Gothic Medium"/>
              </a:rPr>
              <a:t>	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URR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ENE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787" y="2006600"/>
            <a:ext cx="6454775" cy="396875"/>
          </a:xfrm>
          <a:prstGeom prst="rect">
            <a:avLst/>
          </a:prstGeom>
          <a:solidFill>
            <a:srgbClr val="FFCCCC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do</a:t>
            </a:r>
            <a:r>
              <a:rPr dirty="0" sz="2000" spc="-25" b="1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5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20" b="1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15" b="1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: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regola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orbimen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renale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degli 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ion</a:t>
            </a:r>
            <a:r>
              <a:rPr dirty="0" sz="2000">
                <a:latin typeface="Franklin Gothic Book"/>
                <a:cs typeface="Franklin Gothic Book"/>
              </a:rPr>
              <a:t>i.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500" y="4221188"/>
            <a:ext cx="8702675" cy="2232660"/>
          </a:xfrm>
          <a:custGeom>
            <a:avLst/>
            <a:gdLst/>
            <a:ahLst/>
            <a:cxnLst/>
            <a:rect l="l" t="t" r="r" b="b"/>
            <a:pathLst>
              <a:path w="8702675" h="2232660">
                <a:moveTo>
                  <a:pt x="0" y="2232152"/>
                </a:moveTo>
                <a:lnTo>
                  <a:pt x="8702675" y="2232152"/>
                </a:lnTo>
                <a:lnTo>
                  <a:pt x="8702675" y="0"/>
                </a:lnTo>
                <a:lnTo>
                  <a:pt x="0" y="0"/>
                </a:lnTo>
                <a:lnTo>
                  <a:pt x="0" y="2232152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69240" y="2743334"/>
            <a:ext cx="8545830" cy="3357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</a:pP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-15" b="1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60" b="1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sol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: </a:t>
            </a:r>
            <a:r>
              <a:rPr dirty="0" sz="2000" spc="1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eme 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d </a:t>
            </a:r>
            <a:r>
              <a:rPr dirty="0" sz="2000" spc="1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1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15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 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60" b="1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son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, 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f</a:t>
            </a:r>
            <a:r>
              <a:rPr dirty="0" sz="2000" spc="-55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ce </a:t>
            </a:r>
            <a:r>
              <a:rPr dirty="0" sz="2000" spc="15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la</a:t>
            </a:r>
            <a:r>
              <a:rPr dirty="0" sz="2000" spc="-5">
                <a:latin typeface="Franklin Gothic Book"/>
                <a:cs typeface="Franklin Gothic Book"/>
              </a:rPr>
              <a:t> p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od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zion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 g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uco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io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re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5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eine e d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gras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0">
                <a:latin typeface="Franklin Gothic Book"/>
                <a:cs typeface="Franklin Gothic Book"/>
              </a:rPr>
              <a:t>du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lizzo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le,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anne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cuore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45">
                <a:latin typeface="Franklin Gothic Book"/>
                <a:cs typeface="Franklin Gothic Book"/>
              </a:rPr>
              <a:t>r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;</a:t>
            </a:r>
            <a:r>
              <a:rPr dirty="0" sz="2000" spc="135">
                <a:latin typeface="Franklin Gothic Book"/>
                <a:cs typeface="Franklin Gothic Book"/>
              </a:rPr>
              <a:t> </a:t>
            </a:r>
            <a:r>
              <a:rPr dirty="0" sz="2000" spc="-15">
                <a:latin typeface="Franklin Gothic Book"/>
                <a:cs typeface="Franklin Gothic Book"/>
              </a:rPr>
              <a:t>f</a:t>
            </a:r>
            <a:r>
              <a:rPr dirty="0" sz="2000" spc="-55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ori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così</a:t>
            </a:r>
            <a:r>
              <a:rPr dirty="0" sz="2000" spc="1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iv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tà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organi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 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ese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o.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2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Il  co</a:t>
            </a:r>
            <a:r>
              <a:rPr dirty="0" sz="2000" spc="7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so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 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 spc="-2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ene  secr</a:t>
            </a:r>
            <a:r>
              <a:rPr dirty="0" sz="2000" spc="-2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 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 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30">
                <a:solidFill>
                  <a:srgbClr val="822333"/>
                </a:solidFill>
                <a:latin typeface="Franklin Gothic Book"/>
                <a:cs typeface="Franklin Gothic Book"/>
              </a:rPr>
              <a:t>q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an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à 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ran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 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 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peri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odi 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di 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 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ol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ng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(c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zio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  </a:t>
            </a:r>
            <a:r>
              <a:rPr dirty="0" sz="2000" spc="-5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7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e,  </a:t>
            </a:r>
            <a:r>
              <a:rPr dirty="0" sz="2000" spc="-3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2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z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ion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  </a:t>
            </a:r>
            <a:r>
              <a:rPr dirty="0" sz="2000" spc="-3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nu</a:t>
            </a:r>
            <a:r>
              <a:rPr dirty="0" sz="2000" spc="-3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e,  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prep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razione  </a:t>
            </a:r>
            <a:r>
              <a:rPr dirty="0" sz="2000" spc="-5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di  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es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mi  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ecc.),  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 col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abora</a:t>
            </a:r>
            <a:r>
              <a:rPr dirty="0" sz="2000" spc="15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con</a:t>
            </a:r>
            <a:r>
              <a:rPr dirty="0" sz="2000" spc="15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rena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in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15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15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ema</a:t>
            </a:r>
            <a:r>
              <a:rPr dirty="0" sz="2000" spc="15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ne</a:t>
            </a:r>
            <a:r>
              <a:rPr dirty="0" sz="2000" spc="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16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30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000" spc="14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nel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’aiu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16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l’org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nis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 </a:t>
            </a:r>
            <a:r>
              <a:rPr dirty="0" sz="2000" spc="-1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per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re </a:t>
            </a:r>
            <a:r>
              <a:rPr dirty="0" sz="2000" spc="-1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20">
                <a:solidFill>
                  <a:srgbClr val="822333"/>
                </a:solidFill>
                <a:latin typeface="Franklin Gothic Book"/>
                <a:cs typeface="Franklin Gothic Book"/>
              </a:rPr>
              <a:t>q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es</a:t>
            </a:r>
            <a:r>
              <a:rPr dirty="0" sz="20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 </a:t>
            </a:r>
            <a:r>
              <a:rPr dirty="0" sz="2000" spc="-114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 </a:t>
            </a:r>
            <a:r>
              <a:rPr dirty="0" sz="2000" spc="-114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di </a:t>
            </a:r>
            <a:r>
              <a:rPr dirty="0" sz="2000" spc="-12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2000" spc="4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icolt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à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. </a:t>
            </a:r>
            <a:r>
              <a:rPr dirty="0" sz="2000" spc="-1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In </a:t>
            </a:r>
            <a:r>
              <a:rPr dirty="0" sz="2000" spc="-1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randi </a:t>
            </a:r>
            <a:r>
              <a:rPr dirty="0" sz="2000" spc="-114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20">
                <a:solidFill>
                  <a:srgbClr val="822333"/>
                </a:solidFill>
                <a:latin typeface="Franklin Gothic Book"/>
                <a:cs typeface="Franklin Gothic Book"/>
              </a:rPr>
              <a:t>q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ant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tà </a:t>
            </a:r>
            <a:r>
              <a:rPr dirty="0" sz="2000" spc="-10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l </a:t>
            </a:r>
            <a:r>
              <a:rPr dirty="0" sz="2000" spc="-1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co</a:t>
            </a:r>
            <a:r>
              <a:rPr dirty="0" sz="2000" spc="7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so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, </a:t>
            </a:r>
            <a:r>
              <a:rPr dirty="0" sz="2000" spc="-12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 </a:t>
            </a:r>
            <a:r>
              <a:rPr dirty="0" sz="2000" spc="-114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gl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 </a:t>
            </a:r>
            <a:r>
              <a:rPr dirty="0" sz="2000" spc="-12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tri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 orm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ni</a:t>
            </a:r>
            <a:r>
              <a:rPr dirty="0" sz="2000" spc="17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000" spc="16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es</a:t>
            </a:r>
            <a:r>
              <a:rPr dirty="0" sz="2000" spc="-2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17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soci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,</a:t>
            </a:r>
            <a:r>
              <a:rPr dirty="0" sz="2000" spc="17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ag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scono</a:t>
            </a:r>
            <a:r>
              <a:rPr dirty="0" sz="2000" spc="17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16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ema</a:t>
            </a:r>
            <a:r>
              <a:rPr dirty="0" sz="2000" spc="16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muni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ar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o,</a:t>
            </a:r>
            <a:r>
              <a:rPr dirty="0" sz="2000" spc="17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rid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ce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do</a:t>
            </a:r>
            <a:r>
              <a:rPr dirty="0" sz="2000" spc="16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1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ri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pos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oppo</a:t>
            </a:r>
            <a:r>
              <a:rPr dirty="0" sz="2000" spc="-2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20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ica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e,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come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le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rgi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gr</a:t>
            </a:r>
            <a:r>
              <a:rPr dirty="0" sz="2000" spc="-55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oces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in</a:t>
            </a:r>
            <a:r>
              <a:rPr dirty="0" sz="2000" spc="1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mma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ori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712" y="1233550"/>
            <a:ext cx="7569200" cy="5075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3162" y="1752971"/>
            <a:ext cx="81280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4790" marR="5080" indent="-212725">
              <a:lnSpc>
                <a:spcPct val="100000"/>
              </a:lnSpc>
              <a:tabLst>
                <a:tab pos="208915" algn="l"/>
              </a:tabLst>
            </a:pPr>
            <a:r>
              <a:rPr dirty="0" sz="1000" spc="-5" u="heavy">
                <a:latin typeface="Arial"/>
                <a:cs typeface="Arial"/>
              </a:rPr>
              <a:t> </a:t>
            </a:r>
            <a:r>
              <a:rPr dirty="0" sz="1000" spc="-5" u="heavy">
                <a:latin typeface="Arial"/>
                <a:cs typeface="Arial"/>
              </a:rPr>
              <a:t>	</a:t>
            </a:r>
            <a:r>
              <a:rPr dirty="0" sz="1000" spc="-10">
                <a:latin typeface="Arial"/>
                <a:cs typeface="Arial"/>
              </a:rPr>
              <a:t>Gh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ol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ur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10" u="heavy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 u="heavy">
                <a:latin typeface="Arial"/>
                <a:cs typeface="Arial"/>
              </a:rPr>
              <a:t>a</a:t>
            </a:r>
            <a:r>
              <a:rPr dirty="0" sz="1000" spc="-15" u="heavy">
                <a:latin typeface="Arial"/>
                <a:cs typeface="Arial"/>
              </a:rPr>
              <a:t>l</a:t>
            </a:r>
            <a:r>
              <a:rPr dirty="0" sz="1000" spc="-10" u="heavy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3320" y="1667246"/>
            <a:ext cx="55308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M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oll</a:t>
            </a:r>
            <a:r>
              <a:rPr dirty="0" sz="1000" spc="-5">
                <a:latin typeface="Arial"/>
                <a:cs typeface="Arial"/>
              </a:rPr>
              <a:t>are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ur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5220" y="2181723"/>
            <a:ext cx="55308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Cort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ur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5240" y="2427722"/>
            <a:ext cx="3282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Rene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0245" y="2734427"/>
            <a:ext cx="8591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M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oll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al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0245" y="2886827"/>
            <a:ext cx="11963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(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25">
                <a:latin typeface="Arial"/>
                <a:cs typeface="Arial"/>
              </a:rPr>
              <a:t>z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ras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er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e)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9722" y="2064121"/>
            <a:ext cx="43307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ul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 n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5">
                <a:latin typeface="Arial"/>
                <a:cs typeface="Arial"/>
              </a:rPr>
              <a:t>osi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7203" y="2454900"/>
            <a:ext cx="47498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Ce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n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osa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2196" y="3096123"/>
            <a:ext cx="47498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Ce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n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osa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98875" y="3586851"/>
            <a:ext cx="59436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5" b="1">
                <a:latin typeface="Arial"/>
                <a:cs typeface="Arial"/>
              </a:rPr>
              <a:t>id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ll</a:t>
            </a:r>
            <a:r>
              <a:rPr dirty="0" sz="1000" spc="-10" b="1">
                <a:latin typeface="Arial"/>
                <a:cs typeface="Arial"/>
              </a:rPr>
              <a:t>ar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 sur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enale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46526" y="4179179"/>
            <a:ext cx="79692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drena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n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ra</a:t>
            </a:r>
            <a:r>
              <a:rPr dirty="0" sz="1000" spc="-15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re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81326" y="4604629"/>
            <a:ext cx="2508885" cy="146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Risposta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v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te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mine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llo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st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216535" marR="260350" indent="-156845">
              <a:lnSpc>
                <a:spcPct val="100000"/>
              </a:lnSpc>
              <a:spcBef>
                <a:spcPts val="580"/>
              </a:spcBef>
              <a:buFont typeface="Arial"/>
              <a:buAutoNum type="arabicPeriod"/>
              <a:tabLst>
                <a:tab pos="216535" algn="l"/>
              </a:tabLst>
            </a:pPr>
            <a:r>
              <a:rPr dirty="0" sz="900">
                <a:latin typeface="Arial"/>
                <a:cs typeface="Arial"/>
              </a:rPr>
              <a:t>De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oli</a:t>
            </a:r>
            <a:r>
              <a:rPr dirty="0" sz="900" spc="-10">
                <a:latin typeface="Arial"/>
                <a:cs typeface="Arial"/>
              </a:rPr>
              <a:t>z</a:t>
            </a:r>
            <a:r>
              <a:rPr dirty="0" sz="900">
                <a:latin typeface="Arial"/>
                <a:cs typeface="Arial"/>
              </a:rPr>
              <a:t>ione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del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gli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ogeno;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au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ento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del</a:t>
            </a:r>
            <a:r>
              <a:rPr dirty="0" sz="900">
                <a:latin typeface="Arial"/>
                <a:cs typeface="Arial"/>
              </a:rPr>
              <a:t> glu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o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io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at</a:t>
            </a:r>
            <a:r>
              <a:rPr dirty="0" sz="900" spc="5">
                <a:latin typeface="Arial"/>
                <a:cs typeface="Arial"/>
              </a:rPr>
              <a:t>i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o</a:t>
            </a:r>
            <a:endParaRPr sz="900">
              <a:latin typeface="Arial"/>
              <a:cs typeface="Arial"/>
            </a:endParaRPr>
          </a:p>
          <a:p>
            <a:pPr marL="216535" indent="-156845">
              <a:lnSpc>
                <a:spcPct val="100000"/>
              </a:lnSpc>
              <a:buFont typeface="Arial"/>
              <a:buAutoNum type="arabicPeriod"/>
              <a:tabLst>
                <a:tab pos="216535" algn="l"/>
              </a:tabLst>
            </a:pPr>
            <a:r>
              <a:rPr dirty="0" sz="900">
                <a:latin typeface="Arial"/>
                <a:cs typeface="Arial"/>
              </a:rPr>
              <a:t>Au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ento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della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pre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ione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anguigna</a:t>
            </a:r>
            <a:endParaRPr sz="900">
              <a:latin typeface="Arial"/>
              <a:cs typeface="Arial"/>
            </a:endParaRPr>
          </a:p>
          <a:p>
            <a:pPr marL="216535" indent="-156845">
              <a:lnSpc>
                <a:spcPct val="100000"/>
              </a:lnSpc>
              <a:buFont typeface="Arial"/>
              <a:buAutoNum type="arabicPeriod"/>
              <a:tabLst>
                <a:tab pos="217170" algn="l"/>
              </a:tabLst>
            </a:pPr>
            <a:r>
              <a:rPr dirty="0" sz="900">
                <a:latin typeface="Arial"/>
                <a:cs typeface="Arial"/>
              </a:rPr>
              <a:t>Aumento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del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ritmo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p</a:t>
            </a:r>
            <a:r>
              <a:rPr dirty="0" sz="900" spc="5">
                <a:latin typeface="Arial"/>
                <a:cs typeface="Arial"/>
              </a:rPr>
              <a:t>i</a:t>
            </a:r>
            <a:r>
              <a:rPr dirty="0" sz="900">
                <a:latin typeface="Arial"/>
                <a:cs typeface="Arial"/>
              </a:rPr>
              <a:t>ratorio</a:t>
            </a:r>
            <a:endParaRPr sz="900">
              <a:latin typeface="Arial"/>
              <a:cs typeface="Arial"/>
            </a:endParaRPr>
          </a:p>
          <a:p>
            <a:pPr marL="184150" indent="-124460">
              <a:lnSpc>
                <a:spcPct val="100000"/>
              </a:lnSpc>
              <a:buFont typeface="Arial"/>
              <a:buAutoNum type="arabicPeriod"/>
              <a:tabLst>
                <a:tab pos="184785" algn="l"/>
              </a:tabLst>
            </a:pPr>
            <a:r>
              <a:rPr dirty="0" sz="900">
                <a:latin typeface="Arial"/>
                <a:cs typeface="Arial"/>
              </a:rPr>
              <a:t>Au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ento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del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ta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etaboli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o</a:t>
            </a:r>
            <a:endParaRPr sz="900">
              <a:latin typeface="Arial"/>
              <a:cs typeface="Arial"/>
            </a:endParaRPr>
          </a:p>
          <a:p>
            <a:pPr marL="184785" marR="5080" indent="-125095">
              <a:lnSpc>
                <a:spcPct val="100000"/>
              </a:lnSpc>
              <a:buFont typeface="Arial"/>
              <a:buAutoNum type="arabicPeriod"/>
              <a:tabLst>
                <a:tab pos="184785" algn="l"/>
              </a:tabLst>
            </a:pPr>
            <a:r>
              <a:rPr dirty="0" sz="900" spc="-20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odif</a:t>
            </a:r>
            <a:r>
              <a:rPr dirty="0" sz="900" spc="5">
                <a:latin typeface="Arial"/>
                <a:cs typeface="Arial"/>
              </a:rPr>
              <a:t>i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-10">
                <a:latin typeface="Arial"/>
                <a:cs typeface="Arial"/>
              </a:rPr>
              <a:t>z</a:t>
            </a:r>
            <a:r>
              <a:rPr dirty="0" sz="900">
                <a:latin typeface="Arial"/>
                <a:cs typeface="Arial"/>
              </a:rPr>
              <a:t>ioni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del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</a:t>
            </a:r>
            <a:r>
              <a:rPr dirty="0" sz="900" spc="5">
                <a:latin typeface="Arial"/>
                <a:cs typeface="Arial"/>
              </a:rPr>
              <a:t>l</a:t>
            </a:r>
            <a:r>
              <a:rPr dirty="0" sz="900">
                <a:latin typeface="Arial"/>
                <a:cs typeface="Arial"/>
              </a:rPr>
              <a:t>u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anguigno,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on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on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eguente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au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ento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dello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tato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atten</a:t>
            </a:r>
            <a:r>
              <a:rPr dirty="0" sz="900" spc="-10">
                <a:latin typeface="Arial"/>
                <a:cs typeface="Arial"/>
              </a:rPr>
              <a:t>z</a:t>
            </a:r>
            <a:r>
              <a:rPr dirty="0" sz="900">
                <a:latin typeface="Arial"/>
                <a:cs typeface="Arial"/>
              </a:rPr>
              <a:t>ione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inu</a:t>
            </a:r>
            <a:r>
              <a:rPr dirty="0" sz="900" spc="-10">
                <a:latin typeface="Arial"/>
                <a:cs typeface="Arial"/>
              </a:rPr>
              <a:t>z</a:t>
            </a:r>
            <a:r>
              <a:rPr dirty="0" sz="900">
                <a:latin typeface="Arial"/>
                <a:cs typeface="Arial"/>
              </a:rPr>
              <a:t>ione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dell’atti</a:t>
            </a:r>
            <a:r>
              <a:rPr dirty="0" sz="900" spc="-10">
                <a:latin typeface="Arial"/>
                <a:cs typeface="Arial"/>
              </a:rPr>
              <a:t>v</a:t>
            </a:r>
            <a:r>
              <a:rPr dirty="0" sz="900">
                <a:latin typeface="Arial"/>
                <a:cs typeface="Arial"/>
              </a:rPr>
              <a:t>ità</a:t>
            </a:r>
            <a:r>
              <a:rPr dirty="0" sz="900" spc="-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dige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t</a:t>
            </a:r>
            <a:r>
              <a:rPr dirty="0" sz="900" spc="5">
                <a:latin typeface="Arial"/>
                <a:cs typeface="Arial"/>
              </a:rPr>
              <a:t>i</a:t>
            </a:r>
            <a:r>
              <a:rPr dirty="0" sz="900" spc="-10">
                <a:latin typeface="Arial"/>
                <a:cs typeface="Arial"/>
              </a:rPr>
              <a:t>v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 renale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51753" y="1470396"/>
            <a:ext cx="3841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tress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81903" y="2119874"/>
            <a:ext cx="5822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Ip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ta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1903" y="2413371"/>
            <a:ext cx="1057275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5875">
              <a:lnSpc>
                <a:spcPct val="107400"/>
              </a:lnSpc>
            </a:pPr>
            <a:r>
              <a:rPr dirty="0" sz="1000" spc="-10">
                <a:latin typeface="Arial"/>
                <a:cs typeface="Arial"/>
              </a:rPr>
              <a:t>Or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di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il</a:t>
            </a:r>
            <a:r>
              <a:rPr dirty="0" sz="1000" spc="-10">
                <a:latin typeface="Arial"/>
                <a:cs typeface="Arial"/>
              </a:rPr>
              <a:t>as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oi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0">
                <a:latin typeface="Arial"/>
                <a:cs typeface="Arial"/>
              </a:rPr>
              <a:t>f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9778" y="2933537"/>
            <a:ext cx="84709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Arial"/>
                <a:cs typeface="Arial"/>
              </a:rPr>
              <a:t>Va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anguigno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26455" y="3771001"/>
            <a:ext cx="3714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56226" y="3228203"/>
            <a:ext cx="37147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80631" y="3617077"/>
            <a:ext cx="11690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Co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tic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le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sur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enale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46376" y="2119376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0" y="0"/>
                </a:moveTo>
                <a:lnTo>
                  <a:pt x="133350" y="1333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82876" y="1755775"/>
            <a:ext cx="222250" cy="167005"/>
          </a:xfrm>
          <a:custGeom>
            <a:avLst/>
            <a:gdLst/>
            <a:ahLst/>
            <a:cxnLst/>
            <a:rect l="l" t="t" r="r" b="b"/>
            <a:pathLst>
              <a:path w="222250" h="167005">
                <a:moveTo>
                  <a:pt x="0" y="166750"/>
                </a:moveTo>
                <a:lnTo>
                  <a:pt x="2222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11250" y="2163826"/>
            <a:ext cx="0" cy="254000"/>
          </a:xfrm>
          <a:custGeom>
            <a:avLst/>
            <a:gdLst/>
            <a:ahLst/>
            <a:cxnLst/>
            <a:rect l="l" t="t" r="r" b="b"/>
            <a:pathLst>
              <a:path w="0"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554476" y="2303526"/>
            <a:ext cx="349250" cy="88900"/>
          </a:xfrm>
          <a:custGeom>
            <a:avLst/>
            <a:gdLst/>
            <a:ahLst/>
            <a:cxnLst/>
            <a:rect l="l" t="t" r="r" b="b"/>
            <a:pathLst>
              <a:path w="349250" h="88900">
                <a:moveTo>
                  <a:pt x="349250" y="8890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852801" y="2824098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 h="0">
                <a:moveTo>
                  <a:pt x="0" y="0"/>
                </a:moveTo>
                <a:lnTo>
                  <a:pt x="2603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594100" y="3173348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 h="0">
                <a:moveTo>
                  <a:pt x="24765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227451" y="3660775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 h="0">
                <a:moveTo>
                  <a:pt x="0" y="0"/>
                </a:moveTo>
                <a:lnTo>
                  <a:pt x="4254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202176" y="2151126"/>
            <a:ext cx="298450" cy="300355"/>
          </a:xfrm>
          <a:custGeom>
            <a:avLst/>
            <a:gdLst/>
            <a:ahLst/>
            <a:cxnLst/>
            <a:rect l="l" t="t" r="r" b="b"/>
            <a:pathLst>
              <a:path w="298450" h="300355">
                <a:moveTo>
                  <a:pt x="0" y="299974"/>
                </a:moveTo>
                <a:lnTo>
                  <a:pt x="2984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199126" y="2189226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 h="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43551" y="2451100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 h="0">
                <a:moveTo>
                  <a:pt x="0" y="0"/>
                </a:moveTo>
                <a:lnTo>
                  <a:pt x="5207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161026" y="2646426"/>
            <a:ext cx="393700" cy="393700"/>
          </a:xfrm>
          <a:custGeom>
            <a:avLst/>
            <a:gdLst/>
            <a:ahLst/>
            <a:cxnLst/>
            <a:rect l="l" t="t" r="r" b="b"/>
            <a:pathLst>
              <a:path w="393700" h="393700">
                <a:moveTo>
                  <a:pt x="0" y="393573"/>
                </a:moveTo>
                <a:lnTo>
                  <a:pt x="3937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365750" y="3024123"/>
            <a:ext cx="203200" cy="375285"/>
          </a:xfrm>
          <a:custGeom>
            <a:avLst/>
            <a:gdLst/>
            <a:ahLst/>
            <a:cxnLst/>
            <a:rect l="l" t="t" r="r" b="b"/>
            <a:pathLst>
              <a:path w="203200" h="375285">
                <a:moveTo>
                  <a:pt x="203200" y="0"/>
                </a:moveTo>
                <a:lnTo>
                  <a:pt x="0" y="374776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565775" y="35798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789801" y="3686175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 h="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196078" y="4210936"/>
            <a:ext cx="6997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Al</a:t>
            </a:r>
            <a:r>
              <a:rPr dirty="0" sz="1000" spc="-15">
                <a:latin typeface="Arial"/>
                <a:cs typeface="Arial"/>
              </a:rPr>
              <a:t>do</a:t>
            </a:r>
            <a:r>
              <a:rPr dirty="0" sz="1000" spc="-5">
                <a:latin typeface="Arial"/>
                <a:cs typeface="Arial"/>
              </a:rPr>
              <a:t>st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on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71181" y="4210936"/>
            <a:ext cx="5245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34990" y="4610979"/>
            <a:ext cx="21951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Risposta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l</a:t>
            </a:r>
            <a:r>
              <a:rPr dirty="0" sz="1000" spc="-10" b="1">
                <a:latin typeface="Arial"/>
                <a:cs typeface="Arial"/>
              </a:rPr>
              <a:t>ungo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te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mine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llo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stre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85053" y="4850093"/>
            <a:ext cx="1171575" cy="1100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i="1">
                <a:latin typeface="Arial"/>
                <a:cs typeface="Arial"/>
              </a:rPr>
              <a:t>Aldo</a:t>
            </a:r>
            <a:r>
              <a:rPr dirty="0" sz="900" spc="5" i="1">
                <a:latin typeface="Arial"/>
                <a:cs typeface="Arial"/>
              </a:rPr>
              <a:t>s</a:t>
            </a:r>
            <a:r>
              <a:rPr dirty="0" sz="900" i="1">
                <a:latin typeface="Arial"/>
                <a:cs typeface="Arial"/>
              </a:rPr>
              <a:t>terone</a:t>
            </a:r>
            <a:endParaRPr sz="900">
              <a:latin typeface="Arial"/>
              <a:cs typeface="Arial"/>
            </a:endParaRPr>
          </a:p>
          <a:p>
            <a:pPr algn="just" marL="105410" marR="131445" indent="-92710">
              <a:lnSpc>
                <a:spcPct val="100000"/>
              </a:lnSpc>
              <a:buFont typeface="Arial"/>
              <a:buAutoNum type="arabicPeriod"/>
              <a:tabLst>
                <a:tab pos="137795" algn="l"/>
              </a:tabLst>
            </a:pPr>
            <a:r>
              <a:rPr dirty="0" sz="900">
                <a:latin typeface="Arial"/>
                <a:cs typeface="Arial"/>
              </a:rPr>
              <a:t>Riten</a:t>
            </a:r>
            <a:r>
              <a:rPr dirty="0" sz="900" spc="-10">
                <a:latin typeface="Arial"/>
                <a:cs typeface="Arial"/>
              </a:rPr>
              <a:t>z</a:t>
            </a:r>
            <a:r>
              <a:rPr dirty="0" sz="900">
                <a:latin typeface="Arial"/>
                <a:cs typeface="Arial"/>
              </a:rPr>
              <a:t>ione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ioni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odio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 di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qua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>
                <a:latin typeface="Arial"/>
                <a:cs typeface="Arial"/>
              </a:rPr>
              <a:t> li</a:t>
            </a:r>
            <a:r>
              <a:rPr dirty="0" sz="900" spc="-10">
                <a:latin typeface="Arial"/>
                <a:cs typeface="Arial"/>
              </a:rPr>
              <a:t>v</a:t>
            </a:r>
            <a:r>
              <a:rPr dirty="0" sz="900">
                <a:latin typeface="Arial"/>
                <a:cs typeface="Arial"/>
              </a:rPr>
              <a:t>ello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renale</a:t>
            </a:r>
            <a:endParaRPr sz="900">
              <a:latin typeface="Arial"/>
              <a:cs typeface="Arial"/>
            </a:endParaRPr>
          </a:p>
          <a:p>
            <a:pPr marL="74930" marR="5080" indent="-62230">
              <a:lnSpc>
                <a:spcPct val="100000"/>
              </a:lnSpc>
              <a:buFont typeface="Arial"/>
              <a:buAutoNum type="arabicPeriod"/>
              <a:tabLst>
                <a:tab pos="137795" algn="l"/>
              </a:tabLst>
            </a:pPr>
            <a:r>
              <a:rPr dirty="0" sz="900">
                <a:latin typeface="Arial"/>
                <a:cs typeface="Arial"/>
              </a:rPr>
              <a:t>Aumento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del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v</a:t>
            </a:r>
            <a:r>
              <a:rPr dirty="0" sz="900">
                <a:latin typeface="Arial"/>
                <a:cs typeface="Arial"/>
              </a:rPr>
              <a:t>olu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del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angue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>
                <a:latin typeface="Arial"/>
                <a:cs typeface="Arial"/>
              </a:rPr>
              <a:t> della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pre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ione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anguigna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99631" y="4856571"/>
            <a:ext cx="1353820" cy="1237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i="1">
                <a:latin typeface="Arial"/>
                <a:cs typeface="Arial"/>
              </a:rPr>
              <a:t>Corti</a:t>
            </a:r>
            <a:r>
              <a:rPr dirty="0" sz="900" spc="5" i="1">
                <a:latin typeface="Arial"/>
                <a:cs typeface="Arial"/>
              </a:rPr>
              <a:t>s</a:t>
            </a:r>
            <a:r>
              <a:rPr dirty="0" sz="900" i="1">
                <a:latin typeface="Arial"/>
                <a:cs typeface="Arial"/>
              </a:rPr>
              <a:t>olo</a:t>
            </a:r>
            <a:endParaRPr sz="900">
              <a:latin typeface="Arial"/>
              <a:cs typeface="Arial"/>
            </a:endParaRPr>
          </a:p>
          <a:p>
            <a:pPr marL="137160" marR="94615" indent="-124460">
              <a:lnSpc>
                <a:spcPct val="100000"/>
              </a:lnSpc>
              <a:buFont typeface="Arial"/>
              <a:buAutoNum type="arabicPeriod"/>
              <a:tabLst>
                <a:tab pos="137795" algn="l"/>
              </a:tabLst>
            </a:pPr>
            <a:r>
              <a:rPr dirty="0" sz="900">
                <a:latin typeface="Arial"/>
                <a:cs typeface="Arial"/>
              </a:rPr>
              <a:t>De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oli</a:t>
            </a:r>
            <a:r>
              <a:rPr dirty="0" sz="900" spc="-10">
                <a:latin typeface="Arial"/>
                <a:cs typeface="Arial"/>
              </a:rPr>
              <a:t>z</a:t>
            </a:r>
            <a:r>
              <a:rPr dirty="0" sz="900">
                <a:latin typeface="Arial"/>
                <a:cs typeface="Arial"/>
              </a:rPr>
              <a:t>ione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di</a:t>
            </a:r>
            <a:r>
              <a:rPr dirty="0" sz="900">
                <a:latin typeface="Arial"/>
                <a:cs typeface="Arial"/>
              </a:rPr>
              <a:t> proteine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gra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i</a:t>
            </a:r>
            <a:r>
              <a:rPr dirty="0" sz="900" spc="-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>
                <a:latin typeface="Arial"/>
                <a:cs typeface="Arial"/>
              </a:rPr>
              <a:t> loro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tra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-10">
                <a:latin typeface="Arial"/>
                <a:cs typeface="Arial"/>
              </a:rPr>
              <a:t>z</a:t>
            </a:r>
            <a:r>
              <a:rPr dirty="0" sz="900">
                <a:latin typeface="Arial"/>
                <a:cs typeface="Arial"/>
              </a:rPr>
              <a:t>ione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>
                <a:latin typeface="Arial"/>
                <a:cs typeface="Arial"/>
              </a:rPr>
              <a:t> glu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o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io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on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au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ento</a:t>
            </a:r>
            <a:r>
              <a:rPr dirty="0" sz="90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on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eguente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della</a:t>
            </a:r>
            <a:r>
              <a:rPr dirty="0" sz="900">
                <a:latin typeface="Arial"/>
                <a:cs typeface="Arial"/>
              </a:rPr>
              <a:t> gli</a:t>
            </a:r>
            <a:r>
              <a:rPr dirty="0" sz="900" spc="5">
                <a:latin typeface="Arial"/>
                <a:cs typeface="Arial"/>
              </a:rPr>
              <a:t>c</a:t>
            </a:r>
            <a:r>
              <a:rPr dirty="0" sz="900">
                <a:latin typeface="Arial"/>
                <a:cs typeface="Arial"/>
              </a:rPr>
              <a:t>e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ia</a:t>
            </a:r>
            <a:endParaRPr sz="900">
              <a:latin typeface="Arial"/>
              <a:cs typeface="Arial"/>
            </a:endParaRPr>
          </a:p>
          <a:p>
            <a:pPr marL="137160" marR="5080" indent="-124460">
              <a:lnSpc>
                <a:spcPct val="100000"/>
              </a:lnSpc>
              <a:buFont typeface="Arial"/>
              <a:buAutoNum type="arabicPeriod"/>
              <a:tabLst>
                <a:tab pos="137795" algn="l"/>
              </a:tabLst>
            </a:pPr>
            <a:r>
              <a:rPr dirty="0" sz="900">
                <a:latin typeface="Arial"/>
                <a:cs typeface="Arial"/>
              </a:rPr>
              <a:t>Po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ibile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depre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ione</a:t>
            </a:r>
            <a:r>
              <a:rPr dirty="0" sz="900">
                <a:latin typeface="Arial"/>
                <a:cs typeface="Arial"/>
              </a:rPr>
              <a:t> del</a:t>
            </a:r>
            <a:r>
              <a:rPr dirty="0" sz="900" spc="-10">
                <a:latin typeface="Arial"/>
                <a:cs typeface="Arial"/>
              </a:rPr>
              <a:t> 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i</a:t>
            </a:r>
            <a:r>
              <a:rPr dirty="0" sz="900" spc="5">
                <a:latin typeface="Arial"/>
                <a:cs typeface="Arial"/>
              </a:rPr>
              <a:t>s</a:t>
            </a:r>
            <a:r>
              <a:rPr dirty="0" sz="900">
                <a:latin typeface="Arial"/>
                <a:cs typeface="Arial"/>
              </a:rPr>
              <a:t>te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 spc="5">
                <a:latin typeface="Arial"/>
                <a:cs typeface="Arial"/>
              </a:rPr>
              <a:t>m</a:t>
            </a:r>
            <a:r>
              <a:rPr dirty="0" sz="900">
                <a:latin typeface="Arial"/>
                <a:cs typeface="Arial"/>
              </a:rPr>
              <a:t>unitario</a:t>
            </a:r>
            <a:endParaRPr sz="9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292090" y="116598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725" rIns="0" bIns="0" rtlCol="0" vert="horz">
            <a:spAutoFit/>
          </a:bodyPr>
          <a:lstStyle/>
          <a:p>
            <a:pPr marL="247650">
              <a:lnSpc>
                <a:spcPct val="100000"/>
              </a:lnSpc>
            </a:pP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IS</a:t>
            </a:r>
            <a:r>
              <a:rPr dirty="0" sz="2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POS</a:t>
            </a:r>
            <a:r>
              <a:rPr dirty="0" sz="2800" spc="-15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TR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SS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latin typeface="Franklin Gothic Book"/>
                <a:cs typeface="Franklin Gothic Book"/>
              </a:rPr>
              <a:t>48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523" y="1124711"/>
            <a:ext cx="8496935" cy="1077595"/>
          </a:xfrm>
          <a:prstGeom prst="rect">
            <a:avLst/>
          </a:prstGeom>
          <a:solidFill>
            <a:srgbClr val="FFCCCC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just" marL="81280" marR="71755">
              <a:lnSpc>
                <a:spcPct val="100000"/>
              </a:lnSpc>
            </a:pPr>
            <a:r>
              <a:rPr dirty="0" sz="1600" spc="-15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80">
                <a:latin typeface="Franklin Gothic Book"/>
                <a:cs typeface="Franklin Gothic Book"/>
              </a:rPr>
              <a:t> </a:t>
            </a:r>
            <a:r>
              <a:rPr dirty="0" sz="1600" b="1" i="1">
                <a:latin typeface="Franklin Gothic Book"/>
                <a:cs typeface="Franklin Gothic Book"/>
              </a:rPr>
              <a:t>g</a:t>
            </a:r>
            <a:r>
              <a:rPr dirty="0" sz="1600" spc="-5" b="1" i="1">
                <a:latin typeface="Franklin Gothic Book"/>
                <a:cs typeface="Franklin Gothic Book"/>
              </a:rPr>
              <a:t>o</a:t>
            </a:r>
            <a:r>
              <a:rPr dirty="0" sz="1600" b="1" i="1">
                <a:latin typeface="Franklin Gothic Book"/>
                <a:cs typeface="Franklin Gothic Book"/>
              </a:rPr>
              <a:t>n</a:t>
            </a:r>
            <a:r>
              <a:rPr dirty="0" sz="1600" spc="-5" b="1" i="1">
                <a:latin typeface="Franklin Gothic Book"/>
                <a:cs typeface="Franklin Gothic Book"/>
              </a:rPr>
              <a:t>a</a:t>
            </a:r>
            <a:r>
              <a:rPr dirty="0" sz="1600" spc="-10" b="1" i="1">
                <a:latin typeface="Franklin Gothic Book"/>
                <a:cs typeface="Franklin Gothic Book"/>
              </a:rPr>
              <a:t>di</a:t>
            </a:r>
            <a:r>
              <a:rPr dirty="0" sz="1600" b="1" i="1">
                <a:latin typeface="Franklin Gothic Book"/>
                <a:cs typeface="Franklin Gothic Book"/>
              </a:rPr>
              <a:t> </a:t>
            </a:r>
            <a:r>
              <a:rPr dirty="0" sz="1600" spc="-175" b="1" i="1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sono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6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rg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ni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7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speciali</a:t>
            </a:r>
            <a:r>
              <a:rPr dirty="0" sz="1600" spc="-15">
                <a:latin typeface="Franklin Gothic Book"/>
                <a:cs typeface="Franklin Gothic Book"/>
              </a:rPr>
              <a:t>z</a:t>
            </a:r>
            <a:r>
              <a:rPr dirty="0" sz="1600" spc="-20">
                <a:latin typeface="Franklin Gothic Book"/>
                <a:cs typeface="Franklin Gothic Book"/>
              </a:rPr>
              <a:t>z</a:t>
            </a:r>
            <a:r>
              <a:rPr dirty="0" sz="1600" spc="-10">
                <a:latin typeface="Franklin Gothic Book"/>
                <a:cs typeface="Franklin Gothic Book"/>
              </a:rPr>
              <a:t>ati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7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pe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8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8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r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oduzione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80">
                <a:latin typeface="Franklin Gothic Book"/>
                <a:cs typeface="Franklin Gothic Book"/>
              </a:rPr>
              <a:t> </a:t>
            </a:r>
            <a:r>
              <a:rPr dirty="0" sz="1600" spc="0">
                <a:latin typeface="Franklin Gothic Book"/>
                <a:cs typeface="Franklin Gothic Book"/>
              </a:rPr>
              <a:t>(</a:t>
            </a:r>
            <a:r>
              <a:rPr dirty="0" sz="1600" spc="-5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en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ano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7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7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</a:t>
            </a:r>
            <a:r>
              <a:rPr dirty="0" sz="1600" spc="-15">
                <a:latin typeface="Franklin Gothic Book"/>
                <a:cs typeface="Franklin Gothic Book"/>
              </a:rPr>
              <a:t>am</a:t>
            </a:r>
            <a:r>
              <a:rPr dirty="0" sz="1600" spc="-25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ti</a:t>
            </a:r>
            <a:r>
              <a:rPr dirty="0" sz="1600">
                <a:latin typeface="Franklin Gothic Book"/>
                <a:cs typeface="Franklin Gothic Book"/>
              </a:rPr>
              <a:t>)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8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er</a:t>
            </a:r>
            <a:r>
              <a:rPr dirty="0" sz="1600" spc="-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7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inolt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 or</a:t>
            </a:r>
            <a:r>
              <a:rPr dirty="0" sz="1600" spc="-1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oni</a:t>
            </a:r>
            <a:r>
              <a:rPr dirty="0" sz="1600" spc="9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oi</a:t>
            </a:r>
            <a:r>
              <a:rPr dirty="0" sz="1600" spc="-5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ei,</a:t>
            </a:r>
            <a:r>
              <a:rPr dirty="0" sz="1600" spc="8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che</a:t>
            </a:r>
            <a:r>
              <a:rPr dirty="0" sz="1600" spc="10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ont</a:t>
            </a:r>
            <a:r>
              <a:rPr dirty="0" sz="1600" spc="-4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ol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9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8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tur</a:t>
            </a:r>
            <a:r>
              <a:rPr dirty="0" sz="1600" spc="-5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zion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9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essuale,</a:t>
            </a:r>
            <a:r>
              <a:rPr dirty="0" sz="1600" spc="85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f</a:t>
            </a:r>
            <a:r>
              <a:rPr dirty="0" sz="1600" spc="-50">
                <a:latin typeface="Franklin Gothic Book"/>
                <a:cs typeface="Franklin Gothic Book"/>
              </a:rPr>
              <a:t>a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oriscono</a:t>
            </a:r>
            <a:r>
              <a:rPr dirty="0" sz="1600" spc="10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8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oduzione</a:t>
            </a:r>
            <a:r>
              <a:rPr dirty="0" sz="1600" spc="85">
                <a:latin typeface="Franklin Gothic Book"/>
                <a:cs typeface="Franklin Gothic Book"/>
              </a:rPr>
              <a:t> </a:t>
            </a:r>
            <a:r>
              <a:rPr dirty="0" sz="1600" spc="0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ei</a:t>
            </a:r>
            <a:r>
              <a:rPr dirty="0" sz="1600" spc="95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g</a:t>
            </a:r>
            <a:r>
              <a:rPr dirty="0" sz="1600" spc="-15">
                <a:latin typeface="Franklin Gothic Book"/>
                <a:cs typeface="Franklin Gothic Book"/>
              </a:rPr>
              <a:t>am</a:t>
            </a:r>
            <a:r>
              <a:rPr dirty="0" sz="1600" spc="-25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ti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,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nella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donna,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35">
                <a:latin typeface="Franklin Gothic Book"/>
                <a:cs typeface="Franklin Gothic Book"/>
              </a:rPr>
              <a:t>rov</a:t>
            </a:r>
            <a:r>
              <a:rPr dirty="0" sz="1600" spc="-10">
                <a:latin typeface="Franklin Gothic Book"/>
                <a:cs typeface="Franklin Gothic Book"/>
              </a:rPr>
              <a:t>oc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no</a:t>
            </a:r>
            <a:r>
              <a:rPr dirty="0" sz="1600" spc="30">
                <a:latin typeface="Franklin Gothic Book"/>
                <a:cs typeface="Franklin Gothic Book"/>
              </a:rPr>
              <a:t> 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ia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enti</a:t>
            </a:r>
            <a:r>
              <a:rPr dirty="0" sz="1600" spc="20">
                <a:latin typeface="Franklin Gothic Book"/>
                <a:cs typeface="Franklin Gothic Book"/>
              </a:rPr>
              <a:t> </a:t>
            </a:r>
            <a:r>
              <a:rPr dirty="0" sz="1600" spc="0">
                <a:latin typeface="Franklin Gothic Book"/>
                <a:cs typeface="Franklin Gothic Book"/>
              </a:rPr>
              <a:t>f</a:t>
            </a:r>
            <a:r>
              <a:rPr dirty="0" sz="1600" spc="-10">
                <a:latin typeface="Franklin Gothic Book"/>
                <a:cs typeface="Franklin Gothic Book"/>
              </a:rPr>
              <a:t>is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ologici</a:t>
            </a:r>
            <a:r>
              <a:rPr dirty="0" sz="1600" spc="-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conn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col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ciclo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m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10">
                <a:latin typeface="Franklin Gothic Book"/>
                <a:cs typeface="Franklin Gothic Book"/>
              </a:rPr>
              <a:t>stru</a:t>
            </a:r>
            <a:r>
              <a:rPr dirty="0" sz="1600" spc="-15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le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gr</a:t>
            </a:r>
            <a:r>
              <a:rPr dirty="0" sz="1600" spc="-55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danz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94173" y="2204973"/>
            <a:ext cx="4449825" cy="232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9514" y="2852927"/>
            <a:ext cx="4006850" cy="1477645"/>
          </a:xfrm>
          <a:custGeom>
            <a:avLst/>
            <a:gdLst/>
            <a:ahLst/>
            <a:cxnLst/>
            <a:rect l="l" t="t" r="r" b="b"/>
            <a:pathLst>
              <a:path w="4006850" h="1477645">
                <a:moveTo>
                  <a:pt x="0" y="1477391"/>
                </a:moveTo>
                <a:lnTo>
                  <a:pt x="4006850" y="1477391"/>
                </a:lnTo>
                <a:lnTo>
                  <a:pt x="4006850" y="0"/>
                </a:lnTo>
                <a:lnTo>
                  <a:pt x="0" y="0"/>
                </a:lnTo>
                <a:lnTo>
                  <a:pt x="0" y="1477391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70967" y="2936997"/>
            <a:ext cx="3823970" cy="1052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ct val="100000"/>
              </a:lnSpc>
              <a:tabLst>
                <a:tab pos="447675" algn="l"/>
                <a:tab pos="1071245" algn="l"/>
                <a:tab pos="2851785" algn="l"/>
                <a:tab pos="3368040" algn="l"/>
              </a:tabLst>
            </a:pPr>
            <a:r>
              <a:rPr dirty="0" sz="1800" spc="-15">
                <a:latin typeface="Franklin Gothic Book"/>
                <a:cs typeface="Franklin Gothic Book"/>
              </a:rPr>
              <a:t>Se</a:t>
            </a:r>
            <a:r>
              <a:rPr dirty="0" sz="1800" spc="-10">
                <a:latin typeface="Franklin Gothic Book"/>
                <a:cs typeface="Franklin Gothic Book"/>
              </a:rPr>
              <a:t>ce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204">
                <a:latin typeface="Franklin Gothic Book"/>
                <a:cs typeface="Franklin Gothic Book"/>
              </a:rPr>
              <a:t> </a:t>
            </a:r>
            <a:r>
              <a:rPr dirty="0" sz="1800" spc="-50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40" b="1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60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40" b="1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0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5" b="1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on</a:t>
            </a:r>
            <a:r>
              <a:rPr dirty="0" sz="1800" spc="-2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, </a:t>
            </a:r>
            <a:r>
              <a:rPr dirty="0" sz="1800" spc="-2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m</a:t>
            </a:r>
            <a:r>
              <a:rPr dirty="0" sz="1800" spc="-25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ne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2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sia	</a:t>
            </a:r>
            <a:r>
              <a:rPr dirty="0" sz="1800" spc="-10">
                <a:latin typeface="Franklin Gothic Book"/>
                <a:cs typeface="Franklin Gothic Book"/>
              </a:rPr>
              <a:t>sul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 spc="-5" i="1">
                <a:latin typeface="Franklin Gothic Book"/>
                <a:cs typeface="Franklin Gothic Book"/>
              </a:rPr>
              <a:t>s</a:t>
            </a:r>
            <a:r>
              <a:rPr dirty="0" sz="1800" spc="-10" i="1">
                <a:latin typeface="Franklin Gothic Book"/>
                <a:cs typeface="Franklin Gothic Book"/>
              </a:rPr>
              <a:t>p</a:t>
            </a:r>
            <a:r>
              <a:rPr dirty="0" sz="1800" spc="-10" i="1">
                <a:latin typeface="Franklin Gothic Book"/>
                <a:cs typeface="Franklin Gothic Book"/>
              </a:rPr>
              <a:t>e</a:t>
            </a:r>
            <a:r>
              <a:rPr dirty="0" sz="1800" i="1">
                <a:latin typeface="Franklin Gothic Book"/>
                <a:cs typeface="Franklin Gothic Book"/>
              </a:rPr>
              <a:t>r</a:t>
            </a:r>
            <a:r>
              <a:rPr dirty="0" sz="1800" spc="-15" i="1">
                <a:latin typeface="Franklin Gothic Book"/>
                <a:cs typeface="Franklin Gothic Book"/>
              </a:rPr>
              <a:t>m</a:t>
            </a:r>
            <a:r>
              <a:rPr dirty="0" sz="1800" spc="-15" i="1">
                <a:latin typeface="Franklin Gothic Book"/>
                <a:cs typeface="Franklin Gothic Book"/>
              </a:rPr>
              <a:t>a</a:t>
            </a:r>
            <a:r>
              <a:rPr dirty="0" sz="1800" spc="-65" i="1">
                <a:latin typeface="Franklin Gothic Book"/>
                <a:cs typeface="Franklin Gothic Book"/>
              </a:rPr>
              <a:t>t</a:t>
            </a:r>
            <a:r>
              <a:rPr dirty="0" sz="1800" i="1">
                <a:latin typeface="Franklin Gothic Book"/>
                <a:cs typeface="Franklin Gothic Book"/>
              </a:rPr>
              <a:t>ogenes</a:t>
            </a:r>
            <a:r>
              <a:rPr dirty="0" sz="1800" spc="-10" i="1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,	</a:t>
            </a:r>
            <a:r>
              <a:rPr dirty="0" sz="1800" spc="-25">
                <a:latin typeface="Franklin Gothic Book"/>
                <a:cs typeface="Franklin Gothic Book"/>
              </a:rPr>
              <a:t>c</a:t>
            </a:r>
            <a:r>
              <a:rPr dirty="0" sz="1800" spc="-10">
                <a:latin typeface="Franklin Gothic Book"/>
                <a:cs typeface="Franklin Gothic Book"/>
              </a:rPr>
              <a:t>he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sul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endParaRPr sz="1800">
              <a:latin typeface="Franklin Gothic Book"/>
              <a:cs typeface="Franklin Gothic Book"/>
            </a:endParaRPr>
          </a:p>
          <a:p>
            <a:pPr algn="r" marL="352806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dei del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0967" y="3485891"/>
            <a:ext cx="871219" cy="777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s</a:t>
            </a:r>
            <a:r>
              <a:rPr dirty="0" sz="1800" spc="5">
                <a:latin typeface="Franklin Gothic Book"/>
                <a:cs typeface="Franklin Gothic Book"/>
              </a:rPr>
              <a:t>v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up</a:t>
            </a:r>
            <a:r>
              <a:rPr dirty="0" sz="1800" spc="-2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 ca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</a:t>
            </a:r>
            <a:r>
              <a:rPr dirty="0" sz="1800" spc="-15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sc</a:t>
            </a:r>
            <a:r>
              <a:rPr dirty="0" sz="1800">
                <a:latin typeface="Franklin Gothic Book"/>
                <a:cs typeface="Franklin Gothic Book"/>
              </a:rPr>
              <a:t>hi</a:t>
            </a:r>
            <a:r>
              <a:rPr dirty="0" sz="1800" spc="-5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5211" y="3485891"/>
            <a:ext cx="224028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45"/>
              </a:lnSpc>
              <a:tabLst>
                <a:tab pos="485775" algn="l"/>
                <a:tab pos="833119" algn="l"/>
              </a:tabLst>
            </a:pP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l	</a:t>
            </a:r>
            <a:r>
              <a:rPr dirty="0" sz="1800" spc="-15">
                <a:latin typeface="Franklin Gothic Book"/>
                <a:cs typeface="Franklin Gothic Book"/>
              </a:rPr>
              <a:t>m</a:t>
            </a:r>
            <a:r>
              <a:rPr dirty="0" sz="1800" spc="-15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5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05127" y="3760211"/>
            <a:ext cx="206438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45"/>
              </a:lnSpc>
              <a:tabLst>
                <a:tab pos="111696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se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sua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	</a:t>
            </a:r>
            <a:r>
              <a:rPr dirty="0" sz="1800" spc="-10">
                <a:latin typeface="Franklin Gothic Book"/>
                <a:cs typeface="Franklin Gothic Book"/>
              </a:rPr>
              <a:t>secon</a:t>
            </a:r>
            <a:r>
              <a:rPr dirty="0" sz="1800">
                <a:latin typeface="Franklin Gothic Book"/>
                <a:cs typeface="Franklin Gothic Book"/>
              </a:rPr>
              <a:t>d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7537" y="2420873"/>
            <a:ext cx="1729105" cy="396875"/>
          </a:xfrm>
          <a:custGeom>
            <a:avLst/>
            <a:gdLst/>
            <a:ahLst/>
            <a:cxnLst/>
            <a:rect l="l" t="t" r="r" b="b"/>
            <a:pathLst>
              <a:path w="1729105" h="396875">
                <a:moveTo>
                  <a:pt x="0" y="396875"/>
                </a:moveTo>
                <a:lnTo>
                  <a:pt x="1728851" y="396875"/>
                </a:lnTo>
                <a:lnTo>
                  <a:pt x="1728851" y="0"/>
                </a:lnTo>
                <a:lnTo>
                  <a:pt x="0" y="0"/>
                </a:lnTo>
                <a:lnTo>
                  <a:pt x="0" y="396875"/>
                </a:lnTo>
                <a:close/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67537" y="2420873"/>
            <a:ext cx="1729105" cy="39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2275">
              <a:lnSpc>
                <a:spcPct val="100000"/>
              </a:lnSpc>
            </a:pPr>
            <a:r>
              <a:rPr dirty="0" sz="2000" spc="-10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ticoli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9514" y="4389501"/>
            <a:ext cx="4033774" cy="2468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518025" y="5085118"/>
            <a:ext cx="4446905" cy="1477645"/>
          </a:xfrm>
          <a:prstGeom prst="rect">
            <a:avLst/>
          </a:prstGeom>
          <a:solidFill>
            <a:srgbClr val="CCCCCC"/>
          </a:solidFill>
        </p:spPr>
        <p:txBody>
          <a:bodyPr wrap="square" lIns="0" tIns="0" rIns="0" bIns="0" rtlCol="0" vert="horz">
            <a:spAutoFit/>
          </a:bodyPr>
          <a:lstStyle/>
          <a:p>
            <a:pPr algn="just" marL="92075" marR="8128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ec</a:t>
            </a:r>
            <a:r>
              <a:rPr dirty="0" sz="1800" spc="-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no </a:t>
            </a:r>
            <a:r>
              <a:rPr dirty="0" sz="1800" spc="125">
                <a:latin typeface="Franklin Gothic Book"/>
                <a:cs typeface="Franklin Gothic Book"/>
              </a:rPr>
              <a:t> </a:t>
            </a:r>
            <a:r>
              <a:rPr dirty="0" sz="1800" b="1" i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15" b="1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b="1" i="1">
                <a:solidFill>
                  <a:srgbClr val="822333"/>
                </a:solidFill>
                <a:latin typeface="Franklin Gothic Book"/>
                <a:cs typeface="Franklin Gothic Book"/>
              </a:rPr>
              <a:t>og</a:t>
            </a:r>
            <a:r>
              <a:rPr dirty="0" sz="18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30" b="1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40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180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5" b="1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1800" b="1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b="1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0" b="1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822333"/>
                </a:solidFill>
                <a:latin typeface="Franklin Gothic Book"/>
                <a:cs typeface="Franklin Gothic Book"/>
              </a:rPr>
              <a:t>e </a:t>
            </a:r>
            <a:r>
              <a:rPr dirty="0" sz="1800" spc="114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40" b="1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1800" b="1" i="1">
                <a:solidFill>
                  <a:srgbClr val="822333"/>
                </a:solidFill>
                <a:latin typeface="Franklin Gothic Book"/>
                <a:cs typeface="Franklin Gothic Book"/>
              </a:rPr>
              <a:t>trogen</a:t>
            </a:r>
            <a:r>
              <a:rPr dirty="0" sz="1800" spc="-15" b="1" i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1800" b="1" i="1">
                <a:solidFill>
                  <a:srgbClr val="822333"/>
                </a:solidFill>
                <a:latin typeface="Franklin Gothic Book"/>
                <a:cs typeface="Franklin Gothic Book"/>
              </a:rPr>
              <a:t>, </a:t>
            </a:r>
            <a:r>
              <a:rPr dirty="0" sz="1800" spc="145" b="1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che 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egol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>
                <a:latin typeface="Franklin Gothic Book"/>
                <a:cs typeface="Franklin Gothic Book"/>
              </a:rPr>
              <a:t>   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  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35">
                <a:latin typeface="Franklin Gothic Book"/>
                <a:cs typeface="Franklin Gothic Book"/>
              </a:rPr>
              <a:t>f</a:t>
            </a:r>
            <a:r>
              <a:rPr dirty="0" sz="1800">
                <a:latin typeface="Franklin Gothic Book"/>
                <a:cs typeface="Franklin Gothic Book"/>
              </a:rPr>
              <a:t>asi   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del</a:t>
            </a:r>
            <a:r>
              <a:rPr dirty="0" sz="1800">
                <a:latin typeface="Franklin Gothic Book"/>
                <a:cs typeface="Franklin Gothic Book"/>
              </a:rPr>
              <a:t>   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cic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  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mest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20">
                <a:latin typeface="Franklin Gothic Book"/>
                <a:cs typeface="Franklin Gothic Book"/>
              </a:rPr>
              <a:t>al</a:t>
            </a:r>
            <a:r>
              <a:rPr dirty="0" sz="1800" spc="-10">
                <a:latin typeface="Franklin Gothic Book"/>
                <a:cs typeface="Franklin Gothic Book"/>
              </a:rPr>
              <a:t>e,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f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riscon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  </a:t>
            </a:r>
            <a:r>
              <a:rPr dirty="0" sz="1800" spc="204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   </a:t>
            </a:r>
            <a:r>
              <a:rPr dirty="0" sz="1800" spc="18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ca</a:t>
            </a:r>
            <a:r>
              <a:rPr dirty="0" sz="1800" spc="-35">
                <a:latin typeface="Franklin Gothic Book"/>
                <a:cs typeface="Franklin Gothic Book"/>
              </a:rPr>
              <a:t>m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me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ti   </a:t>
            </a:r>
            <a:r>
              <a:rPr dirty="0" sz="1800" spc="2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del</a:t>
            </a:r>
            <a:r>
              <a:rPr dirty="0" sz="1800">
                <a:latin typeface="Franklin Gothic Book"/>
                <a:cs typeface="Franklin Gothic Book"/>
              </a:rPr>
              <a:t>   </a:t>
            </a:r>
            <a:r>
              <a:rPr dirty="0" sz="1800" spc="19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</a:t>
            </a:r>
            <a:r>
              <a:rPr dirty="0" sz="1800" spc="-25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po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asso</a:t>
            </a:r>
            <a:r>
              <a:rPr dirty="0" sz="1800" spc="-5">
                <a:latin typeface="Franklin Gothic Book"/>
                <a:cs typeface="Franklin Gothic Book"/>
              </a:rPr>
              <a:t>c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ti </a:t>
            </a:r>
            <a:r>
              <a:rPr dirty="0" sz="1800" spc="12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12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gr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15">
                <a:latin typeface="Franklin Gothic Book"/>
                <a:cs typeface="Franklin Gothic Book"/>
              </a:rPr>
              <a:t>id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nza </a:t>
            </a:r>
            <a:r>
              <a:rPr dirty="0" sz="1800" spc="13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114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c</a:t>
            </a:r>
            <a:r>
              <a:rPr dirty="0" sz="1800" spc="-10">
                <a:latin typeface="Franklin Gothic Book"/>
                <a:cs typeface="Franklin Gothic Book"/>
              </a:rPr>
              <a:t>on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125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la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</a:t>
            </a:r>
            <a:r>
              <a:rPr dirty="0" sz="1800" spc="-15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15">
                <a:latin typeface="Franklin Gothic Book"/>
                <a:cs typeface="Franklin Gothic Book"/>
              </a:rPr>
              <a:t>ur</a:t>
            </a:r>
            <a:r>
              <a:rPr dirty="0" sz="1800">
                <a:latin typeface="Franklin Gothic Book"/>
                <a:cs typeface="Franklin Gothic Book"/>
              </a:rPr>
              <a:t>azio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se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sua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don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56197" y="4581144"/>
            <a:ext cx="1729105" cy="396875"/>
          </a:xfrm>
          <a:prstGeom prst="rect">
            <a:avLst/>
          </a:prstGeom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552450">
              <a:lnSpc>
                <a:spcPct val="100000"/>
              </a:lnSpc>
            </a:pP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30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aie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36108" y="12"/>
            <a:ext cx="3460622" cy="72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79" rIns="0" bIns="0" rtlCol="0" vert="horz">
            <a:spAutoFit/>
          </a:bodyPr>
          <a:lstStyle/>
          <a:p>
            <a:pPr marL="175895">
              <a:lnSpc>
                <a:spcPct val="100000"/>
              </a:lnSpc>
            </a:pP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49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007" y="1052702"/>
            <a:ext cx="7740396" cy="5805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8910" rIns="0" bIns="0" rtlCol="0" vert="horz">
            <a:spAutoFit/>
          </a:bodyPr>
          <a:lstStyle/>
          <a:p>
            <a:pPr marL="720090">
              <a:lnSpc>
                <a:spcPct val="100000"/>
              </a:lnSpc>
            </a:pP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pc="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I</a:t>
            </a:r>
            <a:r>
              <a:rPr dirty="0" spc="-15">
                <a:latin typeface="Franklin Gothic Medium"/>
                <a:cs typeface="Franklin Gothic Medium"/>
              </a:rPr>
              <a:t>L</a:t>
            </a:r>
            <a:r>
              <a:rPr dirty="0" spc="-2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SIS</a:t>
            </a:r>
            <a:r>
              <a:rPr dirty="0">
                <a:latin typeface="Franklin Gothic Medium"/>
                <a:cs typeface="Franklin Gothic Medium"/>
              </a:rPr>
              <a:t>T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10">
                <a:latin typeface="Franklin Gothic Medium"/>
                <a:cs typeface="Franklin Gothic Medium"/>
              </a:rPr>
              <a:t>M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45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N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5">
                <a:latin typeface="Franklin Gothic Medium"/>
                <a:cs typeface="Franklin Gothic Medium"/>
              </a:rPr>
              <a:t>R</a:t>
            </a:r>
            <a:r>
              <a:rPr dirty="0" spc="-5">
                <a:latin typeface="Franklin Gothic Medium"/>
                <a:cs typeface="Franklin Gothic Medium"/>
              </a:rPr>
              <a:t>V</a:t>
            </a:r>
            <a:r>
              <a:rPr dirty="0" spc="-20">
                <a:latin typeface="Franklin Gothic Medium"/>
                <a:cs typeface="Franklin Gothic Medium"/>
              </a:rPr>
              <a:t>O</a:t>
            </a:r>
            <a:r>
              <a:rPr dirty="0" spc="-5">
                <a:latin typeface="Franklin Gothic Medium"/>
                <a:cs typeface="Franklin Gothic Medium"/>
              </a:rPr>
              <a:t>S</a:t>
            </a:r>
            <a:r>
              <a:rPr dirty="0" spc="-20">
                <a:latin typeface="Franklin Gothic Medium"/>
                <a:cs typeface="Franklin Gothic Medium"/>
              </a:rPr>
              <a:t>O</a:t>
            </a:r>
            <a:r>
              <a:rPr dirty="0" spc="-45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C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10">
                <a:latin typeface="Franklin Gothic Medium"/>
                <a:cs typeface="Franklin Gothic Medium"/>
              </a:rPr>
              <a:t>N</a:t>
            </a:r>
            <a:r>
              <a:rPr dirty="0" spc="-20">
                <a:latin typeface="Franklin Gothic Medium"/>
                <a:cs typeface="Franklin Gothic Medium"/>
              </a:rPr>
              <a:t>T</a:t>
            </a:r>
            <a:r>
              <a:rPr dirty="0" spc="-10">
                <a:latin typeface="Franklin Gothic Medium"/>
                <a:cs typeface="Franklin Gothic Medium"/>
              </a:rPr>
              <a:t>R</a:t>
            </a:r>
            <a:r>
              <a:rPr dirty="0" spc="-15">
                <a:latin typeface="Franklin Gothic Medium"/>
                <a:cs typeface="Franklin Gothic Medium"/>
              </a:rPr>
              <a:t>ALE</a:t>
            </a:r>
          </a:p>
        </p:txBody>
      </p:sp>
      <p:sp>
        <p:nvSpPr>
          <p:cNvPr id="7" name="object 7"/>
          <p:cNvSpPr/>
          <p:nvPr/>
        </p:nvSpPr>
        <p:spPr>
          <a:xfrm>
            <a:off x="611555" y="1124800"/>
            <a:ext cx="7488808" cy="5400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50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3609" y="2636964"/>
            <a:ext cx="7416800" cy="58483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311275">
              <a:lnSpc>
                <a:spcPct val="100000"/>
              </a:lnSpc>
            </a:pPr>
            <a:r>
              <a:rPr dirty="0" sz="3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AP</a:t>
            </a:r>
            <a:r>
              <a:rPr dirty="0" sz="3200" spc="-15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3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spc="-19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3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ODUT</a:t>
            </a:r>
            <a:r>
              <a:rPr dirty="0" sz="32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ORE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245" rIns="0" bIns="0" rtlCol="0" vert="horz">
            <a:spAutoFit/>
          </a:bodyPr>
          <a:lstStyle/>
          <a:p>
            <a:pPr marL="105410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AP</a:t>
            </a:r>
            <a:r>
              <a:rPr dirty="0" spc="-12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4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NI</a:t>
            </a:r>
            <a:r>
              <a:rPr dirty="0" spc="-1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MA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H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11729" y="1268704"/>
            <a:ext cx="3929379" cy="462280"/>
          </a:xfrm>
          <a:prstGeom prst="rect">
            <a:avLst/>
          </a:prstGeom>
          <a:ln w="9524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995">
              <a:lnSpc>
                <a:spcPct val="100000"/>
              </a:lnSpc>
            </a:pP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4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ONENTI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ZION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LI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5613" y="2036749"/>
            <a:ext cx="6480810" cy="769620"/>
          </a:xfrm>
          <a:prstGeom prst="rect">
            <a:avLst/>
          </a:prstGeom>
          <a:solidFill>
            <a:srgbClr val="CC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ct val="100000"/>
              </a:lnSpc>
            </a:pPr>
            <a:r>
              <a:rPr dirty="0" sz="24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65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TI</a:t>
            </a:r>
            <a:r>
              <a:rPr dirty="0" sz="2400" spc="-25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4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OLI</a:t>
            </a:r>
            <a:endParaRPr sz="24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3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OD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ZIONE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M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SESS</a:t>
            </a:r>
            <a:r>
              <a:rPr dirty="0" sz="2000" spc="-45">
                <a:latin typeface="Franklin Gothic Book"/>
                <a:cs typeface="Franklin Gothic Book"/>
              </a:rPr>
              <a:t>U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123" y="3179826"/>
            <a:ext cx="8060055" cy="1077595"/>
          </a:xfrm>
          <a:prstGeom prst="rect">
            <a:avLst/>
          </a:prstGeom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ct val="1000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65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400" spc="-25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4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4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4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400" spc="-8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TT</a:t>
            </a:r>
            <a:r>
              <a:rPr dirty="0" sz="240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endParaRPr sz="2400">
              <a:latin typeface="Franklin Gothic Book"/>
              <a:cs typeface="Franklin Gothic Book"/>
            </a:endParaRPr>
          </a:p>
          <a:p>
            <a:pPr algn="ctr" marL="1270">
              <a:lnSpc>
                <a:spcPct val="100000"/>
              </a:lnSpc>
              <a:spcBef>
                <a:spcPts val="15"/>
              </a:spcBef>
            </a:pP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65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T</a:t>
            </a:r>
            <a:r>
              <a:rPr dirty="0" sz="2000" spc="-6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FFE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 spc="-5">
                <a:latin typeface="Franklin Gothic Book"/>
                <a:cs typeface="Franklin Gothic Book"/>
              </a:rPr>
              <a:t>NTE</a:t>
            </a:r>
            <a:r>
              <a:rPr dirty="0" sz="2000">
                <a:latin typeface="Franklin Gothic Book"/>
                <a:cs typeface="Franklin Gothic Book"/>
              </a:rPr>
              <a:t>-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PIDIDIMO</a:t>
            </a:r>
            <a:r>
              <a:rPr dirty="0" sz="2000">
                <a:latin typeface="Franklin Gothic Book"/>
                <a:cs typeface="Franklin Gothic Book"/>
              </a:rPr>
              <a:t>-D</a:t>
            </a:r>
            <a:r>
              <a:rPr dirty="0" sz="2000" spc="-65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T</a:t>
            </a:r>
            <a:r>
              <a:rPr dirty="0" sz="2000" spc="-6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FE</a:t>
            </a:r>
            <a:r>
              <a:rPr dirty="0" sz="2000" spc="-10">
                <a:latin typeface="Franklin Gothic Book"/>
                <a:cs typeface="Franklin Gothic Book"/>
              </a:rPr>
              <a:t>RE</a:t>
            </a:r>
            <a:r>
              <a:rPr dirty="0" sz="2000" spc="-5">
                <a:latin typeface="Franklin Gothic Book"/>
                <a:cs typeface="Franklin Gothic Book"/>
              </a:rPr>
              <a:t>NT</a:t>
            </a:r>
            <a:r>
              <a:rPr dirty="0" sz="2000">
                <a:latin typeface="Franklin Gothic Book"/>
                <a:cs typeface="Franklin Gothic Book"/>
              </a:rPr>
              <a:t>E-D</a:t>
            </a:r>
            <a:r>
              <a:rPr dirty="0" sz="2000" spc="-65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T</a:t>
            </a:r>
            <a:r>
              <a:rPr dirty="0" sz="2000" spc="-6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5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CU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35">
                <a:latin typeface="Franklin Gothic Book"/>
                <a:cs typeface="Franklin Gothic Book"/>
              </a:rPr>
              <a:t>A</a:t>
            </a:r>
            <a:r>
              <a:rPr dirty="0" sz="2000" spc="-6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IO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546" y="4399026"/>
            <a:ext cx="8209280" cy="1077595"/>
          </a:xfrm>
          <a:prstGeom prst="rect">
            <a:avLst/>
          </a:prstGeom>
          <a:solidFill>
            <a:srgbClr val="CC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24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H</a:t>
            </a:r>
            <a:r>
              <a:rPr dirty="0" sz="24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2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4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4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OLE</a:t>
            </a:r>
            <a:r>
              <a:rPr dirty="0" sz="2400" spc="-6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ES</a:t>
            </a:r>
            <a:r>
              <a:rPr dirty="0" sz="24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4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 b="1">
                <a:solidFill>
                  <a:srgbClr val="822333"/>
                </a:solidFill>
                <a:latin typeface="Franklin Gothic Book"/>
                <a:cs typeface="Franklin Gothic Book"/>
              </a:rPr>
              <a:t>INE</a:t>
            </a:r>
            <a:endParaRPr sz="24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2000">
                <a:latin typeface="Franklin Gothic Book"/>
                <a:cs typeface="Franklin Gothic Book"/>
              </a:rPr>
              <a:t>VESCICOLE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MINAL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">
                <a:latin typeface="Franklin Gothic Book"/>
                <a:cs typeface="Franklin Gothic Book"/>
              </a:rPr>
              <a:t> P</a:t>
            </a:r>
            <a:r>
              <a:rPr dirty="0" sz="2000" spc="-3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S</a:t>
            </a:r>
            <a:r>
              <a:rPr dirty="0" sz="2000" spc="-125">
                <a:latin typeface="Franklin Gothic Book"/>
                <a:cs typeface="Franklin Gothic Book"/>
              </a:rPr>
              <a:t>T</a:t>
            </a:r>
            <a:r>
              <a:rPr dirty="0" sz="2000" spc="-140">
                <a:latin typeface="Franklin Gothic Book"/>
                <a:cs typeface="Franklin Gothic Book"/>
              </a:rPr>
              <a:t>A</a:t>
            </a:r>
            <a:r>
              <a:rPr dirty="0" sz="2000" spc="-12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GHIANDOLE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BULB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UR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TR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1729" y="5581116"/>
            <a:ext cx="4537075" cy="800735"/>
          </a:xfrm>
          <a:prstGeom prst="rect">
            <a:avLst/>
          </a:prstGeom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ct val="1000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PE</a:t>
            </a:r>
            <a:r>
              <a:rPr dirty="0" sz="24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NE</a:t>
            </a:r>
            <a:endParaRPr sz="24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60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GANO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D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15">
                <a:latin typeface="Franklin Gothic Book"/>
                <a:cs typeface="Franklin Gothic Book"/>
              </a:rPr>
              <a:t>L</a:t>
            </a:r>
            <a:r>
              <a:rPr dirty="0" sz="2200" spc="-10">
                <a:latin typeface="Franklin Gothic Book"/>
                <a:cs typeface="Franklin Gothic Book"/>
              </a:rPr>
              <a:t>L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CO</a:t>
            </a:r>
            <a:r>
              <a:rPr dirty="0" sz="2200" spc="-25">
                <a:latin typeface="Franklin Gothic Book"/>
                <a:cs typeface="Franklin Gothic Book"/>
              </a:rPr>
              <a:t>P</a:t>
            </a:r>
            <a:r>
              <a:rPr dirty="0" sz="2200" spc="-15">
                <a:latin typeface="Franklin Gothic Book"/>
                <a:cs typeface="Franklin Gothic Book"/>
              </a:rPr>
              <a:t>ULAZIONE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87627" y="1268730"/>
            <a:ext cx="7344536" cy="525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5245" rIns="0" bIns="0" rtlCol="0" vert="horz">
            <a:spAutoFit/>
          </a:bodyPr>
          <a:lstStyle/>
          <a:p>
            <a:pPr marL="105410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AP</a:t>
            </a:r>
            <a:r>
              <a:rPr dirty="0" spc="-12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4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NI</a:t>
            </a:r>
            <a:r>
              <a:rPr dirty="0" spc="-1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MA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H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ILE</a:t>
            </a:r>
          </a:p>
        </p:txBody>
      </p:sp>
      <p:sp>
        <p:nvSpPr>
          <p:cNvPr id="5" name="object 5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8501" rIns="0" bIns="0" rtlCol="0" vert="horz">
            <a:spAutoFit/>
          </a:bodyPr>
          <a:lstStyle/>
          <a:p>
            <a:pPr marL="175895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PO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IZIONE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ES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CO</a:t>
            </a:r>
            <a:r>
              <a:rPr dirty="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51984" y="1491850"/>
            <a:ext cx="4255135" cy="4791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64795" marR="5080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E’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co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en</a:t>
            </a:r>
            <a:r>
              <a:rPr dirty="0" sz="2200" spc="-25">
                <a:latin typeface="Franklin Gothic Book"/>
                <a:cs typeface="Franklin Gothic Book"/>
              </a:rPr>
              <a:t>u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in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una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tasca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60">
                <a:latin typeface="Franklin Gothic Book"/>
                <a:cs typeface="Franklin Gothic Book"/>
              </a:rPr>
              <a:t>f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mata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dal</a:t>
            </a:r>
            <a:r>
              <a:rPr dirty="0" sz="2200" spc="-25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mus</a:t>
            </a:r>
            <a:r>
              <a:rPr dirty="0" sz="2200" spc="-15" b="1">
                <a:latin typeface="Franklin Gothic Book"/>
                <a:cs typeface="Franklin Gothic Book"/>
              </a:rPr>
              <a:t>c</a:t>
            </a:r>
            <a:r>
              <a:rPr dirty="0" sz="2200" spc="-5" b="1">
                <a:latin typeface="Franklin Gothic Book"/>
                <a:cs typeface="Franklin Gothic Book"/>
              </a:rPr>
              <a:t>ol</a:t>
            </a:r>
            <a:r>
              <a:rPr dirty="0" sz="2200" spc="-15" b="1">
                <a:latin typeface="Franklin Gothic Book"/>
                <a:cs typeface="Franklin Gothic Book"/>
              </a:rPr>
              <a:t>o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C</a:t>
            </a:r>
            <a:r>
              <a:rPr dirty="0" sz="2200" spc="-10" b="1">
                <a:latin typeface="Franklin Gothic Book"/>
                <a:cs typeface="Franklin Gothic Book"/>
              </a:rPr>
              <a:t>r</a:t>
            </a:r>
            <a:r>
              <a:rPr dirty="0" sz="2200" spc="-5" b="1">
                <a:latin typeface="Franklin Gothic Book"/>
                <a:cs typeface="Franklin Gothic Book"/>
              </a:rPr>
              <a:t>e</a:t>
            </a:r>
            <a:r>
              <a:rPr dirty="0" sz="2200" spc="-15" b="1">
                <a:latin typeface="Franklin Gothic Book"/>
                <a:cs typeface="Franklin Gothic Book"/>
              </a:rPr>
              <a:t>m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0" b="1">
                <a:latin typeface="Franklin Gothic Book"/>
                <a:cs typeface="Franklin Gothic Book"/>
              </a:rPr>
              <a:t>s</a:t>
            </a:r>
            <a:r>
              <a:rPr dirty="0" sz="2200" spc="-55" b="1"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10" b="1">
                <a:latin typeface="Franklin Gothic Book"/>
                <a:cs typeface="Franklin Gothic Book"/>
              </a:rPr>
              <a:t>re</a:t>
            </a:r>
            <a:r>
              <a:rPr dirty="0" sz="2200" spc="-30" b="1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più</a:t>
            </a:r>
            <a:r>
              <a:rPr dirty="0" sz="2200" spc="-15">
                <a:latin typeface="Franklin Gothic Book"/>
                <a:cs typeface="Franklin Gothic Book"/>
              </a:rPr>
              <a:t> in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namen</a:t>
            </a:r>
            <a:r>
              <a:rPr dirty="0" sz="2200" spc="-5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dalla</a:t>
            </a:r>
            <a:endParaRPr sz="2200">
              <a:latin typeface="Franklin Gothic Book"/>
              <a:cs typeface="Franklin Gothic Book"/>
            </a:endParaRPr>
          </a:p>
          <a:p>
            <a:pPr marL="678815" indent="90170">
              <a:lnSpc>
                <a:spcPct val="100000"/>
              </a:lnSpc>
            </a:pPr>
            <a:r>
              <a:rPr dirty="0" sz="2200" spc="-150" b="1"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latin typeface="Franklin Gothic Book"/>
                <a:cs typeface="Franklin Gothic Book"/>
              </a:rPr>
              <a:t>on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0" b="1">
                <a:latin typeface="Franklin Gothic Book"/>
                <a:cs typeface="Franklin Gothic Book"/>
              </a:rPr>
              <a:t>c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spc="-45" b="1">
                <a:latin typeface="Franklin Gothic Book"/>
                <a:cs typeface="Franklin Gothic Book"/>
              </a:rPr>
              <a:t> </a:t>
            </a:r>
            <a:r>
              <a:rPr dirty="0" sz="2200" spc="-80" b="1">
                <a:latin typeface="Franklin Gothic Book"/>
                <a:cs typeface="Franklin Gothic Book"/>
              </a:rPr>
              <a:t>V</a:t>
            </a:r>
            <a:r>
              <a:rPr dirty="0" sz="2200" spc="-5" b="1">
                <a:latin typeface="Franklin Gothic Book"/>
                <a:cs typeface="Franklin Gothic Book"/>
              </a:rPr>
              <a:t>ag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5" b="1">
                <a:latin typeface="Franklin Gothic Book"/>
                <a:cs typeface="Franklin Gothic Book"/>
              </a:rPr>
              <a:t>na</a:t>
            </a:r>
            <a:r>
              <a:rPr dirty="0" sz="2200" b="1">
                <a:latin typeface="Franklin Gothic Book"/>
                <a:cs typeface="Franklin Gothic Book"/>
              </a:rPr>
              <a:t>l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r>
              <a:rPr dirty="0" sz="2200" spc="-40" b="1"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latin typeface="Franklin Gothic Book"/>
                <a:cs typeface="Franklin Gothic Book"/>
              </a:rPr>
              <a:t>C</a:t>
            </a:r>
            <a:r>
              <a:rPr dirty="0" sz="2200" spc="-10" b="1">
                <a:latin typeface="Franklin Gothic Book"/>
                <a:cs typeface="Franklin Gothic Book"/>
              </a:rPr>
              <a:t>o</a:t>
            </a:r>
            <a:r>
              <a:rPr dirty="0" sz="2200" spc="-10" b="1">
                <a:latin typeface="Franklin Gothic Book"/>
                <a:cs typeface="Franklin Gothic Book"/>
              </a:rPr>
              <a:t>m</a:t>
            </a:r>
            <a:r>
              <a:rPr dirty="0" sz="2200" spc="-10" b="1">
                <a:latin typeface="Franklin Gothic Book"/>
                <a:cs typeface="Franklin Gothic Book"/>
              </a:rPr>
              <a:t>un</a:t>
            </a:r>
            <a:r>
              <a:rPr dirty="0" sz="2200" spc="-15" b="1">
                <a:latin typeface="Franklin Gothic Book"/>
                <a:cs typeface="Franklin Gothic Book"/>
              </a:rPr>
              <a:t>e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algn="ctr" marR="9144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pe</a:t>
            </a:r>
            <a:r>
              <a:rPr dirty="0" sz="2000" spc="55">
                <a:latin typeface="Franklin Gothic Book"/>
                <a:cs typeface="Franklin Gothic Book"/>
              </a:rPr>
              <a:t>r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ici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icolo,</a:t>
            </a:r>
            <a:endParaRPr sz="2000">
              <a:latin typeface="Franklin Gothic Book"/>
              <a:cs typeface="Franklin Gothic Book"/>
            </a:endParaRPr>
          </a:p>
          <a:p>
            <a:pPr algn="ctr" marR="26034">
              <a:lnSpc>
                <a:spcPct val="100000"/>
              </a:lnSpc>
            </a:pPr>
            <a:r>
              <a:rPr dirty="0" sz="2000" spc="-125" b="1">
                <a:latin typeface="Franklin Gothic Book"/>
                <a:cs typeface="Franklin Gothic Book"/>
              </a:rPr>
              <a:t>T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ca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10" b="1">
                <a:latin typeface="Franklin Gothic Book"/>
                <a:cs typeface="Franklin Gothic Book"/>
              </a:rPr>
              <a:t>lb</a:t>
            </a:r>
            <a:r>
              <a:rPr dirty="0" sz="2000" b="1">
                <a:latin typeface="Franklin Gothic Book"/>
                <a:cs typeface="Franklin Gothic Book"/>
              </a:rPr>
              <a:t>u</a:t>
            </a:r>
            <a:r>
              <a:rPr dirty="0" sz="2000" spc="15" b="1">
                <a:latin typeface="Franklin Gothic Book"/>
                <a:cs typeface="Franklin Gothic Book"/>
              </a:rPr>
              <a:t>g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n</a:t>
            </a:r>
            <a:r>
              <a:rPr dirty="0" sz="2000" spc="-5" b="1">
                <a:latin typeface="Franklin Gothic Book"/>
                <a:cs typeface="Franklin Gothic Book"/>
              </a:rPr>
              <a:t>e</a:t>
            </a:r>
            <a:r>
              <a:rPr dirty="0" sz="2000" spc="15" b="1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5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v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endParaRPr sz="2000">
              <a:latin typeface="Franklin Gothic Book"/>
              <a:cs typeface="Franklin Gothic Book"/>
            </a:endParaRPr>
          </a:p>
          <a:p>
            <a:pPr algn="ctr" marL="58419" marR="199390" indent="11430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cco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sie</a:t>
            </a:r>
            <a:r>
              <a:rPr dirty="0" sz="2000" spc="-4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oso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doppia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125" b="1">
                <a:latin typeface="Franklin Gothic Book"/>
                <a:cs typeface="Franklin Gothic Book"/>
              </a:rPr>
              <a:t>T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 spc="-60" b="1">
                <a:latin typeface="Franklin Gothic Book"/>
                <a:cs typeface="Franklin Gothic Book"/>
              </a:rPr>
              <a:t>V</a:t>
            </a:r>
            <a:r>
              <a:rPr dirty="0" sz="2000" spc="5" b="1">
                <a:latin typeface="Franklin Gothic Book"/>
                <a:cs typeface="Franklin Gothic Book"/>
              </a:rPr>
              <a:t>ag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10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-30" b="1">
                <a:latin typeface="Franklin Gothic Book"/>
                <a:cs typeface="Franklin Gothic Book"/>
              </a:rPr>
              <a:t>r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spc="5" b="1">
                <a:latin typeface="Franklin Gothic Book"/>
                <a:cs typeface="Franklin Gothic Book"/>
              </a:rPr>
              <a:t>pr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2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 der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un di</a:t>
            </a:r>
            <a:r>
              <a:rPr dirty="0" sz="2000" spc="-4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colo del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er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oneo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12700" marR="171450" indent="-635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Il</a:t>
            </a:r>
            <a:r>
              <a:rPr dirty="0" sz="2200" spc="-2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sangue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ar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40">
                <a:latin typeface="Franklin Gothic Book"/>
                <a:cs typeface="Franklin Gothic Book"/>
              </a:rPr>
              <a:t>v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al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es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icol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t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ami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 le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50">
                <a:latin typeface="Franklin Gothic Book"/>
                <a:cs typeface="Franklin Gothic Book"/>
              </a:rPr>
              <a:t>r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20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20">
                <a:latin typeface="Franklin Gothic Book"/>
                <a:cs typeface="Franklin Gothic Book"/>
              </a:rPr>
              <a:t> </a:t>
            </a:r>
            <a:r>
              <a:rPr dirty="0" sz="2200" spc="-16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es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icola</a:t>
            </a:r>
            <a:r>
              <a:rPr dirty="0" sz="2200" spc="-10">
                <a:latin typeface="Franklin Gothic Book"/>
                <a:cs typeface="Franklin Gothic Book"/>
              </a:rPr>
              <a:t>r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0">
                <a:latin typeface="Franklin Gothic Book"/>
                <a:cs typeface="Franklin Gothic Book"/>
              </a:rPr>
              <a:t>,</a:t>
            </a:r>
            <a:r>
              <a:rPr dirty="0" sz="2200" spc="1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vi</a:t>
            </a:r>
            <a:r>
              <a:rPr dirty="0" sz="2200" spc="-25">
                <a:latin typeface="Franklin Gothic Book"/>
                <a:cs typeface="Franklin Gothic Book"/>
              </a:rPr>
              <a:t>e</a:t>
            </a:r>
            <a:r>
              <a:rPr dirty="0" sz="2200" spc="-15">
                <a:latin typeface="Franklin Gothic Book"/>
                <a:cs typeface="Franklin Gothic Book"/>
              </a:rPr>
              <a:t>ne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dre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a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-10">
                <a:latin typeface="Franklin Gothic Book"/>
                <a:cs typeface="Franklin Gothic Book"/>
              </a:rPr>
              <a:t> dalle</a:t>
            </a:r>
            <a:r>
              <a:rPr dirty="0" sz="2200" spc="-20">
                <a:latin typeface="Franklin Gothic Book"/>
                <a:cs typeface="Franklin Gothic Book"/>
              </a:rPr>
              <a:t> </a:t>
            </a:r>
            <a:r>
              <a:rPr dirty="0" sz="2200" spc="-105">
                <a:latin typeface="Franklin Gothic Book"/>
                <a:cs typeface="Franklin Gothic Book"/>
              </a:rPr>
              <a:t>V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-2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6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es</a:t>
            </a:r>
            <a:r>
              <a:rPr dirty="0" sz="2200" spc="-25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ico</a:t>
            </a:r>
            <a:r>
              <a:rPr dirty="0" sz="2200" spc="-10">
                <a:latin typeface="Franklin Gothic Book"/>
                <a:cs typeface="Franklin Gothic Book"/>
              </a:rPr>
              <a:t>lari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6502" y="1310766"/>
            <a:ext cx="3882136" cy="4556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98541" y="1275823"/>
            <a:ext cx="3770629" cy="4893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640" marR="227965" indent="144780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Dalla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50" b="1"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latin typeface="Franklin Gothic Book"/>
                <a:cs typeface="Franklin Gothic Book"/>
              </a:rPr>
              <a:t>on</a:t>
            </a:r>
            <a:r>
              <a:rPr dirty="0" sz="2200" spc="-5" b="1">
                <a:latin typeface="Franklin Gothic Book"/>
                <a:cs typeface="Franklin Gothic Book"/>
              </a:rPr>
              <a:t>a</a:t>
            </a:r>
            <a:r>
              <a:rPr dirty="0" sz="2200" spc="-10" b="1">
                <a:latin typeface="Franklin Gothic Book"/>
                <a:cs typeface="Franklin Gothic Book"/>
              </a:rPr>
              <a:t>c</a:t>
            </a:r>
            <a:r>
              <a:rPr dirty="0" sz="2200" spc="-15" b="1">
                <a:latin typeface="Franklin Gothic Book"/>
                <a:cs typeface="Franklin Gothic Book"/>
              </a:rPr>
              <a:t>a</a:t>
            </a:r>
            <a:r>
              <a:rPr dirty="0" sz="2200" spc="-35" b="1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Albu</a:t>
            </a:r>
            <a:r>
              <a:rPr dirty="0" sz="2200" spc="-5" b="1">
                <a:latin typeface="Franklin Gothic Book"/>
                <a:cs typeface="Franklin Gothic Book"/>
              </a:rPr>
              <a:t>g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5" b="1">
                <a:latin typeface="Franklin Gothic Book"/>
                <a:cs typeface="Franklin Gothic Book"/>
              </a:rPr>
              <a:t>nea</a:t>
            </a:r>
            <a:r>
              <a:rPr dirty="0" sz="2200" spc="-25" b="1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si dipa</a:t>
            </a:r>
            <a:r>
              <a:rPr dirty="0" sz="2200" spc="50">
                <a:latin typeface="Franklin Gothic Book"/>
                <a:cs typeface="Franklin Gothic Book"/>
              </a:rPr>
              <a:t>r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ono</a:t>
            </a:r>
            <a:r>
              <a:rPr dirty="0" sz="2200" spc="-2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s</a:t>
            </a:r>
            <a:r>
              <a:rPr dirty="0" sz="2200" spc="-30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t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>
                <a:latin typeface="Franklin Gothic Book"/>
                <a:cs typeface="Franklin Gothic Book"/>
              </a:rPr>
              <a:t>i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che</a:t>
            </a:r>
            <a:r>
              <a:rPr dirty="0" sz="2200" spc="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dividono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5">
                <a:latin typeface="Franklin Gothic Book"/>
                <a:cs typeface="Franklin Gothic Book"/>
              </a:rPr>
              <a:t>l</a:t>
            </a:r>
            <a:r>
              <a:rPr dirty="0" sz="2200" spc="-25">
                <a:latin typeface="Franklin Gothic Book"/>
                <a:cs typeface="Franklin Gothic Book"/>
              </a:rPr>
              <a:t> </a:t>
            </a:r>
            <a:r>
              <a:rPr dirty="0" sz="2200" spc="-5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es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15">
                <a:latin typeface="Franklin Gothic Book"/>
                <a:cs typeface="Franklin Gothic Book"/>
              </a:rPr>
              <a:t>icol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i</a:t>
            </a:r>
            <a:r>
              <a:rPr dirty="0" sz="2200" spc="-15">
                <a:latin typeface="Franklin Gothic Book"/>
                <a:cs typeface="Franklin Gothic Book"/>
              </a:rPr>
              <a:t>n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20</a:t>
            </a:r>
            <a:r>
              <a:rPr dirty="0" sz="2200" spc="-25">
                <a:latin typeface="Franklin Gothic Book"/>
                <a:cs typeface="Franklin Gothic Book"/>
              </a:rPr>
              <a:t>0</a:t>
            </a:r>
            <a:r>
              <a:rPr dirty="0" sz="2200" spc="-10">
                <a:latin typeface="Franklin Gothic Book"/>
                <a:cs typeface="Franklin Gothic Book"/>
              </a:rPr>
              <a:t>-</a:t>
            </a:r>
            <a:r>
              <a:rPr dirty="0" sz="2200" spc="-20">
                <a:latin typeface="Franklin Gothic Book"/>
                <a:cs typeface="Franklin Gothic Book"/>
              </a:rPr>
              <a:t>30</a:t>
            </a:r>
            <a:r>
              <a:rPr dirty="0" sz="2200" spc="-15">
                <a:latin typeface="Franklin Gothic Book"/>
                <a:cs typeface="Franklin Gothic Book"/>
              </a:rPr>
              <a:t>0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lob</a:t>
            </a:r>
            <a:r>
              <a:rPr dirty="0" sz="2200" spc="-25">
                <a:latin typeface="Franklin Gothic Book"/>
                <a:cs typeface="Franklin Gothic Book"/>
              </a:rPr>
              <a:t>u</a:t>
            </a:r>
            <a:r>
              <a:rPr dirty="0" sz="2200" spc="-10">
                <a:latin typeface="Franklin Gothic Book"/>
                <a:cs typeface="Franklin Gothic Book"/>
              </a:rPr>
              <a:t>li,</a:t>
            </a:r>
            <a:endParaRPr sz="2200">
              <a:latin typeface="Franklin Gothic Book"/>
              <a:cs typeface="Franklin Gothic Book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nei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s</a:t>
            </a:r>
            <a:r>
              <a:rPr dirty="0" sz="2200" spc="-35">
                <a:latin typeface="Franklin Gothic Book"/>
                <a:cs typeface="Franklin Gothic Book"/>
              </a:rPr>
              <a:t>e</a:t>
            </a:r>
            <a:r>
              <a:rPr dirty="0" sz="2200" spc="-10">
                <a:latin typeface="Franklin Gothic Book"/>
                <a:cs typeface="Franklin Gothic Book"/>
              </a:rPr>
              <a:t>t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>
                <a:latin typeface="Franklin Gothic Book"/>
                <a:cs typeface="Franklin Gothic Book"/>
              </a:rPr>
              <a:t>i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pa</a:t>
            </a:r>
            <a:r>
              <a:rPr dirty="0" sz="2200" spc="-10">
                <a:latin typeface="Franklin Gothic Book"/>
                <a:cs typeface="Franklin Gothic Book"/>
              </a:rPr>
              <a:t>s</a:t>
            </a:r>
            <a:r>
              <a:rPr dirty="0" sz="2200" spc="-15">
                <a:latin typeface="Franklin Gothic Book"/>
                <a:cs typeface="Franklin Gothic Book"/>
              </a:rPr>
              <a:t>sano</a:t>
            </a:r>
            <a:r>
              <a:rPr dirty="0" sz="2200" spc="10">
                <a:latin typeface="Franklin Gothic Book"/>
                <a:cs typeface="Franklin Gothic Book"/>
              </a:rPr>
              <a:t> </a:t>
            </a:r>
            <a:r>
              <a:rPr dirty="0" sz="2200" spc="-40">
                <a:latin typeface="Franklin Gothic Book"/>
                <a:cs typeface="Franklin Gothic Book"/>
              </a:rPr>
              <a:t>v</a:t>
            </a:r>
            <a:r>
              <a:rPr dirty="0" sz="2200" spc="-10">
                <a:latin typeface="Franklin Gothic Book"/>
                <a:cs typeface="Franklin Gothic Book"/>
              </a:rPr>
              <a:t>asi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sanguigni</a:t>
            </a:r>
            <a:r>
              <a:rPr dirty="0" sz="2200" spc="-10">
                <a:latin typeface="Franklin Gothic Book"/>
                <a:cs typeface="Franklin Gothic Book"/>
              </a:rPr>
              <a:t> e</a:t>
            </a:r>
            <a:r>
              <a:rPr dirty="0" sz="220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lin</a:t>
            </a:r>
            <a:r>
              <a:rPr dirty="0" sz="2200" spc="-40">
                <a:latin typeface="Franklin Gothic Book"/>
                <a:cs typeface="Franklin Gothic Book"/>
              </a:rPr>
              <a:t>f</a:t>
            </a:r>
            <a:r>
              <a:rPr dirty="0" sz="2200" spc="-10">
                <a:latin typeface="Franklin Gothic Book"/>
                <a:cs typeface="Franklin Gothic Book"/>
              </a:rPr>
              <a:t>atici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imes New Roman"/>
              <a:cs typeface="Times New Roman"/>
            </a:endParaRPr>
          </a:p>
          <a:p>
            <a:pPr marL="251460">
              <a:lnSpc>
                <a:spcPct val="100000"/>
              </a:lnSpc>
            </a:pPr>
            <a:r>
              <a:rPr dirty="0" sz="2200" spc="-10">
                <a:latin typeface="Franklin Gothic Book"/>
                <a:cs typeface="Franklin Gothic Book"/>
              </a:rPr>
              <a:t>In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cias</a:t>
            </a:r>
            <a:r>
              <a:rPr dirty="0" sz="2200" spc="-25">
                <a:latin typeface="Franklin Gothic Book"/>
                <a:cs typeface="Franklin Gothic Book"/>
              </a:rPr>
              <a:t>c</a:t>
            </a:r>
            <a:r>
              <a:rPr dirty="0" sz="2200" spc="-15">
                <a:latin typeface="Franklin Gothic Book"/>
                <a:cs typeface="Franklin Gothic Book"/>
              </a:rPr>
              <a:t>un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lo</a:t>
            </a:r>
            <a:r>
              <a:rPr dirty="0" sz="2200" spc="-25">
                <a:latin typeface="Franklin Gothic Book"/>
                <a:cs typeface="Franklin Gothic Book"/>
              </a:rPr>
              <a:t>b</a:t>
            </a:r>
            <a:r>
              <a:rPr dirty="0" sz="2200" spc="-10">
                <a:latin typeface="Franklin Gothic Book"/>
                <a:cs typeface="Franklin Gothic Book"/>
              </a:rPr>
              <a:t>ulo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ci</a:t>
            </a:r>
            <a:r>
              <a:rPr dirty="0" sz="2200" spc="-5">
                <a:latin typeface="Franklin Gothic Book"/>
                <a:cs typeface="Franklin Gothic Book"/>
              </a:rPr>
              <a:t> </a:t>
            </a:r>
            <a:r>
              <a:rPr dirty="0" sz="2200" spc="-15">
                <a:latin typeface="Franklin Gothic Book"/>
                <a:cs typeface="Franklin Gothic Book"/>
              </a:rPr>
              <a:t>sono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20">
                <a:latin typeface="Franklin Gothic Book"/>
                <a:cs typeface="Franklin Gothic Book"/>
              </a:rPr>
              <a:t>2</a:t>
            </a:r>
            <a:r>
              <a:rPr dirty="0" sz="2200" spc="-10">
                <a:latin typeface="Franklin Gothic Book"/>
                <a:cs typeface="Franklin Gothic Book"/>
              </a:rPr>
              <a:t>-3</a:t>
            </a:r>
            <a:endParaRPr sz="2200">
              <a:latin typeface="Franklin Gothic Book"/>
              <a:cs typeface="Franklin Gothic Book"/>
            </a:endParaRPr>
          </a:p>
          <a:p>
            <a:pPr marL="691515" marR="599440" indent="220979">
              <a:lnSpc>
                <a:spcPct val="100000"/>
              </a:lnSpc>
            </a:pPr>
            <a:r>
              <a:rPr dirty="0" sz="2200" spc="-160" b="1"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latin typeface="Franklin Gothic Book"/>
                <a:cs typeface="Franklin Gothic Book"/>
              </a:rPr>
              <a:t>ubul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-35" b="1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Se</a:t>
            </a:r>
            <a:r>
              <a:rPr dirty="0" sz="2200" spc="-10" b="1">
                <a:latin typeface="Franklin Gothic Book"/>
                <a:cs typeface="Franklin Gothic Book"/>
              </a:rPr>
              <a:t>m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0" b="1">
                <a:latin typeface="Franklin Gothic Book"/>
                <a:cs typeface="Franklin Gothic Book"/>
              </a:rPr>
              <a:t>ni</a:t>
            </a:r>
            <a:r>
              <a:rPr dirty="0" sz="2200" spc="-60" b="1">
                <a:latin typeface="Franklin Gothic Book"/>
                <a:cs typeface="Franklin Gothic Book"/>
              </a:rPr>
              <a:t>f</a:t>
            </a:r>
            <a:r>
              <a:rPr dirty="0" sz="2200" spc="-10" b="1">
                <a:latin typeface="Franklin Gothic Book"/>
                <a:cs typeface="Franklin Gothic Book"/>
              </a:rPr>
              <a:t>er</a:t>
            </a:r>
            <a:r>
              <a:rPr dirty="0" sz="2200" spc="10" b="1">
                <a:latin typeface="Franklin Gothic Book"/>
                <a:cs typeface="Franklin Gothic Book"/>
              </a:rPr>
              <a:t>i</a:t>
            </a:r>
            <a:r>
              <a:rPr dirty="0" sz="2200" spc="-10">
                <a:latin typeface="Franklin Gothic Book"/>
                <a:cs typeface="Franklin Gothic Book"/>
              </a:rPr>
              <a:t>, </a:t>
            </a:r>
            <a:r>
              <a:rPr dirty="0" sz="2200" spc="-65">
                <a:latin typeface="Franklin Gothic Book"/>
                <a:cs typeface="Franklin Gothic Book"/>
              </a:rPr>
              <a:t>a</a:t>
            </a:r>
            <a:r>
              <a:rPr dirty="0" sz="2200" spc="-10">
                <a:latin typeface="Franklin Gothic Book"/>
                <a:cs typeface="Franklin Gothic Book"/>
              </a:rPr>
              <a:t>v</a:t>
            </a:r>
            <a:r>
              <a:rPr dirty="0" sz="2200" spc="-55">
                <a:latin typeface="Franklin Gothic Book"/>
                <a:cs typeface="Franklin Gothic Book"/>
              </a:rPr>
              <a:t>v</a:t>
            </a:r>
            <a:r>
              <a:rPr dirty="0" sz="2200" spc="-10">
                <a:latin typeface="Franklin Gothic Book"/>
                <a:cs typeface="Franklin Gothic Book"/>
              </a:rPr>
              <a:t>ol</a:t>
            </a:r>
            <a:r>
              <a:rPr dirty="0" sz="2200" spc="-20">
                <a:latin typeface="Franklin Gothic Book"/>
                <a:cs typeface="Franklin Gothic Book"/>
              </a:rPr>
              <a:t>t</a:t>
            </a:r>
            <a:r>
              <a:rPr dirty="0" sz="2200" spc="-5">
                <a:latin typeface="Franklin Gothic Book"/>
                <a:cs typeface="Franklin Gothic Book"/>
              </a:rPr>
              <a:t>i</a:t>
            </a:r>
            <a:r>
              <a:rPr dirty="0" sz="2200" spc="-10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l’uno</a:t>
            </a:r>
            <a:r>
              <a:rPr dirty="0" sz="2200" spc="-15">
                <a:latin typeface="Franklin Gothic Book"/>
                <a:cs typeface="Franklin Gothic Book"/>
              </a:rPr>
              <a:t> </a:t>
            </a:r>
            <a:r>
              <a:rPr dirty="0" sz="2200" spc="-10">
                <a:latin typeface="Franklin Gothic Book"/>
                <a:cs typeface="Franklin Gothic Book"/>
              </a:rPr>
              <a:t>sull’alt</a:t>
            </a:r>
            <a:r>
              <a:rPr dirty="0" sz="2200" spc="-55">
                <a:latin typeface="Franklin Gothic Book"/>
                <a:cs typeface="Franklin Gothic Book"/>
              </a:rPr>
              <a:t>r</a:t>
            </a:r>
            <a:r>
              <a:rPr dirty="0" sz="2200" spc="-15">
                <a:latin typeface="Franklin Gothic Book"/>
                <a:cs typeface="Franklin Gothic Book"/>
              </a:rPr>
              <a:t>o</a:t>
            </a:r>
            <a:endParaRPr sz="2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algn="ctr" marL="695325" marR="760095" indent="-65405">
              <a:lnSpc>
                <a:spcPct val="100000"/>
              </a:lnSpc>
              <a:spcBef>
                <a:spcPts val="1550"/>
              </a:spcBef>
            </a:pPr>
            <a:r>
              <a:rPr dirty="0" sz="2200" spc="-160" b="1"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latin typeface="Franklin Gothic Book"/>
                <a:cs typeface="Franklin Gothic Book"/>
              </a:rPr>
              <a:t>ubul</a:t>
            </a:r>
            <a:r>
              <a:rPr dirty="0" sz="2200" spc="-5" b="1">
                <a:latin typeface="Franklin Gothic Book"/>
                <a:cs typeface="Franklin Gothic Book"/>
              </a:rPr>
              <a:t>i</a:t>
            </a:r>
            <a:r>
              <a:rPr dirty="0" sz="2200" spc="-50" b="1"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latin typeface="Franklin Gothic Book"/>
                <a:cs typeface="Franklin Gothic Book"/>
              </a:rPr>
              <a:t>Se</a:t>
            </a:r>
            <a:r>
              <a:rPr dirty="0" sz="2200" spc="-10" b="1">
                <a:latin typeface="Franklin Gothic Book"/>
                <a:cs typeface="Franklin Gothic Book"/>
              </a:rPr>
              <a:t>m</a:t>
            </a:r>
            <a:r>
              <a:rPr dirty="0" sz="2200" b="1">
                <a:latin typeface="Franklin Gothic Book"/>
                <a:cs typeface="Franklin Gothic Book"/>
              </a:rPr>
              <a:t>i</a:t>
            </a:r>
            <a:r>
              <a:rPr dirty="0" sz="2200" spc="-10" b="1">
                <a:latin typeface="Franklin Gothic Book"/>
                <a:cs typeface="Franklin Gothic Book"/>
              </a:rPr>
              <a:t>ni</a:t>
            </a:r>
            <a:r>
              <a:rPr dirty="0" sz="2200" spc="-60" b="1">
                <a:latin typeface="Franklin Gothic Book"/>
                <a:cs typeface="Franklin Gothic Book"/>
              </a:rPr>
              <a:t>f</a:t>
            </a:r>
            <a:r>
              <a:rPr dirty="0" sz="2200" spc="-10" b="1">
                <a:latin typeface="Franklin Gothic Book"/>
                <a:cs typeface="Franklin Gothic Book"/>
              </a:rPr>
              <a:t>e</a:t>
            </a:r>
            <a:r>
              <a:rPr dirty="0" sz="2200" spc="-10" b="1">
                <a:latin typeface="Franklin Gothic Book"/>
                <a:cs typeface="Franklin Gothic Book"/>
              </a:rPr>
              <a:t>ri</a:t>
            </a:r>
            <a:r>
              <a:rPr dirty="0" sz="2200" spc="-10" b="1">
                <a:latin typeface="Franklin Gothic Book"/>
                <a:cs typeface="Franklin Gothic Book"/>
              </a:rPr>
              <a:t> </a:t>
            </a:r>
            <a:r>
              <a:rPr dirty="0" sz="2200" spc="-45" b="1">
                <a:solidFill>
                  <a:srgbClr val="3333CC"/>
                </a:solidFill>
                <a:latin typeface="Franklin Gothic Book"/>
                <a:cs typeface="Franklin Gothic Book"/>
              </a:rPr>
              <a:t>R</a:t>
            </a:r>
            <a:r>
              <a:rPr dirty="0" sz="2200" spc="-15" b="1">
                <a:solidFill>
                  <a:srgbClr val="3333CC"/>
                </a:solidFill>
                <a:latin typeface="Franklin Gothic Book"/>
                <a:cs typeface="Franklin Gothic Book"/>
              </a:rPr>
              <a:t>e</a:t>
            </a:r>
            <a:r>
              <a:rPr dirty="0" sz="2200" spc="-45" b="1">
                <a:solidFill>
                  <a:srgbClr val="3333CC"/>
                </a:solidFill>
                <a:latin typeface="Franklin Gothic Book"/>
                <a:cs typeface="Franklin Gothic Book"/>
              </a:rPr>
              <a:t>t</a:t>
            </a:r>
            <a:r>
              <a:rPr dirty="0" sz="2200" spc="-15" b="1">
                <a:solidFill>
                  <a:srgbClr val="3333CC"/>
                </a:solidFill>
                <a:latin typeface="Franklin Gothic Book"/>
                <a:cs typeface="Franklin Gothic Book"/>
              </a:rPr>
              <a:t>e</a:t>
            </a:r>
            <a:r>
              <a:rPr dirty="0" sz="2200" spc="-25" b="1">
                <a:solidFill>
                  <a:srgbClr val="3333CC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150" b="1">
                <a:solidFill>
                  <a:srgbClr val="3333CC"/>
                </a:solidFill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solidFill>
                  <a:srgbClr val="3333CC"/>
                </a:solidFill>
                <a:latin typeface="Franklin Gothic Book"/>
                <a:cs typeface="Franklin Gothic Book"/>
              </a:rPr>
              <a:t>e</a:t>
            </a:r>
            <a:r>
              <a:rPr dirty="0" sz="2200" spc="-5" b="1">
                <a:solidFill>
                  <a:srgbClr val="3333CC"/>
                </a:solidFill>
                <a:latin typeface="Franklin Gothic Book"/>
                <a:cs typeface="Franklin Gothic Book"/>
              </a:rPr>
              <a:t>s</a:t>
            </a:r>
            <a:r>
              <a:rPr dirty="0" sz="2200" spc="-5" b="1">
                <a:solidFill>
                  <a:srgbClr val="3333CC"/>
                </a:solidFill>
                <a:latin typeface="Franklin Gothic Book"/>
                <a:cs typeface="Franklin Gothic Book"/>
              </a:rPr>
              <a:t>ti</a:t>
            </a:r>
            <a:r>
              <a:rPr dirty="0" sz="2200" spc="-15" b="1">
                <a:solidFill>
                  <a:srgbClr val="3333CC"/>
                </a:solidFill>
                <a:latin typeface="Franklin Gothic Book"/>
                <a:cs typeface="Franklin Gothic Book"/>
              </a:rPr>
              <a:t>s</a:t>
            </a:r>
            <a:r>
              <a:rPr dirty="0" sz="2200" spc="-10" b="1">
                <a:solidFill>
                  <a:srgbClr val="3333CC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5" b="1">
                <a:solidFill>
                  <a:srgbClr val="009900"/>
                </a:solidFill>
                <a:latin typeface="Franklin Gothic Book"/>
                <a:cs typeface="Franklin Gothic Book"/>
              </a:rPr>
              <a:t>C</a:t>
            </a:r>
            <a:r>
              <a:rPr dirty="0" sz="2200" spc="-10" b="1">
                <a:solidFill>
                  <a:srgbClr val="009900"/>
                </a:solidFill>
                <a:latin typeface="Franklin Gothic Book"/>
                <a:cs typeface="Franklin Gothic Book"/>
              </a:rPr>
              <a:t>on</a:t>
            </a:r>
            <a:r>
              <a:rPr dirty="0" sz="2200" spc="-5" b="1">
                <a:solidFill>
                  <a:srgbClr val="009900"/>
                </a:solidFill>
                <a:latin typeface="Franklin Gothic Book"/>
                <a:cs typeface="Franklin Gothic Book"/>
              </a:rPr>
              <a:t>d</a:t>
            </a:r>
            <a:r>
              <a:rPr dirty="0" sz="2200" spc="-30" b="1">
                <a:solidFill>
                  <a:srgbClr val="009900"/>
                </a:solidFill>
                <a:latin typeface="Franklin Gothic Book"/>
                <a:cs typeface="Franklin Gothic Book"/>
              </a:rPr>
              <a:t>o</a:t>
            </a:r>
            <a:r>
              <a:rPr dirty="0" sz="2200" spc="-5" b="1">
                <a:solidFill>
                  <a:srgbClr val="009900"/>
                </a:solidFill>
                <a:latin typeface="Franklin Gothic Book"/>
                <a:cs typeface="Franklin Gothic Book"/>
              </a:rPr>
              <a:t>t</a:t>
            </a:r>
            <a:r>
              <a:rPr dirty="0" sz="2200" spc="-10" b="1">
                <a:solidFill>
                  <a:srgbClr val="009900"/>
                </a:solidFill>
                <a:latin typeface="Franklin Gothic Book"/>
                <a:cs typeface="Franklin Gothic Book"/>
              </a:rPr>
              <a:t>ti</a:t>
            </a:r>
            <a:r>
              <a:rPr dirty="0" sz="2200" spc="-50" b="1">
                <a:solidFill>
                  <a:srgbClr val="009900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10" b="1">
                <a:solidFill>
                  <a:srgbClr val="009900"/>
                </a:solidFill>
                <a:latin typeface="Franklin Gothic Book"/>
                <a:cs typeface="Franklin Gothic Book"/>
              </a:rPr>
              <a:t>E</a:t>
            </a:r>
            <a:r>
              <a:rPr dirty="0" sz="2200" spc="55" b="1">
                <a:solidFill>
                  <a:srgbClr val="009900"/>
                </a:solidFill>
                <a:latin typeface="Franklin Gothic Book"/>
                <a:cs typeface="Franklin Gothic Book"/>
              </a:rPr>
              <a:t>f</a:t>
            </a:r>
            <a:r>
              <a:rPr dirty="0" sz="2200" spc="-60" b="1">
                <a:solidFill>
                  <a:srgbClr val="009900"/>
                </a:solidFill>
                <a:latin typeface="Franklin Gothic Book"/>
                <a:cs typeface="Franklin Gothic Book"/>
              </a:rPr>
              <a:t>f</a:t>
            </a:r>
            <a:r>
              <a:rPr dirty="0" sz="2200" spc="-10" b="1">
                <a:solidFill>
                  <a:srgbClr val="009900"/>
                </a:solidFill>
                <a:latin typeface="Franklin Gothic Book"/>
                <a:cs typeface="Franklin Gothic Book"/>
              </a:rPr>
              <a:t>ereren</a:t>
            </a:r>
            <a:r>
              <a:rPr dirty="0" sz="2200" spc="-10" b="1">
                <a:solidFill>
                  <a:srgbClr val="009900"/>
                </a:solidFill>
                <a:latin typeface="Franklin Gothic Book"/>
                <a:cs typeface="Franklin Gothic Book"/>
              </a:rPr>
              <a:t>ti</a:t>
            </a:r>
            <a:endParaRPr sz="2200">
              <a:latin typeface="Franklin Gothic Book"/>
              <a:cs typeface="Franklin Gothic Book"/>
            </a:endParaRPr>
          </a:p>
          <a:p>
            <a:pPr algn="ctr" marR="62865">
              <a:lnSpc>
                <a:spcPct val="100000"/>
              </a:lnSpc>
            </a:pPr>
            <a:r>
              <a:rPr dirty="0" sz="2200" spc="-10">
                <a:solidFill>
                  <a:srgbClr val="663300"/>
                </a:solidFill>
                <a:latin typeface="Franklin Gothic Book"/>
                <a:cs typeface="Franklin Gothic Book"/>
              </a:rPr>
              <a:t>Epidi</a:t>
            </a:r>
            <a:r>
              <a:rPr dirty="0" sz="2200" spc="-10">
                <a:solidFill>
                  <a:srgbClr val="663300"/>
                </a:solidFill>
                <a:latin typeface="Franklin Gothic Book"/>
                <a:cs typeface="Franklin Gothic Book"/>
              </a:rPr>
              <a:t>d</a:t>
            </a:r>
            <a:r>
              <a:rPr dirty="0" sz="2200" spc="-20">
                <a:solidFill>
                  <a:srgbClr val="663300"/>
                </a:solidFill>
                <a:latin typeface="Franklin Gothic Book"/>
                <a:cs typeface="Franklin Gothic Book"/>
              </a:rPr>
              <a:t>im</a:t>
            </a:r>
            <a:r>
              <a:rPr dirty="0" sz="2200" spc="-15">
                <a:solidFill>
                  <a:srgbClr val="663300"/>
                </a:solidFill>
                <a:latin typeface="Franklin Gothic Book"/>
                <a:cs typeface="Franklin Gothic Book"/>
              </a:rPr>
              <a:t>o</a:t>
            </a:r>
            <a:r>
              <a:rPr dirty="0" sz="2200" spc="-30">
                <a:solidFill>
                  <a:srgbClr val="663300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25">
                <a:latin typeface="Symbol"/>
                <a:cs typeface="Symbol"/>
              </a:rPr>
              <a:t></a:t>
            </a:r>
            <a:r>
              <a:rPr dirty="0" sz="2200" spc="-15">
                <a:solidFill>
                  <a:srgbClr val="FF3300"/>
                </a:solidFill>
                <a:latin typeface="Franklin Gothic Book"/>
                <a:cs typeface="Franklin Gothic Book"/>
              </a:rPr>
              <a:t>D</a:t>
            </a:r>
            <a:r>
              <a:rPr dirty="0" sz="2200" spc="-35">
                <a:solidFill>
                  <a:srgbClr val="FF3300"/>
                </a:solidFill>
                <a:latin typeface="Franklin Gothic Book"/>
                <a:cs typeface="Franklin Gothic Book"/>
              </a:rPr>
              <a:t>o</a:t>
            </a:r>
            <a:r>
              <a:rPr dirty="0" sz="2200" spc="-10">
                <a:solidFill>
                  <a:srgbClr val="FF3300"/>
                </a:solidFill>
                <a:latin typeface="Franklin Gothic Book"/>
                <a:cs typeface="Franklin Gothic Book"/>
              </a:rPr>
              <a:t>t</a:t>
            </a:r>
            <a:r>
              <a:rPr dirty="0" sz="2200" spc="-55">
                <a:solidFill>
                  <a:srgbClr val="FF3300"/>
                </a:solidFill>
                <a:latin typeface="Franklin Gothic Book"/>
                <a:cs typeface="Franklin Gothic Book"/>
              </a:rPr>
              <a:t>t</a:t>
            </a:r>
            <a:r>
              <a:rPr dirty="0" sz="2200" spc="-15">
                <a:solidFill>
                  <a:srgbClr val="FF3300"/>
                </a:solidFill>
                <a:latin typeface="Franklin Gothic Book"/>
                <a:cs typeface="Franklin Gothic Book"/>
              </a:rPr>
              <a:t>o</a:t>
            </a:r>
            <a:r>
              <a:rPr dirty="0" sz="2200" spc="10">
                <a:solidFill>
                  <a:srgbClr val="FF3300"/>
                </a:solidFill>
                <a:latin typeface="Franklin Gothic Book"/>
                <a:cs typeface="Franklin Gothic Book"/>
              </a:rPr>
              <a:t> </a:t>
            </a:r>
            <a:r>
              <a:rPr dirty="0" sz="2200" spc="-15">
                <a:solidFill>
                  <a:srgbClr val="FF3300"/>
                </a:solidFill>
                <a:latin typeface="Franklin Gothic Book"/>
                <a:cs typeface="Franklin Gothic Book"/>
              </a:rPr>
              <a:t>D</a:t>
            </a:r>
            <a:r>
              <a:rPr dirty="0" sz="2200" spc="-25">
                <a:solidFill>
                  <a:srgbClr val="FF3300"/>
                </a:solidFill>
                <a:latin typeface="Franklin Gothic Book"/>
                <a:cs typeface="Franklin Gothic Book"/>
              </a:rPr>
              <a:t>e</a:t>
            </a:r>
            <a:r>
              <a:rPr dirty="0" sz="2200" spc="-70">
                <a:solidFill>
                  <a:srgbClr val="FF3300"/>
                </a:solidFill>
                <a:latin typeface="Franklin Gothic Book"/>
                <a:cs typeface="Franklin Gothic Book"/>
              </a:rPr>
              <a:t>f</a:t>
            </a:r>
            <a:r>
              <a:rPr dirty="0" sz="2200" spc="-15">
                <a:solidFill>
                  <a:srgbClr val="FF3300"/>
                </a:solidFill>
                <a:latin typeface="Franklin Gothic Book"/>
                <a:cs typeface="Franklin Gothic Book"/>
              </a:rPr>
              <a:t>e</a:t>
            </a:r>
            <a:r>
              <a:rPr dirty="0" sz="2200" spc="-20">
                <a:solidFill>
                  <a:srgbClr val="FF3300"/>
                </a:solidFill>
                <a:latin typeface="Franklin Gothic Book"/>
                <a:cs typeface="Franklin Gothic Book"/>
              </a:rPr>
              <a:t>r</a:t>
            </a:r>
            <a:r>
              <a:rPr dirty="0" sz="2200" spc="-15">
                <a:solidFill>
                  <a:srgbClr val="FF3300"/>
                </a:solidFill>
                <a:latin typeface="Franklin Gothic Book"/>
                <a:cs typeface="Franklin Gothic Book"/>
              </a:rPr>
              <a:t>en</a:t>
            </a:r>
            <a:r>
              <a:rPr dirty="0" sz="2200" spc="-50">
                <a:solidFill>
                  <a:srgbClr val="FF3300"/>
                </a:solidFill>
                <a:latin typeface="Franklin Gothic Book"/>
                <a:cs typeface="Franklin Gothic Book"/>
              </a:rPr>
              <a:t>t</a:t>
            </a:r>
            <a:r>
              <a:rPr dirty="0" sz="2200" spc="-15">
                <a:solidFill>
                  <a:srgbClr val="FF3300"/>
                </a:solidFill>
                <a:latin typeface="Franklin Gothic Book"/>
                <a:cs typeface="Franklin Gothic Book"/>
              </a:rPr>
              <a:t>e</a:t>
            </a:r>
            <a:endParaRPr sz="22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195539"/>
            <a:ext cx="4633976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610" rIns="0" bIns="0" rtlCol="0" vert="horz">
            <a:spAutoFit/>
          </a:bodyPr>
          <a:lstStyle/>
          <a:p>
            <a:pPr marL="319405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ES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IC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6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38452" y="1127259"/>
            <a:ext cx="7624445" cy="5763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029075">
              <a:lnSpc>
                <a:spcPct val="100000"/>
              </a:lnSpc>
            </a:pP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PIT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LIO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G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IN</a:t>
            </a:r>
            <a:r>
              <a:rPr dirty="0" sz="2000" spc="-14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TI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O:</a:t>
            </a:r>
            <a:endParaRPr sz="2000">
              <a:latin typeface="Franklin Gothic Book"/>
              <a:cs typeface="Franklin Gothic Book"/>
            </a:endParaRPr>
          </a:p>
          <a:p>
            <a:pPr marL="4224020" marR="187960" indent="664210">
              <a:lnSpc>
                <a:spcPct val="100000"/>
              </a:lnSpc>
            </a:pPr>
            <a:r>
              <a:rPr dirty="0" sz="2000" spc="10" b="1">
                <a:latin typeface="Franklin Gothic Book"/>
                <a:cs typeface="Franklin Gothic Book"/>
              </a:rPr>
              <a:t>Ce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lule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de</a:t>
            </a:r>
            <a:r>
              <a:rPr dirty="0" sz="2000" b="1">
                <a:latin typeface="Franklin Gothic Book"/>
                <a:cs typeface="Franklin Gothic Book"/>
              </a:rPr>
              <a:t>l</a:t>
            </a:r>
            <a:r>
              <a:rPr dirty="0" sz="2000" spc="-3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S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spc="80" b="1">
                <a:latin typeface="Franklin Gothic Book"/>
                <a:cs typeface="Franklin Gothic Book"/>
              </a:rPr>
              <a:t>r</a:t>
            </a:r>
            <a:r>
              <a:rPr dirty="0" sz="2000" spc="-45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oli</a:t>
            </a:r>
            <a:r>
              <a:rPr dirty="0" sz="2000" b="1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poggi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Lamina</a:t>
            </a:r>
            <a:r>
              <a:rPr dirty="0" sz="2000" spc="-5">
                <a:latin typeface="Franklin Gothic Book"/>
                <a:cs typeface="Franklin Gothic Book"/>
              </a:rPr>
              <a:t> Ba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 algn="ctr" marL="4396105" marR="469265" indent="106680">
              <a:lnSpc>
                <a:spcPct val="100000"/>
              </a:lnSpc>
            </a:pPr>
            <a:r>
              <a:rPr dirty="0" sz="2000" spc="-135">
                <a:latin typeface="Franklin Gothic Book"/>
                <a:cs typeface="Franklin Gothic Book"/>
              </a:rPr>
              <a:t>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0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Sos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egno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Ce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lule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Ge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b="1">
                <a:latin typeface="Franklin Gothic Book"/>
                <a:cs typeface="Franklin Gothic Book"/>
              </a:rPr>
              <a:t>min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li</a:t>
            </a:r>
            <a:endParaRPr sz="2000">
              <a:latin typeface="Franklin Gothic Book"/>
              <a:cs typeface="Franklin Gothic Book"/>
            </a:endParaRPr>
          </a:p>
          <a:p>
            <a:pPr algn="ctr" marL="4201160" marR="276225" indent="1905">
              <a:lnSpc>
                <a:spcPct val="120000"/>
              </a:lnSpc>
              <a:spcBef>
                <a:spcPts val="620"/>
              </a:spcBef>
            </a:pPr>
            <a:r>
              <a:rPr dirty="0" sz="2000" spc="10" b="1" i="1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ie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35" b="1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5" b="1" i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40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5" b="1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55" b="1" i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25" b="1" i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tic</a:t>
            </a:r>
            <a:r>
              <a:rPr dirty="0" sz="2000" spc="-10" b="1" i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b="1" i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are</a:t>
            </a:r>
            <a:r>
              <a:rPr dirty="0" sz="2000" spc="-5" b="1" i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Cell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le del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Se</a:t>
            </a:r>
            <a:r>
              <a:rPr dirty="0" sz="2000" spc="70">
                <a:latin typeface="Franklin Gothic Book"/>
                <a:cs typeface="Franklin Gothic Book"/>
              </a:rPr>
              <a:t>r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oli</a:t>
            </a:r>
            <a:r>
              <a:rPr dirty="0" sz="2000" spc="-5">
                <a:latin typeface="Franklin Gothic Book"/>
                <a:cs typeface="Franklin Gothic Book"/>
              </a:rPr>
              <a:t> vicine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5">
                <a:latin typeface="Franklin Gothic Book"/>
                <a:cs typeface="Franklin Gothic Book"/>
              </a:rPr>
              <a:t> gi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 spc="-5">
                <a:latin typeface="Franklin Gothic Book"/>
                <a:cs typeface="Franklin Gothic Book"/>
              </a:rPr>
              <a:t>ion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err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raba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ano 2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-10">
                <a:latin typeface="Franklin Gothic Book"/>
                <a:cs typeface="Franklin Gothic Book"/>
              </a:rPr>
              <a:t>m</a:t>
            </a:r>
            <a:r>
              <a:rPr dirty="0" sz="2000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6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menti</a:t>
            </a:r>
            <a:r>
              <a:rPr dirty="0" sz="2000" spc="-4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nell’ep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germinati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algn="ctr" marL="3931285" marR="5080" indent="-2540">
              <a:lnSpc>
                <a:spcPct val="120000"/>
              </a:lnSpc>
            </a:pPr>
            <a:r>
              <a:rPr dirty="0" sz="2000" spc="5" b="1">
                <a:latin typeface="Franklin Gothic Book"/>
                <a:cs typeface="Franklin Gothic Book"/>
              </a:rPr>
              <a:t>B</a:t>
            </a:r>
            <a:r>
              <a:rPr dirty="0" sz="2000" b="1">
                <a:latin typeface="Franklin Gothic Book"/>
                <a:cs typeface="Franklin Gothic Book"/>
              </a:rPr>
              <a:t>as</a:t>
            </a:r>
            <a:r>
              <a:rPr dirty="0" sz="2000" spc="10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le</a:t>
            </a:r>
            <a:r>
              <a:rPr dirty="0" sz="2000">
                <a:latin typeface="Franklin Gothic Book"/>
                <a:cs typeface="Franklin Gothic Book"/>
              </a:rPr>
              <a:t>:c</a:t>
            </a:r>
            <a:r>
              <a:rPr dirty="0" sz="2000" spc="-1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nt</a:t>
            </a:r>
            <a:r>
              <a:rPr dirty="0" sz="2000" spc="-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con</a:t>
            </a:r>
            <a:r>
              <a:rPr dirty="0" sz="2000">
                <a:latin typeface="Franklin Gothic Book"/>
                <a:cs typeface="Franklin Gothic Book"/>
              </a:rPr>
              <a:t> so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nut</a:t>
            </a:r>
            <a:r>
              <a:rPr dirty="0" sz="2000" spc="-5">
                <a:latin typeface="Franklin Gothic Book"/>
                <a:cs typeface="Franklin Gothic Book"/>
              </a:rPr>
              <a:t>ri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rizie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enienti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dai</a:t>
            </a:r>
            <a:r>
              <a:rPr dirty="0" sz="2000">
                <a:latin typeface="Franklin Gothic Book"/>
                <a:cs typeface="Franklin Gothic Book"/>
              </a:rPr>
              <a:t> cap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ari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peri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bu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ari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um</a:t>
            </a:r>
            <a:r>
              <a:rPr dirty="0" sz="2000" spc="-5" b="1">
                <a:latin typeface="Franklin Gothic Book"/>
                <a:cs typeface="Franklin Gothic Book"/>
              </a:rPr>
              <a:t>in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le</a:t>
            </a:r>
            <a:r>
              <a:rPr dirty="0" sz="2000" spc="-10">
                <a:latin typeface="Franklin Gothic Book"/>
                <a:cs typeface="Franklin Gothic Book"/>
              </a:rPr>
              <a:t>: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nta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2400" spc="-15">
                <a:latin typeface="Franklin Gothic Book"/>
                <a:cs typeface="Franklin Gothic Book"/>
              </a:rPr>
              <a:t>Cellul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L</a:t>
            </a:r>
            <a:r>
              <a:rPr dirty="0" sz="2400" spc="-55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ydig</a:t>
            </a:r>
            <a:r>
              <a:rPr dirty="0" sz="2400" spc="-5">
                <a:latin typeface="Symbol"/>
                <a:cs typeface="Symbol"/>
              </a:rPr>
              <a:t></a:t>
            </a:r>
            <a:r>
              <a:rPr dirty="0" sz="2400" spc="-160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es</a:t>
            </a:r>
            <a:r>
              <a:rPr dirty="0" sz="2400" spc="-4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os</a:t>
            </a:r>
            <a:r>
              <a:rPr dirty="0" sz="2400" spc="-40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60">
                <a:latin typeface="Franklin Gothic Book"/>
                <a:cs typeface="Franklin Gothic Book"/>
              </a:rPr>
              <a:t>r</a:t>
            </a:r>
            <a:r>
              <a:rPr dirty="0" sz="2400" spc="-15">
                <a:latin typeface="Franklin Gothic Book"/>
                <a:cs typeface="Franklin Gothic Book"/>
              </a:rPr>
              <a:t>one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295400"/>
            <a:ext cx="489585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64098" y="12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610" rIns="0" bIns="0" rtlCol="0" vert="horz">
            <a:spAutoFit/>
          </a:bodyPr>
          <a:lstStyle/>
          <a:p>
            <a:pPr marL="319405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ES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IC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6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4102100" marR="111125">
              <a:lnSpc>
                <a:spcPct val="100000"/>
              </a:lnSpc>
            </a:pPr>
            <a:r>
              <a:rPr dirty="0" spc="-5"/>
              <a:t>Ep</a:t>
            </a:r>
            <a:r>
              <a:rPr dirty="0" spc="-5"/>
              <a:t>i</a:t>
            </a:r>
            <a:r>
              <a:rPr dirty="0"/>
              <a:t>d</a:t>
            </a:r>
            <a:r>
              <a:rPr dirty="0" spc="-10"/>
              <a:t>i</a:t>
            </a:r>
            <a:r>
              <a:rPr dirty="0" spc="-5"/>
              <a:t>d</a:t>
            </a:r>
            <a:r>
              <a:rPr dirty="0" spc="-10"/>
              <a:t>i</a:t>
            </a:r>
            <a:r>
              <a:rPr dirty="0" spc="-25"/>
              <a:t>m</a:t>
            </a:r>
            <a:r>
              <a:rPr dirty="0" spc="-10"/>
              <a:t>o</a:t>
            </a:r>
          </a:p>
          <a:p>
            <a:pPr marL="4114800" marR="124460" indent="656590">
              <a:lnSpc>
                <a:spcPct val="120000"/>
              </a:lnSpc>
            </a:pP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vi</a:t>
            </a:r>
            <a:r>
              <a:rPr dirty="0" spc="-5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decor</a:t>
            </a:r>
            <a:r>
              <a:rPr dirty="0" spc="-55" b="0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ono</a:t>
            </a:r>
            <a:r>
              <a:rPr dirty="0" spc="10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65" b="0">
                <a:solidFill>
                  <a:srgbClr val="000000"/>
                </a:solidFill>
                <a:latin typeface="Franklin Gothic Book"/>
                <a:cs typeface="Franklin Gothic Book"/>
              </a:rPr>
              <a:t>1</a:t>
            </a:r>
            <a:r>
              <a:rPr dirty="0" spc="5" b="0">
                <a:solidFill>
                  <a:srgbClr val="000000"/>
                </a:solidFill>
                <a:latin typeface="Franklin Gothic Book"/>
                <a:cs typeface="Franklin Gothic Book"/>
              </a:rPr>
              <a:t>0</a:t>
            </a:r>
            <a:r>
              <a:rPr dirty="0" spc="5" b="0">
                <a:solidFill>
                  <a:srgbClr val="000000"/>
                </a:solidFill>
                <a:latin typeface="Franklin Gothic Book"/>
                <a:cs typeface="Franklin Gothic Book"/>
              </a:rPr>
              <a:t>-</a:t>
            </a:r>
            <a:r>
              <a:rPr dirty="0" spc="-5" b="0">
                <a:solidFill>
                  <a:srgbClr val="000000"/>
                </a:solidFill>
                <a:latin typeface="Franklin Gothic Book"/>
                <a:cs typeface="Franklin Gothic Book"/>
              </a:rPr>
              <a:t>2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0</a:t>
            </a:r>
            <a:r>
              <a:rPr dirty="0" spc="-30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cond</a:t>
            </a:r>
            <a:r>
              <a:rPr dirty="0" spc="-25" b="0">
                <a:solidFill>
                  <a:srgbClr val="000000"/>
                </a:solidFill>
                <a:latin typeface="Franklin Gothic Book"/>
                <a:cs typeface="Franklin Gothic Book"/>
              </a:rPr>
              <a:t>o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tt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i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ni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e</a:t>
            </a:r>
            <a:r>
              <a:rPr dirty="0" spc="30" b="0">
                <a:solidFill>
                  <a:srgbClr val="000000"/>
                </a:solidFill>
                <a:latin typeface="Franklin Gothic Book"/>
                <a:cs typeface="Franklin Gothic Book"/>
              </a:rPr>
              <a:t>f</a:t>
            </a:r>
            <a:r>
              <a:rPr dirty="0" spc="-60" b="0">
                <a:solidFill>
                  <a:srgbClr val="000000"/>
                </a:solidFill>
                <a:latin typeface="Franklin Gothic Book"/>
                <a:cs typeface="Franklin Gothic Book"/>
              </a:rPr>
              <a:t>f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e</a:t>
            </a:r>
            <a:r>
              <a:rPr dirty="0" spc="-20" b="0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e</a:t>
            </a:r>
            <a:r>
              <a:rPr dirty="0" spc="-20" b="0">
                <a:solidFill>
                  <a:srgbClr val="000000"/>
                </a:solidFill>
                <a:latin typeface="Franklin Gothic Book"/>
                <a:cs typeface="Franklin Gothic Book"/>
              </a:rPr>
              <a:t>n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i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.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L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a</a:t>
            </a:r>
            <a:r>
              <a:rPr dirty="0" spc="10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25" b="0">
                <a:solidFill>
                  <a:srgbClr val="000000"/>
                </a:solidFill>
                <a:latin typeface="Franklin Gothic Book"/>
                <a:cs typeface="Franklin Gothic Book"/>
              </a:rPr>
              <a:t>f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ase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di</a:t>
            </a:r>
            <a:r>
              <a:rPr dirty="0" spc="-5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pas</a:t>
            </a:r>
            <a:r>
              <a:rPr dirty="0" spc="-5" b="0">
                <a:solidFill>
                  <a:srgbClr val="000000"/>
                </a:solidFill>
                <a:latin typeface="Franklin Gothic Book"/>
                <a:cs typeface="Franklin Gothic Book"/>
              </a:rPr>
              <a:t>s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aggio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del</a:t>
            </a:r>
            <a:r>
              <a:rPr dirty="0" spc="10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l</a:t>
            </a:r>
            <a:r>
              <a:rPr dirty="0" spc="-5" b="0">
                <a:solidFill>
                  <a:srgbClr val="000000"/>
                </a:solidFill>
                <a:latin typeface="Franklin Gothic Book"/>
                <a:cs typeface="Franklin Gothic Book"/>
              </a:rPr>
              <a:t>i</a:t>
            </a:r>
            <a:r>
              <a:rPr dirty="0" spc="-25" b="0">
                <a:solidFill>
                  <a:srgbClr val="000000"/>
                </a:solidFill>
                <a:latin typeface="Franklin Gothic Book"/>
                <a:cs typeface="Franklin Gothic Book"/>
              </a:rPr>
              <a:t>q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u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i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do</a:t>
            </a:r>
            <a:r>
              <a:rPr dirty="0" spc="-5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50" b="0">
                <a:solidFill>
                  <a:srgbClr val="0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estico</a:t>
            </a:r>
            <a:r>
              <a:rPr dirty="0" spc="-20" b="0">
                <a:solidFill>
                  <a:srgbClr val="000000"/>
                </a:solidFill>
                <a:latin typeface="Franklin Gothic Book"/>
                <a:cs typeface="Franklin Gothic Book"/>
              </a:rPr>
              <a:t>l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a</a:t>
            </a:r>
            <a:r>
              <a:rPr dirty="0" spc="-20" b="0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e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du</a:t>
            </a:r>
            <a:r>
              <a:rPr dirty="0" spc="-20" b="0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a</a:t>
            </a:r>
            <a:r>
              <a:rPr dirty="0" spc="10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5" b="0">
                <a:solidFill>
                  <a:srgbClr val="000000"/>
                </a:solidFill>
                <a:latin typeface="Franklin Gothic Book"/>
                <a:cs typeface="Franklin Gothic Book"/>
              </a:rPr>
              <a:t>1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2</a:t>
            </a:r>
            <a:r>
              <a:rPr dirty="0" spc="-20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gior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n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i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,</a:t>
            </a:r>
            <a:r>
              <a:rPr dirty="0" spc="5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n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e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i</a:t>
            </a:r>
            <a:r>
              <a:rPr dirty="0" spc="-5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25" b="0">
                <a:solidFill>
                  <a:srgbClr val="000000"/>
                </a:solidFill>
                <a:latin typeface="Franklin Gothic Book"/>
                <a:cs typeface="Franklin Gothic Book"/>
              </a:rPr>
              <a:t>q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u</a:t>
            </a:r>
            <a:r>
              <a:rPr dirty="0" spc="-20" b="0">
                <a:solidFill>
                  <a:srgbClr val="000000"/>
                </a:solidFill>
                <a:latin typeface="Franklin Gothic Book"/>
                <a:cs typeface="Franklin Gothic Book"/>
              </a:rPr>
              <a:t>a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l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i</a:t>
            </a:r>
            <a:r>
              <a:rPr dirty="0" spc="10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si</a:t>
            </a:r>
            <a:r>
              <a:rPr dirty="0" spc="-5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h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a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la</a:t>
            </a:r>
          </a:p>
          <a:p>
            <a:pPr algn="ctr" marL="4102100" marR="109855">
              <a:lnSpc>
                <a:spcPct val="100000"/>
              </a:lnSpc>
              <a:spcBef>
                <a:spcPts val="430"/>
              </a:spcBef>
            </a:pPr>
            <a:r>
              <a:rPr dirty="0">
                <a:solidFill>
                  <a:srgbClr val="000000"/>
                </a:solidFill>
              </a:rPr>
              <a:t>c</a:t>
            </a:r>
            <a:r>
              <a:rPr dirty="0" spc="-5">
                <a:solidFill>
                  <a:srgbClr val="000000"/>
                </a:solidFill>
              </a:rPr>
              <a:t>ap</a:t>
            </a:r>
            <a:r>
              <a:rPr dirty="0" spc="-10">
                <a:solidFill>
                  <a:srgbClr val="000000"/>
                </a:solidFill>
              </a:rPr>
              <a:t>ac</a:t>
            </a:r>
            <a:r>
              <a:rPr dirty="0" spc="-15">
                <a:solidFill>
                  <a:srgbClr val="000000"/>
                </a:solidFill>
              </a:rPr>
              <a:t>i</a:t>
            </a:r>
            <a:r>
              <a:rPr dirty="0" spc="-10">
                <a:solidFill>
                  <a:srgbClr val="000000"/>
                </a:solidFill>
              </a:rPr>
              <a:t>t</a:t>
            </a:r>
            <a:r>
              <a:rPr dirty="0" spc="-20">
                <a:solidFill>
                  <a:srgbClr val="000000"/>
                </a:solidFill>
              </a:rPr>
              <a:t>a</a:t>
            </a:r>
            <a:r>
              <a:rPr dirty="0" spc="-10">
                <a:solidFill>
                  <a:srgbClr val="000000"/>
                </a:solidFill>
              </a:rPr>
              <a:t>z</a:t>
            </a:r>
            <a:r>
              <a:rPr dirty="0" spc="-10">
                <a:solidFill>
                  <a:srgbClr val="000000"/>
                </a:solidFill>
              </a:rPr>
              <a:t>i</a:t>
            </a:r>
            <a:r>
              <a:rPr dirty="0" spc="-5">
                <a:solidFill>
                  <a:srgbClr val="000000"/>
                </a:solidFill>
              </a:rPr>
              <a:t>o</a:t>
            </a:r>
            <a:r>
              <a:rPr dirty="0" spc="-10">
                <a:solidFill>
                  <a:srgbClr val="000000"/>
                </a:solidFill>
              </a:rPr>
              <a:t>ne</a:t>
            </a:r>
            <a:r>
              <a:rPr dirty="0" spc="-50">
                <a:solidFill>
                  <a:srgbClr val="000000"/>
                </a:solidFill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degli</a:t>
            </a:r>
            <a:r>
              <a:rPr dirty="0" spc="5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sper</a:t>
            </a:r>
            <a:r>
              <a:rPr dirty="0" spc="-20" b="0">
                <a:solidFill>
                  <a:srgbClr val="000000"/>
                </a:solidFill>
                <a:latin typeface="Franklin Gothic Book"/>
                <a:cs typeface="Franklin Gothic Book"/>
              </a:rPr>
              <a:t>m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a</a:t>
            </a:r>
            <a:r>
              <a:rPr dirty="0" spc="-40" b="0">
                <a:solidFill>
                  <a:srgbClr val="0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oz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oi</a:t>
            </a:r>
          </a:p>
          <a:p>
            <a:pPr marL="4740910" marR="241300" indent="912494">
              <a:lnSpc>
                <a:spcPct val="120000"/>
              </a:lnSpc>
              <a:spcBef>
                <a:spcPts val="1215"/>
              </a:spcBef>
            </a:pPr>
            <a:r>
              <a:rPr dirty="0" spc="-10"/>
              <a:t>D</a:t>
            </a:r>
            <a:r>
              <a:rPr dirty="0" spc="-10"/>
              <a:t>ot</a:t>
            </a:r>
            <a:r>
              <a:rPr dirty="0" spc="-40"/>
              <a:t>t</a:t>
            </a:r>
            <a:r>
              <a:rPr dirty="0" spc="-10"/>
              <a:t>o</a:t>
            </a:r>
            <a:r>
              <a:rPr dirty="0" spc="-45"/>
              <a:t> </a:t>
            </a:r>
            <a:r>
              <a:rPr dirty="0" spc="-10"/>
              <a:t>De</a:t>
            </a:r>
            <a:r>
              <a:rPr dirty="0" spc="-50"/>
              <a:t>f</a:t>
            </a:r>
            <a:r>
              <a:rPr dirty="0" spc="-5"/>
              <a:t>e</a:t>
            </a:r>
            <a:r>
              <a:rPr dirty="0" spc="-10"/>
              <a:t>re</a:t>
            </a:r>
            <a:r>
              <a:rPr dirty="0" spc="-20"/>
              <a:t>n</a:t>
            </a:r>
            <a:r>
              <a:rPr dirty="0" spc="-40"/>
              <a:t>t</a:t>
            </a:r>
            <a:r>
              <a:rPr dirty="0" spc="-10"/>
              <a:t>e</a:t>
            </a:r>
            <a:r>
              <a:rPr dirty="0" spc="-5"/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cos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i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u</a:t>
            </a:r>
            <a:r>
              <a:rPr dirty="0" spc="-5" b="0">
                <a:solidFill>
                  <a:srgbClr val="000000"/>
                </a:solidFill>
                <a:latin typeface="Franklin Gothic Book"/>
                <a:cs typeface="Franklin Gothic Book"/>
              </a:rPr>
              <a:t>i</a:t>
            </a:r>
            <a:r>
              <a:rPr dirty="0" spc="-30" b="0">
                <a:solidFill>
                  <a:srgbClr val="0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o</a:t>
            </a:r>
            <a:r>
              <a:rPr dirty="0" spc="-5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da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ce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ll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u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l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e</a:t>
            </a:r>
            <a:r>
              <a:rPr dirty="0" spc="15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muscol</a:t>
            </a:r>
            <a:r>
              <a:rPr dirty="0" spc="-20" b="0">
                <a:solidFill>
                  <a:srgbClr val="000000"/>
                </a:solidFill>
                <a:latin typeface="Franklin Gothic Book"/>
                <a:cs typeface="Franklin Gothic Book"/>
              </a:rPr>
              <a:t>a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i</a:t>
            </a:r>
            <a:r>
              <a:rPr dirty="0" spc="10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l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isce</a:t>
            </a:r>
          </a:p>
          <a:p>
            <a:pPr algn="ctr" marL="4546600">
              <a:lnSpc>
                <a:spcPct val="100000"/>
              </a:lnSpc>
              <a:spcBef>
                <a:spcPts val="430"/>
              </a:spcBef>
            </a:pPr>
            <a:r>
              <a:rPr dirty="0" spc="-50" b="0">
                <a:solidFill>
                  <a:srgbClr val="000000"/>
                </a:solidFill>
                <a:latin typeface="Franklin Gothic Book"/>
                <a:cs typeface="Franklin Gothic Book"/>
              </a:rPr>
              <a:t>a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v</a:t>
            </a:r>
            <a:r>
              <a:rPr dirty="0" spc="-20" b="0">
                <a:solidFill>
                  <a:srgbClr val="000000"/>
                </a:solidFill>
                <a:latin typeface="Franklin Gothic Book"/>
                <a:cs typeface="Franklin Gothic Book"/>
              </a:rPr>
              <a:t>v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o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l</a:t>
            </a:r>
            <a:r>
              <a:rPr dirty="0" spc="-50" b="0">
                <a:solidFill>
                  <a:srgbClr val="0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e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a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 spi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a</a:t>
            </a:r>
            <a:r>
              <a:rPr dirty="0" spc="-20" b="0">
                <a:solidFill>
                  <a:srgbClr val="000000"/>
                </a:solidFill>
                <a:latin typeface="Franklin Gothic Book"/>
                <a:cs typeface="Franklin Gothic Book"/>
              </a:rPr>
              <a:t>l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e,</a:t>
            </a:r>
            <a:r>
              <a:rPr dirty="0" spc="5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conduce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 spc="-20" b="0">
                <a:solidFill>
                  <a:srgbClr val="000000"/>
                </a:solidFill>
                <a:latin typeface="Franklin Gothic Book"/>
                <a:cs typeface="Franklin Gothic Book"/>
              </a:rPr>
              <a:t>a</a:t>
            </a:r>
            <a:r>
              <a:rPr dirty="0" spc="-5" b="0">
                <a:solidFill>
                  <a:srgbClr val="000000"/>
                </a:solidFill>
                <a:latin typeface="Franklin Gothic Book"/>
                <a:cs typeface="Franklin Gothic Book"/>
              </a:rPr>
              <a:t>pid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a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me</a:t>
            </a:r>
            <a:r>
              <a:rPr dirty="0" spc="-20" b="0">
                <a:solidFill>
                  <a:srgbClr val="000000"/>
                </a:solidFill>
                <a:latin typeface="Franklin Gothic Book"/>
                <a:cs typeface="Franklin Gothic Book"/>
              </a:rPr>
              <a:t>n</a:t>
            </a:r>
            <a:r>
              <a:rPr dirty="0" spc="-50" b="0">
                <a:solidFill>
                  <a:srgbClr val="0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e</a:t>
            </a:r>
          </a:p>
          <a:p>
            <a:pPr algn="ctr" marL="4547235">
              <a:lnSpc>
                <a:spcPct val="100000"/>
              </a:lnSpc>
              <a:spcBef>
                <a:spcPts val="434"/>
              </a:spcBef>
            </a:pP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il</a:t>
            </a:r>
            <a:r>
              <a:rPr dirty="0" spc="5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l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i</a:t>
            </a:r>
            <a:r>
              <a:rPr dirty="0" spc="-25" b="0">
                <a:solidFill>
                  <a:srgbClr val="000000"/>
                </a:solidFill>
                <a:latin typeface="Franklin Gothic Book"/>
                <a:cs typeface="Franklin Gothic Book"/>
              </a:rPr>
              <a:t>q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u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i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do</a:t>
            </a:r>
            <a:r>
              <a:rPr dirty="0" spc="15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20" b="0">
                <a:solidFill>
                  <a:srgbClr val="000000"/>
                </a:solidFill>
                <a:latin typeface="Franklin Gothic Book"/>
                <a:cs typeface="Franklin Gothic Book"/>
              </a:rPr>
              <a:t>v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erso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 l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’es</a:t>
            </a:r>
            <a:r>
              <a:rPr dirty="0" spc="-40" b="0">
                <a:solidFill>
                  <a:srgbClr val="000000"/>
                </a:solidFill>
                <a:latin typeface="Franklin Gothic Book"/>
                <a:cs typeface="Franklin Gothic Book"/>
              </a:rPr>
              <a:t>t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e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no</a:t>
            </a:r>
          </a:p>
          <a:p>
            <a:pPr marL="4102100">
              <a:lnSpc>
                <a:spcPct val="100000"/>
              </a:lnSpc>
              <a:spcBef>
                <a:spcPts val="29"/>
              </a:spcBef>
            </a:pPr>
            <a:endParaRPr sz="2300">
              <a:latin typeface="Times New Roman"/>
              <a:cs typeface="Times New Roman"/>
            </a:endParaRPr>
          </a:p>
          <a:p>
            <a:pPr marL="4771390" marR="219075" indent="648970">
              <a:lnSpc>
                <a:spcPct val="120000"/>
              </a:lnSpc>
            </a:pPr>
            <a:r>
              <a:rPr dirty="0" spc="-80"/>
              <a:t>V</a:t>
            </a:r>
            <a:r>
              <a:rPr dirty="0" spc="-5"/>
              <a:t>e</a:t>
            </a:r>
            <a:r>
              <a:rPr dirty="0"/>
              <a:t>s</a:t>
            </a:r>
            <a:r>
              <a:rPr dirty="0" spc="-10"/>
              <a:t>cic</a:t>
            </a:r>
            <a:r>
              <a:rPr dirty="0" spc="-5"/>
              <a:t>h</a:t>
            </a:r>
            <a:r>
              <a:rPr dirty="0" spc="-25"/>
              <a:t>e</a:t>
            </a:r>
            <a:r>
              <a:rPr dirty="0" spc="-10"/>
              <a:t>t</a:t>
            </a:r>
            <a:r>
              <a:rPr dirty="0" spc="-55"/>
              <a:t>t</a:t>
            </a:r>
            <a:r>
              <a:rPr dirty="0" spc="-10"/>
              <a:t>e</a:t>
            </a:r>
            <a:r>
              <a:rPr dirty="0" spc="-45"/>
              <a:t> </a:t>
            </a:r>
            <a:r>
              <a:rPr dirty="0" spc="-15"/>
              <a:t>S</a:t>
            </a:r>
            <a:r>
              <a:rPr dirty="0" spc="-10"/>
              <a:t>em</a:t>
            </a:r>
            <a:r>
              <a:rPr dirty="0" spc="-5"/>
              <a:t>i</a:t>
            </a:r>
            <a:r>
              <a:rPr dirty="0" spc="-5"/>
              <a:t>n</a:t>
            </a:r>
            <a:r>
              <a:rPr dirty="0" spc="-10"/>
              <a:t>a</a:t>
            </a:r>
            <a:r>
              <a:rPr dirty="0" spc="-20"/>
              <a:t>l</a:t>
            </a:r>
            <a:r>
              <a:rPr dirty="0" spc="-5"/>
              <a:t>i</a:t>
            </a:r>
            <a:r>
              <a:rPr dirty="0" spc="-5"/>
              <a:t> 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p</a:t>
            </a:r>
            <a:r>
              <a:rPr dirty="0" spc="-55" b="0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oducono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la</a:t>
            </a:r>
            <a:r>
              <a:rPr dirty="0" spc="-5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co</a:t>
            </a:r>
            <a:r>
              <a:rPr dirty="0" spc="-30" b="0">
                <a:solidFill>
                  <a:srgbClr val="000000"/>
                </a:solidFill>
                <a:latin typeface="Franklin Gothic Book"/>
                <a:cs typeface="Franklin Gothic Book"/>
              </a:rPr>
              <a:t>m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pone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n</a:t>
            </a:r>
            <a:r>
              <a:rPr dirty="0" spc="-55" b="0">
                <a:solidFill>
                  <a:srgbClr val="0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e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 l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i</a:t>
            </a:r>
            <a:r>
              <a:rPr dirty="0" spc="-30" b="0">
                <a:solidFill>
                  <a:srgbClr val="000000"/>
                </a:solidFill>
                <a:latin typeface="Franklin Gothic Book"/>
                <a:cs typeface="Franklin Gothic Book"/>
              </a:rPr>
              <a:t>q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u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i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da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 de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ll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o</a:t>
            </a:r>
            <a:r>
              <a:rPr dirty="0" spc="15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sper</a:t>
            </a:r>
            <a:r>
              <a:rPr dirty="0" spc="-20" b="0">
                <a:solidFill>
                  <a:srgbClr val="000000"/>
                </a:solidFill>
                <a:latin typeface="Franklin Gothic Book"/>
                <a:cs typeface="Franklin Gothic Book"/>
              </a:rPr>
              <a:t>m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a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e</a:t>
            </a:r>
            <a:r>
              <a:rPr dirty="0" spc="-5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50" b="0">
                <a:solidFill>
                  <a:srgbClr val="000000"/>
                </a:solidFill>
                <a:latin typeface="Franklin Gothic Book"/>
                <a:cs typeface="Franklin Gothic Book"/>
              </a:rPr>
              <a:t>f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o</a:t>
            </a:r>
            <a:r>
              <a:rPr dirty="0" spc="-15" b="0">
                <a:solidFill>
                  <a:srgbClr val="000000"/>
                </a:solidFill>
                <a:latin typeface="Franklin Gothic Book"/>
                <a:cs typeface="Franklin Gothic Book"/>
              </a:rPr>
              <a:t>r</a:t>
            </a:r>
            <a:r>
              <a:rPr dirty="0" b="0">
                <a:solidFill>
                  <a:srgbClr val="000000"/>
                </a:solidFill>
                <a:latin typeface="Franklin Gothic Book"/>
                <a:cs typeface="Franklin Gothic Book"/>
              </a:rPr>
              <a:t>n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i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scono</a:t>
            </a:r>
            <a:r>
              <a:rPr dirty="0" spc="-5" b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fr</a:t>
            </a:r>
            <a:r>
              <a:rPr dirty="0" spc="-20" b="0">
                <a:solidFill>
                  <a:srgbClr val="000000"/>
                </a:solidFill>
                <a:latin typeface="Franklin Gothic Book"/>
                <a:cs typeface="Franklin Gothic Book"/>
              </a:rPr>
              <a:t>u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t</a:t>
            </a:r>
            <a:r>
              <a:rPr dirty="0" spc="-40" b="0">
                <a:solidFill>
                  <a:srgbClr val="000000"/>
                </a:solidFill>
                <a:latin typeface="Franklin Gothic Book"/>
                <a:cs typeface="Franklin Gothic Book"/>
              </a:rPr>
              <a:t>t</a:t>
            </a:r>
            <a:r>
              <a:rPr dirty="0" spc="-10" b="0">
                <a:solidFill>
                  <a:srgbClr val="000000"/>
                </a:solidFill>
                <a:latin typeface="Franklin Gothic Book"/>
                <a:cs typeface="Franklin Gothic Book"/>
              </a:rPr>
              <a:t>osio</a:t>
            </a:r>
          </a:p>
        </p:txBody>
      </p:sp>
      <p:sp>
        <p:nvSpPr>
          <p:cNvPr id="4" name="object 4"/>
          <p:cNvSpPr/>
          <p:nvPr/>
        </p:nvSpPr>
        <p:spPr>
          <a:xfrm>
            <a:off x="313905" y="1056886"/>
            <a:ext cx="4044950" cy="5801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9624" rIns="0" bIns="0" rtlCol="0" vert="horz">
            <a:spAutoFit/>
          </a:bodyPr>
          <a:lstStyle/>
          <a:p>
            <a:pPr marL="60325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DIMO</a:t>
            </a:r>
            <a:r>
              <a:rPr dirty="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pc="-3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RENTE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7486" rIns="0" bIns="0" rtlCol="0" vert="horz">
            <a:spAutoFit/>
          </a:bodyPr>
          <a:lstStyle/>
          <a:p>
            <a:pPr marL="31750">
              <a:lnSpc>
                <a:spcPct val="100000"/>
              </a:lnSpc>
            </a:pPr>
            <a:r>
              <a:rPr dirty="0" sz="3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320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676" y="1260101"/>
            <a:ext cx="8778875" cy="4670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030605" marR="1019810">
              <a:lnSpc>
                <a:spcPct val="160000"/>
              </a:lnSpc>
            </a:pP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No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35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30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ole</a:t>
            </a:r>
            <a:r>
              <a:rPr dirty="0" sz="2000" spc="-5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cap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ci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à</a:t>
            </a:r>
            <a:r>
              <a:rPr dirty="0" sz="2000" spc="2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di</a:t>
            </a:r>
            <a:r>
              <a:rPr dirty="0" sz="2000" spc="-1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modi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Book"/>
                <a:cs typeface="Franklin Gothic Book"/>
              </a:rPr>
              <a:t>icar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 </a:t>
            </a:r>
            <a:r>
              <a:rPr dirty="0" sz="2000" spc="-35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orma</a:t>
            </a:r>
            <a:r>
              <a:rPr dirty="0" sz="2000" spc="-3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 Co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50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en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z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5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Co</a:t>
            </a:r>
            <a:r>
              <a:rPr dirty="0" sz="2000" b="1">
                <a:latin typeface="Franklin Gothic Book"/>
                <a:cs typeface="Franklin Gothic Book"/>
              </a:rPr>
              <a:t>rpi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spc="-40" b="1">
                <a:latin typeface="Franklin Gothic Book"/>
                <a:cs typeface="Franklin Gothic Book"/>
              </a:rPr>
              <a:t>a</a:t>
            </a:r>
            <a:r>
              <a:rPr dirty="0" sz="2000" spc="-30" b="1">
                <a:latin typeface="Franklin Gothic Book"/>
                <a:cs typeface="Franklin Gothic Book"/>
              </a:rPr>
              <a:t>v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b="1">
                <a:latin typeface="Franklin Gothic Book"/>
                <a:cs typeface="Franklin Gothic Book"/>
              </a:rPr>
              <a:t>no</a:t>
            </a:r>
            <a:r>
              <a:rPr dirty="0" sz="2000" spc="-10" b="1">
                <a:latin typeface="Franklin Gothic Book"/>
                <a:cs typeface="Franklin Gothic Book"/>
              </a:rPr>
              <a:t>s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  <a:p>
            <a:pPr algn="ctr" marL="2540">
              <a:lnSpc>
                <a:spcPct val="100000"/>
              </a:lnSpc>
              <a:spcBef>
                <a:spcPts val="1440"/>
              </a:spcBef>
            </a:pPr>
            <a:r>
              <a:rPr dirty="0" sz="2000">
                <a:latin typeface="Franklin Gothic Book"/>
                <a:cs typeface="Franklin Gothic Book"/>
              </a:rPr>
              <a:t>cos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ui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endParaRPr sz="20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ap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sula</a:t>
            </a:r>
            <a:r>
              <a:rPr dirty="0" sz="20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(ALBUGINEA</a:t>
            </a:r>
            <a:r>
              <a:rPr dirty="0" sz="2000">
                <a:latin typeface="Franklin Gothic Book"/>
                <a:cs typeface="Franklin Gothic Book"/>
              </a:rPr>
              <a:t>)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 a </a:t>
            </a:r>
            <a:r>
              <a:rPr dirty="0" sz="2000" spc="-3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icolo</a:t>
            </a:r>
            <a:endParaRPr sz="2000">
              <a:latin typeface="Franklin Gothic Book"/>
              <a:cs typeface="Franklin Gothic Book"/>
            </a:endParaRPr>
          </a:p>
          <a:p>
            <a:pPr algn="ctr" marL="12700" marR="5080">
              <a:lnSpc>
                <a:spcPts val="3840"/>
              </a:lnSpc>
              <a:spcBef>
                <a:spcPts val="365"/>
              </a:spcBef>
            </a:pPr>
            <a:r>
              <a:rPr dirty="0" sz="20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et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ico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5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4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15" b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so</a:t>
            </a:r>
            <a:r>
              <a:rPr dirty="0" sz="2000" spc="-3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mu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cola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sc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a,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ibr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ich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 c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agene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cune sangu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gne.</a:t>
            </a:r>
            <a:endParaRPr sz="2000">
              <a:latin typeface="Franklin Gothic Book"/>
              <a:cs typeface="Franklin Gothic Book"/>
            </a:endParaRPr>
          </a:p>
          <a:p>
            <a:pPr algn="ctr" marL="635">
              <a:lnSpc>
                <a:spcPct val="100000"/>
              </a:lnSpc>
              <a:spcBef>
                <a:spcPts val="1070"/>
              </a:spcBef>
            </a:pP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 cent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og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 co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po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55">
                <a:latin typeface="Franklin Gothic Book"/>
                <a:cs typeface="Franklin Gothic Book"/>
              </a:rPr>
              <a:t>a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ernoso c’è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’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65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45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eria</a:t>
            </a:r>
            <a:r>
              <a:rPr dirty="0" sz="2000" spc="-10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40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50">
                <a:solidFill>
                  <a:srgbClr val="822333"/>
                </a:solidFill>
                <a:latin typeface="Franklin Gothic Book"/>
                <a:cs typeface="Franklin Gothic Book"/>
              </a:rPr>
              <a:t>f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5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822333"/>
                </a:solidFill>
                <a:latin typeface="Franklin Gothic Book"/>
                <a:cs typeface="Franklin Gothic Book"/>
              </a:rPr>
              <a:t>da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am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 rami</a:t>
            </a:r>
            <a:r>
              <a:rPr dirty="0" sz="2000" spc="-5">
                <a:latin typeface="Franklin Gothic Book"/>
                <a:cs typeface="Franklin Gothic Book"/>
              </a:rPr>
              <a:t> p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ù</a:t>
            </a:r>
            <a:endParaRPr sz="2000">
              <a:latin typeface="Franklin Gothic Book"/>
              <a:cs typeface="Franklin Gothic Book"/>
            </a:endParaRPr>
          </a:p>
          <a:p>
            <a:pPr algn="ctr" marL="1916430" marR="1907539" indent="-1905">
              <a:lnSpc>
                <a:spcPct val="160000"/>
              </a:lnSpc>
              <a:tabLst>
                <a:tab pos="3093085" algn="l"/>
              </a:tabLst>
            </a:pPr>
            <a:r>
              <a:rPr dirty="0" sz="2000" spc="-5">
                <a:latin typeface="Franklin Gothic Book"/>
                <a:cs typeface="Franklin Gothic Book"/>
              </a:rPr>
              <a:t>piccol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sboc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</a:t>
            </a:r>
            <a:r>
              <a:rPr dirty="0" sz="2000" spc="-50">
                <a:latin typeface="Franklin Gothic Book"/>
                <a:cs typeface="Franklin Gothic Book"/>
              </a:rPr>
              <a:t>a</a:t>
            </a:r>
            <a:r>
              <a:rPr dirty="0" sz="2000" spc="-4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ernoso</a:t>
            </a:r>
            <a:r>
              <a:rPr dirty="0" sz="2000">
                <a:latin typeface="Franklin Gothic Book"/>
                <a:cs typeface="Franklin Gothic Book"/>
              </a:rPr>
              <a:t> Fl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ccidi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à: mu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cola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sc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rezione:	m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sco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sc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cia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03064" y="278891"/>
            <a:ext cx="484632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610" rIns="0" bIns="0" rtlCol="0" vert="horz">
            <a:spAutoFit/>
          </a:bodyPr>
          <a:lstStyle/>
          <a:p>
            <a:pPr marL="31750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AP</a:t>
            </a:r>
            <a:r>
              <a:rPr dirty="0" spc="-12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4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NI</a:t>
            </a:r>
            <a:r>
              <a:rPr dirty="0" spc="-1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EMMIN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23158" y="1279264"/>
            <a:ext cx="2937510" cy="417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3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À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RALI</a:t>
            </a:r>
            <a:endParaRPr sz="2400">
              <a:latin typeface="Franklin Gothic Medium"/>
              <a:cs typeface="Franklin Gothic Medium"/>
            </a:endParaRPr>
          </a:p>
          <a:p>
            <a:pPr algn="ctr" marL="373380" indent="641350">
              <a:lnSpc>
                <a:spcPct val="100000"/>
              </a:lnSpc>
              <a:spcBef>
                <a:spcPts val="725"/>
              </a:spcBef>
              <a:buClr>
                <a:srgbClr val="822333"/>
              </a:buClr>
              <a:buFont typeface="Franklin Gothic Book"/>
              <a:buAutoNum type="arabicParenR"/>
              <a:tabLst>
                <a:tab pos="1301115" algn="l"/>
              </a:tabLst>
            </a:pPr>
            <a:r>
              <a:rPr dirty="0" sz="20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60" b="1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AIE</a:t>
            </a:r>
            <a:endParaRPr sz="2000">
              <a:latin typeface="Franklin Gothic Book"/>
              <a:cs typeface="Franklin Gothic Book"/>
            </a:endParaRPr>
          </a:p>
          <a:p>
            <a:pPr algn="ctr" marL="257175" marR="244475">
              <a:lnSpc>
                <a:spcPct val="110000"/>
              </a:lnSpc>
            </a:pP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-30" b="1">
                <a:latin typeface="Franklin Gothic Book"/>
                <a:cs typeface="Franklin Gothic Book"/>
              </a:rPr>
              <a:t>r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d</a:t>
            </a:r>
            <a:r>
              <a:rPr dirty="0" sz="2000" spc="-5" b="1">
                <a:latin typeface="Franklin Gothic Book"/>
                <a:cs typeface="Franklin Gothic Book"/>
              </a:rPr>
              <a:t>uzio</a:t>
            </a:r>
            <a:r>
              <a:rPr dirty="0" sz="2000" spc="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de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G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10" b="1">
                <a:latin typeface="Franklin Gothic Book"/>
                <a:cs typeface="Franklin Gothic Book"/>
              </a:rPr>
              <a:t>m</a:t>
            </a:r>
            <a:r>
              <a:rPr dirty="0" sz="2000" b="1">
                <a:latin typeface="Franklin Gothic Book"/>
                <a:cs typeface="Franklin Gothic Book"/>
              </a:rPr>
              <a:t>eti</a:t>
            </a:r>
            <a:r>
              <a:rPr dirty="0" sz="2000" b="1">
                <a:latin typeface="Franklin Gothic Book"/>
                <a:cs typeface="Franklin Gothic Book"/>
              </a:rPr>
              <a:t> </a:t>
            </a:r>
            <a:r>
              <a:rPr dirty="0" sz="2000" spc="-60" b="1">
                <a:latin typeface="Franklin Gothic Book"/>
                <a:cs typeface="Franklin Gothic Book"/>
              </a:rPr>
              <a:t>F</a:t>
            </a:r>
            <a:r>
              <a:rPr dirty="0" sz="2000" b="1">
                <a:latin typeface="Franklin Gothic Book"/>
                <a:cs typeface="Franklin Gothic Book"/>
              </a:rPr>
              <a:t>u</a:t>
            </a:r>
            <a:r>
              <a:rPr dirty="0" sz="2000" spc="20" b="1">
                <a:latin typeface="Franklin Gothic Book"/>
                <a:cs typeface="Franklin Gothic Book"/>
              </a:rPr>
              <a:t>n</a:t>
            </a:r>
            <a:r>
              <a:rPr dirty="0" sz="2000" spc="-5" b="1">
                <a:latin typeface="Franklin Gothic Book"/>
                <a:cs typeface="Franklin Gothic Book"/>
              </a:rPr>
              <a:t>zion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20" b="1">
                <a:latin typeface="Franklin Gothic Book"/>
                <a:cs typeface="Franklin Gothic Book"/>
              </a:rPr>
              <a:t>n</a:t>
            </a:r>
            <a:r>
              <a:rPr dirty="0" sz="2000" spc="10" b="1">
                <a:latin typeface="Franklin Gothic Book"/>
                <a:cs typeface="Franklin Gothic Book"/>
              </a:rPr>
              <a:t>do</a:t>
            </a:r>
            <a:r>
              <a:rPr dirty="0" sz="2000" b="1">
                <a:latin typeface="Franklin Gothic Book"/>
                <a:cs typeface="Franklin Gothic Book"/>
              </a:rPr>
              <a:t>crina</a:t>
            </a:r>
            <a:endParaRPr sz="2000">
              <a:latin typeface="Franklin Gothic Book"/>
              <a:cs typeface="Franklin Gothic Book"/>
            </a:endParaRPr>
          </a:p>
          <a:p>
            <a:pPr marL="373380" marR="335280" indent="12700">
              <a:lnSpc>
                <a:spcPct val="120000"/>
              </a:lnSpc>
              <a:spcBef>
                <a:spcPts val="1420"/>
              </a:spcBef>
              <a:buClr>
                <a:srgbClr val="822333"/>
              </a:buClr>
              <a:buFont typeface="Franklin Gothic Book"/>
              <a:buAutoNum type="arabicParenR" startAt="2"/>
              <a:tabLst>
                <a:tab pos="672465" algn="l"/>
              </a:tabLst>
            </a:pP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13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5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5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1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12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LE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B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4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U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1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5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60" b="1">
                <a:solidFill>
                  <a:srgbClr val="822333"/>
                </a:solidFill>
                <a:latin typeface="Franklin Gothic Book"/>
                <a:cs typeface="Franklin Gothic Book"/>
              </a:rPr>
              <a:t>V</a:t>
            </a:r>
            <a:r>
              <a:rPr dirty="0" sz="2000" spc="-45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G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NA</a:t>
            </a:r>
            <a:endParaRPr sz="2000">
              <a:latin typeface="Franklin Gothic Book"/>
              <a:cs typeface="Franklin Gothic Book"/>
            </a:endParaRPr>
          </a:p>
          <a:p>
            <a:pPr algn="ctr" marL="70485" marR="33020">
              <a:lnSpc>
                <a:spcPct val="120000"/>
              </a:lnSpc>
            </a:pP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b="1">
                <a:latin typeface="Franklin Gothic Book"/>
                <a:cs typeface="Franklin Gothic Book"/>
              </a:rPr>
              <a:t>ezione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G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10" b="1">
                <a:latin typeface="Franklin Gothic Book"/>
                <a:cs typeface="Franklin Gothic Book"/>
              </a:rPr>
              <a:t>m</a:t>
            </a:r>
            <a:r>
              <a:rPr dirty="0" sz="2000" b="1">
                <a:latin typeface="Franklin Gothic Book"/>
                <a:cs typeface="Franklin Gothic Book"/>
              </a:rPr>
              <a:t>eti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Ma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spc="5" b="1">
                <a:latin typeface="Franklin Gothic Book"/>
                <a:cs typeface="Franklin Gothic Book"/>
              </a:rPr>
              <a:t>h</a:t>
            </a:r>
            <a:r>
              <a:rPr dirty="0" sz="2000" spc="-5" b="1">
                <a:latin typeface="Franklin Gothic Book"/>
                <a:cs typeface="Franklin Gothic Book"/>
              </a:rPr>
              <a:t>ili</a:t>
            </a:r>
            <a:r>
              <a:rPr dirty="0" sz="2000" spc="-5" b="1">
                <a:latin typeface="Franklin Gothic Book"/>
                <a:cs typeface="Franklin Gothic Book"/>
              </a:rPr>
              <a:t> </a:t>
            </a:r>
            <a:r>
              <a:rPr dirty="0" sz="2000" spc="-25" b="1">
                <a:latin typeface="Franklin Gothic Book"/>
                <a:cs typeface="Franklin Gothic Book"/>
              </a:rPr>
              <a:t>F</a:t>
            </a:r>
            <a:r>
              <a:rPr dirty="0" sz="2000" b="1">
                <a:latin typeface="Franklin Gothic Book"/>
                <a:cs typeface="Franklin Gothic Book"/>
              </a:rPr>
              <a:t>eco</a:t>
            </a:r>
            <a:r>
              <a:rPr dirty="0" sz="2000" spc="5" b="1">
                <a:latin typeface="Franklin Gothic Book"/>
                <a:cs typeface="Franklin Gothic Book"/>
              </a:rPr>
              <a:t>n</a:t>
            </a:r>
            <a:r>
              <a:rPr dirty="0" sz="2000" spc="-15" b="1">
                <a:latin typeface="Franklin Gothic Book"/>
                <a:cs typeface="Franklin Gothic Book"/>
              </a:rPr>
              <a:t>d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-5" b="1">
                <a:latin typeface="Franklin Gothic Book"/>
                <a:cs typeface="Franklin Gothic Book"/>
              </a:rPr>
              <a:t>zione</a:t>
            </a:r>
            <a:endParaRPr sz="2000">
              <a:latin typeface="Franklin Gothic Book"/>
              <a:cs typeface="Franklin Gothic Book"/>
            </a:endParaRPr>
          </a:p>
          <a:p>
            <a:pPr algn="ctr" marL="30480">
              <a:lnSpc>
                <a:spcPct val="100000"/>
              </a:lnSpc>
              <a:spcBef>
                <a:spcPts val="480"/>
              </a:spcBef>
            </a:pPr>
            <a:r>
              <a:rPr dirty="0" sz="2000" spc="5" b="1">
                <a:latin typeface="Franklin Gothic Book"/>
                <a:cs typeface="Franklin Gothic Book"/>
              </a:rPr>
              <a:t>Sv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spc="-5" b="1">
                <a:latin typeface="Franklin Gothic Book"/>
                <a:cs typeface="Franklin Gothic Book"/>
              </a:rPr>
              <a:t>u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-5" b="1">
                <a:latin typeface="Franklin Gothic Book"/>
                <a:cs typeface="Franklin Gothic Book"/>
              </a:rPr>
              <a:t>p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De</a:t>
            </a:r>
            <a:r>
              <a:rPr dirty="0" sz="2000" b="1">
                <a:latin typeface="Franklin Gothic Book"/>
                <a:cs typeface="Franklin Gothic Book"/>
              </a:rPr>
              <a:t>l</a:t>
            </a:r>
            <a:r>
              <a:rPr dirty="0" sz="2000" spc="-25" b="1">
                <a:latin typeface="Franklin Gothic Book"/>
                <a:cs typeface="Franklin Gothic Book"/>
              </a:rPr>
              <a:t> F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45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algn="ctr" marL="1002030" indent="-285750">
              <a:lnSpc>
                <a:spcPct val="100000"/>
              </a:lnSpc>
              <a:spcBef>
                <a:spcPts val="1260"/>
              </a:spcBef>
              <a:buClr>
                <a:srgbClr val="822333"/>
              </a:buClr>
              <a:buFont typeface="Franklin Gothic Book"/>
              <a:buAutoNum type="arabicParenR" startAt="3"/>
              <a:tabLst>
                <a:tab pos="1002665" algn="l"/>
              </a:tabLst>
            </a:pP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M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L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LE</a:t>
            </a:r>
            <a:endParaRPr sz="2000">
              <a:latin typeface="Franklin Gothic Book"/>
              <a:cs typeface="Franklin Gothic Book"/>
            </a:endParaRPr>
          </a:p>
          <a:p>
            <a:pPr algn="ctr" marL="66675">
              <a:lnSpc>
                <a:spcPct val="100000"/>
              </a:lnSpc>
            </a:pPr>
            <a:r>
              <a:rPr dirty="0" sz="2000" spc="-5" b="1">
                <a:latin typeface="Franklin Gothic Book"/>
                <a:cs typeface="Franklin Gothic Book"/>
              </a:rPr>
              <a:t>N</a:t>
            </a:r>
            <a:r>
              <a:rPr dirty="0" sz="2000" spc="5" b="1">
                <a:latin typeface="Franklin Gothic Book"/>
                <a:cs typeface="Franklin Gothic Book"/>
              </a:rPr>
              <a:t>u</a:t>
            </a:r>
            <a:r>
              <a:rPr dirty="0" sz="2000" b="1">
                <a:latin typeface="Franklin Gothic Book"/>
                <a:cs typeface="Franklin Gothic Book"/>
              </a:rPr>
              <a:t>trizione</a:t>
            </a:r>
            <a:r>
              <a:rPr dirty="0" sz="2000" spc="-6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de</a:t>
            </a:r>
            <a:r>
              <a:rPr dirty="0" sz="2000" b="1">
                <a:latin typeface="Franklin Gothic Book"/>
                <a:cs typeface="Franklin Gothic Book"/>
              </a:rPr>
              <a:t>l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n</a:t>
            </a:r>
            <a:r>
              <a:rPr dirty="0" sz="2000" spc="5" b="1">
                <a:latin typeface="Franklin Gothic Book"/>
                <a:cs typeface="Franklin Gothic Book"/>
              </a:rPr>
              <a:t>e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na</a:t>
            </a:r>
            <a:r>
              <a:rPr dirty="0" sz="2000" spc="-45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6241" y="1142998"/>
            <a:ext cx="7311008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03064" y="278891"/>
            <a:ext cx="484632" cy="499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610" rIns="0" bIns="0" rtlCol="0" vert="horz">
            <a:spAutoFit/>
          </a:bodyPr>
          <a:lstStyle/>
          <a:p>
            <a:pPr marL="31750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AP</a:t>
            </a:r>
            <a:r>
              <a:rPr dirty="0" spc="-12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4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NI</a:t>
            </a:r>
            <a:r>
              <a:rPr dirty="0" spc="-1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EMMIN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8131" y="1196809"/>
            <a:ext cx="7844155" cy="5256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83377" y="12"/>
            <a:ext cx="3460622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8501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 spc="10"/>
              <a:t>L</a:t>
            </a:r>
            <a:r>
              <a:rPr dirty="0" spc="5"/>
              <a:t>’</a:t>
            </a:r>
            <a:r>
              <a:rPr dirty="0"/>
              <a:t>E</a:t>
            </a:r>
            <a:r>
              <a:rPr dirty="0" spc="-15"/>
              <a:t>NCEFA</a:t>
            </a:r>
            <a:r>
              <a:rPr dirty="0"/>
              <a:t>LO</a:t>
            </a:r>
            <a:r>
              <a:rPr dirty="0" spc="-45"/>
              <a:t> </a:t>
            </a:r>
            <a:r>
              <a:rPr dirty="0" spc="5"/>
              <a:t>UM</a:t>
            </a:r>
            <a:r>
              <a:rPr dirty="0" spc="-5"/>
              <a:t>A</a:t>
            </a:r>
            <a:r>
              <a:rPr dirty="0" spc="5"/>
              <a:t>N</a:t>
            </a:r>
            <a:r>
              <a:rPr dirty="0"/>
              <a:t>O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329" rIns="0" bIns="0" rtlCol="0" vert="horz">
            <a:spAutoFit/>
          </a:bodyPr>
          <a:lstStyle/>
          <a:p>
            <a:pPr marL="334010">
              <a:lnSpc>
                <a:spcPct val="100000"/>
              </a:lnSpc>
            </a:pPr>
            <a:r>
              <a:rPr dirty="0" sz="2800" spc="-6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105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3273425"/>
            <a:ext cx="3810000" cy="3432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5410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342900" y="0"/>
                </a:moveTo>
                <a:lnTo>
                  <a:pt x="3429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342900" y="228600"/>
                </a:lnTo>
                <a:lnTo>
                  <a:pt x="342900" y="304800"/>
                </a:lnTo>
                <a:lnTo>
                  <a:pt x="457200" y="152400"/>
                </a:lnTo>
                <a:lnTo>
                  <a:pt x="3429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54102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76200"/>
                </a:moveTo>
                <a:lnTo>
                  <a:pt x="342900" y="76200"/>
                </a:lnTo>
                <a:lnTo>
                  <a:pt x="342900" y="0"/>
                </a:lnTo>
                <a:lnTo>
                  <a:pt x="457200" y="152400"/>
                </a:lnTo>
                <a:lnTo>
                  <a:pt x="342900" y="304800"/>
                </a:lnTo>
                <a:lnTo>
                  <a:pt x="34290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963926" y="1124711"/>
            <a:ext cx="5269865" cy="2052320"/>
          </a:xfrm>
          <a:prstGeom prst="rect">
            <a:avLst/>
          </a:prstGeom>
          <a:solidFill>
            <a:srgbClr val="CCCCCC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r" marL="133985" marR="73660" indent="2804160">
              <a:lnSpc>
                <a:spcPct val="130100"/>
              </a:lnSpc>
            </a:pPr>
            <a:r>
              <a:rPr dirty="0" sz="2000">
                <a:latin typeface="Franklin Gothic Book"/>
                <a:cs typeface="Franklin Gothic Book"/>
              </a:rPr>
              <a:t>Org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ni </a:t>
            </a:r>
            <a:r>
              <a:rPr dirty="0" sz="2000" spc="-5">
                <a:latin typeface="Franklin Gothic Book"/>
                <a:cs typeface="Franklin Gothic Book"/>
              </a:rPr>
              <a:t>par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era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i,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orma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dimensioni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mi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ad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mandorla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Nell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 sono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loca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izzat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icoli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endParaRPr sz="2000">
              <a:latin typeface="Franklin Gothic Book"/>
              <a:cs typeface="Franklin Gothic Book"/>
            </a:endParaRPr>
          </a:p>
          <a:p>
            <a:pPr algn="r" marL="701040" marR="73660" indent="215900">
              <a:lnSpc>
                <a:spcPct val="130000"/>
              </a:lnSpc>
            </a:pP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engono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o,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ocit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 vi</a:t>
            </a:r>
            <a:r>
              <a:rPr dirty="0" sz="2000">
                <a:latin typeface="Franklin Gothic Book"/>
                <a:cs typeface="Franklin Gothic Book"/>
              </a:rPr>
              <a:t>a di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razione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 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icola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89957" y="3428949"/>
            <a:ext cx="3701415" cy="3252470"/>
          </a:xfrm>
          <a:prstGeom prst="rect">
            <a:avLst/>
          </a:prstGeom>
          <a:solidFill>
            <a:srgbClr val="FFCCCC"/>
          </a:solidFill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688975" marR="746760">
              <a:lnSpc>
                <a:spcPct val="130000"/>
              </a:lnSpc>
            </a:pP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f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le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pelv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endParaRPr sz="20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am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5">
                <a:latin typeface="Franklin Gothic Book"/>
                <a:cs typeface="Franklin Gothic Book"/>
              </a:rPr>
              <a:t>spensori</a:t>
            </a:r>
            <a:endParaRPr sz="2000">
              <a:latin typeface="Franklin Gothic Book"/>
              <a:cs typeface="Franklin Gothic Book"/>
            </a:endParaRPr>
          </a:p>
          <a:p>
            <a:pPr algn="just" marL="455930" marR="447040" indent="-15240">
              <a:lnSpc>
                <a:spcPct val="130000"/>
              </a:lnSpc>
            </a:pP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nesse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am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leg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>
                <a:latin typeface="Franklin Gothic Book"/>
                <a:cs typeface="Franklin Gothic Book"/>
              </a:rPr>
              <a:t> sono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man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enu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 sede</a:t>
            </a:r>
            <a:endParaRPr sz="2000">
              <a:latin typeface="Franklin Gothic Book"/>
              <a:cs typeface="Franklin Gothic Book"/>
            </a:endParaRPr>
          </a:p>
          <a:p>
            <a:pPr algn="ctr" marL="100965" marR="95250">
              <a:lnSpc>
                <a:spcPts val="3120"/>
              </a:lnSpc>
              <a:spcBef>
                <a:spcPts val="225"/>
              </a:spcBef>
            </a:pPr>
            <a:r>
              <a:rPr dirty="0" sz="2000">
                <a:latin typeface="Franklin Gothic Book"/>
                <a:cs typeface="Franklin Gothic Book"/>
              </a:rPr>
              <a:t>anche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grazi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al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me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rgo,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 </a:t>
            </a:r>
            <a:r>
              <a:rPr dirty="0" sz="2000" spc="-5">
                <a:latin typeface="Franklin Gothic Book"/>
                <a:cs typeface="Franklin Gothic Book"/>
              </a:rPr>
              <a:t>pieg</a:t>
            </a:r>
            <a:r>
              <a:rPr dirty="0" sz="2000">
                <a:latin typeface="Franklin Gothic Book"/>
                <a:cs typeface="Franklin Gothic Book"/>
              </a:rPr>
              <a:t>a </a:t>
            </a:r>
            <a:r>
              <a:rPr dirty="0" sz="2000" spc="-5">
                <a:latin typeface="Franklin Gothic Book"/>
                <a:cs typeface="Franklin Gothic Book"/>
              </a:rPr>
              <a:t>per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ea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e.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6543" rIns="0" bIns="0" rtlCol="0" vert="horz">
            <a:spAutoFit/>
          </a:bodyPr>
          <a:lstStyle/>
          <a:p>
            <a:pPr marL="5080">
              <a:lnSpc>
                <a:spcPct val="100000"/>
              </a:lnSpc>
            </a:pPr>
            <a:r>
              <a:rPr dirty="0" spc="-5">
                <a:solidFill>
                  <a:srgbClr val="A40020"/>
                </a:solidFill>
                <a:latin typeface="Franklin Gothic Medium"/>
                <a:cs typeface="Franklin Gothic Medium"/>
              </a:rPr>
              <a:t>TU</a:t>
            </a:r>
            <a:r>
              <a:rPr dirty="0" spc="-15">
                <a:solidFill>
                  <a:srgbClr val="A40020"/>
                </a:solidFill>
                <a:latin typeface="Franklin Gothic Medium"/>
                <a:cs typeface="Franklin Gothic Medium"/>
              </a:rPr>
              <a:t>BE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437" y="3215774"/>
            <a:ext cx="765175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00" y="3425825"/>
            <a:ext cx="3810000" cy="3432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43600" y="2819400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304800" y="457200"/>
                </a:moveTo>
                <a:lnTo>
                  <a:pt x="0" y="457200"/>
                </a:lnTo>
                <a:lnTo>
                  <a:pt x="152400" y="609600"/>
                </a:lnTo>
                <a:lnTo>
                  <a:pt x="304800" y="457200"/>
                </a:lnTo>
                <a:close/>
              </a:path>
              <a:path w="304800" h="609600">
                <a:moveTo>
                  <a:pt x="228600" y="0"/>
                </a:moveTo>
                <a:lnTo>
                  <a:pt x="76200" y="0"/>
                </a:lnTo>
                <a:lnTo>
                  <a:pt x="76200" y="457200"/>
                </a:lnTo>
                <a:lnTo>
                  <a:pt x="228600" y="457200"/>
                </a:lnTo>
                <a:lnTo>
                  <a:pt x="228600" y="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43600" y="2819400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457200"/>
                </a:moveTo>
                <a:lnTo>
                  <a:pt x="76200" y="4572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457200"/>
                </a:lnTo>
                <a:lnTo>
                  <a:pt x="304800" y="457200"/>
                </a:lnTo>
                <a:lnTo>
                  <a:pt x="152400" y="60960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01000" y="2819400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304800" y="457200"/>
                </a:moveTo>
                <a:lnTo>
                  <a:pt x="0" y="457200"/>
                </a:lnTo>
                <a:lnTo>
                  <a:pt x="152400" y="609600"/>
                </a:lnTo>
                <a:lnTo>
                  <a:pt x="304800" y="457200"/>
                </a:lnTo>
                <a:close/>
              </a:path>
              <a:path w="304800" h="609600">
                <a:moveTo>
                  <a:pt x="228600" y="0"/>
                </a:moveTo>
                <a:lnTo>
                  <a:pt x="76200" y="0"/>
                </a:lnTo>
                <a:lnTo>
                  <a:pt x="76200" y="457200"/>
                </a:lnTo>
                <a:lnTo>
                  <a:pt x="228600" y="457200"/>
                </a:lnTo>
                <a:lnTo>
                  <a:pt x="228600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001000" y="2819400"/>
            <a:ext cx="304800" cy="609600"/>
          </a:xfrm>
          <a:custGeom>
            <a:avLst/>
            <a:gdLst/>
            <a:ahLst/>
            <a:cxnLst/>
            <a:rect l="l" t="t" r="r" b="b"/>
            <a:pathLst>
              <a:path w="304800" h="609600">
                <a:moveTo>
                  <a:pt x="0" y="457200"/>
                </a:moveTo>
                <a:lnTo>
                  <a:pt x="76200" y="4572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457200"/>
                </a:lnTo>
                <a:lnTo>
                  <a:pt x="304800" y="457200"/>
                </a:lnTo>
                <a:lnTo>
                  <a:pt x="152400" y="60960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7537" y="1124711"/>
            <a:ext cx="7916545" cy="1631314"/>
          </a:xfrm>
          <a:prstGeom prst="rect">
            <a:avLst/>
          </a:prstGeom>
          <a:ln w="19049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91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b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erine</a:t>
            </a:r>
            <a:r>
              <a:rPr dirty="0" sz="2000" spc="-5">
                <a:latin typeface="Franklin Gothic Book"/>
                <a:cs typeface="Franklin Gothic Book"/>
              </a:rPr>
              <a:t> (tub</a:t>
            </a:r>
            <a:r>
              <a:rPr dirty="0" sz="2000">
                <a:latin typeface="Franklin Gothic Book"/>
                <a:cs typeface="Franklin Gothic Book"/>
              </a:rPr>
              <a:t>e di </a:t>
            </a:r>
            <a:r>
              <a:rPr dirty="0" sz="2000" spc="-3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lop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o)</a:t>
            </a:r>
            <a:endParaRPr sz="2000">
              <a:latin typeface="Franklin Gothic Book"/>
              <a:cs typeface="Franklin Gothic Book"/>
            </a:endParaRPr>
          </a:p>
          <a:p>
            <a:pPr marL="8191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ric</a:t>
            </a:r>
            <a:r>
              <a:rPr dirty="0" sz="2000" spc="-40">
                <a:latin typeface="Franklin Gothic Book"/>
                <a:cs typeface="Franklin Gothic Book"/>
              </a:rPr>
              <a:t>e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 cel</a:t>
            </a:r>
            <a:r>
              <a:rPr dirty="0" sz="2000" spc="-10">
                <a:latin typeface="Franklin Gothic Book"/>
                <a:cs typeface="Franklin Gothic Book"/>
              </a:rPr>
              <a:t>lu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0">
                <a:latin typeface="Franklin Gothic Book"/>
                <a:cs typeface="Franklin Gothic Book"/>
              </a:rPr>
              <a:t>pu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40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 marL="8191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b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s</a:t>
            </a:r>
            <a:r>
              <a:rPr dirty="0" sz="2000">
                <a:latin typeface="Franklin Gothic Book"/>
                <a:cs typeface="Franklin Gothic Book"/>
              </a:rPr>
              <a:t>ono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 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ma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non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cont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nu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tà con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 spc="-35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 marL="8191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nelle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 spc="-5">
                <a:latin typeface="Franklin Gothic Book"/>
                <a:cs typeface="Franklin Gothic Book"/>
              </a:rPr>
              <a:t>b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ò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5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v</a:t>
            </a:r>
            <a:r>
              <a:rPr dirty="0" sz="2000" spc="-4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enire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0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eco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dazione</a:t>
            </a:r>
            <a:endParaRPr sz="2000">
              <a:latin typeface="Franklin Gothic Book"/>
              <a:cs typeface="Franklin Gothic Book"/>
            </a:endParaRPr>
          </a:p>
          <a:p>
            <a:pPr marL="8191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lu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cigl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 m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cosa </a:t>
            </a:r>
            <a:r>
              <a:rPr dirty="0" sz="2000" spc="-10">
                <a:latin typeface="Franklin Gothic Book"/>
                <a:cs typeface="Franklin Gothic Book"/>
              </a:rPr>
              <a:t>tu</a:t>
            </a:r>
            <a:r>
              <a:rPr dirty="0" sz="2000">
                <a:latin typeface="Franklin Gothic Book"/>
                <a:cs typeface="Franklin Gothic Book"/>
              </a:rPr>
              <a:t>barica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ano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40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ocita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35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8925" y="3698887"/>
            <a:ext cx="3935095" cy="2247265"/>
          </a:xfrm>
          <a:prstGeom prst="rect">
            <a:avLst/>
          </a:prstGeom>
          <a:ln w="1905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1915" marR="1211580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Org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no mu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cola</a:t>
            </a:r>
            <a:r>
              <a:rPr dirty="0" sz="2000" spc="-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 c</a:t>
            </a:r>
            <a:r>
              <a:rPr dirty="0" sz="2000" spc="-50">
                <a:latin typeface="Franklin Gothic Book"/>
                <a:cs typeface="Franklin Gothic Book"/>
              </a:rPr>
              <a:t>a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accoglie,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ene,</a:t>
            </a:r>
            <a:r>
              <a:rPr dirty="0" sz="2000" spc="5">
                <a:latin typeface="Franklin Gothic Book"/>
                <a:cs typeface="Franklin Gothic Book"/>
              </a:rPr>
              <a:t> n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</a:t>
            </a:r>
            <a:r>
              <a:rPr dirty="0" sz="2000" spc="-40">
                <a:latin typeface="Franklin Gothic Book"/>
                <a:cs typeface="Franklin Gothic Book"/>
              </a:rPr>
              <a:t>o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ocita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eco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da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o.</a:t>
            </a:r>
            <a:endParaRPr sz="2000">
              <a:latin typeface="Franklin Gothic Book"/>
              <a:cs typeface="Franklin Gothic Book"/>
            </a:endParaRPr>
          </a:p>
          <a:p>
            <a:pPr marL="81915" marR="112395">
              <a:lnSpc>
                <a:spcPct val="100000"/>
              </a:lnSpc>
            </a:pPr>
            <a:r>
              <a:rPr dirty="0" sz="2000">
                <a:latin typeface="Franklin Gothic Book"/>
                <a:cs typeface="Franklin Gothic Book"/>
              </a:rPr>
              <a:t>Nel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’u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inguono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3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po</a:t>
            </a:r>
            <a:r>
              <a:rPr dirty="0" sz="2000" spc="5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zio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35">
                <a:latin typeface="Franklin Gothic Book"/>
                <a:cs typeface="Franklin Gothic Book"/>
              </a:rPr>
              <a:t>F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do</a:t>
            </a:r>
            <a:endParaRPr sz="2000">
              <a:latin typeface="Franklin Gothic Book"/>
              <a:cs typeface="Franklin Gothic Book"/>
            </a:endParaRPr>
          </a:p>
          <a:p>
            <a:pPr marL="81915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Co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po</a:t>
            </a:r>
            <a:endParaRPr sz="2000">
              <a:latin typeface="Franklin Gothic Book"/>
              <a:cs typeface="Franklin Gothic Book"/>
            </a:endParaRPr>
          </a:p>
          <a:p>
            <a:pPr marL="81915">
              <a:lnSpc>
                <a:spcPct val="100000"/>
              </a:lnSpc>
            </a:pPr>
            <a:r>
              <a:rPr dirty="0" sz="2000" spc="-5">
                <a:latin typeface="Franklin Gothic Book"/>
                <a:cs typeface="Franklin Gothic Book"/>
              </a:rPr>
              <a:t>Col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45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v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92090" y="188607"/>
            <a:ext cx="3460623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62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3609" y="2636964"/>
            <a:ext cx="7416800" cy="58483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689100">
              <a:lnSpc>
                <a:spcPct val="100000"/>
              </a:lnSpc>
            </a:pPr>
            <a:r>
              <a:rPr dirty="0" sz="3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AP</a:t>
            </a:r>
            <a:r>
              <a:rPr dirty="0" sz="3200" spc="-15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3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spc="-19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2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TE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24075" y="1268730"/>
            <a:ext cx="4633976" cy="5354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2179" y="260616"/>
            <a:ext cx="2957956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2355" rIns="0" bIns="0" rtlCol="0" vert="horz">
            <a:spAutoFit/>
          </a:bodyPr>
          <a:lstStyle/>
          <a:p>
            <a:pPr marL="261620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pc="-12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AR</a:t>
            </a:r>
            <a:r>
              <a:rPr dirty="0" spc="-14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12179" y="260616"/>
            <a:ext cx="2957956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2355" rIns="0" bIns="0" rtlCol="0" vert="horz">
            <a:spAutoFit/>
          </a:bodyPr>
          <a:lstStyle/>
          <a:p>
            <a:pPr marL="226695">
              <a:lnSpc>
                <a:spcPct val="100000"/>
              </a:lnSpc>
            </a:pP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H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OLE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11667" y="342901"/>
            <a:ext cx="123634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0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ARI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8027" y="1556727"/>
            <a:ext cx="4068445" cy="4524375"/>
          </a:xfrm>
          <a:prstGeom prst="rect">
            <a:avLst/>
          </a:prstGeom>
          <a:solidFill>
            <a:srgbClr val="CC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995" marR="89535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Que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picco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sioni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</a:t>
            </a:r>
            <a:r>
              <a:rPr dirty="0" sz="1800" spc="-15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5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gon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um</a:t>
            </a:r>
            <a:r>
              <a:rPr dirty="0" sz="1800" spc="-2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da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10">
                <a:latin typeface="Franklin Gothic Book"/>
                <a:cs typeface="Franklin Gothic Book"/>
              </a:rPr>
              <a:t>occa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30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oducono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muc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Que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dim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nsio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ono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es</a:t>
            </a:r>
            <a:r>
              <a:rPr dirty="0" sz="1800" spc="-4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ne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10">
                <a:latin typeface="Franklin Gothic Book"/>
                <a:cs typeface="Franklin Gothic Book"/>
              </a:rPr>
              <a:t>occa.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cip</a:t>
            </a:r>
            <a:r>
              <a:rPr dirty="0" sz="1800" spc="-15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sono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pa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25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di;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s</a:t>
            </a:r>
            <a:r>
              <a:rPr dirty="0" sz="1800" spc="-5">
                <a:latin typeface="Franklin Gothic Book"/>
                <a:cs typeface="Franklin Gothic Book"/>
              </a:rPr>
              <a:t>b</a:t>
            </a:r>
            <a:r>
              <a:rPr dirty="0" sz="1800" spc="-10">
                <a:latin typeface="Franklin Gothic Book"/>
                <a:cs typeface="Franklin Gothic Book"/>
              </a:rPr>
              <a:t>occa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2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l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ngua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So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ghia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dole</a:t>
            </a:r>
            <a:r>
              <a:rPr dirty="0" sz="1800">
                <a:latin typeface="Franklin Gothic Book"/>
                <a:cs typeface="Franklin Gothic Book"/>
              </a:rPr>
              <a:t> ac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nose</a:t>
            </a:r>
            <a:r>
              <a:rPr dirty="0" sz="1800" spc="5">
                <a:latin typeface="Franklin Gothic Book"/>
                <a:cs typeface="Franklin Gothic Book"/>
              </a:rPr>
              <a:t>-</a:t>
            </a:r>
            <a:r>
              <a:rPr dirty="0" sz="1800" spc="-10">
                <a:latin typeface="Franklin Gothic Book"/>
                <a:cs typeface="Franklin Gothic Book"/>
              </a:rPr>
              <a:t>co</a:t>
            </a:r>
            <a:r>
              <a:rPr dirty="0" sz="1800" spc="-30">
                <a:latin typeface="Franklin Gothic Book"/>
                <a:cs typeface="Franklin Gothic Book"/>
              </a:rPr>
              <a:t>m</a:t>
            </a:r>
            <a:r>
              <a:rPr dirty="0" sz="1800" spc="-15">
                <a:latin typeface="Franklin Gothic Book"/>
                <a:cs typeface="Franklin Gothic Book"/>
              </a:rPr>
              <a:t>pos</a:t>
            </a:r>
            <a:r>
              <a:rPr dirty="0" sz="1800" spc="-4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me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ocr</a:t>
            </a:r>
            <a:r>
              <a:rPr dirty="0" sz="1800" spc="-2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..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Se</a:t>
            </a:r>
            <a:r>
              <a:rPr dirty="0" sz="1800" spc="-10">
                <a:latin typeface="Franklin Gothic Book"/>
                <a:cs typeface="Franklin Gothic Book"/>
              </a:rPr>
              <a:t>ce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a: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30">
                <a:latin typeface="Franklin Gothic Book"/>
                <a:cs typeface="Franklin Gothic Book"/>
              </a:rPr>
              <a:t>r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mucosa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(l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5">
                <a:latin typeface="Franklin Gothic Book"/>
                <a:cs typeface="Franklin Gothic Book"/>
              </a:rPr>
              <a:t>f</a:t>
            </a:r>
            <a:r>
              <a:rPr dirty="0" sz="1800" spc="-5">
                <a:latin typeface="Franklin Gothic Book"/>
                <a:cs typeface="Franklin Gothic Book"/>
              </a:rPr>
              <a:t>ic</a:t>
            </a:r>
            <a:r>
              <a:rPr dirty="0" sz="1800">
                <a:latin typeface="Franklin Gothic Book"/>
                <a:cs typeface="Franklin Gothic Book"/>
              </a:rPr>
              <a:t>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ciogl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i </a:t>
            </a:r>
            <a:r>
              <a:rPr dirty="0" sz="1800" spc="-15">
                <a:latin typeface="Franklin Gothic Book"/>
                <a:cs typeface="Franklin Gothic Book"/>
              </a:rPr>
              <a:t>m</a:t>
            </a:r>
            <a:r>
              <a:rPr dirty="0" sz="1800" spc="-15">
                <a:latin typeface="Franklin Gothic Book"/>
                <a:cs typeface="Franklin Gothic Book"/>
              </a:rPr>
              <a:t>a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ivi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pa</a:t>
            </a:r>
            <a:r>
              <a:rPr dirty="0" sz="1800" spc="40">
                <a:latin typeface="Franklin Gothic Book"/>
                <a:cs typeface="Franklin Gothic Book"/>
              </a:rPr>
              <a:t>r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ie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osa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(enzim</a:t>
            </a:r>
            <a:r>
              <a:rPr dirty="0" sz="1800">
                <a:latin typeface="Franklin Gothic Book"/>
                <a:cs typeface="Franklin Gothic Book"/>
              </a:rPr>
              <a:t>a </a:t>
            </a:r>
            <a:r>
              <a:rPr dirty="0" sz="1800" spc="-5">
                <a:latin typeface="Franklin Gothic Book"/>
                <a:cs typeface="Franklin Gothic Book"/>
              </a:rPr>
              <a:t>pt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am</a:t>
            </a:r>
            <a:r>
              <a:rPr dirty="0" sz="1800" spc="-10">
                <a:latin typeface="Franklin Gothic Book"/>
                <a:cs typeface="Franklin Gothic Book"/>
              </a:rPr>
              <a:t>il</a:t>
            </a:r>
            <a:r>
              <a:rPr dirty="0" sz="1800">
                <a:latin typeface="Franklin Gothic Book"/>
                <a:cs typeface="Franklin Gothic Book"/>
              </a:rPr>
              <a:t>asi </a:t>
            </a:r>
            <a:r>
              <a:rPr dirty="0" sz="1800" spc="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v</a:t>
            </a:r>
            <a:r>
              <a:rPr dirty="0" sz="180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e, che </a:t>
            </a:r>
            <a:r>
              <a:rPr dirty="0" sz="1800" spc="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ci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de 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’am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do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isaccar</a:t>
            </a:r>
            <a:r>
              <a:rPr dirty="0" sz="1800" spc="-5">
                <a:latin typeface="Franklin Gothic Book"/>
                <a:cs typeface="Franklin Gothic Book"/>
              </a:rPr>
              <a:t>id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pi</a:t>
            </a:r>
            <a:r>
              <a:rPr dirty="0" sz="1800">
                <a:latin typeface="Franklin Gothic Book"/>
                <a:cs typeface="Franklin Gothic Book"/>
              </a:rPr>
              <a:t>ù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picco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tti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destr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ne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25">
                <a:latin typeface="Franklin Gothic Book"/>
                <a:cs typeface="Franklin Gothic Book"/>
              </a:rPr>
              <a:t>H</a:t>
            </a:r>
            <a:r>
              <a:rPr dirty="0" sz="1800" spc="-5">
                <a:latin typeface="Franklin Gothic Book"/>
                <a:cs typeface="Franklin Gothic Book"/>
              </a:rPr>
              <a:t>=7)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cont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anche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iso</a:t>
            </a:r>
            <a:r>
              <a:rPr dirty="0" sz="1800" spc="5">
                <a:latin typeface="Franklin Gothic Book"/>
                <a:cs typeface="Franklin Gothic Book"/>
              </a:rPr>
              <a:t>z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che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att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cca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-15">
                <a:latin typeface="Franklin Gothic Book"/>
                <a:cs typeface="Franklin Gothic Book"/>
              </a:rPr>
              <a:t>istr</a:t>
            </a:r>
            <a:r>
              <a:rPr dirty="0" sz="1800" spc="-10">
                <a:latin typeface="Franklin Gothic Book"/>
                <a:cs typeface="Franklin Gothic Book"/>
              </a:rPr>
              <a:t>ugge</a:t>
            </a:r>
            <a:r>
              <a:rPr dirty="0" sz="1800">
                <a:latin typeface="Franklin Gothic Book"/>
                <a:cs typeface="Franklin Gothic Book"/>
              </a:rPr>
              <a:t> i</a:t>
            </a:r>
            <a:r>
              <a:rPr dirty="0" sz="1800">
                <a:latin typeface="Franklin Gothic Book"/>
                <a:cs typeface="Franklin Gothic Book"/>
              </a:rPr>
              <a:t> b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cibo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nsa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(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o)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5">
                <a:latin typeface="Franklin Gothic Book"/>
                <a:cs typeface="Franklin Gothic Book"/>
              </a:rPr>
              <a:t>ie</a:t>
            </a:r>
            <a:r>
              <a:rPr dirty="0" sz="1800" spc="-10">
                <a:latin typeface="Franklin Gothic Book"/>
                <a:cs typeface="Franklin Gothic Book"/>
              </a:rPr>
              <a:t>ne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spin</a:t>
            </a:r>
            <a:r>
              <a:rPr dirty="0" sz="1800" spc="-3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ge.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9514" y="1556791"/>
            <a:ext cx="4608449" cy="4427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0469" rIns="0" bIns="0" rtlCol="0" vert="horz">
            <a:spAutoFit/>
          </a:bodyPr>
          <a:lstStyle/>
          <a:p>
            <a:pPr marL="513715">
              <a:lnSpc>
                <a:spcPct val="100000"/>
              </a:lnSpc>
            </a:pPr>
            <a:r>
              <a:rPr dirty="0" sz="2800" spc="-145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AR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2179" y="260616"/>
            <a:ext cx="2957956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83964" y="1196733"/>
            <a:ext cx="4572000" cy="5355590"/>
          </a:xfrm>
          <a:custGeom>
            <a:avLst/>
            <a:gdLst/>
            <a:ahLst/>
            <a:cxnLst/>
            <a:rect l="l" t="t" r="r" b="b"/>
            <a:pathLst>
              <a:path w="4572000" h="5355590">
                <a:moveTo>
                  <a:pt x="0" y="5355336"/>
                </a:moveTo>
                <a:lnTo>
                  <a:pt x="4571999" y="5355336"/>
                </a:lnTo>
                <a:lnTo>
                  <a:pt x="4571999" y="0"/>
                </a:lnTo>
                <a:lnTo>
                  <a:pt x="0" y="0"/>
                </a:lnTo>
                <a:lnTo>
                  <a:pt x="0" y="5355336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83964" y="1196733"/>
            <a:ext cx="4572000" cy="5355590"/>
          </a:xfrm>
          <a:custGeom>
            <a:avLst/>
            <a:gdLst/>
            <a:ahLst/>
            <a:cxnLst/>
            <a:rect l="l" t="t" r="r" b="b"/>
            <a:pathLst>
              <a:path w="4572000" h="5355590">
                <a:moveTo>
                  <a:pt x="0" y="5355336"/>
                </a:moveTo>
                <a:lnTo>
                  <a:pt x="4571999" y="5355336"/>
                </a:lnTo>
                <a:lnTo>
                  <a:pt x="4571999" y="0"/>
                </a:lnTo>
                <a:lnTo>
                  <a:pt x="0" y="0"/>
                </a:lnTo>
                <a:lnTo>
                  <a:pt x="0" y="5355336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363339" y="1267709"/>
            <a:ext cx="4391025" cy="519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Ul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mast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cazione</a:t>
            </a:r>
            <a:r>
              <a:rPr dirty="0" sz="1800" spc="-5">
                <a:latin typeface="Franklin Gothic Book"/>
                <a:cs typeface="Franklin Gothic Book"/>
              </a:rPr>
              <a:t> i</a:t>
            </a:r>
            <a:r>
              <a:rPr dirty="0" sz="180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er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’istmo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de</a:t>
            </a:r>
            <a:r>
              <a:rPr dirty="0" sz="1800" spc="-10">
                <a:latin typeface="Franklin Gothic Book"/>
                <a:cs typeface="Franklin Gothic Book"/>
              </a:rPr>
              <a:t>ll</a:t>
            </a:r>
            <a:r>
              <a:rPr dirty="0" sz="1800">
                <a:latin typeface="Franklin Gothic Book"/>
                <a:cs typeface="Franklin Gothic Book"/>
              </a:rPr>
              <a:t>e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uci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de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ta</a:t>
            </a:r>
            <a:r>
              <a:rPr dirty="0" sz="1800" spc="-3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o dal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ala</a:t>
            </a:r>
            <a:r>
              <a:rPr dirty="0" sz="1800" spc="-3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o mo</a:t>
            </a:r>
            <a:r>
              <a:rPr dirty="0" sz="1800" spc="-10">
                <a:latin typeface="Franklin Gothic Book"/>
                <a:cs typeface="Franklin Gothic Book"/>
              </a:rPr>
              <a:t>ll</a:t>
            </a:r>
            <a:r>
              <a:rPr dirty="0" sz="1800">
                <a:latin typeface="Franklin Gothic Book"/>
                <a:cs typeface="Franklin Gothic Book"/>
              </a:rPr>
              <a:t>e.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Ai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del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5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3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onsi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(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5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oide)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che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ha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fu</a:t>
            </a:r>
            <a:r>
              <a:rPr dirty="0" sz="1800" spc="-15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z</a:t>
            </a:r>
            <a:r>
              <a:rPr dirty="0" sz="1800" spc="-5">
                <a:latin typeface="Franklin Gothic Book"/>
                <a:cs typeface="Franklin Gothic Book"/>
              </a:rPr>
              <a:t>io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mic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ob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. </a:t>
            </a:r>
            <a:r>
              <a:rPr dirty="0" sz="1800" spc="-20">
                <a:latin typeface="Franklin Gothic Book"/>
                <a:cs typeface="Franklin Gothic Book"/>
              </a:rPr>
              <a:t>Ne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pa</a:t>
            </a:r>
            <a:r>
              <a:rPr dirty="0" sz="1800" spc="40">
                <a:latin typeface="Franklin Gothic Book"/>
                <a:cs typeface="Franklin Gothic Book"/>
              </a:rPr>
              <a:t>r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up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5">
                <a:latin typeface="Franklin Gothic Book"/>
                <a:cs typeface="Franklin Gothic Book"/>
              </a:rPr>
              <a:t>rio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g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esenta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egue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ti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i: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•</a:t>
            </a:r>
            <a:r>
              <a:rPr dirty="0" sz="1800" spc="-5">
                <a:latin typeface="Franklin Gothic Book"/>
                <a:cs typeface="Franklin Gothic Book"/>
              </a:rPr>
              <a:t>Coa</a:t>
            </a:r>
            <a:r>
              <a:rPr dirty="0" sz="1800">
                <a:latin typeface="Franklin Gothic Book"/>
                <a:cs typeface="Franklin Gothic Book"/>
              </a:rPr>
              <a:t>ne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che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com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ca</a:t>
            </a:r>
            <a:r>
              <a:rPr dirty="0" sz="1800" spc="-15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o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con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l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so;</a:t>
            </a:r>
            <a:endParaRPr sz="1800">
              <a:latin typeface="Franklin Gothic Book"/>
              <a:cs typeface="Franklin Gothic Book"/>
            </a:endParaRPr>
          </a:p>
          <a:p>
            <a:pPr marL="12700" marR="31623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•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ombe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5">
                <a:latin typeface="Franklin Gothic Book"/>
                <a:cs typeface="Franklin Gothic Book"/>
              </a:rPr>
              <a:t>u</a:t>
            </a:r>
            <a:r>
              <a:rPr dirty="0" sz="1800" spc="-10">
                <a:latin typeface="Franklin Gothic Book"/>
                <a:cs typeface="Franklin Gothic Book"/>
              </a:rPr>
              <a:t>stachio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che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c</a:t>
            </a:r>
            <a:r>
              <a:rPr dirty="0" sz="1800" spc="-15">
                <a:latin typeface="Franklin Gothic Book"/>
                <a:cs typeface="Franklin Gothic Book"/>
              </a:rPr>
              <a:t>omu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ic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’o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ecchio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med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o.</a:t>
            </a:r>
            <a:endParaRPr sz="1800">
              <a:latin typeface="Franklin Gothic Book"/>
              <a:cs typeface="Franklin Gothic Book"/>
            </a:endParaRPr>
          </a:p>
          <a:p>
            <a:pPr marL="12700" marR="11430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pa</a:t>
            </a:r>
            <a:r>
              <a:rPr dirty="0" sz="1800" spc="40">
                <a:latin typeface="Franklin Gothic Book"/>
                <a:cs typeface="Franklin Gothic Book"/>
              </a:rPr>
              <a:t>r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6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io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due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ape</a:t>
            </a:r>
            <a:r>
              <a:rPr dirty="0" sz="1800" spc="3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15">
                <a:latin typeface="Franklin Gothic Book"/>
                <a:cs typeface="Franklin Gothic Book"/>
              </a:rPr>
              <a:t>ur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comu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ic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con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: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•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ge</a:t>
            </a:r>
            <a:r>
              <a:rPr dirty="0" sz="1800">
                <a:latin typeface="Franklin Gothic Book"/>
                <a:cs typeface="Franklin Gothic Book"/>
              </a:rPr>
              <a:t>,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>
                <a:latin typeface="Franklin Gothic Book"/>
                <a:cs typeface="Franklin Gothic Book"/>
              </a:rPr>
              <a:t>o t</a:t>
            </a:r>
            <a:r>
              <a:rPr dirty="0" sz="1800" spc="-5">
                <a:latin typeface="Franklin Gothic Book"/>
                <a:cs typeface="Franklin Gothic Book"/>
              </a:rPr>
              <a:t>ra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3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de</a:t>
            </a:r>
            <a:r>
              <a:rPr dirty="0" sz="1800" spc="-10">
                <a:latin typeface="Franklin Gothic Book"/>
                <a:cs typeface="Franklin Gothic Book"/>
              </a:rPr>
              <a:t>ll</a:t>
            </a:r>
            <a:r>
              <a:rPr dirty="0" sz="1800">
                <a:latin typeface="Franklin Gothic Book"/>
                <a:cs typeface="Franklin Gothic Book"/>
              </a:rPr>
              <a:t>e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vi</a:t>
            </a:r>
            <a:r>
              <a:rPr dirty="0" sz="1800">
                <a:latin typeface="Franklin Gothic Book"/>
                <a:cs typeface="Franklin Gothic Book"/>
              </a:rPr>
              <a:t>e 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spi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 spc="-3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;</a:t>
            </a:r>
            <a:endParaRPr sz="1800">
              <a:latin typeface="Franklin Gothic Book"/>
              <a:cs typeface="Franklin Gothic Book"/>
            </a:endParaRPr>
          </a:p>
          <a:p>
            <a:pPr marL="146685" indent="-133985">
              <a:lnSpc>
                <a:spcPct val="100000"/>
              </a:lnSpc>
              <a:buFont typeface="Arial"/>
              <a:buChar char="•"/>
              <a:tabLst>
                <a:tab pos="147320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’eso</a:t>
            </a:r>
            <a:r>
              <a:rPr dirty="0" sz="1800" spc="-10">
                <a:latin typeface="Franklin Gothic Book"/>
                <a:cs typeface="Franklin Gothic Book"/>
              </a:rPr>
              <a:t>f</a:t>
            </a:r>
            <a:r>
              <a:rPr dirty="0" sz="1800">
                <a:latin typeface="Franklin Gothic Book"/>
                <a:cs typeface="Franklin Gothic Book"/>
              </a:rPr>
              <a:t>ago.</a:t>
            </a:r>
            <a:endParaRPr sz="1800">
              <a:latin typeface="Franklin Gothic Book"/>
              <a:cs typeface="Franklin Gothic Book"/>
            </a:endParaRPr>
          </a:p>
          <a:p>
            <a:pPr marL="12700" marR="10795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Du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deg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izion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2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l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g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5">
                <a:latin typeface="Franklin Gothic Book"/>
                <a:cs typeface="Franklin Gothic Book"/>
              </a:rPr>
              <a:t>ie</a:t>
            </a:r>
            <a:r>
              <a:rPr dirty="0" sz="1800" spc="-10">
                <a:latin typeface="Franklin Gothic Book"/>
                <a:cs typeface="Franklin Gothic Book"/>
              </a:rPr>
              <a:t>ne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chi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>
                <a:latin typeface="Franklin Gothic Book"/>
                <a:cs typeface="Franklin Gothic Book"/>
              </a:rPr>
              <a:t>sa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da</a:t>
            </a:r>
            <a:r>
              <a:rPr dirty="0" sz="1800" spc="-10">
                <a:latin typeface="Franklin Gothic Book"/>
                <a:cs typeface="Franklin Gothic Book"/>
              </a:rPr>
              <a:t>ll</a:t>
            </a:r>
            <a:r>
              <a:rPr dirty="0" sz="1800">
                <a:latin typeface="Franklin Gothic Book"/>
                <a:cs typeface="Franklin Gothic Book"/>
              </a:rPr>
              <a:t>’ep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gl</a:t>
            </a:r>
            <a:r>
              <a:rPr dirty="0" sz="1800" spc="-15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tt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de</a:t>
            </a:r>
            <a:r>
              <a:rPr dirty="0" sz="1800" spc="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(ca</a:t>
            </a:r>
            <a:r>
              <a:rPr dirty="0" sz="1800" spc="5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il</a:t>
            </a:r>
            <a:r>
              <a:rPr dirty="0" sz="1800">
                <a:latin typeface="Franklin Gothic Book"/>
                <a:cs typeface="Franklin Gothic Book"/>
              </a:rPr>
              <a:t>agi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e) e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e coa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dal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sol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v</a:t>
            </a:r>
            <a:r>
              <a:rPr dirty="0" sz="1800" spc="-15">
                <a:latin typeface="Franklin Gothic Book"/>
                <a:cs typeface="Franklin Gothic Book"/>
              </a:rPr>
              <a:t>am</a:t>
            </a:r>
            <a:r>
              <a:rPr dirty="0" sz="1800" spc="-2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del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pa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mo</a:t>
            </a:r>
            <a:r>
              <a:rPr dirty="0" sz="1800" spc="-15">
                <a:latin typeface="Franklin Gothic Book"/>
                <a:cs typeface="Franklin Gothic Book"/>
              </a:rPr>
              <a:t>ll</a:t>
            </a:r>
            <a:r>
              <a:rPr dirty="0" sz="1800" spc="-10">
                <a:latin typeface="Franklin Gothic Book"/>
                <a:cs typeface="Franklin Gothic Book"/>
              </a:rPr>
              <a:t>e.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ge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è</a:t>
            </a:r>
            <a:r>
              <a:rPr dirty="0" sz="1800" spc="-10">
                <a:latin typeface="Franklin Gothic Book"/>
                <a:cs typeface="Franklin Gothic Book"/>
              </a:rPr>
              <a:t> 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25">
                <a:latin typeface="Franklin Gothic Book"/>
                <a:cs typeface="Franklin Gothic Book"/>
              </a:rPr>
              <a:t>v</a:t>
            </a:r>
            <a:r>
              <a:rPr dirty="0" sz="1800">
                <a:latin typeface="Franklin Gothic Book"/>
                <a:cs typeface="Franklin Gothic Book"/>
              </a:rPr>
              <a:t>est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ta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da un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epi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o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p</a:t>
            </a:r>
            <a:r>
              <a:rPr dirty="0" sz="1800" spc="-45">
                <a:latin typeface="Franklin Gothic Book"/>
                <a:cs typeface="Franklin Gothic Book"/>
              </a:rPr>
              <a:t>a</a:t>
            </a:r>
            <a:r>
              <a:rPr dirty="0" sz="1800" spc="-5">
                <a:latin typeface="Franklin Gothic Book"/>
                <a:cs typeface="Franklin Gothic Book"/>
              </a:rPr>
              <a:t>vime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35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oso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istr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5">
                <a:latin typeface="Franklin Gothic Book"/>
                <a:cs typeface="Franklin Gothic Book"/>
              </a:rPr>
              <a:t>f</a:t>
            </a:r>
            <a:r>
              <a:rPr dirty="0" sz="1800" spc="-5">
                <a:latin typeface="Franklin Gothic Book"/>
                <a:cs typeface="Franklin Gothic Book"/>
              </a:rPr>
              <a:t>ic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ne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5">
                <a:latin typeface="Franklin Gothic Book"/>
                <a:cs typeface="Franklin Gothic Book"/>
              </a:rPr>
              <a:t>ic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no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5">
                <a:latin typeface="Franklin Gothic Book"/>
                <a:cs typeface="Franklin Gothic Book"/>
              </a:rPr>
              <a:t>g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(ep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o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ci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o).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628863"/>
            <a:ext cx="4210812" cy="4896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08625" y="1125474"/>
            <a:ext cx="3019425" cy="3857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3850" y="1125474"/>
            <a:ext cx="4895850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5287" y="3357562"/>
            <a:ext cx="2376424" cy="3130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32201" y="5157787"/>
            <a:ext cx="5353050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03575" y="2924175"/>
            <a:ext cx="2016125" cy="1657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02742" y="415791"/>
            <a:ext cx="296735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UTTU</a:t>
            </a:r>
            <a:r>
              <a:rPr dirty="0" sz="24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EN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12179" y="260616"/>
            <a:ext cx="2957956" cy="7200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065275"/>
            <a:ext cx="9144000" cy="561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2179" y="260616"/>
            <a:ext cx="2957956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0469" rIns="0" bIns="0" rtlCol="0" vert="horz">
            <a:spAutoFit/>
          </a:bodyPr>
          <a:lstStyle/>
          <a:p>
            <a:pPr marL="397510">
              <a:lnSpc>
                <a:spcPct val="100000"/>
              </a:lnSpc>
            </a:pP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TUB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RENTE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1" y="2327148"/>
            <a:ext cx="944880" cy="397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7595" y="3627120"/>
            <a:ext cx="374904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4963" y="3608832"/>
            <a:ext cx="1053084" cy="399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7595" y="4575047"/>
            <a:ext cx="374904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4963" y="4556759"/>
            <a:ext cx="1699260" cy="399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40279" y="4556759"/>
            <a:ext cx="373380" cy="399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7595" y="5522976"/>
            <a:ext cx="374904" cy="381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4963" y="5504688"/>
            <a:ext cx="1600200" cy="3992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77696" y="6470902"/>
            <a:ext cx="374903" cy="381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73351" y="6452614"/>
            <a:ext cx="1144524" cy="3992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66827" y="1478275"/>
            <a:ext cx="3951604" cy="1202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1700"/>
              </a:lnSpc>
            </a:pPr>
            <a:r>
              <a:rPr dirty="0" sz="1800" spc="-10" b="1"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b="1">
                <a:latin typeface="Franklin Gothic Book"/>
                <a:cs typeface="Franklin Gothic Book"/>
              </a:rPr>
              <a:t>g</a:t>
            </a:r>
            <a:r>
              <a:rPr dirty="0" sz="1800" spc="-10" b="1">
                <a:latin typeface="Franklin Gothic Book"/>
                <a:cs typeface="Franklin Gothic Book"/>
              </a:rPr>
              <a:t>erisce</a:t>
            </a:r>
            <a:r>
              <a:rPr dirty="0" sz="1800" spc="-45" b="1"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latin typeface="Franklin Gothic Book"/>
                <a:cs typeface="Franklin Gothic Book"/>
              </a:rPr>
              <a:t>il</a:t>
            </a:r>
            <a:r>
              <a:rPr dirty="0" sz="1800" spc="-15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c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spc="0" b="1">
                <a:latin typeface="Franklin Gothic Book"/>
                <a:cs typeface="Franklin Gothic Book"/>
              </a:rPr>
              <a:t>b</a:t>
            </a:r>
            <a:r>
              <a:rPr dirty="0" sz="1800" spc="-10" b="1">
                <a:latin typeface="Franklin Gothic Book"/>
                <a:cs typeface="Franklin Gothic Book"/>
              </a:rPr>
              <a:t>o</a:t>
            </a:r>
            <a:r>
              <a:rPr dirty="0" sz="1800" spc="-45" b="1"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latin typeface="Franklin Gothic Book"/>
                <a:cs typeface="Franklin Gothic Book"/>
              </a:rPr>
              <a:t>r</a:t>
            </a:r>
            <a:r>
              <a:rPr dirty="0" sz="1800" spc="-5" b="1">
                <a:latin typeface="Franklin Gothic Book"/>
                <a:cs typeface="Franklin Gothic Book"/>
              </a:rPr>
              <a:t>a</a:t>
            </a:r>
            <a:r>
              <a:rPr dirty="0" sz="1800" b="1">
                <a:latin typeface="Franklin Gothic Book"/>
                <a:cs typeface="Franklin Gothic Book"/>
              </a:rPr>
              <a:t>sf</a:t>
            </a:r>
            <a:r>
              <a:rPr dirty="0" sz="1800" spc="-10" b="1">
                <a:latin typeface="Franklin Gothic Book"/>
                <a:cs typeface="Franklin Gothic Book"/>
              </a:rPr>
              <a:t>orm</a:t>
            </a:r>
            <a:r>
              <a:rPr dirty="0" sz="1800" spc="-15" b="1">
                <a:latin typeface="Franklin Gothic Book"/>
                <a:cs typeface="Franklin Gothic Book"/>
              </a:rPr>
              <a:t>a</a:t>
            </a:r>
            <a:r>
              <a:rPr dirty="0" sz="1800" spc="-10" b="1">
                <a:latin typeface="Franklin Gothic Book"/>
                <a:cs typeface="Franklin Gothic Book"/>
              </a:rPr>
              <a:t>nd</a:t>
            </a:r>
            <a:r>
              <a:rPr dirty="0" sz="1800" b="1">
                <a:latin typeface="Franklin Gothic Book"/>
                <a:cs typeface="Franklin Gothic Book"/>
              </a:rPr>
              <a:t>o</a:t>
            </a:r>
            <a:r>
              <a:rPr dirty="0" sz="1800" spc="-15" b="1">
                <a:latin typeface="Franklin Gothic Book"/>
                <a:cs typeface="Franklin Gothic Book"/>
              </a:rPr>
              <a:t>l</a:t>
            </a:r>
            <a:r>
              <a:rPr dirty="0" sz="1800" spc="-10" b="1">
                <a:latin typeface="Franklin Gothic Book"/>
                <a:cs typeface="Franklin Gothic Book"/>
              </a:rPr>
              <a:t>o</a:t>
            </a:r>
            <a:r>
              <a:rPr dirty="0" sz="1800" spc="-45" b="1">
                <a:latin typeface="Franklin Gothic Book"/>
                <a:cs typeface="Franklin Gothic Book"/>
              </a:rPr>
              <a:t> </a:t>
            </a:r>
            <a:r>
              <a:rPr dirty="0" sz="1800" spc="-10" b="1">
                <a:latin typeface="Franklin Gothic Book"/>
                <a:cs typeface="Franklin Gothic Book"/>
              </a:rPr>
              <a:t>in</a:t>
            </a:r>
            <a:r>
              <a:rPr dirty="0" sz="1800" spc="-15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ch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spc="-10" b="1">
                <a:latin typeface="Franklin Gothic Book"/>
                <a:cs typeface="Franklin Gothic Book"/>
              </a:rPr>
              <a:t>m</a:t>
            </a:r>
            <a:r>
              <a:rPr dirty="0" sz="1800" spc="-10" b="1">
                <a:latin typeface="Franklin Gothic Book"/>
                <a:cs typeface="Franklin Gothic Book"/>
              </a:rPr>
              <a:t>o</a:t>
            </a:r>
            <a:r>
              <a:rPr dirty="0" sz="1800" spc="-5" b="1"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latin typeface="Franklin Gothic Book"/>
                <a:cs typeface="Franklin Gothic Book"/>
              </a:rPr>
              <a:t>A</a:t>
            </a:r>
            <a:r>
              <a:rPr dirty="0" sz="1800" b="1">
                <a:latin typeface="Franklin Gothic Book"/>
                <a:cs typeface="Franklin Gothic Book"/>
              </a:rPr>
              <a:t>ss</a:t>
            </a:r>
            <a:r>
              <a:rPr dirty="0" sz="1800" spc="-10" b="1">
                <a:latin typeface="Franklin Gothic Book"/>
                <a:cs typeface="Franklin Gothic Book"/>
              </a:rPr>
              <a:t>o</a:t>
            </a:r>
            <a:r>
              <a:rPr dirty="0" sz="1800" spc="-15" b="1">
                <a:latin typeface="Franklin Gothic Book"/>
                <a:cs typeface="Franklin Gothic Book"/>
              </a:rPr>
              <a:t>r</a:t>
            </a:r>
            <a:r>
              <a:rPr dirty="0" sz="1800" spc="-10" b="1">
                <a:latin typeface="Franklin Gothic Book"/>
                <a:cs typeface="Franklin Gothic Book"/>
              </a:rPr>
              <a:t>b</a:t>
            </a:r>
            <a:r>
              <a:rPr dirty="0" sz="1800" spc="-10" b="1">
                <a:latin typeface="Franklin Gothic Book"/>
                <a:cs typeface="Franklin Gothic Book"/>
              </a:rPr>
              <a:t>i</a:t>
            </a:r>
            <a:r>
              <a:rPr dirty="0" sz="1800" spc="-25" b="1">
                <a:latin typeface="Franklin Gothic Book"/>
                <a:cs typeface="Franklin Gothic Book"/>
              </a:rPr>
              <a:t>m</a:t>
            </a:r>
            <a:r>
              <a:rPr dirty="0" sz="1800" spc="-10" b="1">
                <a:latin typeface="Franklin Gothic Book"/>
                <a:cs typeface="Franklin Gothic Book"/>
              </a:rPr>
              <a:t>e</a:t>
            </a:r>
            <a:r>
              <a:rPr dirty="0" sz="1800" spc="-5" b="1">
                <a:latin typeface="Franklin Gothic Book"/>
                <a:cs typeface="Franklin Gothic Book"/>
              </a:rPr>
              <a:t>n</a:t>
            </a:r>
            <a:r>
              <a:rPr dirty="0" sz="1800" spc="-10" b="1">
                <a:latin typeface="Franklin Gothic Book"/>
                <a:cs typeface="Franklin Gothic Book"/>
              </a:rPr>
              <a:t>to</a:t>
            </a:r>
            <a:r>
              <a:rPr dirty="0" sz="1800" spc="-60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spc="-15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s</a:t>
            </a:r>
            <a:r>
              <a:rPr dirty="0" sz="1800" spc="-5" b="1">
                <a:latin typeface="Franklin Gothic Book"/>
                <a:cs typeface="Franklin Gothic Book"/>
              </a:rPr>
              <a:t>a</a:t>
            </a:r>
            <a:r>
              <a:rPr dirty="0" sz="1800" spc="-5" b="1">
                <a:latin typeface="Franklin Gothic Book"/>
                <a:cs typeface="Franklin Gothic Book"/>
              </a:rPr>
              <a:t>li</a:t>
            </a:r>
            <a:r>
              <a:rPr dirty="0" sz="1800" b="1">
                <a:latin typeface="Franklin Gothic Book"/>
                <a:cs typeface="Franklin Gothic Book"/>
              </a:rPr>
              <a:t>,</a:t>
            </a:r>
            <a:r>
              <a:rPr dirty="0" sz="1800" spc="-40" b="1"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latin typeface="Franklin Gothic Book"/>
                <a:cs typeface="Franklin Gothic Book"/>
              </a:rPr>
              <a:t>a</a:t>
            </a:r>
            <a:r>
              <a:rPr dirty="0" sz="1800" b="1">
                <a:latin typeface="Franklin Gothic Book"/>
                <a:cs typeface="Franklin Gothic Book"/>
              </a:rPr>
              <a:t>c</a:t>
            </a:r>
            <a:r>
              <a:rPr dirty="0" sz="1800" spc="-5" b="1">
                <a:latin typeface="Franklin Gothic Book"/>
                <a:cs typeface="Franklin Gothic Book"/>
              </a:rPr>
              <a:t>qu</a:t>
            </a:r>
            <a:r>
              <a:rPr dirty="0" sz="1800" spc="-10" b="1">
                <a:latin typeface="Franklin Gothic Book"/>
                <a:cs typeface="Franklin Gothic Book"/>
              </a:rPr>
              <a:t>a,</a:t>
            </a:r>
            <a:r>
              <a:rPr dirty="0" sz="1800" spc="-40" b="1"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latin typeface="Franklin Gothic Book"/>
                <a:cs typeface="Franklin Gothic Book"/>
              </a:rPr>
              <a:t>a</a:t>
            </a:r>
            <a:r>
              <a:rPr dirty="0" sz="1800" spc="-5" b="1">
                <a:latin typeface="Franklin Gothic Book"/>
                <a:cs typeface="Franklin Gothic Book"/>
              </a:rPr>
              <a:t>l</a:t>
            </a:r>
            <a:r>
              <a:rPr dirty="0" sz="1800" b="1">
                <a:latin typeface="Franklin Gothic Book"/>
                <a:cs typeface="Franklin Gothic Book"/>
              </a:rPr>
              <a:t>co</a:t>
            </a:r>
            <a:r>
              <a:rPr dirty="0" sz="1800" spc="-10" b="1">
                <a:latin typeface="Franklin Gothic Book"/>
                <a:cs typeface="Franklin Gothic Book"/>
              </a:rPr>
              <a:t>ol</a:t>
            </a:r>
            <a:r>
              <a:rPr dirty="0" sz="1800" spc="-55" b="1">
                <a:latin typeface="Franklin Gothic Book"/>
                <a:cs typeface="Franklin Gothic Book"/>
              </a:rPr>
              <a:t> </a:t>
            </a:r>
            <a:r>
              <a:rPr dirty="0" sz="1800" spc="-10" b="1"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12700" indent="342900">
              <a:lnSpc>
                <a:spcPct val="100000"/>
              </a:lnSpc>
              <a:spcBef>
                <a:spcPts val="35"/>
              </a:spcBef>
            </a:pPr>
            <a:r>
              <a:rPr dirty="0" sz="1800" spc="-10" b="1">
                <a:latin typeface="Franklin Gothic Book"/>
                <a:cs typeface="Franklin Gothic Book"/>
              </a:rPr>
              <a:t>m</a:t>
            </a:r>
            <a:r>
              <a:rPr dirty="0" sz="1800" b="1">
                <a:latin typeface="Franklin Gothic Book"/>
                <a:cs typeface="Franklin Gothic Book"/>
              </a:rPr>
              <a:t>o</a:t>
            </a:r>
            <a:r>
              <a:rPr dirty="0" sz="1800" spc="-5" b="1">
                <a:latin typeface="Franklin Gothic Book"/>
                <a:cs typeface="Franklin Gothic Book"/>
              </a:rPr>
              <a:t>n</a:t>
            </a:r>
            <a:r>
              <a:rPr dirty="0" sz="1800" spc="-10" b="1">
                <a:latin typeface="Franklin Gothic Book"/>
                <a:cs typeface="Franklin Gothic Book"/>
              </a:rPr>
              <a:t>osaccari</a:t>
            </a:r>
            <a:r>
              <a:rPr dirty="0" sz="1800" spc="-5" b="1"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800" spc="-5" b="1" i="1">
                <a:latin typeface="Franklin Gothic Book"/>
                <a:cs typeface="Franklin Gothic Book"/>
              </a:rPr>
              <a:t>R</a:t>
            </a:r>
            <a:r>
              <a:rPr dirty="0" sz="1800" spc="-5" b="1" i="1">
                <a:latin typeface="Franklin Gothic Book"/>
                <a:cs typeface="Franklin Gothic Book"/>
              </a:rPr>
              <a:t>u</a:t>
            </a:r>
            <a:r>
              <a:rPr dirty="0" sz="1800" spc="-10" b="1" i="1">
                <a:latin typeface="Franklin Gothic Book"/>
                <a:cs typeface="Franklin Gothic Book"/>
              </a:rPr>
              <a:t>g</a:t>
            </a:r>
            <a:r>
              <a:rPr dirty="0" sz="1800" spc="-15" b="1" i="1">
                <a:latin typeface="Franklin Gothic Book"/>
                <a:cs typeface="Franklin Gothic Book"/>
              </a:rPr>
              <a:t>he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227" y="2759892"/>
            <a:ext cx="3441065" cy="533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5080" indent="-286385">
              <a:lnSpc>
                <a:spcPct val="101699"/>
              </a:lnSpc>
              <a:buClr>
                <a:srgbClr val="822333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 spc="-10" b="1">
                <a:latin typeface="Franklin Gothic Book"/>
                <a:cs typeface="Franklin Gothic Book"/>
              </a:rPr>
              <a:t>G</a:t>
            </a:r>
            <a:r>
              <a:rPr dirty="0" sz="1800" spc="-10" b="1">
                <a:latin typeface="Franklin Gothic Book"/>
                <a:cs typeface="Franklin Gothic Book"/>
              </a:rPr>
              <a:t>r</a:t>
            </a:r>
            <a:r>
              <a:rPr dirty="0" sz="1800" b="1">
                <a:latin typeface="Franklin Gothic Book"/>
                <a:cs typeface="Franklin Gothic Book"/>
              </a:rPr>
              <a:t>o</a:t>
            </a:r>
            <a:r>
              <a:rPr dirty="0" sz="1800" b="1">
                <a:latin typeface="Franklin Gothic Book"/>
                <a:cs typeface="Franklin Gothic Book"/>
              </a:rPr>
              <a:t>s</a:t>
            </a:r>
            <a:r>
              <a:rPr dirty="0" sz="1800" spc="-10" b="1">
                <a:latin typeface="Franklin Gothic Book"/>
                <a:cs typeface="Franklin Gothic Book"/>
              </a:rPr>
              <a:t>se</a:t>
            </a:r>
            <a:r>
              <a:rPr dirty="0" sz="1800" spc="-50" b="1"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latin typeface="Franklin Gothic Book"/>
                <a:cs typeface="Franklin Gothic Book"/>
              </a:rPr>
              <a:t>p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b="1">
                <a:latin typeface="Franklin Gothic Book"/>
                <a:cs typeface="Franklin Gothic Book"/>
              </a:rPr>
              <a:t>g</a:t>
            </a:r>
            <a:r>
              <a:rPr dirty="0" sz="1800" b="1">
                <a:latin typeface="Franklin Gothic Book"/>
                <a:cs typeface="Franklin Gothic Book"/>
              </a:rPr>
              <a:t>h</a:t>
            </a:r>
            <a:r>
              <a:rPr dirty="0" sz="1800" spc="-10" b="1">
                <a:latin typeface="Franklin Gothic Book"/>
                <a:cs typeface="Franklin Gothic Book"/>
              </a:rPr>
              <a:t>e</a:t>
            </a:r>
            <a:r>
              <a:rPr dirty="0" sz="1800" spc="-45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latin typeface="Franklin Gothic Book"/>
                <a:cs typeface="Franklin Gothic Book"/>
              </a:rPr>
              <a:t>lla</a:t>
            </a:r>
            <a:r>
              <a:rPr dirty="0" sz="1800" spc="-40" b="1">
                <a:latin typeface="Franklin Gothic Book"/>
                <a:cs typeface="Franklin Gothic Book"/>
              </a:rPr>
              <a:t> </a:t>
            </a:r>
            <a:r>
              <a:rPr dirty="0" sz="1800" spc="-10" b="1">
                <a:latin typeface="Franklin Gothic Book"/>
                <a:cs typeface="Franklin Gothic Book"/>
              </a:rPr>
              <a:t>m</a:t>
            </a:r>
            <a:r>
              <a:rPr dirty="0" sz="1800" spc="-5" b="1">
                <a:latin typeface="Franklin Gothic Book"/>
                <a:cs typeface="Franklin Gothic Book"/>
              </a:rPr>
              <a:t>u</a:t>
            </a:r>
            <a:r>
              <a:rPr dirty="0" sz="1800" b="1">
                <a:latin typeface="Franklin Gothic Book"/>
                <a:cs typeface="Franklin Gothic Book"/>
              </a:rPr>
              <a:t>c</a:t>
            </a:r>
            <a:r>
              <a:rPr dirty="0" sz="1800" spc="-10" b="1">
                <a:latin typeface="Franklin Gothic Book"/>
                <a:cs typeface="Franklin Gothic Book"/>
              </a:rPr>
              <a:t>osa</a:t>
            </a:r>
            <a:r>
              <a:rPr dirty="0" sz="1800" spc="-45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c</a:t>
            </a:r>
            <a:r>
              <a:rPr dirty="0" sz="1800" b="1">
                <a:latin typeface="Franklin Gothic Book"/>
                <a:cs typeface="Franklin Gothic Book"/>
              </a:rPr>
              <a:t>h</a:t>
            </a:r>
            <a:r>
              <a:rPr dirty="0" sz="1800" spc="-10" b="1">
                <a:latin typeface="Franklin Gothic Book"/>
                <a:cs typeface="Franklin Gothic Book"/>
              </a:rPr>
              <a:t>e</a:t>
            </a:r>
            <a:r>
              <a:rPr dirty="0" sz="1800" spc="-5" b="1"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latin typeface="Franklin Gothic Book"/>
                <a:cs typeface="Franklin Gothic Book"/>
              </a:rPr>
              <a:t>p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latin typeface="Franklin Gothic Book"/>
                <a:cs typeface="Franklin Gothic Book"/>
              </a:rPr>
              <a:t>r</a:t>
            </a:r>
            <a:r>
              <a:rPr dirty="0" sz="1800" spc="-10" b="1">
                <a:latin typeface="Franklin Gothic Book"/>
                <a:cs typeface="Franklin Gothic Book"/>
              </a:rPr>
              <a:t>m</a:t>
            </a:r>
            <a:r>
              <a:rPr dirty="0" sz="1800" spc="-10" b="1">
                <a:latin typeface="Franklin Gothic Book"/>
                <a:cs typeface="Franklin Gothic Book"/>
              </a:rPr>
              <a:t>et</a:t>
            </a:r>
            <a:r>
              <a:rPr dirty="0" sz="1800" spc="-20" b="1"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latin typeface="Franklin Gothic Book"/>
                <a:cs typeface="Franklin Gothic Book"/>
              </a:rPr>
              <a:t>ono</a:t>
            </a:r>
            <a:r>
              <a:rPr dirty="0" sz="1800" spc="-50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b="1">
                <a:latin typeface="Franklin Gothic Book"/>
                <a:cs typeface="Franklin Gothic Book"/>
              </a:rPr>
              <a:t>s</a:t>
            </a:r>
            <a:r>
              <a:rPr dirty="0" sz="1800" spc="-5" b="1">
                <a:latin typeface="Franklin Gothic Book"/>
                <a:cs typeface="Franklin Gothic Book"/>
              </a:rPr>
              <a:t>t</a:t>
            </a:r>
            <a:r>
              <a:rPr dirty="0" sz="1800" spc="-10" b="1">
                <a:latin typeface="Franklin Gothic Book"/>
                <a:cs typeface="Franklin Gothic Book"/>
              </a:rPr>
              <a:t>e</a:t>
            </a:r>
            <a:r>
              <a:rPr dirty="0" sz="1800" spc="-20" b="1">
                <a:latin typeface="Franklin Gothic Book"/>
                <a:cs typeface="Franklin Gothic Book"/>
              </a:rPr>
              <a:t>n</a:t>
            </a:r>
            <a:r>
              <a:rPr dirty="0" sz="1800" spc="-10" b="1">
                <a:latin typeface="Franklin Gothic Book"/>
                <a:cs typeface="Franklin Gothic Book"/>
              </a:rPr>
              <a:t>s</a:t>
            </a:r>
            <a:r>
              <a:rPr dirty="0" sz="1800" spc="0" b="1">
                <a:latin typeface="Franklin Gothic Book"/>
                <a:cs typeface="Franklin Gothic Book"/>
              </a:rPr>
              <a:t>i</a:t>
            </a:r>
            <a:r>
              <a:rPr dirty="0" sz="1800" spc="-10" b="1">
                <a:latin typeface="Franklin Gothic Book"/>
                <a:cs typeface="Franklin Gothic Book"/>
              </a:rPr>
              <a:t>one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6827" y="3374512"/>
            <a:ext cx="93345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latin typeface="Franklin Gothic Book"/>
                <a:cs typeface="Franklin Gothic Book"/>
              </a:rPr>
              <a:t>4</a:t>
            </a:r>
            <a:r>
              <a:rPr dirty="0" sz="1800" spc="-10" b="1">
                <a:latin typeface="Franklin Gothic Book"/>
                <a:cs typeface="Franklin Gothic Book"/>
              </a:rPr>
              <a:t> </a:t>
            </a:r>
            <a:r>
              <a:rPr dirty="0" sz="1800" spc="-10" b="1">
                <a:latin typeface="Franklin Gothic Book"/>
                <a:cs typeface="Franklin Gothic Book"/>
              </a:rPr>
              <a:t>r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b="1">
                <a:latin typeface="Franklin Gothic Book"/>
                <a:cs typeface="Franklin Gothic Book"/>
              </a:rPr>
              <a:t>g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b="1">
                <a:latin typeface="Franklin Gothic Book"/>
                <a:cs typeface="Franklin Gothic Book"/>
              </a:rPr>
              <a:t>o</a:t>
            </a:r>
            <a:r>
              <a:rPr dirty="0" sz="1800" spc="-5" b="1">
                <a:latin typeface="Franklin Gothic Book"/>
                <a:cs typeface="Franklin Gothic Book"/>
              </a:rPr>
              <a:t>n</a:t>
            </a:r>
            <a:r>
              <a:rPr dirty="0" sz="1800" spc="-10" b="1">
                <a:latin typeface="Franklin Gothic Book"/>
                <a:cs typeface="Franklin Gothic Book"/>
              </a:rPr>
              <a:t>i: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0227" y="3707820"/>
            <a:ext cx="1050290" cy="588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 spc="-10" b="1" i="1">
                <a:latin typeface="Franklin Gothic Book"/>
                <a:cs typeface="Franklin Gothic Book"/>
              </a:rPr>
              <a:t>C</a:t>
            </a:r>
            <a:r>
              <a:rPr dirty="0" sz="1800" spc="-5" b="1" i="1">
                <a:latin typeface="Franklin Gothic Book"/>
                <a:cs typeface="Franklin Gothic Book"/>
              </a:rPr>
              <a:t>a</a:t>
            </a:r>
            <a:r>
              <a:rPr dirty="0" sz="1800" b="1" i="1">
                <a:latin typeface="Franklin Gothic Book"/>
                <a:cs typeface="Franklin Gothic Book"/>
              </a:rPr>
              <a:t>r</a:t>
            </a:r>
            <a:r>
              <a:rPr dirty="0" sz="1800" spc="-10" b="1" i="1">
                <a:latin typeface="Franklin Gothic Book"/>
                <a:cs typeface="Franklin Gothic Book"/>
              </a:rPr>
              <a:t>dias</a:t>
            </a:r>
            <a:endParaRPr sz="1800">
              <a:latin typeface="Franklin Gothic Book"/>
              <a:cs typeface="Franklin Gothic Book"/>
            </a:endParaRPr>
          </a:p>
          <a:p>
            <a:pPr algn="r" marR="149225">
              <a:lnSpc>
                <a:spcPct val="100000"/>
              </a:lnSpc>
              <a:spcBef>
                <a:spcPts val="470"/>
              </a:spcBef>
            </a:pP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5432" y="4042031"/>
            <a:ext cx="3183255" cy="534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15" b="1">
                <a:latin typeface="Franklin Gothic Book"/>
                <a:cs typeface="Franklin Gothic Book"/>
              </a:rPr>
              <a:t>I</a:t>
            </a:r>
            <a:r>
              <a:rPr dirty="0" sz="1800" spc="5" b="1">
                <a:latin typeface="Franklin Gothic Book"/>
                <a:cs typeface="Franklin Gothic Book"/>
              </a:rPr>
              <a:t>n</a:t>
            </a:r>
            <a:r>
              <a:rPr dirty="0" sz="1800" b="1">
                <a:latin typeface="Franklin Gothic Book"/>
                <a:cs typeface="Franklin Gothic Book"/>
              </a:rPr>
              <a:t>g</a:t>
            </a:r>
            <a:r>
              <a:rPr dirty="0" sz="1800" b="1">
                <a:latin typeface="Franklin Gothic Book"/>
                <a:cs typeface="Franklin Gothic Book"/>
              </a:rPr>
              <a:t>res</a:t>
            </a:r>
            <a:r>
              <a:rPr dirty="0" sz="1800" spc="-10" b="1">
                <a:latin typeface="Franklin Gothic Book"/>
                <a:cs typeface="Franklin Gothic Book"/>
              </a:rPr>
              <a:t>s</a:t>
            </a:r>
            <a:r>
              <a:rPr dirty="0" sz="1800" b="1">
                <a:latin typeface="Franklin Gothic Book"/>
                <a:cs typeface="Franklin Gothic Book"/>
              </a:rPr>
              <a:t>o,</a:t>
            </a:r>
            <a:r>
              <a:rPr dirty="0" sz="1800" spc="-40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g</a:t>
            </a:r>
            <a:r>
              <a:rPr dirty="0" sz="1800" spc="-5" b="1">
                <a:latin typeface="Franklin Gothic Book"/>
                <a:cs typeface="Franklin Gothic Book"/>
              </a:rPr>
              <a:t>h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spc="5" b="1">
                <a:latin typeface="Franklin Gothic Book"/>
                <a:cs typeface="Franklin Gothic Book"/>
              </a:rPr>
              <a:t>an</a:t>
            </a:r>
            <a:r>
              <a:rPr dirty="0" sz="1800" b="1">
                <a:latin typeface="Franklin Gothic Book"/>
                <a:cs typeface="Franklin Gothic Book"/>
              </a:rPr>
              <a:t>do</a:t>
            </a:r>
            <a:r>
              <a:rPr dirty="0" sz="1800" spc="-10" b="1">
                <a:latin typeface="Franklin Gothic Book"/>
                <a:cs typeface="Franklin Gothic Book"/>
              </a:rPr>
              <a:t>l</a:t>
            </a:r>
            <a:r>
              <a:rPr dirty="0" sz="1800" b="1">
                <a:latin typeface="Franklin Gothic Book"/>
                <a:cs typeface="Franklin Gothic Book"/>
              </a:rPr>
              <a:t>e</a:t>
            </a:r>
            <a:r>
              <a:rPr dirty="0" sz="1800" spc="-45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a</a:t>
            </a:r>
            <a:r>
              <a:rPr dirty="0" sz="1800" spc="-5" b="1">
                <a:latin typeface="Franklin Gothic Book"/>
                <a:cs typeface="Franklin Gothic Book"/>
              </a:rPr>
              <a:t> </a:t>
            </a:r>
            <a:r>
              <a:rPr dirty="0" sz="1800" spc="10" b="1">
                <a:latin typeface="Franklin Gothic Book"/>
                <a:cs typeface="Franklin Gothic Book"/>
              </a:rPr>
              <a:t>s</a:t>
            </a:r>
            <a:r>
              <a:rPr dirty="0" sz="1800" spc="5" b="1">
                <a:latin typeface="Franklin Gothic Book"/>
                <a:cs typeface="Franklin Gothic Book"/>
              </a:rPr>
              <a:t>e</a:t>
            </a:r>
            <a:r>
              <a:rPr dirty="0" sz="1800" spc="10" b="1">
                <a:latin typeface="Franklin Gothic Book"/>
                <a:cs typeface="Franklin Gothic Book"/>
              </a:rPr>
              <a:t>c</a:t>
            </a:r>
            <a:r>
              <a:rPr dirty="0" sz="1800" b="1">
                <a:latin typeface="Franklin Gothic Book"/>
                <a:cs typeface="Franklin Gothic Book"/>
              </a:rPr>
              <a:t>re</a:t>
            </a:r>
            <a:r>
              <a:rPr dirty="0" sz="1800" spc="5" b="1">
                <a:latin typeface="Franklin Gothic Book"/>
                <a:cs typeface="Franklin Gothic Book"/>
              </a:rPr>
              <a:t>z</a:t>
            </a:r>
            <a:r>
              <a:rPr dirty="0" sz="1800" spc="-5" b="1">
                <a:latin typeface="Franklin Gothic Book"/>
                <a:cs typeface="Franklin Gothic Book"/>
              </a:rPr>
              <a:t>io</a:t>
            </a:r>
            <a:r>
              <a:rPr dirty="0" sz="1800" spc="5" b="1">
                <a:latin typeface="Franklin Gothic Book"/>
                <a:cs typeface="Franklin Gothic Book"/>
              </a:rPr>
              <a:t>n</a:t>
            </a:r>
            <a:r>
              <a:rPr dirty="0" sz="1800" b="1"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 spc="-10" b="1">
                <a:latin typeface="Franklin Gothic Book"/>
                <a:cs typeface="Franklin Gothic Book"/>
              </a:rPr>
              <a:t>mu</a:t>
            </a:r>
            <a:r>
              <a:rPr dirty="0" sz="1800" b="1">
                <a:latin typeface="Franklin Gothic Book"/>
                <a:cs typeface="Franklin Gothic Book"/>
              </a:rPr>
              <a:t>c</a:t>
            </a:r>
            <a:r>
              <a:rPr dirty="0" sz="1800" spc="-10" b="1">
                <a:latin typeface="Franklin Gothic Book"/>
                <a:cs typeface="Franklin Gothic Book"/>
              </a:rPr>
              <a:t>osa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0227" y="4656002"/>
            <a:ext cx="169608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 spc="-5" b="1" i="1">
                <a:latin typeface="Franklin Gothic Book"/>
                <a:cs typeface="Franklin Gothic Book"/>
              </a:rPr>
              <a:t>F</a:t>
            </a:r>
            <a:r>
              <a:rPr dirty="0" sz="1800" spc="-5" b="1" i="1">
                <a:latin typeface="Franklin Gothic Book"/>
                <a:cs typeface="Franklin Gothic Book"/>
              </a:rPr>
              <a:t>o</a:t>
            </a:r>
            <a:r>
              <a:rPr dirty="0" sz="1800" spc="-5" b="1" i="1">
                <a:latin typeface="Franklin Gothic Book"/>
                <a:cs typeface="Franklin Gothic Book"/>
              </a:rPr>
              <a:t>n</a:t>
            </a:r>
            <a:r>
              <a:rPr dirty="0" sz="1800" spc="-10" b="1" i="1">
                <a:latin typeface="Franklin Gothic Book"/>
                <a:cs typeface="Franklin Gothic Book"/>
              </a:rPr>
              <a:t>do</a:t>
            </a:r>
            <a:r>
              <a:rPr dirty="0" sz="1800" spc="-55" b="1" i="1">
                <a:latin typeface="Franklin Gothic Book"/>
                <a:cs typeface="Franklin Gothic Book"/>
              </a:rPr>
              <a:t> </a:t>
            </a:r>
            <a:r>
              <a:rPr dirty="0" sz="1800" spc="-10" b="1" i="1">
                <a:latin typeface="Franklin Gothic Book"/>
                <a:cs typeface="Franklin Gothic Book"/>
              </a:rPr>
              <a:t>e</a:t>
            </a:r>
            <a:r>
              <a:rPr dirty="0" sz="1800" spc="5" b="1" i="1">
                <a:latin typeface="Franklin Gothic Book"/>
                <a:cs typeface="Franklin Gothic Book"/>
              </a:rPr>
              <a:t> </a:t>
            </a:r>
            <a:r>
              <a:rPr dirty="0" sz="1800" spc="-5" b="1" i="1">
                <a:latin typeface="Franklin Gothic Book"/>
                <a:cs typeface="Franklin Gothic Book"/>
              </a:rPr>
              <a:t>c</a:t>
            </a:r>
            <a:r>
              <a:rPr dirty="0" sz="1800" spc="-5" b="1" i="1">
                <a:latin typeface="Franklin Gothic Book"/>
                <a:cs typeface="Franklin Gothic Book"/>
              </a:rPr>
              <a:t>o</a:t>
            </a:r>
            <a:r>
              <a:rPr dirty="0" sz="1800" b="1" i="1">
                <a:latin typeface="Franklin Gothic Book"/>
                <a:cs typeface="Franklin Gothic Book"/>
              </a:rPr>
              <a:t>r</a:t>
            </a:r>
            <a:r>
              <a:rPr dirty="0" sz="1800" spc="-5" b="1" i="1">
                <a:latin typeface="Franklin Gothic Book"/>
                <a:cs typeface="Franklin Gothic Book"/>
              </a:rPr>
              <a:t>p</a:t>
            </a:r>
            <a:r>
              <a:rPr dirty="0" sz="1800" spc="-10" b="1" i="1">
                <a:latin typeface="Franklin Gothic Book"/>
                <a:cs typeface="Franklin Gothic Book"/>
              </a:rPr>
              <a:t>o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00632" y="4989758"/>
            <a:ext cx="3406775" cy="535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0" indent="-304800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317500" algn="l"/>
              </a:tabLst>
            </a:pPr>
            <a:r>
              <a:rPr dirty="0" sz="1800" spc="-10" b="1">
                <a:latin typeface="Franklin Gothic Book"/>
                <a:cs typeface="Franklin Gothic Book"/>
              </a:rPr>
              <a:t>G</a:t>
            </a:r>
            <a:r>
              <a:rPr dirty="0" sz="1800" b="1">
                <a:latin typeface="Franklin Gothic Book"/>
                <a:cs typeface="Franklin Gothic Book"/>
              </a:rPr>
              <a:t>h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spc="-5" b="1">
                <a:latin typeface="Franklin Gothic Book"/>
                <a:cs typeface="Franklin Gothic Book"/>
              </a:rPr>
              <a:t>a</a:t>
            </a:r>
            <a:r>
              <a:rPr dirty="0" sz="1800" spc="-10" b="1">
                <a:latin typeface="Franklin Gothic Book"/>
                <a:cs typeface="Franklin Gothic Book"/>
              </a:rPr>
              <a:t>ndole</a:t>
            </a:r>
            <a:r>
              <a:rPr dirty="0" sz="1800" spc="-50" b="1">
                <a:latin typeface="Franklin Gothic Book"/>
                <a:cs typeface="Franklin Gothic Book"/>
              </a:rPr>
              <a:t> </a:t>
            </a:r>
            <a:r>
              <a:rPr dirty="0" sz="1800" spc="-10" b="1">
                <a:latin typeface="Franklin Gothic Book"/>
                <a:cs typeface="Franklin Gothic Book"/>
              </a:rPr>
              <a:t>a</a:t>
            </a:r>
            <a:r>
              <a:rPr dirty="0" sz="1800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s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b="1">
                <a:latin typeface="Franklin Gothic Book"/>
                <a:cs typeface="Franklin Gothic Book"/>
              </a:rPr>
              <a:t>c</a:t>
            </a:r>
            <a:r>
              <a:rPr dirty="0" sz="1800" spc="-10" b="1">
                <a:latin typeface="Franklin Gothic Book"/>
                <a:cs typeface="Franklin Gothic Book"/>
              </a:rPr>
              <a:t>rez</a:t>
            </a:r>
            <a:r>
              <a:rPr dirty="0" sz="1800" b="1">
                <a:latin typeface="Franklin Gothic Book"/>
                <a:cs typeface="Franklin Gothic Book"/>
              </a:rPr>
              <a:t>i</a:t>
            </a:r>
            <a:r>
              <a:rPr dirty="0" sz="1800" spc="-10" b="1">
                <a:latin typeface="Franklin Gothic Book"/>
                <a:cs typeface="Franklin Gothic Book"/>
              </a:rPr>
              <a:t>one</a:t>
            </a:r>
            <a:r>
              <a:rPr dirty="0" sz="1800" spc="-50" b="1">
                <a:latin typeface="Franklin Gothic Book"/>
                <a:cs typeface="Franklin Gothic Book"/>
              </a:rPr>
              <a:t> </a:t>
            </a:r>
            <a:r>
              <a:rPr dirty="0" sz="1800" spc="-10" b="1">
                <a:latin typeface="Franklin Gothic Book"/>
                <a:cs typeface="Franklin Gothic Book"/>
              </a:rPr>
              <a:t>m</a:t>
            </a:r>
            <a:r>
              <a:rPr dirty="0" sz="1800" spc="-5" b="1">
                <a:latin typeface="Franklin Gothic Book"/>
                <a:cs typeface="Franklin Gothic Book"/>
              </a:rPr>
              <a:t>u</a:t>
            </a:r>
            <a:r>
              <a:rPr dirty="0" sz="1800" b="1">
                <a:latin typeface="Franklin Gothic Book"/>
                <a:cs typeface="Franklin Gothic Book"/>
              </a:rPr>
              <a:t>c</a:t>
            </a:r>
            <a:r>
              <a:rPr dirty="0" sz="1800" b="1">
                <a:latin typeface="Franklin Gothic Book"/>
                <a:cs typeface="Franklin Gothic Book"/>
              </a:rPr>
              <a:t>o</a:t>
            </a:r>
            <a:r>
              <a:rPr dirty="0" sz="1800" spc="-10" b="1">
                <a:latin typeface="Franklin Gothic Book"/>
                <a:cs typeface="Franklin Gothic Book"/>
              </a:rPr>
              <a:t>sa</a:t>
            </a:r>
            <a:endParaRPr sz="1800">
              <a:latin typeface="Franklin Gothic Book"/>
              <a:cs typeface="Franklin Gothic Book"/>
            </a:endParaRPr>
          </a:p>
          <a:p>
            <a:pPr marL="317500">
              <a:lnSpc>
                <a:spcPct val="100000"/>
              </a:lnSpc>
              <a:spcBef>
                <a:spcPts val="50"/>
              </a:spcBef>
            </a:pPr>
            <a:r>
              <a:rPr dirty="0" sz="1800" b="1"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latin typeface="Franklin Gothic Book"/>
                <a:cs typeface="Franklin Gothic Book"/>
              </a:rPr>
              <a:t> </a:t>
            </a:r>
            <a:r>
              <a:rPr dirty="0" sz="1800" spc="10" b="1">
                <a:latin typeface="Franklin Gothic Book"/>
                <a:cs typeface="Franklin Gothic Book"/>
              </a:rPr>
              <a:t>s</a:t>
            </a:r>
            <a:r>
              <a:rPr dirty="0" sz="1800" spc="5" b="1">
                <a:latin typeface="Franklin Gothic Book"/>
                <a:cs typeface="Franklin Gothic Book"/>
              </a:rPr>
              <a:t>u</a:t>
            </a:r>
            <a:r>
              <a:rPr dirty="0" sz="1800" spc="10" b="1">
                <a:latin typeface="Franklin Gothic Book"/>
                <a:cs typeface="Franklin Gothic Book"/>
              </a:rPr>
              <a:t>c</a:t>
            </a:r>
            <a:r>
              <a:rPr dirty="0" sz="1800" spc="-10" b="1">
                <a:latin typeface="Franklin Gothic Book"/>
                <a:cs typeface="Franklin Gothic Book"/>
              </a:rPr>
              <a:t>chi</a:t>
            </a:r>
            <a:r>
              <a:rPr dirty="0" sz="1800" spc="-55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g</a:t>
            </a:r>
            <a:r>
              <a:rPr dirty="0" sz="1800" spc="5" b="1">
                <a:latin typeface="Franklin Gothic Book"/>
                <a:cs typeface="Franklin Gothic Book"/>
              </a:rPr>
              <a:t>a</a:t>
            </a:r>
            <a:r>
              <a:rPr dirty="0" sz="1800" spc="10" b="1">
                <a:latin typeface="Franklin Gothic Book"/>
                <a:cs typeface="Franklin Gothic Book"/>
              </a:rPr>
              <a:t>s</a:t>
            </a:r>
            <a:r>
              <a:rPr dirty="0" sz="1800" spc="5" b="1">
                <a:latin typeface="Franklin Gothic Book"/>
                <a:cs typeface="Franklin Gothic Book"/>
              </a:rPr>
              <a:t>t</a:t>
            </a:r>
            <a:r>
              <a:rPr dirty="0" sz="1800" b="1">
                <a:latin typeface="Franklin Gothic Book"/>
                <a:cs typeface="Franklin Gothic Book"/>
              </a:rPr>
              <a:t>rici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0227" y="5604235"/>
            <a:ext cx="159575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822333"/>
              </a:buClr>
              <a:buFont typeface="Arial"/>
              <a:buChar char="•"/>
              <a:tabLst>
                <a:tab pos="299720" algn="l"/>
              </a:tabLst>
            </a:pPr>
            <a:r>
              <a:rPr dirty="0" sz="1800" spc="-5" b="1" i="1">
                <a:latin typeface="Franklin Gothic Book"/>
                <a:cs typeface="Franklin Gothic Book"/>
              </a:rPr>
              <a:t>A</a:t>
            </a:r>
            <a:r>
              <a:rPr dirty="0" sz="1800" spc="-5" b="1" i="1">
                <a:latin typeface="Franklin Gothic Book"/>
                <a:cs typeface="Franklin Gothic Book"/>
              </a:rPr>
              <a:t>n</a:t>
            </a:r>
            <a:r>
              <a:rPr dirty="0" sz="1800" spc="-10" b="1" i="1">
                <a:latin typeface="Franklin Gothic Book"/>
                <a:cs typeface="Franklin Gothic Book"/>
              </a:rPr>
              <a:t>t</a:t>
            </a:r>
            <a:r>
              <a:rPr dirty="0" sz="1800" b="1" i="1">
                <a:latin typeface="Franklin Gothic Book"/>
                <a:cs typeface="Franklin Gothic Book"/>
              </a:rPr>
              <a:t>r</a:t>
            </a:r>
            <a:r>
              <a:rPr dirty="0" sz="1800" spc="-10" b="1" i="1">
                <a:latin typeface="Franklin Gothic Book"/>
                <a:cs typeface="Franklin Gothic Book"/>
              </a:rPr>
              <a:t>o</a:t>
            </a:r>
            <a:r>
              <a:rPr dirty="0" sz="1800" spc="-55" b="1" i="1">
                <a:latin typeface="Franklin Gothic Book"/>
                <a:cs typeface="Franklin Gothic Book"/>
              </a:rPr>
              <a:t> </a:t>
            </a:r>
            <a:r>
              <a:rPr dirty="0" sz="1800" spc="-5" b="1" i="1">
                <a:latin typeface="Franklin Gothic Book"/>
                <a:cs typeface="Franklin Gothic Book"/>
              </a:rPr>
              <a:t>p</a:t>
            </a:r>
            <a:r>
              <a:rPr dirty="0" sz="1800" spc="-5" b="1" i="1">
                <a:latin typeface="Franklin Gothic Book"/>
                <a:cs typeface="Franklin Gothic Book"/>
              </a:rPr>
              <a:t>il</a:t>
            </a:r>
            <a:r>
              <a:rPr dirty="0" sz="1800" spc="-5" b="1" i="1">
                <a:latin typeface="Franklin Gothic Book"/>
                <a:cs typeface="Franklin Gothic Book"/>
              </a:rPr>
              <a:t>o</a:t>
            </a:r>
            <a:r>
              <a:rPr dirty="0" sz="1800" b="1" i="1">
                <a:latin typeface="Franklin Gothic Book"/>
                <a:cs typeface="Franklin Gothic Book"/>
              </a:rPr>
              <a:t>r</a:t>
            </a:r>
            <a:r>
              <a:rPr dirty="0" sz="1800" spc="-15" b="1" i="1">
                <a:latin typeface="Franklin Gothic Book"/>
                <a:cs typeface="Franklin Gothic Book"/>
              </a:rPr>
              <a:t>ico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00632" y="5937991"/>
            <a:ext cx="2979420" cy="868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500" marR="5080" indent="-304800">
              <a:lnSpc>
                <a:spcPct val="102200"/>
              </a:lnSpc>
              <a:buClr>
                <a:srgbClr val="822333"/>
              </a:buClr>
              <a:buFont typeface="Arial"/>
              <a:buChar char="•"/>
              <a:tabLst>
                <a:tab pos="317500" algn="l"/>
              </a:tabLst>
            </a:pPr>
            <a:r>
              <a:rPr dirty="0" sz="1800" spc="-10" b="1">
                <a:latin typeface="Franklin Gothic Book"/>
                <a:cs typeface="Franklin Gothic Book"/>
              </a:rPr>
              <a:t>G</a:t>
            </a:r>
            <a:r>
              <a:rPr dirty="0" sz="1800" b="1">
                <a:latin typeface="Franklin Gothic Book"/>
                <a:cs typeface="Franklin Gothic Book"/>
              </a:rPr>
              <a:t>h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spc="-5" b="1">
                <a:latin typeface="Franklin Gothic Book"/>
                <a:cs typeface="Franklin Gothic Book"/>
              </a:rPr>
              <a:t>a</a:t>
            </a:r>
            <a:r>
              <a:rPr dirty="0" sz="1800" spc="-10" b="1">
                <a:latin typeface="Franklin Gothic Book"/>
                <a:cs typeface="Franklin Gothic Book"/>
              </a:rPr>
              <a:t>ndole</a:t>
            </a:r>
            <a:r>
              <a:rPr dirty="0" sz="1800" spc="-50" b="1">
                <a:latin typeface="Franklin Gothic Book"/>
                <a:cs typeface="Franklin Gothic Book"/>
              </a:rPr>
              <a:t> </a:t>
            </a:r>
            <a:r>
              <a:rPr dirty="0" sz="1800" spc="-15" b="1">
                <a:latin typeface="Franklin Gothic Book"/>
                <a:cs typeface="Franklin Gothic Book"/>
              </a:rPr>
              <a:t>2</a:t>
            </a:r>
            <a:r>
              <a:rPr dirty="0" sz="1800" b="1"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latin typeface="Franklin Gothic Book"/>
                <a:cs typeface="Franklin Gothic Book"/>
              </a:rPr>
              <a:t>t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spc="-5" b="1">
                <a:latin typeface="Franklin Gothic Book"/>
                <a:cs typeface="Franklin Gothic Book"/>
              </a:rPr>
              <a:t>p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spc="-30" b="1">
                <a:latin typeface="Franklin Gothic Book"/>
                <a:cs typeface="Franklin Gothic Book"/>
              </a:rPr>
              <a:t> </a:t>
            </a:r>
            <a:r>
              <a:rPr dirty="0" sz="1800" b="1"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latin typeface="Franklin Gothic Book"/>
                <a:cs typeface="Franklin Gothic Book"/>
              </a:rPr>
              <a:t>i</a:t>
            </a:r>
            <a:r>
              <a:rPr dirty="0" sz="1800" spc="-15" b="1">
                <a:latin typeface="Franklin Gothic Book"/>
                <a:cs typeface="Franklin Gothic Book"/>
              </a:rPr>
              <a:t> </a:t>
            </a:r>
            <a:r>
              <a:rPr dirty="0" sz="1800" spc="-10" b="1">
                <a:latin typeface="Franklin Gothic Book"/>
                <a:cs typeface="Franklin Gothic Book"/>
              </a:rPr>
              <a:t>m</a:t>
            </a:r>
            <a:r>
              <a:rPr dirty="0" sz="1800" spc="-5" b="1">
                <a:latin typeface="Franklin Gothic Book"/>
                <a:cs typeface="Franklin Gothic Book"/>
              </a:rPr>
              <a:t>u</a:t>
            </a:r>
            <a:r>
              <a:rPr dirty="0" sz="1800" b="1">
                <a:latin typeface="Franklin Gothic Book"/>
                <a:cs typeface="Franklin Gothic Book"/>
              </a:rPr>
              <a:t>c</a:t>
            </a:r>
            <a:r>
              <a:rPr dirty="0" sz="1800" spc="-10" b="1">
                <a:latin typeface="Franklin Gothic Book"/>
                <a:cs typeface="Franklin Gothic Book"/>
              </a:rPr>
              <a:t>o</a:t>
            </a:r>
            <a:r>
              <a:rPr dirty="0" sz="1800" spc="-45" b="1"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latin typeface="Franklin Gothic Book"/>
                <a:cs typeface="Franklin Gothic Book"/>
              </a:rPr>
              <a:t>d</a:t>
            </a:r>
            <a:r>
              <a:rPr dirty="0" sz="1800" spc="-5" b="1">
                <a:latin typeface="Franklin Gothic Book"/>
                <a:cs typeface="Franklin Gothic Book"/>
              </a:rPr>
              <a:t> </a:t>
            </a:r>
            <a:r>
              <a:rPr dirty="0" sz="1800" spc="-5" b="1">
                <a:latin typeface="Franklin Gothic Book"/>
                <a:cs typeface="Franklin Gothic Book"/>
              </a:rPr>
              <a:t>e</a:t>
            </a:r>
            <a:r>
              <a:rPr dirty="0" sz="1800" spc="-5" b="1">
                <a:latin typeface="Franklin Gothic Book"/>
                <a:cs typeface="Franklin Gothic Book"/>
              </a:rPr>
              <a:t>n</a:t>
            </a:r>
            <a:r>
              <a:rPr dirty="0" sz="1800" b="1">
                <a:latin typeface="Franklin Gothic Book"/>
                <a:cs typeface="Franklin Gothic Book"/>
              </a:rPr>
              <a:t>d</a:t>
            </a:r>
            <a:r>
              <a:rPr dirty="0" sz="1800" b="1">
                <a:latin typeface="Franklin Gothic Book"/>
                <a:cs typeface="Franklin Gothic Book"/>
              </a:rPr>
              <a:t>o</a:t>
            </a:r>
            <a:r>
              <a:rPr dirty="0" sz="1800" spc="-10" b="1">
                <a:latin typeface="Franklin Gothic Book"/>
                <a:cs typeface="Franklin Gothic Book"/>
              </a:rPr>
              <a:t>c</a:t>
            </a:r>
            <a:r>
              <a:rPr dirty="0" sz="1800" spc="-5" b="1">
                <a:latin typeface="Franklin Gothic Book"/>
                <a:cs typeface="Franklin Gothic Book"/>
              </a:rPr>
              <a:t>r</a:t>
            </a:r>
            <a:r>
              <a:rPr dirty="0" sz="1800" spc="-10" b="1">
                <a:latin typeface="Franklin Gothic Book"/>
                <a:cs typeface="Franklin Gothic Book"/>
              </a:rPr>
              <a:t>i</a:t>
            </a:r>
            <a:r>
              <a:rPr dirty="0" sz="1800" spc="-20" b="1">
                <a:latin typeface="Franklin Gothic Book"/>
                <a:cs typeface="Franklin Gothic Book"/>
              </a:rPr>
              <a:t>n</a:t>
            </a:r>
            <a:r>
              <a:rPr dirty="0" sz="1800" spc="-10" b="1"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  <a:p>
            <a:pPr marL="317500" indent="-304800">
              <a:lnSpc>
                <a:spcPct val="100000"/>
              </a:lnSpc>
              <a:spcBef>
                <a:spcPts val="465"/>
              </a:spcBef>
              <a:buClr>
                <a:srgbClr val="822333"/>
              </a:buClr>
              <a:buFont typeface="Arial"/>
              <a:buChar char="•"/>
              <a:tabLst>
                <a:tab pos="317500" algn="l"/>
              </a:tabLst>
            </a:pPr>
            <a:r>
              <a:rPr dirty="0" sz="1800" spc="-5" b="1" i="1">
                <a:latin typeface="Franklin Gothic Book"/>
                <a:cs typeface="Franklin Gothic Book"/>
              </a:rPr>
              <a:t>G</a:t>
            </a:r>
            <a:r>
              <a:rPr dirty="0" sz="1800" spc="-5" b="1" i="1">
                <a:latin typeface="Franklin Gothic Book"/>
                <a:cs typeface="Franklin Gothic Book"/>
              </a:rPr>
              <a:t>a</a:t>
            </a:r>
            <a:r>
              <a:rPr dirty="0" sz="1800" spc="-5" b="1" i="1">
                <a:latin typeface="Franklin Gothic Book"/>
                <a:cs typeface="Franklin Gothic Book"/>
              </a:rPr>
              <a:t>s</a:t>
            </a:r>
            <a:r>
              <a:rPr dirty="0" sz="1800" spc="-5" b="1" i="1">
                <a:latin typeface="Franklin Gothic Book"/>
                <a:cs typeface="Franklin Gothic Book"/>
              </a:rPr>
              <a:t>t</a:t>
            </a:r>
            <a:r>
              <a:rPr dirty="0" sz="1800" spc="-10" b="1" i="1">
                <a:latin typeface="Franklin Gothic Book"/>
                <a:cs typeface="Franklin Gothic Book"/>
              </a:rPr>
              <a:t>rina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43551" y="1165225"/>
            <a:ext cx="4078224" cy="54927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264652" y="1581911"/>
            <a:ext cx="742188" cy="3002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759952" y="1581911"/>
            <a:ext cx="324611" cy="3002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365997" y="1657056"/>
            <a:ext cx="52006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Comic Sans MS"/>
                <a:cs typeface="Comic Sans MS"/>
              </a:rPr>
              <a:t>Fo</a:t>
            </a:r>
            <a:r>
              <a:rPr dirty="0" sz="1400" spc="-5" b="1">
                <a:latin typeface="Comic Sans MS"/>
                <a:cs typeface="Comic Sans MS"/>
              </a:rPr>
              <a:t>ndo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91143" y="2071116"/>
            <a:ext cx="751331" cy="3002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895588" y="2071116"/>
            <a:ext cx="248411" cy="3002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8492743" y="2146006"/>
            <a:ext cx="53086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Comic Sans MS"/>
                <a:cs typeface="Comic Sans MS"/>
              </a:rPr>
              <a:t>Rug</a:t>
            </a:r>
            <a:r>
              <a:rPr dirty="0" sz="1400" spc="5" b="1">
                <a:latin typeface="Comic Sans MS"/>
                <a:cs typeface="Comic Sans MS"/>
              </a:rPr>
              <a:t>h</a:t>
            </a:r>
            <a:r>
              <a:rPr dirty="0" sz="1400" b="1">
                <a:latin typeface="Comic Sans MS"/>
                <a:cs typeface="Comic Sans MS"/>
              </a:rPr>
              <a:t>e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61076" y="3003804"/>
            <a:ext cx="882396" cy="3002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196584" y="3003804"/>
            <a:ext cx="324612" cy="3002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661786" y="3079583"/>
            <a:ext cx="66103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Comic Sans MS"/>
                <a:cs typeface="Comic Sans MS"/>
              </a:rPr>
              <a:t>C</a:t>
            </a:r>
            <a:r>
              <a:rPr dirty="0" sz="1400" b="1">
                <a:latin typeface="Comic Sans MS"/>
                <a:cs typeface="Comic Sans MS"/>
              </a:rPr>
              <a:t>ardias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10428" y="3701796"/>
            <a:ext cx="726948" cy="3002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190488" y="3701796"/>
            <a:ext cx="324612" cy="3002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810758" y="3776686"/>
            <a:ext cx="50419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Comic Sans MS"/>
                <a:cs typeface="Comic Sans MS"/>
              </a:rPr>
              <a:t>C</a:t>
            </a:r>
            <a:r>
              <a:rPr dirty="0" sz="1400" b="1">
                <a:latin typeface="Comic Sans MS"/>
                <a:cs typeface="Comic Sans MS"/>
              </a:rPr>
              <a:t>o</a:t>
            </a:r>
            <a:r>
              <a:rPr dirty="0" sz="1400" spc="-5" b="1">
                <a:latin typeface="Comic Sans MS"/>
                <a:cs typeface="Comic Sans MS"/>
              </a:rPr>
              <a:t>rpo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13603" y="1200911"/>
            <a:ext cx="917448" cy="3002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884164" y="1200911"/>
            <a:ext cx="324612" cy="3002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5314569" y="1275802"/>
            <a:ext cx="69596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Comic Sans MS"/>
                <a:cs typeface="Comic Sans MS"/>
              </a:rPr>
              <a:t>Eso</a:t>
            </a:r>
            <a:r>
              <a:rPr dirty="0" sz="1400" spc="-10" b="1">
                <a:latin typeface="Comic Sans MS"/>
                <a:cs typeface="Comic Sans MS"/>
              </a:rPr>
              <a:t>f</a:t>
            </a:r>
            <a:r>
              <a:rPr dirty="0" sz="1400" b="1">
                <a:latin typeface="Comic Sans MS"/>
                <a:cs typeface="Comic Sans MS"/>
              </a:rPr>
              <a:t>ago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334000" y="4718303"/>
            <a:ext cx="714755" cy="30022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801867" y="4718303"/>
            <a:ext cx="324612" cy="30022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5434329" y="4794477"/>
            <a:ext cx="493395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Comic Sans MS"/>
                <a:cs typeface="Comic Sans MS"/>
              </a:rPr>
              <a:t>P</a:t>
            </a:r>
            <a:r>
              <a:rPr dirty="0" sz="1400" spc="-5" b="1">
                <a:latin typeface="Comic Sans MS"/>
                <a:cs typeface="Comic Sans MS"/>
              </a:rPr>
              <a:t>il</a:t>
            </a:r>
            <a:r>
              <a:rPr dirty="0" sz="1400" b="1">
                <a:latin typeface="Comic Sans MS"/>
                <a:cs typeface="Comic Sans MS"/>
              </a:rPr>
              <a:t>o</a:t>
            </a:r>
            <a:r>
              <a:rPr dirty="0" sz="1400" spc="-5" b="1">
                <a:latin typeface="Comic Sans MS"/>
                <a:cs typeface="Comic Sans MS"/>
              </a:rPr>
              <a:t>ro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242303" y="6217920"/>
            <a:ext cx="1420368" cy="3002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415783" y="6217920"/>
            <a:ext cx="324611" cy="30022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343015" y="6293420"/>
            <a:ext cx="119761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Comic Sans MS"/>
                <a:cs typeface="Comic Sans MS"/>
              </a:rPr>
              <a:t>A</a:t>
            </a:r>
            <a:r>
              <a:rPr dirty="0" sz="1400" spc="-5" b="1">
                <a:latin typeface="Comic Sans MS"/>
                <a:cs typeface="Comic Sans MS"/>
              </a:rPr>
              <a:t>nt</a:t>
            </a:r>
            <a:r>
              <a:rPr dirty="0" sz="1400" spc="-10" b="1">
                <a:latin typeface="Comic Sans MS"/>
                <a:cs typeface="Comic Sans MS"/>
              </a:rPr>
              <a:t>r</a:t>
            </a:r>
            <a:r>
              <a:rPr dirty="0" sz="1400" b="1">
                <a:latin typeface="Comic Sans MS"/>
                <a:cs typeface="Comic Sans MS"/>
              </a:rPr>
              <a:t>o</a:t>
            </a:r>
            <a:r>
              <a:rPr dirty="0" sz="1400" spc="-5" b="1">
                <a:latin typeface="Comic Sans MS"/>
                <a:cs typeface="Comic Sans MS"/>
              </a:rPr>
              <a:t> Pil</a:t>
            </a:r>
            <a:r>
              <a:rPr dirty="0" sz="1400" spc="5" b="1">
                <a:latin typeface="Comic Sans MS"/>
                <a:cs typeface="Comic Sans MS"/>
              </a:rPr>
              <a:t>o</a:t>
            </a:r>
            <a:r>
              <a:rPr dirty="0" sz="1400" spc="-5" b="1">
                <a:latin typeface="Comic Sans MS"/>
                <a:cs typeface="Comic Sans MS"/>
              </a:rPr>
              <a:t>rico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039867" y="6281928"/>
            <a:ext cx="954024" cy="30022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747003" y="6281928"/>
            <a:ext cx="324612" cy="30022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5141214" y="6358647"/>
            <a:ext cx="7321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Comic Sans MS"/>
                <a:cs typeface="Comic Sans MS"/>
              </a:rPr>
              <a:t>D</a:t>
            </a:r>
            <a:r>
              <a:rPr dirty="0" sz="1400" b="1">
                <a:latin typeface="Comic Sans MS"/>
                <a:cs typeface="Comic Sans MS"/>
              </a:rPr>
              <a:t>u</a:t>
            </a:r>
            <a:r>
              <a:rPr dirty="0" sz="1400" spc="5" b="1">
                <a:latin typeface="Comic Sans MS"/>
                <a:cs typeface="Comic Sans MS"/>
              </a:rPr>
              <a:t>o</a:t>
            </a:r>
            <a:r>
              <a:rPr dirty="0" sz="1400" spc="-5" b="1">
                <a:latin typeface="Comic Sans MS"/>
                <a:cs typeface="Comic Sans MS"/>
              </a:rPr>
              <a:t>deno</a:t>
            </a:r>
            <a:endParaRPr sz="1400">
              <a:latin typeface="Comic Sans MS"/>
              <a:cs typeface="Comic Sans MS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8501" rIns="0" bIns="0" rtlCol="0" vert="horz">
            <a:spAutoFit/>
          </a:bodyPr>
          <a:lstStyle/>
          <a:p>
            <a:pPr marL="31750">
              <a:lnSpc>
                <a:spcPct val="100000"/>
              </a:lnSpc>
            </a:pP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pc="-6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CO</a:t>
            </a:r>
          </a:p>
        </p:txBody>
      </p:sp>
      <p:sp>
        <p:nvSpPr>
          <p:cNvPr id="47" name="object 47"/>
          <p:cNvSpPr/>
          <p:nvPr/>
        </p:nvSpPr>
        <p:spPr>
          <a:xfrm>
            <a:off x="6012179" y="260616"/>
            <a:ext cx="2957956" cy="72007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2850" y="1311211"/>
            <a:ext cx="6717030" cy="4314190"/>
          </a:xfrm>
          <a:custGeom>
            <a:avLst/>
            <a:gdLst/>
            <a:ahLst/>
            <a:cxnLst/>
            <a:rect l="l" t="t" r="r" b="b"/>
            <a:pathLst>
              <a:path w="6717030" h="4314190">
                <a:moveTo>
                  <a:pt x="0" y="4314063"/>
                </a:moveTo>
                <a:lnTo>
                  <a:pt x="6716776" y="4314063"/>
                </a:lnTo>
                <a:lnTo>
                  <a:pt x="6716776" y="0"/>
                </a:lnTo>
                <a:lnTo>
                  <a:pt x="0" y="0"/>
                </a:lnTo>
                <a:lnTo>
                  <a:pt x="0" y="4314063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12850" y="1311211"/>
            <a:ext cx="6717030" cy="4314190"/>
          </a:xfrm>
          <a:custGeom>
            <a:avLst/>
            <a:gdLst/>
            <a:ahLst/>
            <a:cxnLst/>
            <a:rect l="l" t="t" r="r" b="b"/>
            <a:pathLst>
              <a:path w="6717030" h="4314190">
                <a:moveTo>
                  <a:pt x="0" y="4314063"/>
                </a:moveTo>
                <a:lnTo>
                  <a:pt x="6716776" y="4314063"/>
                </a:lnTo>
                <a:lnTo>
                  <a:pt x="6716776" y="0"/>
                </a:lnTo>
                <a:lnTo>
                  <a:pt x="0" y="0"/>
                </a:lnTo>
                <a:lnTo>
                  <a:pt x="0" y="4314063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3083" y="1232916"/>
            <a:ext cx="1324355" cy="44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57300" y="2444495"/>
            <a:ext cx="41148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33144" y="2421635"/>
            <a:ext cx="1761744" cy="446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50464" y="2421635"/>
            <a:ext cx="1226819" cy="446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53083" y="2817876"/>
            <a:ext cx="1170431" cy="446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53083" y="3610355"/>
            <a:ext cx="734567" cy="4465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51176" y="4402835"/>
            <a:ext cx="909827" cy="4465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97251" y="5218176"/>
            <a:ext cx="411480" cy="4236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691383" y="5195315"/>
            <a:ext cx="1644395" cy="4465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91355" y="5195315"/>
            <a:ext cx="949451" cy="4465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200403" y="1344556"/>
            <a:ext cx="6445250" cy="4243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 b="1" i="1">
                <a:latin typeface="Franklin Gothic Book"/>
                <a:cs typeface="Franklin Gothic Book"/>
              </a:rPr>
              <a:t>D</a:t>
            </a:r>
            <a:r>
              <a:rPr dirty="0" sz="2000" spc="15" b="1" i="1">
                <a:latin typeface="Franklin Gothic Book"/>
                <a:cs typeface="Franklin Gothic Book"/>
              </a:rPr>
              <a:t>u</a:t>
            </a:r>
            <a:r>
              <a:rPr dirty="0" sz="2000" b="1" i="1">
                <a:latin typeface="Franklin Gothic Book"/>
                <a:cs typeface="Franklin Gothic Book"/>
              </a:rPr>
              <a:t>od</a:t>
            </a:r>
            <a:r>
              <a:rPr dirty="0" sz="2000" spc="-10" b="1" i="1">
                <a:latin typeface="Franklin Gothic Book"/>
                <a:cs typeface="Franklin Gothic Book"/>
              </a:rPr>
              <a:t>e</a:t>
            </a:r>
            <a:r>
              <a:rPr dirty="0" sz="2000" b="1" i="1">
                <a:latin typeface="Franklin Gothic Book"/>
                <a:cs typeface="Franklin Gothic Book"/>
              </a:rPr>
              <a:t>no</a:t>
            </a:r>
            <a:endParaRPr sz="2000">
              <a:latin typeface="Franklin Gothic Book"/>
              <a:cs typeface="Franklin Gothic Book"/>
            </a:endParaRPr>
          </a:p>
          <a:p>
            <a:pPr marL="12700" indent="193040">
              <a:lnSpc>
                <a:spcPct val="100000"/>
              </a:lnSpc>
              <a:spcBef>
                <a:spcPts val="720"/>
              </a:spcBef>
              <a:buClr>
                <a:srgbClr val="822333"/>
              </a:buClr>
              <a:buFont typeface="Arial"/>
              <a:buChar char="•"/>
              <a:tabLst>
                <a:tab pos="492759" algn="l"/>
              </a:tabLst>
            </a:pPr>
            <a:r>
              <a:rPr dirty="0" sz="2000" spc="10" b="1">
                <a:latin typeface="Franklin Gothic Book"/>
                <a:cs typeface="Franklin Gothic Book"/>
              </a:rPr>
              <a:t>N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spc="-10" b="1">
                <a:latin typeface="Franklin Gothic Book"/>
                <a:cs typeface="Franklin Gothic Book"/>
              </a:rPr>
              <a:t>u</a:t>
            </a:r>
            <a:r>
              <a:rPr dirty="0" sz="2000" b="1">
                <a:latin typeface="Franklin Gothic Book"/>
                <a:cs typeface="Franklin Gothic Book"/>
              </a:rPr>
              <a:t>tra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izza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spc="10" b="1">
                <a:latin typeface="Franklin Gothic Book"/>
                <a:cs typeface="Franklin Gothic Book"/>
              </a:rPr>
              <a:t>’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d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tà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st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m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co</a:t>
            </a:r>
            <a:endParaRPr sz="2000">
              <a:latin typeface="Franklin Gothic Book"/>
              <a:cs typeface="Franklin Gothic Book"/>
            </a:endParaRPr>
          </a:p>
          <a:p>
            <a:pPr marL="492759" indent="-287020">
              <a:lnSpc>
                <a:spcPct val="100000"/>
              </a:lnSpc>
              <a:spcBef>
                <a:spcPts val="720"/>
              </a:spcBef>
              <a:buClr>
                <a:srgbClr val="822333"/>
              </a:buClr>
              <a:buFont typeface="Arial"/>
              <a:buChar char="•"/>
              <a:tabLst>
                <a:tab pos="492759" algn="l"/>
              </a:tabLst>
            </a:pP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b="1">
                <a:latin typeface="Franklin Gothic Book"/>
                <a:cs typeface="Franklin Gothic Book"/>
              </a:rPr>
              <a:t>eve</a:t>
            </a:r>
            <a:r>
              <a:rPr dirty="0" sz="2000" spc="-60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l</a:t>
            </a:r>
            <a:r>
              <a:rPr dirty="0" sz="2000" spc="-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tto</a:t>
            </a:r>
            <a:r>
              <a:rPr dirty="0" sz="2000" spc="-6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b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 marL="12700" marR="3644265" indent="193040">
              <a:lnSpc>
                <a:spcPct val="130000"/>
              </a:lnSpc>
              <a:buClr>
                <a:srgbClr val="822333"/>
              </a:buClr>
              <a:buFont typeface="Arial"/>
              <a:buChar char="•"/>
              <a:tabLst>
                <a:tab pos="492759" algn="l"/>
              </a:tabLst>
            </a:pPr>
            <a:r>
              <a:rPr dirty="0" sz="2000" spc="10" b="1" i="1">
                <a:latin typeface="Franklin Gothic Book"/>
                <a:cs typeface="Franklin Gothic Book"/>
              </a:rPr>
              <a:t>G</a:t>
            </a:r>
            <a:r>
              <a:rPr dirty="0" sz="2000" spc="10" b="1" i="1">
                <a:latin typeface="Franklin Gothic Book"/>
                <a:cs typeface="Franklin Gothic Book"/>
              </a:rPr>
              <a:t>h</a:t>
            </a:r>
            <a:r>
              <a:rPr dirty="0" sz="2000" spc="-5" b="1" i="1">
                <a:latin typeface="Franklin Gothic Book"/>
                <a:cs typeface="Franklin Gothic Book"/>
              </a:rPr>
              <a:t>iandol</a:t>
            </a:r>
            <a:r>
              <a:rPr dirty="0" sz="2000" b="1" i="1">
                <a:latin typeface="Franklin Gothic Book"/>
                <a:cs typeface="Franklin Gothic Book"/>
              </a:rPr>
              <a:t>e</a:t>
            </a:r>
            <a:r>
              <a:rPr dirty="0" sz="2000" spc="-50" b="1" i="1">
                <a:latin typeface="Franklin Gothic Book"/>
                <a:cs typeface="Franklin Gothic Book"/>
              </a:rPr>
              <a:t> </a:t>
            </a:r>
            <a:r>
              <a:rPr dirty="0" sz="2000" spc="10" b="1" i="1">
                <a:latin typeface="Franklin Gothic Book"/>
                <a:cs typeface="Franklin Gothic Book"/>
              </a:rPr>
              <a:t>d</a:t>
            </a:r>
            <a:r>
              <a:rPr dirty="0" sz="2000" spc="-5" b="1" i="1">
                <a:latin typeface="Franklin Gothic Book"/>
                <a:cs typeface="Franklin Gothic Book"/>
              </a:rPr>
              <a:t>i</a:t>
            </a:r>
            <a:r>
              <a:rPr dirty="0" sz="2000" spc="-5" b="1" i="1">
                <a:latin typeface="Franklin Gothic Book"/>
                <a:cs typeface="Franklin Gothic Book"/>
              </a:rPr>
              <a:t> </a:t>
            </a:r>
            <a:r>
              <a:rPr dirty="0" sz="2000" spc="10" b="1" i="1">
                <a:latin typeface="Franklin Gothic Book"/>
                <a:cs typeface="Franklin Gothic Book"/>
              </a:rPr>
              <a:t>B</a:t>
            </a:r>
            <a:r>
              <a:rPr dirty="0" sz="2000" spc="10" b="1" i="1">
                <a:latin typeface="Franklin Gothic Book"/>
                <a:cs typeface="Franklin Gothic Book"/>
              </a:rPr>
              <a:t>r</a:t>
            </a:r>
            <a:r>
              <a:rPr dirty="0" sz="2000" spc="15" b="1" i="1">
                <a:latin typeface="Franklin Gothic Book"/>
                <a:cs typeface="Franklin Gothic Book"/>
              </a:rPr>
              <a:t>u</a:t>
            </a:r>
            <a:r>
              <a:rPr dirty="0" sz="2000" b="1" i="1">
                <a:latin typeface="Franklin Gothic Book"/>
                <a:cs typeface="Franklin Gothic Book"/>
              </a:rPr>
              <a:t>nner</a:t>
            </a:r>
            <a:r>
              <a:rPr dirty="0" sz="2000" b="1" i="1">
                <a:latin typeface="Franklin Gothic Book"/>
                <a:cs typeface="Franklin Gothic Book"/>
              </a:rPr>
              <a:t> </a:t>
            </a:r>
            <a:r>
              <a:rPr dirty="0" sz="2000" spc="5" b="1" i="1">
                <a:latin typeface="Franklin Gothic Book"/>
                <a:cs typeface="Franklin Gothic Book"/>
              </a:rPr>
              <a:t>D</a:t>
            </a:r>
            <a:r>
              <a:rPr dirty="0" sz="2000" b="1" i="1">
                <a:latin typeface="Franklin Gothic Book"/>
                <a:cs typeface="Franklin Gothic Book"/>
              </a:rPr>
              <a:t>i</a:t>
            </a:r>
            <a:r>
              <a:rPr dirty="0" sz="2000" spc="5" b="1" i="1">
                <a:latin typeface="Franklin Gothic Book"/>
                <a:cs typeface="Franklin Gothic Book"/>
              </a:rPr>
              <a:t>g</a:t>
            </a:r>
            <a:r>
              <a:rPr dirty="0" sz="2000" b="1" i="1">
                <a:latin typeface="Franklin Gothic Book"/>
                <a:cs typeface="Franklin Gothic Book"/>
              </a:rPr>
              <a:t>i</a:t>
            </a:r>
            <a:r>
              <a:rPr dirty="0" sz="2000" spc="-5" b="1" i="1">
                <a:latin typeface="Franklin Gothic Book"/>
                <a:cs typeface="Franklin Gothic Book"/>
              </a:rPr>
              <a:t>u</a:t>
            </a:r>
            <a:r>
              <a:rPr dirty="0" sz="2000" spc="10" b="1" i="1">
                <a:latin typeface="Franklin Gothic Book"/>
                <a:cs typeface="Franklin Gothic Book"/>
              </a:rPr>
              <a:t>n</a:t>
            </a:r>
            <a:r>
              <a:rPr dirty="0" sz="2000" b="1" i="1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marL="492759" indent="-287020">
              <a:lnSpc>
                <a:spcPct val="100000"/>
              </a:lnSpc>
              <a:spcBef>
                <a:spcPts val="720"/>
              </a:spcBef>
              <a:buClr>
                <a:srgbClr val="822333"/>
              </a:buClr>
              <a:buFont typeface="Arial"/>
              <a:buChar char="•"/>
              <a:tabLst>
                <a:tab pos="492759" algn="l"/>
              </a:tabLst>
            </a:pPr>
            <a:r>
              <a:rPr dirty="0" sz="2000" spc="5" b="1">
                <a:latin typeface="Franklin Gothic Book"/>
                <a:cs typeface="Franklin Gothic Book"/>
              </a:rPr>
              <a:t>D</a:t>
            </a:r>
            <a:r>
              <a:rPr dirty="0" sz="2000" spc="5" b="1">
                <a:latin typeface="Franklin Gothic Book"/>
                <a:cs typeface="Franklin Gothic Book"/>
              </a:rPr>
              <a:t>e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b="1">
                <a:latin typeface="Franklin Gothic Book"/>
                <a:cs typeface="Franklin Gothic Book"/>
              </a:rPr>
              <a:t>utato</a:t>
            </a:r>
            <a:r>
              <a:rPr dirty="0" sz="2000" spc="-60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all</a:t>
            </a:r>
            <a:r>
              <a:rPr dirty="0" sz="2000" spc="10" b="1">
                <a:latin typeface="Franklin Gothic Book"/>
                <a:cs typeface="Franklin Gothic Book"/>
              </a:rPr>
              <a:t>’</a:t>
            </a:r>
            <a:r>
              <a:rPr dirty="0" sz="2000" b="1">
                <a:latin typeface="Franklin Gothic Book"/>
                <a:cs typeface="Franklin Gothic Book"/>
              </a:rPr>
              <a:t>ass</a:t>
            </a:r>
            <a:r>
              <a:rPr dirty="0" sz="2000" spc="-15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rbim</a:t>
            </a:r>
            <a:r>
              <a:rPr dirty="0" sz="2000" spc="-20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nto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000" spc="-5" b="1" i="1">
                <a:latin typeface="Franklin Gothic Book"/>
                <a:cs typeface="Franklin Gothic Book"/>
              </a:rPr>
              <a:t>I</a:t>
            </a:r>
            <a:r>
              <a:rPr dirty="0" sz="2000" b="1" i="1">
                <a:latin typeface="Franklin Gothic Book"/>
                <a:cs typeface="Franklin Gothic Book"/>
              </a:rPr>
              <a:t>l</a:t>
            </a:r>
            <a:r>
              <a:rPr dirty="0" sz="2000" spc="10" b="1" i="1">
                <a:latin typeface="Franklin Gothic Book"/>
                <a:cs typeface="Franklin Gothic Book"/>
              </a:rPr>
              <a:t>e</a:t>
            </a:r>
            <a:r>
              <a:rPr dirty="0" sz="2000" b="1" i="1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marL="492759" indent="-287020">
              <a:lnSpc>
                <a:spcPct val="100000"/>
              </a:lnSpc>
              <a:spcBef>
                <a:spcPts val="720"/>
              </a:spcBef>
              <a:buClr>
                <a:srgbClr val="822333"/>
              </a:buClr>
              <a:buFont typeface="Arial"/>
              <a:buChar char="•"/>
              <a:tabLst>
                <a:tab pos="492759" algn="l"/>
              </a:tabLst>
            </a:pPr>
            <a:r>
              <a:rPr dirty="0" sz="2000" spc="5" b="1">
                <a:latin typeface="Franklin Gothic Book"/>
                <a:cs typeface="Franklin Gothic Book"/>
              </a:rPr>
              <a:t>T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tto</a:t>
            </a:r>
            <a:r>
              <a:rPr dirty="0" sz="2000" spc="-6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f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 marL="492759" indent="-287020">
              <a:lnSpc>
                <a:spcPct val="100000"/>
              </a:lnSpc>
              <a:spcBef>
                <a:spcPts val="720"/>
              </a:spcBef>
              <a:buClr>
                <a:srgbClr val="822333"/>
              </a:buClr>
              <a:buFont typeface="Arial"/>
              <a:buChar char="•"/>
              <a:tabLst>
                <a:tab pos="492759" algn="l"/>
              </a:tabLst>
            </a:pP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ntiene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 spc="10" b="1" i="1">
                <a:latin typeface="Franklin Gothic Book"/>
                <a:cs typeface="Franklin Gothic Book"/>
              </a:rPr>
              <a:t>G</a:t>
            </a:r>
            <a:r>
              <a:rPr dirty="0" sz="2000" spc="5" b="1" i="1">
                <a:latin typeface="Franklin Gothic Book"/>
                <a:cs typeface="Franklin Gothic Book"/>
              </a:rPr>
              <a:t>A</a:t>
            </a:r>
            <a:r>
              <a:rPr dirty="0" sz="2000" b="1" i="1">
                <a:latin typeface="Franklin Gothic Book"/>
                <a:cs typeface="Franklin Gothic Book"/>
              </a:rPr>
              <a:t>LT</a:t>
            </a:r>
            <a:endParaRPr sz="2000">
              <a:latin typeface="Franklin Gothic Book"/>
              <a:cs typeface="Franklin Gothic Book"/>
            </a:endParaRPr>
          </a:p>
          <a:p>
            <a:pPr lvl="1" marL="1651000" indent="-304800">
              <a:lnSpc>
                <a:spcPct val="100000"/>
              </a:lnSpc>
              <a:spcBef>
                <a:spcPts val="720"/>
              </a:spcBef>
              <a:buClr>
                <a:srgbClr val="822333"/>
              </a:buClr>
              <a:buFont typeface="Arial"/>
              <a:buChar char="•"/>
              <a:tabLst>
                <a:tab pos="1651635" algn="l"/>
              </a:tabLst>
            </a:pPr>
            <a:r>
              <a:rPr dirty="0" sz="2000" spc="10" b="1">
                <a:latin typeface="Franklin Gothic Book"/>
                <a:cs typeface="Franklin Gothic Book"/>
              </a:rPr>
              <a:t>G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stroint</a:t>
            </a:r>
            <a:r>
              <a:rPr dirty="0" sz="2000" spc="-20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spc="-15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nal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10" b="1">
                <a:latin typeface="Franklin Gothic Book"/>
                <a:cs typeface="Franklin Gothic Book"/>
              </a:rPr>
              <a:t>s</a:t>
            </a:r>
            <a:r>
              <a:rPr dirty="0" sz="2000" b="1">
                <a:latin typeface="Franklin Gothic Book"/>
                <a:cs typeface="Franklin Gothic Book"/>
              </a:rPr>
              <a:t>s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spc="10" b="1">
                <a:latin typeface="Franklin Gothic Book"/>
                <a:cs typeface="Franklin Gothic Book"/>
              </a:rPr>
              <a:t>c</a:t>
            </a:r>
            <a:r>
              <a:rPr dirty="0" sz="2000" spc="-5" b="1">
                <a:latin typeface="Franklin Gothic Book"/>
                <a:cs typeface="Franklin Gothic Book"/>
              </a:rPr>
              <a:t>iat</a:t>
            </a:r>
            <a:r>
              <a:rPr dirty="0" sz="2000" spc="-10" b="1">
                <a:latin typeface="Franklin Gothic Book"/>
                <a:cs typeface="Franklin Gothic Book"/>
              </a:rPr>
              <a:t>e</a:t>
            </a:r>
            <a:r>
              <a:rPr dirty="0" sz="2000" b="1">
                <a:latin typeface="Franklin Gothic Book"/>
                <a:cs typeface="Franklin Gothic Book"/>
              </a:rPr>
              <a:t>d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m</a:t>
            </a:r>
            <a:r>
              <a:rPr dirty="0" sz="2000" spc="-5" b="1">
                <a:latin typeface="Franklin Gothic Book"/>
                <a:cs typeface="Franklin Gothic Book"/>
              </a:rPr>
              <a:t>ph</a:t>
            </a:r>
            <a:r>
              <a:rPr dirty="0" sz="2000" spc="-15" b="1">
                <a:latin typeface="Franklin Gothic Book"/>
                <a:cs typeface="Franklin Gothic Book"/>
              </a:rPr>
              <a:t>o</a:t>
            </a:r>
            <a:r>
              <a:rPr dirty="0" sz="2000" b="1">
                <a:latin typeface="Franklin Gothic Book"/>
                <a:cs typeface="Franklin Gothic Book"/>
              </a:rPr>
              <a:t>yd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T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ssue</a:t>
            </a:r>
            <a:endParaRPr sz="2000">
              <a:latin typeface="Franklin Gothic Book"/>
              <a:cs typeface="Franklin Gothic Book"/>
            </a:endParaRPr>
          </a:p>
          <a:p>
            <a:pPr lvl="1" marL="1651000" indent="-304800">
              <a:lnSpc>
                <a:spcPct val="100000"/>
              </a:lnSpc>
              <a:spcBef>
                <a:spcPts val="720"/>
              </a:spcBef>
              <a:buClr>
                <a:srgbClr val="822333"/>
              </a:buClr>
              <a:buFont typeface="Arial"/>
              <a:buChar char="•"/>
              <a:tabLst>
                <a:tab pos="1651635" algn="l"/>
              </a:tabLst>
            </a:pPr>
            <a:r>
              <a:rPr dirty="0" sz="2000" spc="10" b="1" i="1">
                <a:latin typeface="Franklin Gothic Book"/>
                <a:cs typeface="Franklin Gothic Book"/>
              </a:rPr>
              <a:t>P</a:t>
            </a:r>
            <a:r>
              <a:rPr dirty="0" sz="2000" b="1" i="1">
                <a:latin typeface="Franklin Gothic Book"/>
                <a:cs typeface="Franklin Gothic Book"/>
              </a:rPr>
              <a:t>l</a:t>
            </a:r>
            <a:r>
              <a:rPr dirty="0" sz="2000" spc="5" b="1" i="1">
                <a:latin typeface="Franklin Gothic Book"/>
                <a:cs typeface="Franklin Gothic Book"/>
              </a:rPr>
              <a:t>a</a:t>
            </a:r>
            <a:r>
              <a:rPr dirty="0" sz="2000" spc="5" b="1" i="1">
                <a:latin typeface="Franklin Gothic Book"/>
                <a:cs typeface="Franklin Gothic Book"/>
              </a:rPr>
              <a:t>c</a:t>
            </a:r>
            <a:r>
              <a:rPr dirty="0" sz="2000" spc="-5" b="1" i="1">
                <a:latin typeface="Franklin Gothic Book"/>
                <a:cs typeface="Franklin Gothic Book"/>
              </a:rPr>
              <a:t>ch</a:t>
            </a:r>
            <a:r>
              <a:rPr dirty="0" sz="2000" b="1" i="1">
                <a:latin typeface="Franklin Gothic Book"/>
                <a:cs typeface="Franklin Gothic Book"/>
              </a:rPr>
              <a:t>e</a:t>
            </a:r>
            <a:r>
              <a:rPr dirty="0" sz="2000" spc="-55" b="1" i="1">
                <a:latin typeface="Franklin Gothic Book"/>
                <a:cs typeface="Franklin Gothic Book"/>
              </a:rPr>
              <a:t> </a:t>
            </a:r>
            <a:r>
              <a:rPr dirty="0" sz="2000" spc="10" b="1" i="1">
                <a:latin typeface="Franklin Gothic Book"/>
                <a:cs typeface="Franklin Gothic Book"/>
              </a:rPr>
              <a:t>d</a:t>
            </a:r>
            <a:r>
              <a:rPr dirty="0" sz="2000" spc="10" b="1" i="1">
                <a:latin typeface="Franklin Gothic Book"/>
                <a:cs typeface="Franklin Gothic Book"/>
              </a:rPr>
              <a:t>e</a:t>
            </a:r>
            <a:r>
              <a:rPr dirty="0" sz="2000" spc="-5" b="1" i="1">
                <a:latin typeface="Franklin Gothic Book"/>
                <a:cs typeface="Franklin Gothic Book"/>
              </a:rPr>
              <a:t>l</a:t>
            </a:r>
            <a:r>
              <a:rPr dirty="0" sz="2000" spc="-30" b="1" i="1">
                <a:latin typeface="Franklin Gothic Book"/>
                <a:cs typeface="Franklin Gothic Book"/>
              </a:rPr>
              <a:t> </a:t>
            </a:r>
            <a:r>
              <a:rPr dirty="0" sz="2000" spc="10" b="1" i="1">
                <a:latin typeface="Franklin Gothic Book"/>
                <a:cs typeface="Franklin Gothic Book"/>
              </a:rPr>
              <a:t>P</a:t>
            </a:r>
            <a:r>
              <a:rPr dirty="0" sz="2000" spc="10" b="1" i="1">
                <a:latin typeface="Franklin Gothic Book"/>
                <a:cs typeface="Franklin Gothic Book"/>
              </a:rPr>
              <a:t>e</a:t>
            </a:r>
            <a:r>
              <a:rPr dirty="0" sz="2000" spc="10" b="1" i="1">
                <a:latin typeface="Franklin Gothic Book"/>
                <a:cs typeface="Franklin Gothic Book"/>
              </a:rPr>
              <a:t>y</a:t>
            </a:r>
            <a:r>
              <a:rPr dirty="0" sz="2000" b="1" i="1">
                <a:latin typeface="Franklin Gothic Book"/>
                <a:cs typeface="Franklin Gothic Book"/>
              </a:rPr>
              <a:t>er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9095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z="2800" spc="-5"/>
              <a:t>L’I</a:t>
            </a:r>
            <a:r>
              <a:rPr dirty="0" sz="2800" spc="-20"/>
              <a:t>N</a:t>
            </a:r>
            <a:r>
              <a:rPr dirty="0" sz="2800" spc="0"/>
              <a:t>T</a:t>
            </a:r>
            <a:r>
              <a:rPr dirty="0" sz="2800" spc="-15"/>
              <a:t>ESTINO</a:t>
            </a:r>
            <a:r>
              <a:rPr dirty="0" sz="2800" spc="-35"/>
              <a:t> </a:t>
            </a:r>
            <a:r>
              <a:rPr dirty="0" sz="2800" spc="-5"/>
              <a:t>T</a:t>
            </a:r>
            <a:r>
              <a:rPr dirty="0" sz="2800" spc="-10"/>
              <a:t>E</a:t>
            </a:r>
            <a:r>
              <a:rPr dirty="0" sz="2800" spc="-20"/>
              <a:t>N</a:t>
            </a:r>
            <a:r>
              <a:rPr dirty="0" sz="2800" spc="-5"/>
              <a:t>U</a:t>
            </a:r>
            <a:r>
              <a:rPr dirty="0" sz="2800" spc="-15"/>
              <a:t>E</a:t>
            </a:r>
            <a:endParaRPr sz="2800"/>
          </a:p>
        </p:txBody>
      </p:sp>
      <p:sp>
        <p:nvSpPr>
          <p:cNvPr id="17" name="object 17"/>
          <p:cNvSpPr/>
          <p:nvPr/>
        </p:nvSpPr>
        <p:spPr>
          <a:xfrm>
            <a:off x="6012179" y="260616"/>
            <a:ext cx="2957956" cy="7200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9542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z="2800" spc="-10"/>
              <a:t>L’E</a:t>
            </a:r>
            <a:r>
              <a:rPr dirty="0" sz="2800" spc="-20"/>
              <a:t>N</a:t>
            </a:r>
            <a:r>
              <a:rPr dirty="0" sz="2800" spc="-5"/>
              <a:t>C</a:t>
            </a:r>
            <a:r>
              <a:rPr dirty="0" sz="2800" spc="-15"/>
              <a:t>EF</a:t>
            </a:r>
            <a:r>
              <a:rPr dirty="0" sz="2800" spc="-15"/>
              <a:t>A</a:t>
            </a:r>
            <a:r>
              <a:rPr dirty="0" sz="2800" spc="-20"/>
              <a:t>LO</a:t>
            </a:r>
            <a:r>
              <a:rPr dirty="0" sz="2800" spc="-45"/>
              <a:t> </a:t>
            </a:r>
            <a:r>
              <a:rPr dirty="0" sz="2800" spc="-10"/>
              <a:t>UM</a:t>
            </a:r>
            <a:r>
              <a:rPr dirty="0" sz="2800" spc="-20"/>
              <a:t>A</a:t>
            </a:r>
            <a:r>
              <a:rPr dirty="0" sz="2800" spc="-10"/>
              <a:t>N</a:t>
            </a:r>
            <a:r>
              <a:rPr dirty="0" sz="2800" spc="-20"/>
              <a:t>O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1016304" y="1560329"/>
            <a:ext cx="7453630" cy="3973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35915">
              <a:lnSpc>
                <a:spcPts val="2200"/>
              </a:lnSpc>
            </a:pPr>
            <a:r>
              <a:rPr dirty="0" sz="2000" spc="10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’e</a:t>
            </a:r>
            <a:r>
              <a:rPr dirty="0" sz="2000" spc="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cefa</a:t>
            </a:r>
            <a:r>
              <a:rPr dirty="0" sz="2000" spc="-10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forma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 rete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neuroni 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tegno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 ha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 s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ra</a:t>
            </a:r>
            <a:r>
              <a:rPr dirty="0" sz="2000" spc="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comple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endParaRPr sz="2000">
              <a:latin typeface="Franklin Gothic Book"/>
              <a:cs typeface="Franklin Gothic Book"/>
            </a:endParaRPr>
          </a:p>
          <a:p>
            <a:pPr marL="12700" marR="5080">
              <a:lnSpc>
                <a:spcPct val="91700"/>
              </a:lnSpc>
              <a:spcBef>
                <a:spcPts val="445"/>
              </a:spcBef>
            </a:pPr>
            <a:r>
              <a:rPr dirty="0" sz="2000" spc="1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l</a:t>
            </a:r>
            <a:r>
              <a:rPr dirty="0" sz="2000" spc="-25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m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b="1">
                <a:latin typeface="Franklin Gothic Book"/>
                <a:cs typeface="Franklin Gothic Book"/>
              </a:rPr>
              <a:t>ol</a:t>
            </a:r>
            <a:r>
              <a:rPr dirty="0" sz="2000" spc="-10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all</a:t>
            </a:r>
            <a:r>
              <a:rPr dirty="0" sz="2000" b="1">
                <a:latin typeface="Franklin Gothic Book"/>
                <a:cs typeface="Franklin Gothic Book"/>
              </a:rPr>
              <a:t>u</a:t>
            </a:r>
            <a:r>
              <a:rPr dirty="0" sz="2000" spc="20" b="1">
                <a:latin typeface="Franklin Gothic Book"/>
                <a:cs typeface="Franklin Gothic Book"/>
              </a:rPr>
              <a:t>n</a:t>
            </a:r>
            <a:r>
              <a:rPr dirty="0" sz="2000" spc="5" b="1">
                <a:latin typeface="Franklin Gothic Book"/>
                <a:cs typeface="Franklin Gothic Book"/>
              </a:rPr>
              <a:t>ga</a:t>
            </a:r>
            <a:r>
              <a:rPr dirty="0" sz="2000" b="1">
                <a:latin typeface="Franklin Gothic Book"/>
                <a:cs typeface="Franklin Gothic Book"/>
              </a:rPr>
              <a:t>to</a:t>
            </a:r>
            <a:r>
              <a:rPr dirty="0" sz="2000" spc="-50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te</a:t>
            </a:r>
            <a:r>
              <a:rPr dirty="0" sz="2000" spc="-45" b="1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fanno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rombe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cefa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tengono</a:t>
            </a:r>
            <a:r>
              <a:rPr dirty="0" sz="2000" spc="-4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neuro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sensor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motori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colleg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no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midol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 s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 spc="-5">
                <a:latin typeface="Franklin Gothic Book"/>
                <a:cs typeface="Franklin Gothic Book"/>
              </a:rPr>
              <a:t>inal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al </a:t>
            </a:r>
            <a:r>
              <a:rPr dirty="0" sz="2000" spc="-5">
                <a:latin typeface="Franklin Gothic Book"/>
                <a:cs typeface="Franklin Gothic Book"/>
              </a:rPr>
              <a:t>pro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efa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o,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infat</a:t>
            </a:r>
            <a:r>
              <a:rPr dirty="0" sz="2000">
                <a:latin typeface="Franklin Gothic Book"/>
                <a:cs typeface="Franklin Gothic Book"/>
              </a:rPr>
              <a:t>ti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 delle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loro f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 spc="-5">
                <a:latin typeface="Franklin Gothic Book"/>
                <a:cs typeface="Franklin Gothic Book"/>
              </a:rPr>
              <a:t>ion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>
                <a:latin typeface="Franklin Gothic Book"/>
                <a:cs typeface="Franklin Gothic Book"/>
              </a:rPr>
              <a:t>ù</a:t>
            </a:r>
            <a:r>
              <a:rPr dirty="0" sz="2000" spc="-5">
                <a:latin typeface="Franklin Gothic Book"/>
                <a:cs typeface="Franklin Gothic Book"/>
              </a:rPr>
              <a:t> importa</a:t>
            </a:r>
            <a:r>
              <a:rPr dirty="0" sz="2000">
                <a:latin typeface="Franklin Gothic Book"/>
                <a:cs typeface="Franklin Gothic Book"/>
              </a:rPr>
              <a:t>nti è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far</a:t>
            </a:r>
            <a:r>
              <a:rPr dirty="0" sz="2000" spc="-5">
                <a:latin typeface="Franklin Gothic Book"/>
                <a:cs typeface="Franklin Gothic Book"/>
              </a:rPr>
              <a:t> pa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re le </a:t>
            </a:r>
            <a:r>
              <a:rPr dirty="0" sz="2000" spc="-5">
                <a:latin typeface="Franklin Gothic Book"/>
                <a:cs typeface="Franklin Gothic Book"/>
              </a:rPr>
              <a:t>informazio</a:t>
            </a:r>
            <a:r>
              <a:rPr dirty="0" sz="2000" spc="1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-10">
                <a:latin typeface="Franklin Gothic Book"/>
                <a:cs typeface="Franklin Gothic Book"/>
              </a:rPr>
              <a:t> E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ano 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fre</a:t>
            </a:r>
            <a:r>
              <a:rPr dirty="0" sz="2000" spc="-10">
                <a:latin typeface="Franklin Gothic Book"/>
                <a:cs typeface="Franklin Gothic Book"/>
              </a:rPr>
              <a:t>q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en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re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pi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ori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,il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bat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 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ard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aco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diges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ione</a:t>
            </a:r>
            <a:r>
              <a:rPr dirty="0" sz="2000">
                <a:latin typeface="Franklin Gothic Book"/>
                <a:cs typeface="Franklin Gothic Book"/>
              </a:rPr>
              <a:t>, 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 spc="-5">
                <a:latin typeface="Franklin Gothic Book"/>
                <a:cs typeface="Franklin Gothic Book"/>
              </a:rPr>
              <a:t>ibu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scono 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 spc="-5">
                <a:latin typeface="Franklin Gothic Book"/>
                <a:cs typeface="Franklin Gothic Book"/>
              </a:rPr>
              <a:t>he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coordi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are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movimenti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rig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ard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no</a:t>
            </a:r>
            <a:r>
              <a:rPr dirty="0" sz="2000" spc="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l’intero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corpo.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te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za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compo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ente</a:t>
            </a:r>
            <a:r>
              <a:rPr dirty="0" sz="2000" spc="-6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rombe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cefa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o,il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ce</a:t>
            </a:r>
            <a:r>
              <a:rPr dirty="0" sz="2000" spc="5" b="1">
                <a:latin typeface="Franklin Gothic Book"/>
                <a:cs typeface="Franklin Gothic Book"/>
              </a:rPr>
              <a:t>rv</a:t>
            </a:r>
            <a:r>
              <a:rPr dirty="0" sz="2000" b="1">
                <a:latin typeface="Franklin Gothic Book"/>
                <a:cs typeface="Franklin Gothic Book"/>
              </a:rPr>
              <a:t>el</a:t>
            </a:r>
            <a:r>
              <a:rPr dirty="0" sz="2000" spc="-15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et</a:t>
            </a:r>
            <a:r>
              <a:rPr dirty="0" sz="2000" spc="-10" b="1">
                <a:latin typeface="Franklin Gothic Book"/>
                <a:cs typeface="Franklin Gothic Book"/>
              </a:rPr>
              <a:t>t</a:t>
            </a:r>
            <a:r>
              <a:rPr dirty="0" sz="2000" spc="10" b="1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,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opera</a:t>
            </a:r>
            <a:r>
              <a:rPr dirty="0" sz="2000" spc="-15">
                <a:latin typeface="Franklin Gothic Book"/>
                <a:cs typeface="Franklin Gothic Book"/>
              </a:rPr>
              <a:t>t</a:t>
            </a:r>
            <a:r>
              <a:rPr dirty="0" sz="2000" spc="-5">
                <a:latin typeface="Franklin Gothic Book"/>
                <a:cs typeface="Franklin Gothic Book"/>
              </a:rPr>
              <a:t>ivo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che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coordi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movimenti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corpo.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Il cervel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et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riceve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informazio</a:t>
            </a:r>
            <a:r>
              <a:rPr dirty="0" sz="2000" spc="1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dai rice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tori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sensori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li dei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mu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coli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a,imp</a:t>
            </a:r>
            <a:r>
              <a:rPr dirty="0" sz="2000" spc="-1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dal</a:t>
            </a:r>
            <a:r>
              <a:rPr dirty="0" sz="2000">
                <a:latin typeface="Franklin Gothic Book"/>
                <a:cs typeface="Franklin Gothic Book"/>
              </a:rPr>
              <a:t> cerve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lo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circa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cambiamenti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ne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ari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pe</a:t>
            </a:r>
            <a:r>
              <a:rPr dirty="0" sz="2000">
                <a:latin typeface="Franklin Gothic Book"/>
                <a:cs typeface="Franklin Gothic Book"/>
              </a:rPr>
              <a:t>r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generar</a:t>
            </a:r>
            <a:r>
              <a:rPr dirty="0" sz="2000">
                <a:latin typeface="Franklin Gothic Book"/>
                <a:cs typeface="Franklin Gothic Book"/>
              </a:rPr>
              <a:t>e i movimenti</a:t>
            </a:r>
            <a:r>
              <a:rPr dirty="0" sz="2000">
                <a:latin typeface="Franklin Gothic Book"/>
                <a:cs typeface="Franklin Gothic Book"/>
              </a:rPr>
              <a:t> corporei.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ol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re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va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ta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le </a:t>
            </a:r>
            <a:r>
              <a:rPr dirty="0" sz="2000" spc="-5">
                <a:latin typeface="Franklin Gothic Book"/>
                <a:cs typeface="Franklin Gothic Book"/>
              </a:rPr>
              <a:t>informazio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rim</a:t>
            </a:r>
            <a:r>
              <a:rPr dirty="0" sz="2000" spc="-15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nda al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cerve</a:t>
            </a:r>
            <a:r>
              <a:rPr dirty="0" sz="2000" spc="-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lo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l’e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aborazione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 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no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per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far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olgere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i movimenti</a:t>
            </a:r>
            <a:r>
              <a:rPr dirty="0" sz="2000" spc="-2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coordi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i.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25676" y="1268729"/>
            <a:ext cx="5687949" cy="5589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2179" y="188607"/>
            <a:ext cx="2957956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7296" rIns="0" bIns="0" rtlCol="0" vert="horz">
            <a:spAutoFit/>
          </a:bodyPr>
          <a:lstStyle/>
          <a:p>
            <a:pPr marL="24765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V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L</a:t>
            </a:r>
            <a:r>
              <a:rPr dirty="0" sz="2800" spc="-10">
                <a:latin typeface="Franklin Gothic Medium"/>
                <a:cs typeface="Franklin Gothic Medium"/>
              </a:rPr>
              <a:t>L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25">
                <a:latin typeface="Franklin Gothic Medium"/>
                <a:cs typeface="Franklin Gothic Medium"/>
              </a:rPr>
              <a:t> 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0">
                <a:latin typeface="Franklin Gothic Medium"/>
                <a:cs typeface="Franklin Gothic Medium"/>
              </a:rPr>
              <a:t>T</a:t>
            </a:r>
            <a:r>
              <a:rPr dirty="0" sz="2800" spc="-10">
                <a:latin typeface="Franklin Gothic Medium"/>
                <a:cs typeface="Franklin Gothic Medium"/>
              </a:rPr>
              <a:t>E</a:t>
            </a:r>
            <a:r>
              <a:rPr dirty="0" sz="2800" spc="-20">
                <a:latin typeface="Franklin Gothic Medium"/>
                <a:cs typeface="Franklin Gothic Medium"/>
              </a:rPr>
              <a:t>ST</a:t>
            </a:r>
            <a:r>
              <a:rPr dirty="0" sz="2800">
                <a:latin typeface="Franklin Gothic Medium"/>
                <a:cs typeface="Franklin Gothic Medium"/>
              </a:rPr>
              <a:t>I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10">
                <a:latin typeface="Franklin Gothic Medium"/>
                <a:cs typeface="Franklin Gothic Medium"/>
              </a:rPr>
              <a:t>A</a:t>
            </a:r>
            <a:r>
              <a:rPr dirty="0" sz="2800" spc="-15">
                <a:latin typeface="Franklin Gothic Medium"/>
                <a:cs typeface="Franklin Gothic Medium"/>
              </a:rPr>
              <a:t>LI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3609" y="1230249"/>
            <a:ext cx="3672840" cy="4319905"/>
          </a:xfrm>
          <a:custGeom>
            <a:avLst/>
            <a:gdLst/>
            <a:ahLst/>
            <a:cxnLst/>
            <a:rect l="l" t="t" r="r" b="b"/>
            <a:pathLst>
              <a:path w="3672840" h="4319905">
                <a:moveTo>
                  <a:pt x="0" y="4319397"/>
                </a:moveTo>
                <a:lnTo>
                  <a:pt x="3672459" y="4319397"/>
                </a:lnTo>
                <a:lnTo>
                  <a:pt x="3672459" y="0"/>
                </a:lnTo>
                <a:lnTo>
                  <a:pt x="0" y="0"/>
                </a:lnTo>
                <a:lnTo>
                  <a:pt x="0" y="4319397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3609" y="1230249"/>
            <a:ext cx="3672840" cy="4319905"/>
          </a:xfrm>
          <a:custGeom>
            <a:avLst/>
            <a:gdLst/>
            <a:ahLst/>
            <a:cxnLst/>
            <a:rect l="l" t="t" r="r" b="b"/>
            <a:pathLst>
              <a:path w="3672840" h="4319905">
                <a:moveTo>
                  <a:pt x="0" y="4319397"/>
                </a:moveTo>
                <a:lnTo>
                  <a:pt x="3672459" y="4319397"/>
                </a:lnTo>
                <a:lnTo>
                  <a:pt x="3672459" y="0"/>
                </a:lnTo>
                <a:lnTo>
                  <a:pt x="0" y="0"/>
                </a:lnTo>
                <a:lnTo>
                  <a:pt x="0" y="4319397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3919" y="1548383"/>
            <a:ext cx="937259" cy="446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83919" y="2340864"/>
            <a:ext cx="957071" cy="446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28088" y="3156204"/>
            <a:ext cx="411480" cy="423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22220" y="3133344"/>
            <a:ext cx="1618487" cy="446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96284" y="3133344"/>
            <a:ext cx="409956" cy="4465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28088" y="3552444"/>
            <a:ext cx="411480" cy="4236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22220" y="3529584"/>
            <a:ext cx="1274063" cy="4465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51859" y="3529584"/>
            <a:ext cx="409956" cy="4465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228088" y="3948684"/>
            <a:ext cx="411480" cy="4236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22220" y="3925823"/>
            <a:ext cx="1699259" cy="4465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83919" y="4322064"/>
            <a:ext cx="928116" cy="4465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3919" y="5114544"/>
            <a:ext cx="1763268" cy="4465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30935" y="1263530"/>
            <a:ext cx="3021330" cy="4243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ssor</a:t>
            </a:r>
            <a:r>
              <a:rPr dirty="0" sz="2000" spc="5" b="1">
                <a:latin typeface="Franklin Gothic Book"/>
                <a:cs typeface="Franklin Gothic Book"/>
              </a:rPr>
              <a:t>b</a:t>
            </a:r>
            <a:r>
              <a:rPr dirty="0" sz="2000" spc="-5" b="1">
                <a:latin typeface="Franklin Gothic Book"/>
                <a:cs typeface="Franklin Gothic Book"/>
              </a:rPr>
              <a:t>im</a:t>
            </a:r>
            <a:r>
              <a:rPr dirty="0" sz="2000" spc="-10" b="1">
                <a:latin typeface="Franklin Gothic Book"/>
                <a:cs typeface="Franklin Gothic Book"/>
              </a:rPr>
              <a:t>e</a:t>
            </a:r>
            <a:r>
              <a:rPr dirty="0" sz="2000" spc="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to</a:t>
            </a:r>
            <a:r>
              <a:rPr dirty="0" sz="2000" spc="-60" b="1"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latin typeface="Franklin Gothic Book"/>
                <a:cs typeface="Franklin Gothic Book"/>
              </a:rPr>
              <a:t>de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5" b="1">
                <a:latin typeface="Franklin Gothic Book"/>
                <a:cs typeface="Franklin Gothic Book"/>
              </a:rPr>
              <a:t>qu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spc="-5" b="1"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000" spc="10" b="1" i="1">
                <a:latin typeface="Franklin Gothic Book"/>
                <a:cs typeface="Franklin Gothic Book"/>
              </a:rPr>
              <a:t>C</a:t>
            </a:r>
            <a:r>
              <a:rPr dirty="0" sz="2000" b="1" i="1">
                <a:latin typeface="Franklin Gothic Book"/>
                <a:cs typeface="Franklin Gothic Book"/>
              </a:rPr>
              <a:t>i</a:t>
            </a:r>
            <a:r>
              <a:rPr dirty="0" sz="2000" spc="10" b="1" i="1">
                <a:latin typeface="Franklin Gothic Book"/>
                <a:cs typeface="Franklin Gothic Book"/>
              </a:rPr>
              <a:t>e</a:t>
            </a:r>
            <a:r>
              <a:rPr dirty="0" sz="2000" spc="-5" b="1" i="1">
                <a:latin typeface="Franklin Gothic Book"/>
                <a:cs typeface="Franklin Gothic Book"/>
              </a:rPr>
              <a:t>co</a:t>
            </a:r>
            <a:endParaRPr sz="2000">
              <a:latin typeface="Franklin Gothic Book"/>
              <a:cs typeface="Franklin Gothic Book"/>
            </a:endParaRPr>
          </a:p>
          <a:p>
            <a:pPr marL="492759" indent="-286385">
              <a:lnSpc>
                <a:spcPct val="100000"/>
              </a:lnSpc>
              <a:spcBef>
                <a:spcPts val="720"/>
              </a:spcBef>
              <a:buClr>
                <a:srgbClr val="822333"/>
              </a:buClr>
              <a:buFont typeface="Arial"/>
              <a:buChar char="•"/>
              <a:tabLst>
                <a:tab pos="493395" algn="l"/>
              </a:tabLst>
            </a:pPr>
            <a:r>
              <a:rPr dirty="0" sz="2000" spc="10" b="1">
                <a:latin typeface="Franklin Gothic Book"/>
                <a:cs typeface="Franklin Gothic Book"/>
              </a:rPr>
              <a:t>L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r>
              <a:rPr dirty="0" sz="2000" spc="-3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15" b="1">
                <a:latin typeface="Franklin Gothic Book"/>
                <a:cs typeface="Franklin Gothic Book"/>
              </a:rPr>
              <a:t>o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spc="10" b="1">
                <a:latin typeface="Franklin Gothic Book"/>
                <a:cs typeface="Franklin Gothic Book"/>
              </a:rPr>
              <a:t>z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one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b="1">
                <a:latin typeface="Franklin Gothic Book"/>
                <a:cs typeface="Franklin Gothic Book"/>
              </a:rPr>
              <a:t>i</a:t>
            </a:r>
            <a:r>
              <a:rPr dirty="0" sz="2000" b="1">
                <a:latin typeface="Franklin Gothic Book"/>
                <a:cs typeface="Franklin Gothic Book"/>
              </a:rPr>
              <a:t>ù </a:t>
            </a:r>
            <a:r>
              <a:rPr dirty="0" sz="2000" spc="5" b="1">
                <a:latin typeface="Franklin Gothic Book"/>
                <a:cs typeface="Franklin Gothic Book"/>
              </a:rPr>
              <a:t>l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spc="10" b="1">
                <a:latin typeface="Franklin Gothic Book"/>
                <a:cs typeface="Franklin Gothic Book"/>
              </a:rPr>
              <a:t>g</a:t>
            </a:r>
            <a:r>
              <a:rPr dirty="0" sz="2000" b="1">
                <a:latin typeface="Franklin Gothic Book"/>
                <a:cs typeface="Franklin Gothic Book"/>
              </a:rPr>
              <a:t>a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000" spc="10" b="1" i="1">
                <a:latin typeface="Franklin Gothic Book"/>
                <a:cs typeface="Franklin Gothic Book"/>
              </a:rPr>
              <a:t>Co</a:t>
            </a:r>
            <a:r>
              <a:rPr dirty="0" sz="2000" spc="-5" b="1" i="1">
                <a:latin typeface="Franklin Gothic Book"/>
                <a:cs typeface="Franklin Gothic Book"/>
              </a:rPr>
              <a:t>lon</a:t>
            </a:r>
            <a:endParaRPr sz="2000">
              <a:latin typeface="Franklin Gothic Book"/>
              <a:cs typeface="Franklin Gothic Book"/>
            </a:endParaRPr>
          </a:p>
          <a:p>
            <a:pPr marL="492759" indent="-286385">
              <a:lnSpc>
                <a:spcPct val="100000"/>
              </a:lnSpc>
              <a:spcBef>
                <a:spcPts val="720"/>
              </a:spcBef>
              <a:buClr>
                <a:srgbClr val="822333"/>
              </a:buClr>
              <a:buFont typeface="Arial"/>
              <a:buChar char="•"/>
              <a:tabLst>
                <a:tab pos="493395" algn="l"/>
              </a:tabLst>
            </a:pPr>
            <a:r>
              <a:rPr dirty="0" sz="2000" spc="10" b="1">
                <a:latin typeface="Franklin Gothic Book"/>
                <a:cs typeface="Franklin Gothic Book"/>
              </a:rPr>
              <a:t>D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spc="5" b="1">
                <a:latin typeface="Franklin Gothic Book"/>
                <a:cs typeface="Franklin Gothic Book"/>
              </a:rPr>
              <a:t>v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spc="-10" b="1">
                <a:latin typeface="Franklin Gothic Book"/>
                <a:cs typeface="Franklin Gothic Book"/>
              </a:rPr>
              <a:t>s</a:t>
            </a:r>
            <a:r>
              <a:rPr dirty="0" sz="2000" b="1">
                <a:latin typeface="Franklin Gothic Book"/>
                <a:cs typeface="Franklin Gothic Book"/>
              </a:rPr>
              <a:t>o</a:t>
            </a:r>
            <a:r>
              <a:rPr dirty="0" sz="2000" spc="-40" b="1">
                <a:latin typeface="Franklin Gothic Book"/>
                <a:cs typeface="Franklin Gothic Book"/>
              </a:rPr>
              <a:t> </a:t>
            </a:r>
            <a:r>
              <a:rPr dirty="0" sz="2000" spc="5" b="1">
                <a:latin typeface="Franklin Gothic Book"/>
                <a:cs typeface="Franklin Gothic Book"/>
              </a:rPr>
              <a:t>i</a:t>
            </a:r>
            <a:r>
              <a:rPr dirty="0" sz="2000" spc="15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:</a:t>
            </a:r>
            <a:endParaRPr sz="2000">
              <a:latin typeface="Franklin Gothic Book"/>
              <a:cs typeface="Franklin Gothic Book"/>
            </a:endParaRPr>
          </a:p>
          <a:p>
            <a:pPr lvl="1" marL="1651000" indent="-304800">
              <a:lnSpc>
                <a:spcPct val="100000"/>
              </a:lnSpc>
              <a:spcBef>
                <a:spcPts val="720"/>
              </a:spcBef>
              <a:buClr>
                <a:srgbClr val="822333"/>
              </a:buClr>
              <a:buFont typeface="Arial"/>
              <a:buChar char="•"/>
              <a:tabLst>
                <a:tab pos="1651635" algn="l"/>
              </a:tabLst>
            </a:pPr>
            <a:r>
              <a:rPr dirty="0" sz="2000" spc="10" b="1" i="1">
                <a:latin typeface="Franklin Gothic Book"/>
                <a:cs typeface="Franklin Gothic Book"/>
              </a:rPr>
              <a:t>A</a:t>
            </a:r>
            <a:r>
              <a:rPr dirty="0" sz="2000" spc="5" b="1" i="1">
                <a:latin typeface="Franklin Gothic Book"/>
                <a:cs typeface="Franklin Gothic Book"/>
              </a:rPr>
              <a:t>s</a:t>
            </a:r>
            <a:r>
              <a:rPr dirty="0" sz="2000" spc="-5" b="1" i="1">
                <a:latin typeface="Franklin Gothic Book"/>
                <a:cs typeface="Franklin Gothic Book"/>
              </a:rPr>
              <a:t>ce</a:t>
            </a:r>
            <a:r>
              <a:rPr dirty="0" sz="2000" spc="5" b="1" i="1">
                <a:latin typeface="Franklin Gothic Book"/>
                <a:cs typeface="Franklin Gothic Book"/>
              </a:rPr>
              <a:t>n</a:t>
            </a:r>
            <a:r>
              <a:rPr dirty="0" sz="2000" b="1" i="1">
                <a:latin typeface="Franklin Gothic Book"/>
                <a:cs typeface="Franklin Gothic Book"/>
              </a:rPr>
              <a:t>dente</a:t>
            </a:r>
            <a:endParaRPr sz="2000">
              <a:latin typeface="Franklin Gothic Book"/>
              <a:cs typeface="Franklin Gothic Book"/>
            </a:endParaRPr>
          </a:p>
          <a:p>
            <a:pPr lvl="1" marL="1651000" indent="-304800">
              <a:lnSpc>
                <a:spcPct val="100000"/>
              </a:lnSpc>
              <a:spcBef>
                <a:spcPts val="720"/>
              </a:spcBef>
              <a:buClr>
                <a:srgbClr val="822333"/>
              </a:buClr>
              <a:buFont typeface="Arial"/>
              <a:buChar char="•"/>
              <a:tabLst>
                <a:tab pos="1651635" algn="l"/>
              </a:tabLst>
            </a:pPr>
            <a:r>
              <a:rPr dirty="0" sz="2000" spc="15" b="1" i="1">
                <a:latin typeface="Franklin Gothic Book"/>
                <a:cs typeface="Franklin Gothic Book"/>
              </a:rPr>
              <a:t>T</a:t>
            </a:r>
            <a:r>
              <a:rPr dirty="0" sz="2000" b="1" i="1">
                <a:latin typeface="Franklin Gothic Book"/>
                <a:cs typeface="Franklin Gothic Book"/>
              </a:rPr>
              <a:t>r</a:t>
            </a:r>
            <a:r>
              <a:rPr dirty="0" sz="2000" spc="10" b="1" i="1">
                <a:latin typeface="Franklin Gothic Book"/>
                <a:cs typeface="Franklin Gothic Book"/>
              </a:rPr>
              <a:t>a</a:t>
            </a:r>
            <a:r>
              <a:rPr dirty="0" sz="2000" spc="-5" b="1" i="1">
                <a:latin typeface="Franklin Gothic Book"/>
                <a:cs typeface="Franklin Gothic Book"/>
              </a:rPr>
              <a:t>v</a:t>
            </a:r>
            <a:r>
              <a:rPr dirty="0" sz="2000" spc="-10" b="1" i="1">
                <a:latin typeface="Franklin Gothic Book"/>
                <a:cs typeface="Franklin Gothic Book"/>
              </a:rPr>
              <a:t>e</a:t>
            </a:r>
            <a:r>
              <a:rPr dirty="0" sz="2000" b="1" i="1">
                <a:latin typeface="Franklin Gothic Book"/>
                <a:cs typeface="Franklin Gothic Book"/>
              </a:rPr>
              <a:t>rso</a:t>
            </a:r>
            <a:endParaRPr sz="2000">
              <a:latin typeface="Franklin Gothic Book"/>
              <a:cs typeface="Franklin Gothic Book"/>
            </a:endParaRPr>
          </a:p>
          <a:p>
            <a:pPr lvl="1" marL="1651000" indent="-304800">
              <a:lnSpc>
                <a:spcPct val="100000"/>
              </a:lnSpc>
              <a:spcBef>
                <a:spcPts val="720"/>
              </a:spcBef>
              <a:buClr>
                <a:srgbClr val="822333"/>
              </a:buClr>
              <a:buFont typeface="Arial"/>
              <a:buChar char="•"/>
              <a:tabLst>
                <a:tab pos="1651635" algn="l"/>
              </a:tabLst>
            </a:pPr>
            <a:r>
              <a:rPr dirty="0" sz="2000" spc="5" b="1" i="1">
                <a:latin typeface="Franklin Gothic Book"/>
                <a:cs typeface="Franklin Gothic Book"/>
              </a:rPr>
              <a:t>D</a:t>
            </a:r>
            <a:r>
              <a:rPr dirty="0" sz="2000" b="1" i="1">
                <a:latin typeface="Franklin Gothic Book"/>
                <a:cs typeface="Franklin Gothic Book"/>
              </a:rPr>
              <a:t>i</a:t>
            </a:r>
            <a:r>
              <a:rPr dirty="0" sz="2000" spc="5" b="1" i="1">
                <a:latin typeface="Franklin Gothic Book"/>
                <a:cs typeface="Franklin Gothic Book"/>
              </a:rPr>
              <a:t>s</a:t>
            </a:r>
            <a:r>
              <a:rPr dirty="0" sz="2000" spc="5" b="1" i="1">
                <a:latin typeface="Franklin Gothic Book"/>
                <a:cs typeface="Franklin Gothic Book"/>
              </a:rPr>
              <a:t>c</a:t>
            </a:r>
            <a:r>
              <a:rPr dirty="0" sz="2000" b="1" i="1">
                <a:latin typeface="Franklin Gothic Book"/>
                <a:cs typeface="Franklin Gothic Book"/>
              </a:rPr>
              <a:t>endente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000" spc="15" b="1" i="1">
                <a:latin typeface="Franklin Gothic Book"/>
                <a:cs typeface="Franklin Gothic Book"/>
              </a:rPr>
              <a:t>R</a:t>
            </a:r>
            <a:r>
              <a:rPr dirty="0" sz="2000" spc="10" b="1" i="1">
                <a:latin typeface="Franklin Gothic Book"/>
                <a:cs typeface="Franklin Gothic Book"/>
              </a:rPr>
              <a:t>e</a:t>
            </a:r>
            <a:r>
              <a:rPr dirty="0" sz="2000" b="1" i="1">
                <a:latin typeface="Franklin Gothic Book"/>
                <a:cs typeface="Franklin Gothic Book"/>
              </a:rPr>
              <a:t>t</a:t>
            </a:r>
            <a:r>
              <a:rPr dirty="0" sz="2000" spc="-10" b="1" i="1">
                <a:latin typeface="Franklin Gothic Book"/>
                <a:cs typeface="Franklin Gothic Book"/>
              </a:rPr>
              <a:t>t</a:t>
            </a:r>
            <a:r>
              <a:rPr dirty="0" sz="2000" b="1" i="1">
                <a:latin typeface="Franklin Gothic Book"/>
                <a:cs typeface="Franklin Gothic Book"/>
              </a:rPr>
              <a:t>o</a:t>
            </a:r>
            <a:endParaRPr sz="2000">
              <a:latin typeface="Franklin Gothic Book"/>
              <a:cs typeface="Franklin Gothic Book"/>
            </a:endParaRPr>
          </a:p>
          <a:p>
            <a:pPr marL="492759" indent="-286385">
              <a:lnSpc>
                <a:spcPct val="100000"/>
              </a:lnSpc>
              <a:spcBef>
                <a:spcPts val="720"/>
              </a:spcBef>
              <a:buClr>
                <a:srgbClr val="822333"/>
              </a:buClr>
              <a:buFont typeface="Arial"/>
              <a:buChar char="•"/>
              <a:tabLst>
                <a:tab pos="493395" algn="l"/>
              </a:tabLst>
            </a:pPr>
            <a:r>
              <a:rPr dirty="0" sz="2000" spc="5" b="1">
                <a:latin typeface="Franklin Gothic Book"/>
                <a:cs typeface="Franklin Gothic Book"/>
              </a:rPr>
              <a:t>P</a:t>
            </a:r>
            <a:r>
              <a:rPr dirty="0" sz="2000" spc="15" b="1">
                <a:latin typeface="Franklin Gothic Book"/>
                <a:cs typeface="Franklin Gothic Book"/>
              </a:rPr>
              <a:t>o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spc="-5" b="1">
                <a:latin typeface="Franklin Gothic Book"/>
                <a:cs typeface="Franklin Gothic Book"/>
              </a:rPr>
              <a:t>zio</a:t>
            </a:r>
            <a:r>
              <a:rPr dirty="0" sz="2000" spc="10" b="1">
                <a:latin typeface="Franklin Gothic Book"/>
                <a:cs typeface="Franklin Gothic Book"/>
              </a:rPr>
              <a:t>n</a:t>
            </a:r>
            <a:r>
              <a:rPr dirty="0" sz="2000" b="1">
                <a:latin typeface="Franklin Gothic Book"/>
                <a:cs typeface="Franklin Gothic Book"/>
              </a:rPr>
              <a:t>e</a:t>
            </a:r>
            <a:r>
              <a:rPr dirty="0" sz="2000" spc="-55" b="1">
                <a:latin typeface="Franklin Gothic Book"/>
                <a:cs typeface="Franklin Gothic Book"/>
              </a:rPr>
              <a:t> </a:t>
            </a:r>
            <a:r>
              <a:rPr dirty="0" sz="2000" b="1">
                <a:latin typeface="Franklin Gothic Book"/>
                <a:cs typeface="Franklin Gothic Book"/>
              </a:rPr>
              <a:t>t</a:t>
            </a:r>
            <a:r>
              <a:rPr dirty="0" sz="2000" spc="10" b="1">
                <a:latin typeface="Franklin Gothic Book"/>
                <a:cs typeface="Franklin Gothic Book"/>
              </a:rPr>
              <a:t>e</a:t>
            </a:r>
            <a:r>
              <a:rPr dirty="0" sz="2000" spc="5" b="1">
                <a:latin typeface="Franklin Gothic Book"/>
                <a:cs typeface="Franklin Gothic Book"/>
              </a:rPr>
              <a:t>r</a:t>
            </a:r>
            <a:r>
              <a:rPr dirty="0" sz="2000" b="1">
                <a:latin typeface="Franklin Gothic Book"/>
                <a:cs typeface="Franklin Gothic Book"/>
              </a:rPr>
              <a:t>mi</a:t>
            </a:r>
            <a:r>
              <a:rPr dirty="0" sz="2000" spc="5" b="1">
                <a:latin typeface="Franklin Gothic Book"/>
                <a:cs typeface="Franklin Gothic Book"/>
              </a:rPr>
              <a:t>n</a:t>
            </a:r>
            <a:r>
              <a:rPr dirty="0" sz="2000" spc="5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le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000" spc="10" b="1" i="1">
                <a:latin typeface="Franklin Gothic Book"/>
                <a:cs typeface="Franklin Gothic Book"/>
              </a:rPr>
              <a:t>C</a:t>
            </a:r>
            <a:r>
              <a:rPr dirty="0" sz="2000" spc="5" b="1" i="1">
                <a:latin typeface="Franklin Gothic Book"/>
                <a:cs typeface="Franklin Gothic Book"/>
              </a:rPr>
              <a:t>ana</a:t>
            </a:r>
            <a:r>
              <a:rPr dirty="0" sz="2000" b="1" i="1">
                <a:latin typeface="Franklin Gothic Book"/>
                <a:cs typeface="Franklin Gothic Book"/>
              </a:rPr>
              <a:t>l</a:t>
            </a:r>
            <a:r>
              <a:rPr dirty="0" sz="2000" b="1" i="1">
                <a:latin typeface="Franklin Gothic Book"/>
                <a:cs typeface="Franklin Gothic Book"/>
              </a:rPr>
              <a:t>e</a:t>
            </a:r>
            <a:r>
              <a:rPr dirty="0" sz="2000" spc="-55" b="1" i="1">
                <a:latin typeface="Franklin Gothic Book"/>
                <a:cs typeface="Franklin Gothic Book"/>
              </a:rPr>
              <a:t> </a:t>
            </a:r>
            <a:r>
              <a:rPr dirty="0" sz="2000" spc="5" b="1" i="1">
                <a:latin typeface="Franklin Gothic Book"/>
                <a:cs typeface="Franklin Gothic Book"/>
              </a:rPr>
              <a:t>ana</a:t>
            </a:r>
            <a:r>
              <a:rPr dirty="0" sz="2000" b="1" i="1">
                <a:latin typeface="Franklin Gothic Book"/>
                <a:cs typeface="Franklin Gothic Book"/>
              </a:rPr>
              <a:t>l</a:t>
            </a:r>
            <a:r>
              <a:rPr dirty="0" sz="2000" b="1" i="1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65725" y="1960626"/>
            <a:ext cx="3940175" cy="3594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4957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z="2800" spc="-15"/>
              <a:t>L</a:t>
            </a:r>
            <a:r>
              <a:rPr dirty="0" sz="2800"/>
              <a:t>’</a:t>
            </a:r>
            <a:r>
              <a:rPr dirty="0" sz="2800" spc="-5"/>
              <a:t>I</a:t>
            </a:r>
            <a:r>
              <a:rPr dirty="0" sz="2800" spc="-20"/>
              <a:t>N</a:t>
            </a:r>
            <a:r>
              <a:rPr dirty="0" sz="2800"/>
              <a:t>T</a:t>
            </a:r>
            <a:r>
              <a:rPr dirty="0" sz="2800" spc="-15"/>
              <a:t>ESTINO</a:t>
            </a:r>
            <a:r>
              <a:rPr dirty="0" sz="2800" spc="-40"/>
              <a:t> </a:t>
            </a:r>
            <a:r>
              <a:rPr dirty="0" sz="2800" spc="-15"/>
              <a:t>C</a:t>
            </a:r>
            <a:r>
              <a:rPr dirty="0" sz="2800" spc="-10"/>
              <a:t>RA</a:t>
            </a:r>
            <a:r>
              <a:rPr dirty="0" sz="2800" spc="-15"/>
              <a:t>S</a:t>
            </a:r>
            <a:r>
              <a:rPr dirty="0" sz="2800" spc="-20"/>
              <a:t>SO</a:t>
            </a:r>
            <a:endParaRPr sz="2800"/>
          </a:p>
        </p:txBody>
      </p:sp>
      <p:sp>
        <p:nvSpPr>
          <p:cNvPr id="20" name="object 20"/>
          <p:cNvSpPr/>
          <p:nvPr/>
        </p:nvSpPr>
        <p:spPr>
          <a:xfrm>
            <a:off x="6012179" y="188607"/>
            <a:ext cx="2957956" cy="7200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31594" y="1103312"/>
            <a:ext cx="7812404" cy="5607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4957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z="2800" spc="-15"/>
              <a:t>L</a:t>
            </a:r>
            <a:r>
              <a:rPr dirty="0" sz="2800"/>
              <a:t>’</a:t>
            </a:r>
            <a:r>
              <a:rPr dirty="0" sz="2800" spc="-5"/>
              <a:t>I</a:t>
            </a:r>
            <a:r>
              <a:rPr dirty="0" sz="2800" spc="-20"/>
              <a:t>N</a:t>
            </a:r>
            <a:r>
              <a:rPr dirty="0" sz="2800"/>
              <a:t>T</a:t>
            </a:r>
            <a:r>
              <a:rPr dirty="0" sz="2800" spc="-15"/>
              <a:t>ESTINO</a:t>
            </a:r>
            <a:r>
              <a:rPr dirty="0" sz="2800" spc="-40"/>
              <a:t> </a:t>
            </a:r>
            <a:r>
              <a:rPr dirty="0" sz="2800" spc="-15"/>
              <a:t>C</a:t>
            </a:r>
            <a:r>
              <a:rPr dirty="0" sz="2800" spc="-10"/>
              <a:t>RA</a:t>
            </a:r>
            <a:r>
              <a:rPr dirty="0" sz="2800" spc="-15"/>
              <a:t>S</a:t>
            </a:r>
            <a:r>
              <a:rPr dirty="0" sz="2800" spc="-20"/>
              <a:t>SO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6012179" y="188607"/>
            <a:ext cx="2957956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560"/>
            <a:ext cx="9144000" cy="674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9514" y="0"/>
            <a:ext cx="8964930" cy="765175"/>
          </a:xfrm>
          <a:custGeom>
            <a:avLst/>
            <a:gdLst/>
            <a:ahLst/>
            <a:cxnLst/>
            <a:rect l="l" t="t" r="r" b="b"/>
            <a:pathLst>
              <a:path w="8964930" h="765175">
                <a:moveTo>
                  <a:pt x="0" y="764705"/>
                </a:moveTo>
                <a:lnTo>
                  <a:pt x="8964485" y="764705"/>
                </a:lnTo>
                <a:lnTo>
                  <a:pt x="8964485" y="38"/>
                </a:lnTo>
                <a:lnTo>
                  <a:pt x="0" y="38"/>
                </a:lnTo>
                <a:lnTo>
                  <a:pt x="0" y="764705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2179" y="188607"/>
            <a:ext cx="2957956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9856" y="283697"/>
            <a:ext cx="5762625" cy="807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0375" algn="l"/>
              </a:tabLst>
            </a:pPr>
            <a:r>
              <a:rPr dirty="0" sz="28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b="1">
                <a:solidFill>
                  <a:srgbClr val="871E33"/>
                </a:solidFill>
                <a:latin typeface="Franklin Gothic Medium"/>
                <a:cs typeface="Franklin Gothic Medium"/>
              </a:rPr>
              <a:t>	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80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GA</a:t>
            </a:r>
            <a:r>
              <a:rPr dirty="0" sz="28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TO</a:t>
            </a:r>
            <a:endParaRPr sz="2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tabLst>
                <a:tab pos="5749290" algn="l"/>
              </a:tabLst>
            </a:pPr>
            <a:r>
              <a:rPr dirty="0" sz="2800" spc="-5" b="1" u="heavy">
                <a:solidFill>
                  <a:srgbClr val="871E33"/>
                </a:solidFill>
                <a:latin typeface="Franklin Gothic Medium"/>
                <a:cs typeface="Franklin Gothic Medium"/>
              </a:rPr>
              <a:t>__</a:t>
            </a:r>
            <a:r>
              <a:rPr dirty="0" sz="2800" spc="-15" b="1" u="heavy">
                <a:solidFill>
                  <a:srgbClr val="871E33"/>
                </a:solidFill>
                <a:latin typeface="Franklin Gothic Medium"/>
                <a:cs typeface="Franklin Gothic Medium"/>
              </a:rPr>
              <a:t>_</a:t>
            </a:r>
            <a:r>
              <a:rPr dirty="0" sz="2800" spc="-10" b="1" u="heavy">
                <a:solidFill>
                  <a:srgbClr val="871E33"/>
                </a:solidFill>
                <a:latin typeface="Franklin Gothic Medium"/>
                <a:cs typeface="Franklin Gothic Medium"/>
              </a:rPr>
              <a:t>_</a:t>
            </a:r>
            <a:r>
              <a:rPr dirty="0" sz="2800" spc="-15" b="1" u="heavy">
                <a:solidFill>
                  <a:srgbClr val="871E33"/>
                </a:solidFill>
                <a:latin typeface="Franklin Gothic Medium"/>
                <a:cs typeface="Franklin Gothic Medium"/>
              </a:rPr>
              <a:t>___________</a:t>
            </a:r>
            <a:r>
              <a:rPr dirty="0" sz="2800" spc="-10" b="1" u="heavy">
                <a:solidFill>
                  <a:srgbClr val="871E33"/>
                </a:solidFill>
                <a:latin typeface="Franklin Gothic Medium"/>
                <a:cs typeface="Franklin Gothic Medium"/>
              </a:rPr>
              <a:t>_</a:t>
            </a:r>
            <a:r>
              <a:rPr dirty="0" sz="2800" spc="-15" b="1" u="heavy">
                <a:solidFill>
                  <a:srgbClr val="871E33"/>
                </a:solidFill>
                <a:latin typeface="Franklin Gothic Medium"/>
                <a:cs typeface="Franklin Gothic Medium"/>
              </a:rPr>
              <a:t>___________</a:t>
            </a:r>
            <a:r>
              <a:rPr dirty="0" sz="2800" spc="-10" b="1" u="heavy">
                <a:solidFill>
                  <a:srgbClr val="871E33"/>
                </a:solidFill>
                <a:latin typeface="Franklin Gothic Medium"/>
                <a:cs typeface="Franklin Gothic Medium"/>
              </a:rPr>
              <a:t>_</a:t>
            </a:r>
            <a:r>
              <a:rPr dirty="0" sz="2800" spc="-15" b="1" u="heavy">
                <a:solidFill>
                  <a:srgbClr val="871E33"/>
                </a:solidFill>
                <a:latin typeface="Franklin Gothic Medium"/>
                <a:cs typeface="Franklin Gothic Medium"/>
              </a:rPr>
              <a:t>__ </a:t>
            </a:r>
            <a:r>
              <a:rPr dirty="0" sz="2800" b="1" u="heavy">
                <a:solidFill>
                  <a:srgbClr val="871E33"/>
                </a:solidFill>
                <a:latin typeface="Franklin Gothic Medium"/>
                <a:cs typeface="Franklin Gothic Medium"/>
              </a:rPr>
              <a:t>	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29195" y="188607"/>
            <a:ext cx="3141345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335"/>
              </a:lnSpc>
            </a:pP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_________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_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____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240" y="1124717"/>
            <a:ext cx="8058150" cy="5641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2179" y="188607"/>
            <a:ext cx="2957956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406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25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F</a:t>
            </a:r>
            <a:r>
              <a:rPr dirty="0" sz="2800">
                <a:latin typeface="Franklin Gothic Medium"/>
                <a:cs typeface="Franklin Gothic Medium"/>
              </a:rPr>
              <a:t>E</a:t>
            </a:r>
            <a:r>
              <a:rPr dirty="0" sz="2800" spc="-10">
                <a:latin typeface="Franklin Gothic Medium"/>
                <a:cs typeface="Franklin Gothic Medium"/>
              </a:rPr>
              <a:t>GA</a:t>
            </a:r>
            <a:r>
              <a:rPr dirty="0" sz="2800" spc="-25">
                <a:latin typeface="Franklin Gothic Medium"/>
                <a:cs typeface="Franklin Gothic Medium"/>
              </a:rPr>
              <a:t>TO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969" y="1340802"/>
            <a:ext cx="8921115" cy="5517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2179" y="188607"/>
            <a:ext cx="2957956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406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25">
                <a:latin typeface="Franklin Gothic Medium"/>
                <a:cs typeface="Franklin Gothic Medium"/>
              </a:rPr>
              <a:t> </a:t>
            </a:r>
            <a:r>
              <a:rPr dirty="0" sz="2800" spc="-15">
                <a:latin typeface="Franklin Gothic Medium"/>
                <a:cs typeface="Franklin Gothic Medium"/>
              </a:rPr>
              <a:t>F</a:t>
            </a:r>
            <a:r>
              <a:rPr dirty="0" sz="2800">
                <a:latin typeface="Franklin Gothic Medium"/>
                <a:cs typeface="Franklin Gothic Medium"/>
              </a:rPr>
              <a:t>E</a:t>
            </a:r>
            <a:r>
              <a:rPr dirty="0" sz="2800" spc="-10">
                <a:latin typeface="Franklin Gothic Medium"/>
                <a:cs typeface="Franklin Gothic Medium"/>
              </a:rPr>
              <a:t>GA</a:t>
            </a:r>
            <a:r>
              <a:rPr dirty="0" sz="2800" spc="-25">
                <a:latin typeface="Franklin Gothic Medium"/>
                <a:cs typeface="Franklin Gothic Medium"/>
              </a:rPr>
              <a:t>TO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5618" y="1276728"/>
            <a:ext cx="5477764" cy="5505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2179" y="12"/>
            <a:ext cx="2957956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4957" rIns="0" bIns="0" rtlCol="0" vert="horz">
            <a:spAutoFit/>
          </a:bodyPr>
          <a:lstStyle/>
          <a:p>
            <a:pPr marL="84455">
              <a:lnSpc>
                <a:spcPct val="100000"/>
              </a:lnSpc>
            </a:pP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PA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10">
                <a:latin typeface="Franklin Gothic Medium"/>
                <a:cs typeface="Franklin Gothic Medium"/>
              </a:rPr>
              <a:t>CR</a:t>
            </a:r>
            <a:r>
              <a:rPr dirty="0" sz="2800" spc="-20">
                <a:latin typeface="Franklin Gothic Medium"/>
                <a:cs typeface="Franklin Gothic Medium"/>
              </a:rPr>
              <a:t>EAS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412824"/>
            <a:ext cx="8604007" cy="5256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12179" y="188607"/>
            <a:ext cx="2957956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18540" y="195305"/>
            <a:ext cx="4845050" cy="807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PA</a:t>
            </a:r>
            <a:r>
              <a:rPr dirty="0" sz="28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REAS:</a:t>
            </a:r>
            <a:r>
              <a:rPr dirty="0" sz="2800" spc="-6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RGA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NIZZAZZIONE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8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RU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8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TURALE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6720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 </a:t>
            </a:r>
            <a:r>
              <a:rPr dirty="0" sz="2800" spc="-5">
                <a:latin typeface="Franklin Gothic Medium"/>
                <a:cs typeface="Franklin Gothic Medium"/>
              </a:rPr>
              <a:t>P</a:t>
            </a:r>
            <a:r>
              <a:rPr dirty="0" sz="2800" spc="-5">
                <a:latin typeface="Franklin Gothic Medium"/>
                <a:cs typeface="Franklin Gothic Medium"/>
              </a:rPr>
              <a:t>R</a:t>
            </a:r>
            <a:r>
              <a:rPr dirty="0" sz="2800" spc="-10">
                <a:latin typeface="Franklin Gothic Medium"/>
                <a:cs typeface="Franklin Gothic Medium"/>
              </a:rPr>
              <a:t>O</a:t>
            </a:r>
            <a:r>
              <a:rPr dirty="0" sz="2800" spc="-10">
                <a:latin typeface="Franklin Gothic Medium"/>
                <a:cs typeface="Franklin Gothic Medium"/>
              </a:rPr>
              <a:t>C</a:t>
            </a:r>
            <a:r>
              <a:rPr dirty="0" sz="2800" spc="-20">
                <a:latin typeface="Franklin Gothic Medium"/>
                <a:cs typeface="Franklin Gothic Medium"/>
              </a:rPr>
              <a:t>ES</a:t>
            </a:r>
            <a:r>
              <a:rPr dirty="0" sz="2800" spc="-10">
                <a:latin typeface="Franklin Gothic Medium"/>
                <a:cs typeface="Franklin Gothic Medium"/>
              </a:rPr>
              <a:t>S</a:t>
            </a:r>
            <a:r>
              <a:rPr dirty="0" sz="2800" spc="-10">
                <a:latin typeface="Franklin Gothic Medium"/>
                <a:cs typeface="Franklin Gothic Medium"/>
              </a:rPr>
              <a:t>I</a:t>
            </a:r>
            <a:r>
              <a:rPr dirty="0" sz="2800" spc="-55">
                <a:latin typeface="Franklin Gothic Medium"/>
                <a:cs typeface="Franklin Gothic Medium"/>
              </a:rPr>
              <a:t> </a:t>
            </a:r>
            <a:r>
              <a:rPr dirty="0" sz="2800" spc="-5">
                <a:latin typeface="Franklin Gothic Medium"/>
                <a:cs typeface="Franklin Gothic Medium"/>
              </a:rPr>
              <a:t>D</a:t>
            </a:r>
            <a:r>
              <a:rPr dirty="0" sz="2800" spc="-5">
                <a:latin typeface="Franklin Gothic Medium"/>
                <a:cs typeface="Franklin Gothic Medium"/>
              </a:rPr>
              <a:t>I</a:t>
            </a:r>
            <a:r>
              <a:rPr dirty="0" sz="2800" spc="-5">
                <a:latin typeface="Franklin Gothic Medium"/>
                <a:cs typeface="Franklin Gothic Medium"/>
              </a:rPr>
              <a:t>G</a:t>
            </a:r>
            <a:r>
              <a:rPr dirty="0" sz="2800" spc="-5">
                <a:latin typeface="Franklin Gothic Medium"/>
                <a:cs typeface="Franklin Gothic Medium"/>
              </a:rPr>
              <a:t>E</a:t>
            </a:r>
            <a:r>
              <a:rPr dirty="0" sz="2800" spc="-10">
                <a:latin typeface="Franklin Gothic Medium"/>
                <a:cs typeface="Franklin Gothic Medium"/>
              </a:rPr>
              <a:t>S</a:t>
            </a:r>
            <a:r>
              <a:rPr dirty="0" sz="2800" spc="-20">
                <a:latin typeface="Franklin Gothic Medium"/>
                <a:cs typeface="Franklin Gothic Medium"/>
              </a:rPr>
              <a:t>TIVI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78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7537" y="1442453"/>
            <a:ext cx="7848854" cy="46169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pc="5"/>
              <a:t>VE</a:t>
            </a:r>
            <a:r>
              <a:rPr dirty="0" spc="15"/>
              <a:t>R</a:t>
            </a:r>
            <a:r>
              <a:rPr dirty="0" spc="-15"/>
              <a:t>IFICA</a:t>
            </a:r>
            <a:r>
              <a:rPr dirty="0" spc="-45"/>
              <a:t> </a:t>
            </a:r>
            <a:r>
              <a:rPr dirty="0" spc="10"/>
              <a:t>D</a:t>
            </a:r>
            <a:r>
              <a:rPr dirty="0" spc="5"/>
              <a:t>E</a:t>
            </a:r>
            <a:r>
              <a:rPr dirty="0" spc="10"/>
              <a:t>LL</a:t>
            </a:r>
            <a:r>
              <a:rPr dirty="0" spc="-15"/>
              <a:t>’A</a:t>
            </a:r>
            <a:r>
              <a:rPr dirty="0" spc="-10"/>
              <a:t>P</a:t>
            </a:r>
            <a:r>
              <a:rPr dirty="0" spc="-15"/>
              <a:t>PRENDI</a:t>
            </a:r>
            <a:r>
              <a:rPr dirty="0" spc="-15"/>
              <a:t>M</a:t>
            </a:r>
            <a:r>
              <a:rPr dirty="0" spc="-15"/>
              <a:t>ENTO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1497" y="1127513"/>
            <a:ext cx="3113405" cy="1922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2200"/>
              </a:lnSpc>
              <a:tabLst>
                <a:tab pos="354965" algn="l"/>
              </a:tabLst>
            </a:pP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.	</a:t>
            </a:r>
            <a:r>
              <a:rPr dirty="0" sz="2000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 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zim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diger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sce 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prot</a:t>
            </a:r>
            <a:r>
              <a:rPr dirty="0" sz="2000">
                <a:latin typeface="Franklin Gothic Book"/>
                <a:cs typeface="Franklin Gothic Book"/>
              </a:rPr>
              <a:t>eine?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50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 spc="-5">
                <a:latin typeface="Franklin Gothic Book"/>
                <a:cs typeface="Franklin Gothic Book"/>
              </a:rPr>
              <a:t>pep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 spc="-5">
                <a:latin typeface="Franklin Gothic Book"/>
                <a:cs typeface="Franklin Gothic Book"/>
              </a:rPr>
              <a:t>ina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7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>
                <a:latin typeface="Franklin Gothic Book"/>
                <a:cs typeface="Franklin Gothic Book"/>
              </a:rPr>
              <a:t>am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7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>
                <a:latin typeface="Franklin Gothic Book"/>
                <a:cs typeface="Franklin Gothic Book"/>
              </a:rPr>
              <a:t>s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ccara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8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si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497" y="3814960"/>
            <a:ext cx="3402329" cy="1642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2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Ch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 spc="-5">
                <a:latin typeface="Franklin Gothic Book"/>
                <a:cs typeface="Franklin Gothic Book"/>
              </a:rPr>
              <a:t>ion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rea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?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8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>
                <a:latin typeface="Franklin Gothic Book"/>
                <a:cs typeface="Franklin Gothic Book"/>
              </a:rPr>
              <a:t>esocr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ed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end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crina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7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>
                <a:latin typeface="Franklin Gothic Book"/>
                <a:cs typeface="Franklin Gothic Book"/>
              </a:rPr>
              <a:t>esocr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Franklin Gothic Book"/>
              <a:buAutoNum type="alphaUcPeriod"/>
              <a:tabLst>
                <a:tab pos="355600" algn="l"/>
              </a:tabLst>
            </a:pPr>
            <a:r>
              <a:rPr dirty="0" sz="2000">
                <a:latin typeface="Franklin Gothic Book"/>
                <a:cs typeface="Franklin Gothic Book"/>
              </a:rPr>
              <a:t>end</a:t>
            </a:r>
            <a:r>
              <a:rPr dirty="0" sz="2000" spc="5">
                <a:latin typeface="Franklin Gothic Book"/>
                <a:cs typeface="Franklin Gothic Book"/>
              </a:rPr>
              <a:t>o</a:t>
            </a:r>
            <a:r>
              <a:rPr dirty="0" sz="2000">
                <a:latin typeface="Franklin Gothic Book"/>
                <a:cs typeface="Franklin Gothic Book"/>
              </a:rPr>
              <a:t>crina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8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>
                <a:latin typeface="Franklin Gothic Book"/>
                <a:cs typeface="Franklin Gothic Book"/>
              </a:rPr>
              <a:t>ness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del</a:t>
            </a:r>
            <a:r>
              <a:rPr dirty="0" sz="2000" spc="-15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 </a:t>
            </a:r>
            <a:r>
              <a:rPr dirty="0" sz="2000" spc="-5">
                <a:latin typeface="Franklin Gothic Book"/>
                <a:cs typeface="Franklin Gothic Book"/>
              </a:rPr>
              <a:t>precede</a:t>
            </a:r>
            <a:r>
              <a:rPr dirty="0" sz="2000" spc="10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ti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79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4079" y="1200411"/>
            <a:ext cx="3699510" cy="288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830580" indent="-342900">
              <a:lnSpc>
                <a:spcPts val="2200"/>
              </a:lnSpc>
            </a:pP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3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ormo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regola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boli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re?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4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>
                <a:latin typeface="Franklin Gothic Book"/>
                <a:cs typeface="Franklin Gothic Book"/>
              </a:rPr>
              <a:t>ormo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i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oideo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7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>
                <a:latin typeface="Franklin Gothic Book"/>
                <a:cs typeface="Franklin Gothic Book"/>
              </a:rPr>
              <a:t>ca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ci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onina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7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os</a:t>
            </a:r>
            <a:r>
              <a:rPr dirty="0" sz="2000" spc="-5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40">
                <a:latin typeface="Franklin Gothic Book"/>
                <a:cs typeface="Franklin Gothic Book"/>
              </a:rPr>
              <a:t>r</a:t>
            </a:r>
            <a:r>
              <a:rPr dirty="0" sz="2000">
                <a:latin typeface="Franklin Gothic Book"/>
                <a:cs typeface="Franklin Gothic Book"/>
              </a:rPr>
              <a:t>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8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 spc="-55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CTH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ts val="2305"/>
              </a:lnSpc>
            </a:pPr>
            <a:r>
              <a:rPr dirty="0" sz="2000" spc="-5">
                <a:solidFill>
                  <a:srgbClr val="800000"/>
                </a:solidFill>
                <a:latin typeface="Franklin Gothic Book"/>
                <a:cs typeface="Franklin Gothic Book"/>
              </a:rPr>
              <a:t>4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al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ore del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enz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endParaRPr sz="2000">
              <a:latin typeface="Franklin Gothic Book"/>
              <a:cs typeface="Franklin Gothic Book"/>
            </a:endParaRPr>
          </a:p>
          <a:p>
            <a:pPr marL="355600">
              <a:lnSpc>
                <a:spcPts val="2305"/>
              </a:lnSpc>
            </a:pP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oso?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04079" y="4142366"/>
            <a:ext cx="1349375" cy="1301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17830" algn="l"/>
              </a:tabLst>
            </a:pP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.	</a:t>
            </a:r>
            <a:r>
              <a:rPr dirty="0" sz="2000">
                <a:latin typeface="Franklin Gothic Book"/>
                <a:cs typeface="Franklin Gothic Book"/>
              </a:rPr>
              <a:t>-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70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mV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417830" algn="l"/>
              </a:tabLst>
            </a:pPr>
            <a:r>
              <a:rPr dirty="0" sz="2000">
                <a:latin typeface="Franklin Gothic Book"/>
                <a:cs typeface="Franklin Gothic Book"/>
              </a:rPr>
              <a:t>B.	+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7</a:t>
            </a:r>
            <a:r>
              <a:rPr dirty="0" sz="2000">
                <a:latin typeface="Franklin Gothic Book"/>
                <a:cs typeface="Franklin Gothic Book"/>
              </a:rPr>
              <a:t>0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mV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417830" algn="l"/>
              </a:tabLst>
            </a:pPr>
            <a:r>
              <a:rPr dirty="0" sz="2000">
                <a:latin typeface="Franklin Gothic Book"/>
                <a:cs typeface="Franklin Gothic Book"/>
              </a:rPr>
              <a:t>C.	</a:t>
            </a:r>
            <a:r>
              <a:rPr dirty="0" sz="2000">
                <a:latin typeface="Franklin Gothic Book"/>
                <a:cs typeface="Franklin Gothic Book"/>
              </a:rPr>
              <a:t>-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5</a:t>
            </a:r>
            <a:r>
              <a:rPr dirty="0" sz="2000">
                <a:latin typeface="Franklin Gothic Book"/>
                <a:cs typeface="Franklin Gothic Book"/>
              </a:rPr>
              <a:t>0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mV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417830" algn="l"/>
              </a:tabLst>
            </a:pPr>
            <a:r>
              <a:rPr dirty="0" sz="2000" spc="-5">
                <a:latin typeface="Franklin Gothic Book"/>
                <a:cs typeface="Franklin Gothic Book"/>
              </a:rPr>
              <a:t>D</a:t>
            </a:r>
            <a:r>
              <a:rPr dirty="0" sz="2000">
                <a:latin typeface="Franklin Gothic Book"/>
                <a:cs typeface="Franklin Gothic Book"/>
              </a:rPr>
              <a:t>.	+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4</a:t>
            </a:r>
            <a:r>
              <a:rPr dirty="0" sz="2000">
                <a:latin typeface="Franklin Gothic Book"/>
                <a:cs typeface="Franklin Gothic Book"/>
              </a:rPr>
              <a:t>5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mV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96567" y="3313303"/>
            <a:ext cx="149225" cy="828675"/>
          </a:xfrm>
          <a:custGeom>
            <a:avLst/>
            <a:gdLst/>
            <a:ahLst/>
            <a:cxnLst/>
            <a:rect l="l" t="t" r="r" b="b"/>
            <a:pathLst>
              <a:path w="149225" h="828675">
                <a:moveTo>
                  <a:pt x="148844" y="828548"/>
                </a:moveTo>
                <a:lnTo>
                  <a:pt x="107104" y="816752"/>
                </a:lnTo>
                <a:lnTo>
                  <a:pt x="80160" y="786368"/>
                </a:lnTo>
                <a:lnTo>
                  <a:pt x="74421" y="759841"/>
                </a:lnTo>
                <a:lnTo>
                  <a:pt x="74421" y="483108"/>
                </a:lnTo>
                <a:lnTo>
                  <a:pt x="72900" y="469217"/>
                </a:lnTo>
                <a:lnTo>
                  <a:pt x="68536" y="456277"/>
                </a:lnTo>
                <a:lnTo>
                  <a:pt x="41442" y="425958"/>
                </a:lnTo>
                <a:lnTo>
                  <a:pt x="0" y="414274"/>
                </a:lnTo>
                <a:lnTo>
                  <a:pt x="15007" y="412872"/>
                </a:lnTo>
                <a:lnTo>
                  <a:pt x="28993" y="408853"/>
                </a:lnTo>
                <a:lnTo>
                  <a:pt x="61779" y="383840"/>
                </a:lnTo>
                <a:lnTo>
                  <a:pt x="74421" y="345440"/>
                </a:lnTo>
                <a:lnTo>
                  <a:pt x="74421" y="68834"/>
                </a:lnTo>
                <a:lnTo>
                  <a:pt x="75938" y="54943"/>
                </a:lnTo>
                <a:lnTo>
                  <a:pt x="80289" y="42003"/>
                </a:lnTo>
                <a:lnTo>
                  <a:pt x="107346" y="11684"/>
                </a:lnTo>
                <a:lnTo>
                  <a:pt x="14884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1555" y="1628762"/>
            <a:ext cx="7449566" cy="4372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57529" y="3633390"/>
            <a:ext cx="1143635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Pr</a:t>
            </a:r>
            <a:r>
              <a:rPr dirty="0" sz="1400" spc="-5" b="1">
                <a:latin typeface="Arial"/>
                <a:cs typeface="Arial"/>
              </a:rPr>
              <a:t>o</a:t>
            </a:r>
            <a:r>
              <a:rPr dirty="0" sz="1400" b="1">
                <a:latin typeface="Arial"/>
                <a:cs typeface="Arial"/>
              </a:rPr>
              <a:t>se</a:t>
            </a:r>
            <a:r>
              <a:rPr dirty="0" sz="1400" spc="-15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ce</a:t>
            </a:r>
            <a:r>
              <a:rPr dirty="0" sz="1400" spc="-5" b="1">
                <a:latin typeface="Arial"/>
                <a:cs typeface="Arial"/>
              </a:rPr>
              <a:t>f</a:t>
            </a:r>
            <a:r>
              <a:rPr dirty="0" sz="1400" b="1">
                <a:latin typeface="Arial"/>
                <a:cs typeface="Arial"/>
              </a:rPr>
              <a:t>a</a:t>
            </a:r>
            <a:r>
              <a:rPr dirty="0" sz="1400" spc="-10" b="1">
                <a:latin typeface="Arial"/>
                <a:cs typeface="Arial"/>
              </a:rPr>
              <a:t>l</a:t>
            </a:r>
            <a:r>
              <a:rPr dirty="0" sz="1400" b="1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2330" y="2848991"/>
            <a:ext cx="1880870" cy="542925"/>
          </a:xfrm>
          <a:custGeom>
            <a:avLst/>
            <a:gdLst/>
            <a:ahLst/>
            <a:cxnLst/>
            <a:rect l="l" t="t" r="r" b="b"/>
            <a:pathLst>
              <a:path w="1880870" h="542925">
                <a:moveTo>
                  <a:pt x="1880489" y="0"/>
                </a:moveTo>
                <a:lnTo>
                  <a:pt x="0" y="54267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20492" y="3324225"/>
            <a:ext cx="2331085" cy="419100"/>
          </a:xfrm>
          <a:custGeom>
            <a:avLst/>
            <a:gdLst/>
            <a:ahLst/>
            <a:cxnLst/>
            <a:rect l="l" t="t" r="r" b="b"/>
            <a:pathLst>
              <a:path w="2331085" h="419100">
                <a:moveTo>
                  <a:pt x="2330704" y="0"/>
                </a:moveTo>
                <a:lnTo>
                  <a:pt x="0" y="41884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94379" y="3646551"/>
            <a:ext cx="1906270" cy="439420"/>
          </a:xfrm>
          <a:custGeom>
            <a:avLst/>
            <a:gdLst/>
            <a:ahLst/>
            <a:cxnLst/>
            <a:rect l="l" t="t" r="r" b="b"/>
            <a:pathLst>
              <a:path w="1906270" h="439420">
                <a:moveTo>
                  <a:pt x="1906016" y="0"/>
                </a:moveTo>
                <a:lnTo>
                  <a:pt x="0" y="43891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32479" y="4034409"/>
            <a:ext cx="1481455" cy="413384"/>
          </a:xfrm>
          <a:custGeom>
            <a:avLst/>
            <a:gdLst/>
            <a:ahLst/>
            <a:cxnLst/>
            <a:rect l="l" t="t" r="r" b="b"/>
            <a:pathLst>
              <a:path w="1481454" h="413385">
                <a:moveTo>
                  <a:pt x="1481201" y="0"/>
                </a:moveTo>
                <a:lnTo>
                  <a:pt x="0" y="41338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064257" y="4345599"/>
            <a:ext cx="1167130" cy="774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673735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Ipofisi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400" spc="15" b="1">
                <a:latin typeface="Arial"/>
                <a:cs typeface="Arial"/>
              </a:rPr>
              <a:t>M</a:t>
            </a:r>
            <a:r>
              <a:rPr dirty="0" sz="1400" b="1">
                <a:latin typeface="Arial"/>
                <a:cs typeface="Arial"/>
              </a:rPr>
              <a:t>ese</a:t>
            </a:r>
            <a:r>
              <a:rPr dirty="0" sz="1400" spc="-2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ce</a:t>
            </a:r>
            <a:r>
              <a:rPr dirty="0" sz="1400" spc="-15" b="1">
                <a:latin typeface="Arial"/>
                <a:cs typeface="Arial"/>
              </a:rPr>
              <a:t>f</a:t>
            </a:r>
            <a:r>
              <a:rPr dirty="0" sz="1400" b="1">
                <a:latin typeface="Arial"/>
                <a:cs typeface="Arial"/>
              </a:rPr>
              <a:t>a</a:t>
            </a:r>
            <a:r>
              <a:rPr dirty="0" sz="1400" spc="-10" b="1">
                <a:latin typeface="Arial"/>
                <a:cs typeface="Arial"/>
              </a:rPr>
              <a:t>l</a:t>
            </a:r>
            <a:r>
              <a:rPr dirty="0" sz="1400" b="1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6939" y="5524286"/>
            <a:ext cx="125158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Ro</a:t>
            </a:r>
            <a:r>
              <a:rPr dirty="0" sz="1400" b="1">
                <a:latin typeface="Arial"/>
                <a:cs typeface="Arial"/>
              </a:rPr>
              <a:t>m</a:t>
            </a:r>
            <a:r>
              <a:rPr dirty="0" sz="1400" spc="-10" b="1">
                <a:latin typeface="Arial"/>
                <a:cs typeface="Arial"/>
              </a:rPr>
              <a:t>b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cefalo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86482" y="3269020"/>
            <a:ext cx="67627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er</a:t>
            </a:r>
            <a:r>
              <a:rPr dirty="0" sz="1400" spc="-20">
                <a:latin typeface="Arial"/>
                <a:cs typeface="Arial"/>
              </a:rPr>
              <a:t>v</a:t>
            </a:r>
            <a:r>
              <a:rPr dirty="0" sz="1400">
                <a:latin typeface="Arial"/>
                <a:cs typeface="Arial"/>
              </a:rPr>
              <a:t>ello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17217" y="3607983"/>
            <a:ext cx="1037590" cy="551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65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alamo</a:t>
            </a:r>
            <a:endParaRPr sz="1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055"/>
              </a:spcBef>
            </a:pPr>
            <a:r>
              <a:rPr dirty="0" sz="1400">
                <a:latin typeface="Arial"/>
                <a:cs typeface="Arial"/>
              </a:rPr>
              <a:t>Ipotala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29101" y="3956177"/>
            <a:ext cx="2409190" cy="1073150"/>
          </a:xfrm>
          <a:custGeom>
            <a:avLst/>
            <a:gdLst/>
            <a:ahLst/>
            <a:cxnLst/>
            <a:rect l="l" t="t" r="r" b="b"/>
            <a:pathLst>
              <a:path w="2409190" h="1073150">
                <a:moveTo>
                  <a:pt x="2408682" y="0"/>
                </a:moveTo>
                <a:lnTo>
                  <a:pt x="0" y="107264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44897" y="4602607"/>
            <a:ext cx="659130" cy="606425"/>
          </a:xfrm>
          <a:custGeom>
            <a:avLst/>
            <a:gdLst/>
            <a:ahLst/>
            <a:cxnLst/>
            <a:rect l="l" t="t" r="r" b="b"/>
            <a:pathLst>
              <a:path w="659129" h="606425">
                <a:moveTo>
                  <a:pt x="658876" y="0"/>
                </a:moveTo>
                <a:lnTo>
                  <a:pt x="0" y="6064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50180" y="5145278"/>
            <a:ext cx="862330" cy="441325"/>
          </a:xfrm>
          <a:custGeom>
            <a:avLst/>
            <a:gdLst/>
            <a:ahLst/>
            <a:cxnLst/>
            <a:rect l="l" t="t" r="r" b="b"/>
            <a:pathLst>
              <a:path w="862329" h="441325">
                <a:moveTo>
                  <a:pt x="862203" y="0"/>
                </a:moveTo>
                <a:lnTo>
                  <a:pt x="0" y="44081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060063" y="5123474"/>
            <a:ext cx="763905" cy="767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670" marR="5080" indent="-14604">
              <a:lnSpc>
                <a:spcPct val="163900"/>
              </a:lnSpc>
            </a:pPr>
            <a:r>
              <a:rPr dirty="0" sz="1400">
                <a:latin typeface="Arial"/>
                <a:cs typeface="Arial"/>
              </a:rPr>
              <a:t>Ponte 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idollo</a:t>
            </a:r>
            <a:endParaRPr sz="1400">
              <a:latin typeface="Arial"/>
              <a:cs typeface="Arial"/>
            </a:endParaRPr>
          </a:p>
          <a:p>
            <a:pPr marL="2667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all</a:t>
            </a:r>
            <a:r>
              <a:rPr dirty="0" sz="1400" spc="-5">
                <a:latin typeface="Arial"/>
                <a:cs typeface="Arial"/>
              </a:rPr>
              <a:t>u</a:t>
            </a:r>
            <a:r>
              <a:rPr dirty="0" sz="1400">
                <a:latin typeface="Arial"/>
                <a:cs typeface="Arial"/>
              </a:rPr>
              <a:t>ng</a:t>
            </a:r>
            <a:r>
              <a:rPr dirty="0" sz="1400" spc="-10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04129" y="5081651"/>
            <a:ext cx="929640" cy="1103630"/>
          </a:xfrm>
          <a:custGeom>
            <a:avLst/>
            <a:gdLst/>
            <a:ahLst/>
            <a:cxnLst/>
            <a:rect l="l" t="t" r="r" b="b"/>
            <a:pathLst>
              <a:path w="929639" h="1103629">
                <a:moveTo>
                  <a:pt x="929386" y="0"/>
                </a:moveTo>
                <a:lnTo>
                  <a:pt x="0" y="110351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074414" y="6066583"/>
            <a:ext cx="87630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er</a:t>
            </a:r>
            <a:r>
              <a:rPr dirty="0" sz="1400" spc="-25">
                <a:latin typeface="Arial"/>
                <a:cs typeface="Arial"/>
              </a:rPr>
              <a:t>v</a:t>
            </a:r>
            <a:r>
              <a:rPr dirty="0" sz="1400">
                <a:latin typeface="Arial"/>
                <a:cs typeface="Arial"/>
              </a:rPr>
              <a:t>ell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tto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20616" y="4990591"/>
            <a:ext cx="178435" cy="1304290"/>
          </a:xfrm>
          <a:custGeom>
            <a:avLst/>
            <a:gdLst/>
            <a:ahLst/>
            <a:cxnLst/>
            <a:rect l="l" t="t" r="r" b="b"/>
            <a:pathLst>
              <a:path w="178435" h="1304289">
                <a:moveTo>
                  <a:pt x="177927" y="1303845"/>
                </a:moveTo>
                <a:lnTo>
                  <a:pt x="140529" y="1293837"/>
                </a:lnTo>
                <a:lnTo>
                  <a:pt x="110961" y="1266801"/>
                </a:lnTo>
                <a:lnTo>
                  <a:pt x="92886" y="1227219"/>
                </a:lnTo>
                <a:lnTo>
                  <a:pt x="89027" y="760196"/>
                </a:lnTo>
                <a:lnTo>
                  <a:pt x="80806" y="714685"/>
                </a:lnTo>
                <a:lnTo>
                  <a:pt x="58600" y="678668"/>
                </a:lnTo>
                <a:lnTo>
                  <a:pt x="26096" y="656620"/>
                </a:lnTo>
                <a:lnTo>
                  <a:pt x="0" y="651890"/>
                </a:lnTo>
                <a:lnTo>
                  <a:pt x="13103" y="650725"/>
                </a:lnTo>
                <a:lnTo>
                  <a:pt x="25614" y="647338"/>
                </a:lnTo>
                <a:lnTo>
                  <a:pt x="58226" y="625507"/>
                </a:lnTo>
                <a:lnTo>
                  <a:pt x="80591" y="589645"/>
                </a:lnTo>
                <a:lnTo>
                  <a:pt x="89025" y="544224"/>
                </a:lnTo>
                <a:lnTo>
                  <a:pt x="89027" y="543559"/>
                </a:lnTo>
                <a:lnTo>
                  <a:pt x="89027" y="108203"/>
                </a:lnTo>
                <a:lnTo>
                  <a:pt x="89985" y="92239"/>
                </a:lnTo>
                <a:lnTo>
                  <a:pt x="92768" y="77004"/>
                </a:lnTo>
                <a:lnTo>
                  <a:pt x="110716" y="37329"/>
                </a:lnTo>
                <a:lnTo>
                  <a:pt x="140205" y="10173"/>
                </a:lnTo>
                <a:lnTo>
                  <a:pt x="177568" y="0"/>
                </a:lnTo>
                <a:lnTo>
                  <a:pt x="177927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24498" y="5558663"/>
            <a:ext cx="1623060" cy="66040"/>
          </a:xfrm>
          <a:custGeom>
            <a:avLst/>
            <a:gdLst/>
            <a:ahLst/>
            <a:cxnLst/>
            <a:rect l="l" t="t" r="r" b="b"/>
            <a:pathLst>
              <a:path w="1623059" h="66039">
                <a:moveTo>
                  <a:pt x="1622678" y="65608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342126" y="1901951"/>
            <a:ext cx="610235" cy="226060"/>
          </a:xfrm>
          <a:custGeom>
            <a:avLst/>
            <a:gdLst/>
            <a:ahLst/>
            <a:cxnLst/>
            <a:rect l="l" t="t" r="r" b="b"/>
            <a:pathLst>
              <a:path w="610234" h="226060">
                <a:moveTo>
                  <a:pt x="609853" y="0"/>
                </a:moveTo>
                <a:lnTo>
                  <a:pt x="0" y="22580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012051" y="1773722"/>
            <a:ext cx="156591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orteccia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cerebrale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39255" y="5413288"/>
            <a:ext cx="120142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Midollo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spinale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8501" rIns="0" bIns="0" rtlCol="0" vert="horz">
            <a:spAutoFit/>
          </a:bodyPr>
          <a:lstStyle/>
          <a:p>
            <a:pPr marL="104139">
              <a:lnSpc>
                <a:spcPct val="100000"/>
              </a:lnSpc>
            </a:pPr>
            <a:r>
              <a:rPr dirty="0" spc="10"/>
              <a:t>L</a:t>
            </a:r>
            <a:r>
              <a:rPr dirty="0" spc="5"/>
              <a:t>’</a:t>
            </a:r>
            <a:r>
              <a:rPr dirty="0"/>
              <a:t>E</a:t>
            </a:r>
            <a:r>
              <a:rPr dirty="0" spc="-15"/>
              <a:t>NCEFA</a:t>
            </a:r>
            <a:r>
              <a:rPr dirty="0"/>
              <a:t>LO</a:t>
            </a:r>
            <a:r>
              <a:rPr dirty="0" spc="-45"/>
              <a:t> </a:t>
            </a:r>
            <a:r>
              <a:rPr dirty="0" spc="5"/>
              <a:t>UM</a:t>
            </a:r>
            <a:r>
              <a:rPr dirty="0" spc="-5"/>
              <a:t>A</a:t>
            </a:r>
            <a:r>
              <a:rPr dirty="0" spc="5"/>
              <a:t>N</a:t>
            </a:r>
            <a:r>
              <a:rPr dirty="0"/>
              <a:t>O</a:t>
            </a:r>
          </a:p>
        </p:txBody>
      </p:sp>
      <p:sp>
        <p:nvSpPr>
          <p:cNvPr id="26" name="object 26"/>
          <p:cNvSpPr/>
          <p:nvPr/>
        </p:nvSpPr>
        <p:spPr>
          <a:xfrm>
            <a:off x="5683377" y="12"/>
            <a:ext cx="3460622" cy="720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9565" rIns="0" bIns="0" rtlCol="0" vert="horz">
            <a:spAutoFit/>
          </a:bodyPr>
          <a:lstStyle/>
          <a:p>
            <a:pPr marL="12065">
              <a:lnSpc>
                <a:spcPct val="100000"/>
              </a:lnSpc>
            </a:pPr>
            <a:r>
              <a:rPr dirty="0" spc="5"/>
              <a:t>VE</a:t>
            </a:r>
            <a:r>
              <a:rPr dirty="0" spc="15"/>
              <a:t>R</a:t>
            </a:r>
            <a:r>
              <a:rPr dirty="0" spc="-15"/>
              <a:t>IFICA</a:t>
            </a:r>
            <a:r>
              <a:rPr dirty="0" spc="-45"/>
              <a:t> </a:t>
            </a:r>
            <a:r>
              <a:rPr dirty="0" spc="10"/>
              <a:t>D</a:t>
            </a:r>
            <a:r>
              <a:rPr dirty="0" spc="5"/>
              <a:t>E</a:t>
            </a:r>
            <a:r>
              <a:rPr dirty="0" spc="10"/>
              <a:t>LL</a:t>
            </a:r>
            <a:r>
              <a:rPr dirty="0" spc="-15"/>
              <a:t>’A</a:t>
            </a:r>
            <a:r>
              <a:rPr dirty="0" spc="-10"/>
              <a:t>P</a:t>
            </a:r>
            <a:r>
              <a:rPr dirty="0" spc="-15"/>
              <a:t>PRENDI</a:t>
            </a:r>
            <a:r>
              <a:rPr dirty="0" spc="-15"/>
              <a:t>M</a:t>
            </a:r>
            <a:r>
              <a:rPr dirty="0" spc="-15"/>
              <a:t>ENTO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1497" y="1127513"/>
            <a:ext cx="3113405" cy="1922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2200"/>
              </a:lnSpc>
              <a:tabLst>
                <a:tab pos="354965" algn="l"/>
              </a:tabLst>
            </a:pP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1</a:t>
            </a:r>
            <a:r>
              <a:rPr dirty="0" sz="2000">
                <a:latin typeface="Franklin Gothic Book"/>
                <a:cs typeface="Franklin Gothic Book"/>
              </a:rPr>
              <a:t>.	</a:t>
            </a:r>
            <a:r>
              <a:rPr dirty="0" sz="2000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e e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 spc="-5">
                <a:latin typeface="Franklin Gothic Book"/>
                <a:cs typeface="Franklin Gothic Book"/>
              </a:rPr>
              <a:t>zim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diger</a:t>
            </a:r>
            <a:r>
              <a:rPr dirty="0" sz="2000" spc="-1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sce le</a:t>
            </a:r>
            <a:r>
              <a:rPr dirty="0" sz="200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prot</a:t>
            </a:r>
            <a:r>
              <a:rPr dirty="0" sz="2000">
                <a:latin typeface="Franklin Gothic Book"/>
                <a:cs typeface="Franklin Gothic Book"/>
              </a:rPr>
              <a:t>eine?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50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p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na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7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am</a:t>
            </a:r>
            <a:r>
              <a:rPr dirty="0" sz="2000" spc="-10">
                <a:solidFill>
                  <a:srgbClr val="CCCCCC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10">
                <a:solidFill>
                  <a:srgbClr val="CCCCCC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si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7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-10">
                <a:solidFill>
                  <a:srgbClr val="CCCCCC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ccara</a:t>
            </a:r>
            <a:r>
              <a:rPr dirty="0" sz="2000" spc="-15">
                <a:solidFill>
                  <a:srgbClr val="CCCCCC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i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8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l</a:t>
            </a:r>
            <a:r>
              <a:rPr dirty="0" sz="2000" spc="-10">
                <a:solidFill>
                  <a:srgbClr val="CCCCCC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5">
                <a:solidFill>
                  <a:srgbClr val="CCCCCC"/>
                </a:solidFill>
                <a:latin typeface="Franklin Gothic Book"/>
                <a:cs typeface="Franklin Gothic Book"/>
              </a:rPr>
              <a:t>p</a:t>
            </a:r>
            <a:r>
              <a:rPr dirty="0" sz="2000" spc="-10">
                <a:solidFill>
                  <a:srgbClr val="CCCCCC"/>
                </a:solidFill>
                <a:latin typeface="Franklin Gothic Book"/>
                <a:cs typeface="Franklin Gothic Book"/>
              </a:rPr>
              <a:t>a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si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497" y="3814960"/>
            <a:ext cx="3402329" cy="1642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2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Ch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f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z</a:t>
            </a:r>
            <a:r>
              <a:rPr dirty="0" sz="2000" spc="-5">
                <a:latin typeface="Franklin Gothic Book"/>
                <a:cs typeface="Franklin Gothic Book"/>
              </a:rPr>
              <a:t>ion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h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n</a:t>
            </a:r>
            <a:r>
              <a:rPr dirty="0" sz="2000" spc="5">
                <a:latin typeface="Franklin Gothic Book"/>
                <a:cs typeface="Franklin Gothic Book"/>
              </a:rPr>
              <a:t>c</a:t>
            </a:r>
            <a:r>
              <a:rPr dirty="0" sz="2000">
                <a:latin typeface="Franklin Gothic Book"/>
                <a:cs typeface="Franklin Gothic Book"/>
              </a:rPr>
              <a:t>rea</a:t>
            </a:r>
            <a:r>
              <a:rPr dirty="0" sz="2000" spc="-15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?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8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s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crina</a:t>
            </a:r>
            <a:r>
              <a:rPr dirty="0" sz="2000" spc="-5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d</a:t>
            </a:r>
            <a:r>
              <a:rPr dirty="0" sz="2000" spc="-2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1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doc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ina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7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esocr</a:t>
            </a:r>
            <a:r>
              <a:rPr dirty="0" sz="2000" spc="-10">
                <a:solidFill>
                  <a:srgbClr val="CCCCCC"/>
                </a:solidFill>
                <a:latin typeface="Franklin Gothic Book"/>
                <a:cs typeface="Franklin Gothic Book"/>
              </a:rPr>
              <a:t>i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na</a:t>
            </a:r>
            <a:endParaRPr sz="2000">
              <a:latin typeface="Franklin Gothic Book"/>
              <a:cs typeface="Franklin Gothic Book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Franklin Gothic Book"/>
              <a:buAutoNum type="alphaUcPeriod"/>
              <a:tabLst>
                <a:tab pos="355600" algn="l"/>
              </a:tabLst>
            </a:pP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end</a:t>
            </a:r>
            <a:r>
              <a:rPr dirty="0" sz="2000" spc="5">
                <a:solidFill>
                  <a:srgbClr val="CCCCCC"/>
                </a:solidFill>
                <a:latin typeface="Franklin Gothic Book"/>
                <a:cs typeface="Franklin Gothic Book"/>
              </a:rPr>
              <a:t>o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crina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8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ness</a:t>
            </a:r>
            <a:r>
              <a:rPr dirty="0" sz="2000" spc="-10">
                <a:solidFill>
                  <a:srgbClr val="CCCCCC"/>
                </a:solidFill>
                <a:latin typeface="Franklin Gothic Book"/>
                <a:cs typeface="Franklin Gothic Book"/>
              </a:rPr>
              <a:t>u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na</a:t>
            </a:r>
            <a:r>
              <a:rPr dirty="0" sz="2000" spc="-10">
                <a:solidFill>
                  <a:srgbClr val="CCCCCC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del</a:t>
            </a:r>
            <a:r>
              <a:rPr dirty="0" sz="2000" spc="-15">
                <a:solidFill>
                  <a:srgbClr val="CCCCCC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e </a:t>
            </a:r>
            <a:r>
              <a:rPr dirty="0" sz="2000" spc="-5">
                <a:solidFill>
                  <a:srgbClr val="CCCCCC"/>
                </a:solidFill>
                <a:latin typeface="Franklin Gothic Book"/>
                <a:cs typeface="Franklin Gothic Book"/>
              </a:rPr>
              <a:t>precede</a:t>
            </a:r>
            <a:r>
              <a:rPr dirty="0" sz="2000" spc="10">
                <a:solidFill>
                  <a:srgbClr val="CCCCCC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ti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8872" y="6595425"/>
            <a:ext cx="14478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Franklin Gothic Book"/>
                <a:cs typeface="Franklin Gothic Book"/>
              </a:rPr>
              <a:t>80</a:t>
            </a:r>
            <a:endParaRPr sz="8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4079" y="1200411"/>
            <a:ext cx="3699510" cy="288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830580" indent="-342900">
              <a:lnSpc>
                <a:spcPts val="2200"/>
              </a:lnSpc>
            </a:pPr>
            <a:r>
              <a:rPr dirty="0" sz="2000">
                <a:solidFill>
                  <a:srgbClr val="800000"/>
                </a:solidFill>
                <a:latin typeface="Franklin Gothic Book"/>
                <a:cs typeface="Franklin Gothic Book"/>
              </a:rPr>
              <a:t>3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an</a:t>
            </a:r>
            <a:r>
              <a:rPr dirty="0" sz="2000" spc="-40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ormo</a:t>
            </a:r>
            <a:r>
              <a:rPr dirty="0" sz="2000" spc="5">
                <a:latin typeface="Franklin Gothic Book"/>
                <a:cs typeface="Franklin Gothic Book"/>
              </a:rPr>
              <a:t>n</a:t>
            </a:r>
            <a:r>
              <a:rPr dirty="0" sz="2000">
                <a:latin typeface="Franklin Gothic Book"/>
                <a:cs typeface="Franklin Gothic Book"/>
              </a:rPr>
              <a:t>e</a:t>
            </a:r>
            <a:r>
              <a:rPr dirty="0" sz="2000" spc="-3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regola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il</a:t>
            </a:r>
            <a:r>
              <a:rPr dirty="0" sz="2000" spc="-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m</a:t>
            </a:r>
            <a:r>
              <a:rPr dirty="0" sz="2000" spc="-15">
                <a:latin typeface="Franklin Gothic Book"/>
                <a:cs typeface="Franklin Gothic Book"/>
              </a:rPr>
              <a:t>e</a:t>
            </a:r>
            <a:r>
              <a:rPr dirty="0" sz="2000">
                <a:latin typeface="Franklin Gothic Book"/>
                <a:cs typeface="Franklin Gothic Book"/>
              </a:rPr>
              <a:t>t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 spc="-5">
                <a:latin typeface="Franklin Gothic Book"/>
                <a:cs typeface="Franklin Gothic Book"/>
              </a:rPr>
              <a:t>boli</a:t>
            </a:r>
            <a:r>
              <a:rPr dirty="0" sz="2000" spc="-10">
                <a:latin typeface="Franklin Gothic Book"/>
                <a:cs typeface="Franklin Gothic Book"/>
              </a:rPr>
              <a:t>s</a:t>
            </a:r>
            <a:r>
              <a:rPr dirty="0" sz="2000">
                <a:latin typeface="Franklin Gothic Book"/>
                <a:cs typeface="Franklin Gothic Book"/>
              </a:rPr>
              <a:t>mo</a:t>
            </a:r>
            <a:r>
              <a:rPr dirty="0" sz="2000" spc="-3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re?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4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mo</a:t>
            </a:r>
            <a:r>
              <a:rPr dirty="0" sz="2000" spc="5" b="1">
                <a:solidFill>
                  <a:srgbClr val="822333"/>
                </a:solidFill>
                <a:latin typeface="Franklin Gothic Book"/>
                <a:cs typeface="Franklin Gothic Book"/>
              </a:rPr>
              <a:t>n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5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t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i</a:t>
            </a:r>
            <a:r>
              <a:rPr dirty="0" sz="2000" spc="-30" b="1">
                <a:solidFill>
                  <a:srgbClr val="822333"/>
                </a:solidFill>
                <a:latin typeface="Franklin Gothic Book"/>
                <a:cs typeface="Franklin Gothic Book"/>
              </a:rPr>
              <a:t>r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ideo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7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ca</a:t>
            </a:r>
            <a:r>
              <a:rPr dirty="0" sz="2000" spc="-10">
                <a:solidFill>
                  <a:srgbClr val="CCCCCC"/>
                </a:solidFill>
                <a:latin typeface="Franklin Gothic Book"/>
                <a:cs typeface="Franklin Gothic Book"/>
              </a:rPr>
              <a:t>l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ci</a:t>
            </a:r>
            <a:r>
              <a:rPr dirty="0" sz="2000" spc="-45">
                <a:solidFill>
                  <a:srgbClr val="CCCCCC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onina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7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 spc="-45">
                <a:solidFill>
                  <a:srgbClr val="CCCCCC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es</a:t>
            </a:r>
            <a:r>
              <a:rPr dirty="0" sz="2000" spc="-50">
                <a:solidFill>
                  <a:srgbClr val="CCCCCC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os</a:t>
            </a:r>
            <a:r>
              <a:rPr dirty="0" sz="2000" spc="-50">
                <a:solidFill>
                  <a:srgbClr val="CCCCCC"/>
                </a:solidFill>
                <a:latin typeface="Franklin Gothic Book"/>
                <a:cs typeface="Franklin Gothic Book"/>
              </a:rPr>
              <a:t>t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e</a:t>
            </a:r>
            <a:r>
              <a:rPr dirty="0" sz="2000" spc="-40">
                <a:solidFill>
                  <a:srgbClr val="CCCCCC"/>
                </a:solidFill>
                <a:latin typeface="Franklin Gothic Book"/>
                <a:cs typeface="Franklin Gothic Book"/>
              </a:rPr>
              <a:t>r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o</a:t>
            </a:r>
            <a:r>
              <a:rPr dirty="0" sz="2000" spc="5">
                <a:solidFill>
                  <a:srgbClr val="CCCCCC"/>
                </a:solidFill>
                <a:latin typeface="Franklin Gothic Book"/>
                <a:cs typeface="Franklin Gothic Book"/>
              </a:rPr>
              <a:t>n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e</a:t>
            </a:r>
            <a:endParaRPr sz="2000">
              <a:latin typeface="Franklin Gothic Book"/>
              <a:cs typeface="Franklin Gothic Book"/>
            </a:endParaRPr>
          </a:p>
          <a:p>
            <a:pPr marL="417830" indent="-405130">
              <a:lnSpc>
                <a:spcPct val="100000"/>
              </a:lnSpc>
              <a:spcBef>
                <a:spcPts val="285"/>
              </a:spcBef>
              <a:buFont typeface="Franklin Gothic Book"/>
              <a:buAutoNum type="alphaUcPeriod"/>
              <a:tabLst>
                <a:tab pos="418465" algn="l"/>
              </a:tabLst>
            </a:pPr>
            <a:r>
              <a:rPr dirty="0" sz="2000" spc="-55">
                <a:solidFill>
                  <a:srgbClr val="CCCCCC"/>
                </a:solidFill>
                <a:latin typeface="Franklin Gothic Book"/>
                <a:cs typeface="Franklin Gothic Book"/>
              </a:rPr>
              <a:t>A</a:t>
            </a:r>
            <a:r>
              <a:rPr dirty="0" sz="2000" spc="-5">
                <a:solidFill>
                  <a:srgbClr val="CCCCCC"/>
                </a:solidFill>
                <a:latin typeface="Franklin Gothic Book"/>
                <a:cs typeface="Franklin Gothic Book"/>
              </a:rPr>
              <a:t>CTH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ts val="2305"/>
              </a:lnSpc>
            </a:pPr>
            <a:r>
              <a:rPr dirty="0" sz="2000" spc="-5">
                <a:solidFill>
                  <a:srgbClr val="800000"/>
                </a:solidFill>
                <a:latin typeface="Franklin Gothic Book"/>
                <a:cs typeface="Franklin Gothic Book"/>
              </a:rPr>
              <a:t>4</a:t>
            </a:r>
            <a:r>
              <a:rPr dirty="0" sz="2000">
                <a:latin typeface="Franklin Gothic Book"/>
                <a:cs typeface="Franklin Gothic Book"/>
              </a:rPr>
              <a:t>.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10">
                <a:latin typeface="Franklin Gothic Book"/>
                <a:cs typeface="Franklin Gothic Book"/>
              </a:rPr>
              <a:t>Q</a:t>
            </a:r>
            <a:r>
              <a:rPr dirty="0" sz="2000" spc="-10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al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è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>
                <a:latin typeface="Franklin Gothic Book"/>
                <a:cs typeface="Franklin Gothic Book"/>
              </a:rPr>
              <a:t>l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 spc="-30">
                <a:latin typeface="Franklin Gothic Book"/>
                <a:cs typeface="Franklin Gothic Book"/>
              </a:rPr>
              <a:t>v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>
                <a:latin typeface="Franklin Gothic Book"/>
                <a:cs typeface="Franklin Gothic Book"/>
              </a:rPr>
              <a:t>ore del</a:t>
            </a:r>
            <a:r>
              <a:rPr dirty="0" sz="2000" spc="-20">
                <a:latin typeface="Franklin Gothic Book"/>
                <a:cs typeface="Franklin Gothic Book"/>
              </a:rPr>
              <a:t> </a:t>
            </a:r>
            <a:r>
              <a:rPr dirty="0" sz="2000" spc="-5">
                <a:latin typeface="Franklin Gothic Book"/>
                <a:cs typeface="Franklin Gothic Book"/>
              </a:rPr>
              <a:t>p</a:t>
            </a:r>
            <a:r>
              <a:rPr dirty="0" sz="2000" spc="-15">
                <a:latin typeface="Franklin Gothic Book"/>
                <a:cs typeface="Franklin Gothic Book"/>
              </a:rPr>
              <a:t>o</a:t>
            </a:r>
            <a:r>
              <a:rPr dirty="0" sz="2000" spc="-45">
                <a:latin typeface="Franklin Gothic Book"/>
                <a:cs typeface="Franklin Gothic Book"/>
              </a:rPr>
              <a:t>t</a:t>
            </a:r>
            <a:r>
              <a:rPr dirty="0" sz="2000">
                <a:latin typeface="Franklin Gothic Book"/>
                <a:cs typeface="Franklin Gothic Book"/>
              </a:rPr>
              <a:t>enz</a:t>
            </a:r>
            <a:r>
              <a:rPr dirty="0" sz="2000" spc="-5">
                <a:latin typeface="Franklin Gothic Book"/>
                <a:cs typeface="Franklin Gothic Book"/>
              </a:rPr>
              <a:t>i</a:t>
            </a:r>
            <a:r>
              <a:rPr dirty="0" sz="2000" spc="-10">
                <a:latin typeface="Franklin Gothic Book"/>
                <a:cs typeface="Franklin Gothic Book"/>
              </a:rPr>
              <a:t>a</a:t>
            </a:r>
            <a:r>
              <a:rPr dirty="0" sz="2000">
                <a:latin typeface="Franklin Gothic Book"/>
                <a:cs typeface="Franklin Gothic Book"/>
              </a:rPr>
              <a:t>le</a:t>
            </a:r>
            <a:r>
              <a:rPr dirty="0" sz="2000" spc="-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di</a:t>
            </a:r>
            <a:endParaRPr sz="2000">
              <a:latin typeface="Franklin Gothic Book"/>
              <a:cs typeface="Franklin Gothic Book"/>
            </a:endParaRPr>
          </a:p>
          <a:p>
            <a:pPr marL="355600">
              <a:lnSpc>
                <a:spcPts val="2305"/>
              </a:lnSpc>
            </a:pP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na</a:t>
            </a:r>
            <a:r>
              <a:rPr dirty="0" sz="2000" spc="-1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cel</a:t>
            </a:r>
            <a:r>
              <a:rPr dirty="0" sz="2000" spc="-10">
                <a:latin typeface="Franklin Gothic Book"/>
                <a:cs typeface="Franklin Gothic Book"/>
              </a:rPr>
              <a:t>l</a:t>
            </a:r>
            <a:r>
              <a:rPr dirty="0" sz="2000" spc="-5">
                <a:latin typeface="Franklin Gothic Book"/>
                <a:cs typeface="Franklin Gothic Book"/>
              </a:rPr>
              <a:t>u</a:t>
            </a:r>
            <a:r>
              <a:rPr dirty="0" sz="2000">
                <a:latin typeface="Franklin Gothic Book"/>
                <a:cs typeface="Franklin Gothic Book"/>
              </a:rPr>
              <a:t>la</a:t>
            </a:r>
            <a:r>
              <a:rPr dirty="0" sz="2000" spc="1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a</a:t>
            </a:r>
            <a:r>
              <a:rPr dirty="0" sz="2000" spc="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ri</a:t>
            </a:r>
            <a:r>
              <a:rPr dirty="0" sz="2000" spc="-10">
                <a:latin typeface="Franklin Gothic Book"/>
                <a:cs typeface="Franklin Gothic Book"/>
              </a:rPr>
              <a:t>p</a:t>
            </a:r>
            <a:r>
              <a:rPr dirty="0" sz="2000">
                <a:latin typeface="Franklin Gothic Book"/>
                <a:cs typeface="Franklin Gothic Book"/>
              </a:rPr>
              <a:t>oso?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04079" y="4142366"/>
            <a:ext cx="1349375" cy="1301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17830" algn="l"/>
              </a:tabLst>
            </a:pPr>
            <a:r>
              <a:rPr dirty="0" sz="2000" spc="-10" b="1">
                <a:latin typeface="Franklin Gothic Book"/>
                <a:cs typeface="Franklin Gothic Book"/>
              </a:rPr>
              <a:t>A</a:t>
            </a:r>
            <a:r>
              <a:rPr dirty="0" sz="2000" b="1">
                <a:latin typeface="Franklin Gothic Book"/>
                <a:cs typeface="Franklin Gothic Book"/>
              </a:rPr>
              <a:t>.	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-</a:t>
            </a:r>
            <a:r>
              <a:rPr dirty="0" sz="2000" spc="-5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7</a:t>
            </a:r>
            <a:r>
              <a:rPr dirty="0" sz="2000" b="1">
                <a:solidFill>
                  <a:srgbClr val="822333"/>
                </a:solidFill>
                <a:latin typeface="Franklin Gothic Book"/>
                <a:cs typeface="Franklin Gothic Book"/>
              </a:rPr>
              <a:t>0</a:t>
            </a:r>
            <a:r>
              <a:rPr dirty="0" sz="2000" spc="-20" b="1">
                <a:solidFill>
                  <a:srgbClr val="822333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 b="1">
                <a:solidFill>
                  <a:srgbClr val="822333"/>
                </a:solidFill>
                <a:latin typeface="Franklin Gothic Book"/>
                <a:cs typeface="Franklin Gothic Book"/>
              </a:rPr>
              <a:t>mV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417830" algn="l"/>
              </a:tabLst>
            </a:pP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B.	+</a:t>
            </a:r>
            <a:r>
              <a:rPr dirty="0" sz="2000" spc="-10">
                <a:solidFill>
                  <a:srgbClr val="CCCCCC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CCCCCC"/>
                </a:solidFill>
                <a:latin typeface="Franklin Gothic Book"/>
                <a:cs typeface="Franklin Gothic Book"/>
              </a:rPr>
              <a:t>7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0</a:t>
            </a:r>
            <a:r>
              <a:rPr dirty="0" sz="2000" spc="5">
                <a:solidFill>
                  <a:srgbClr val="CCCCCC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mV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417830" algn="l"/>
              </a:tabLst>
            </a:pP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C.	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-</a:t>
            </a:r>
            <a:r>
              <a:rPr dirty="0" sz="2000" spc="-10">
                <a:solidFill>
                  <a:srgbClr val="CCCCCC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CCCCCC"/>
                </a:solidFill>
                <a:latin typeface="Franklin Gothic Book"/>
                <a:cs typeface="Franklin Gothic Book"/>
              </a:rPr>
              <a:t>5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0</a:t>
            </a:r>
            <a:r>
              <a:rPr dirty="0" sz="2000" spc="-10">
                <a:solidFill>
                  <a:srgbClr val="CCCCCC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CCCCCC"/>
                </a:solidFill>
                <a:latin typeface="Franklin Gothic Book"/>
                <a:cs typeface="Franklin Gothic Book"/>
              </a:rPr>
              <a:t>mV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  <a:tabLst>
                <a:tab pos="417830" algn="l"/>
              </a:tabLst>
            </a:pPr>
            <a:r>
              <a:rPr dirty="0" sz="2000" spc="-5">
                <a:solidFill>
                  <a:srgbClr val="CCCCCC"/>
                </a:solidFill>
                <a:latin typeface="Franklin Gothic Book"/>
                <a:cs typeface="Franklin Gothic Book"/>
              </a:rPr>
              <a:t>D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.	+</a:t>
            </a:r>
            <a:r>
              <a:rPr dirty="0" sz="2000" spc="-10">
                <a:solidFill>
                  <a:srgbClr val="CCCCCC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5">
                <a:solidFill>
                  <a:srgbClr val="CCCCCC"/>
                </a:solidFill>
                <a:latin typeface="Franklin Gothic Book"/>
                <a:cs typeface="Franklin Gothic Book"/>
              </a:rPr>
              <a:t>4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5</a:t>
            </a:r>
            <a:r>
              <a:rPr dirty="0" sz="2000" spc="5">
                <a:solidFill>
                  <a:srgbClr val="CCCCCC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CCCCCC"/>
                </a:solidFill>
                <a:latin typeface="Franklin Gothic Book"/>
                <a:cs typeface="Franklin Gothic Book"/>
              </a:rPr>
              <a:t>mV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7763" y="1160392"/>
            <a:ext cx="7821295" cy="5379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48285">
              <a:lnSpc>
                <a:spcPts val="2310"/>
              </a:lnSpc>
            </a:pPr>
            <a:r>
              <a:rPr dirty="0" sz="2400" spc="-15">
                <a:latin typeface="Franklin Gothic Book"/>
                <a:cs typeface="Franklin Gothic Book"/>
              </a:rPr>
              <a:t>A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che</a:t>
            </a:r>
            <a:r>
              <a:rPr dirty="0" sz="2400" spc="-5">
                <a:latin typeface="Franklin Gothic Book"/>
                <a:cs typeface="Franklin Gothic Book"/>
              </a:rPr>
              <a:t> i</a:t>
            </a:r>
            <a:r>
              <a:rPr dirty="0" sz="2400">
                <a:latin typeface="Franklin Gothic Book"/>
                <a:cs typeface="Franklin Gothic Book"/>
              </a:rPr>
              <a:t>l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mesen</a:t>
            </a:r>
            <a:r>
              <a:rPr dirty="0" sz="2400" spc="-20">
                <a:latin typeface="Franklin Gothic Book"/>
                <a:cs typeface="Franklin Gothic Book"/>
              </a:rPr>
              <a:t>c</a:t>
            </a:r>
            <a:r>
              <a:rPr dirty="0" sz="2400" spc="-10">
                <a:latin typeface="Franklin Gothic Book"/>
                <a:cs typeface="Franklin Gothic Book"/>
              </a:rPr>
              <a:t>efalo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manda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inform</a:t>
            </a:r>
            <a:r>
              <a:rPr dirty="0" sz="2400" spc="-5">
                <a:latin typeface="Franklin Gothic Book"/>
                <a:cs typeface="Franklin Gothic Book"/>
              </a:rPr>
              <a:t>a</a:t>
            </a:r>
            <a:r>
              <a:rPr dirty="0" sz="2400" spc="-5">
                <a:latin typeface="Franklin Gothic Book"/>
                <a:cs typeface="Franklin Gothic Book"/>
              </a:rPr>
              <a:t>zi</a:t>
            </a:r>
            <a:r>
              <a:rPr dirty="0" sz="2400" spc="5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ni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sensoriali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a</a:t>
            </a:r>
            <a:r>
              <a:rPr dirty="0" sz="2400" spc="-10">
                <a:latin typeface="Franklin Gothic Book"/>
                <a:cs typeface="Franklin Gothic Book"/>
              </a:rPr>
              <a:t>l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ce</a:t>
            </a:r>
            <a:r>
              <a:rPr dirty="0" sz="2400" spc="-10">
                <a:latin typeface="Franklin Gothic Book"/>
                <a:cs typeface="Franklin Gothic Book"/>
              </a:rPr>
              <a:t>r</a:t>
            </a:r>
            <a:r>
              <a:rPr dirty="0" sz="2400" spc="-5">
                <a:latin typeface="Franklin Gothic Book"/>
                <a:cs typeface="Franklin Gothic Book"/>
              </a:rPr>
              <a:t>vell</a:t>
            </a:r>
            <a:r>
              <a:rPr dirty="0" sz="2400">
                <a:latin typeface="Franklin Gothic Book"/>
                <a:cs typeface="Franklin Gothic Book"/>
              </a:rPr>
              <a:t>o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e 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tegra</a:t>
            </a:r>
            <a:r>
              <a:rPr dirty="0" sz="2400" spc="-5">
                <a:latin typeface="Franklin Gothic Book"/>
                <a:cs typeface="Franklin Gothic Book"/>
              </a:rPr>
              <a:t> var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tipi di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messaggio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come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l suo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o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e,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ei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vertebrat</a:t>
            </a:r>
            <a:r>
              <a:rPr dirty="0" sz="2400" spc="-10">
                <a:latin typeface="Franklin Gothic Book"/>
                <a:cs typeface="Franklin Gothic Book"/>
              </a:rPr>
              <a:t>i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non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ma</a:t>
            </a:r>
            <a:r>
              <a:rPr dirty="0" sz="2400" spc="-15">
                <a:latin typeface="Franklin Gothic Book"/>
                <a:cs typeface="Franklin Gothic Book"/>
              </a:rPr>
              <a:t>m</a:t>
            </a:r>
            <a:r>
              <a:rPr dirty="0" sz="2400" spc="-10">
                <a:latin typeface="Franklin Gothic Book"/>
                <a:cs typeface="Franklin Gothic Book"/>
              </a:rPr>
              <a:t>miferi,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gl</a:t>
            </a:r>
            <a:r>
              <a:rPr dirty="0" sz="2400">
                <a:latin typeface="Franklin Gothic Book"/>
                <a:cs typeface="Franklin Gothic Book"/>
              </a:rPr>
              <a:t>i </a:t>
            </a:r>
            <a:r>
              <a:rPr dirty="0" sz="2400" spc="-15">
                <a:latin typeface="Franklin Gothic Book"/>
                <a:cs typeface="Franklin Gothic Book"/>
              </a:rPr>
              <a:t>s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imol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vis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5">
                <a:latin typeface="Franklin Gothic Book"/>
                <a:cs typeface="Franklin Gothic Book"/>
              </a:rPr>
              <a:t>vi.</a:t>
            </a:r>
            <a:endParaRPr sz="2400">
              <a:latin typeface="Franklin Gothic Book"/>
              <a:cs typeface="Franklin Gothic Book"/>
            </a:endParaRPr>
          </a:p>
          <a:p>
            <a:pPr marL="12700" marR="5080">
              <a:lnSpc>
                <a:spcPct val="80000"/>
              </a:lnSpc>
              <a:spcBef>
                <a:spcPts val="595"/>
              </a:spcBef>
            </a:pP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ma</a:t>
            </a:r>
            <a:r>
              <a:rPr dirty="0" sz="2400" spc="-15">
                <a:latin typeface="Franklin Gothic Book"/>
                <a:cs typeface="Franklin Gothic Book"/>
              </a:rPr>
              <a:t>m</a:t>
            </a:r>
            <a:r>
              <a:rPr dirty="0" sz="2400" spc="-10">
                <a:latin typeface="Franklin Gothic Book"/>
                <a:cs typeface="Franklin Gothic Book"/>
              </a:rPr>
              <a:t>miferi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la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vi</a:t>
            </a:r>
            <a:r>
              <a:rPr dirty="0" sz="2400">
                <a:latin typeface="Franklin Gothic Book"/>
                <a:cs typeface="Franklin Gothic Book"/>
              </a:rPr>
              <a:t>s</a:t>
            </a:r>
            <a:r>
              <a:rPr dirty="0" sz="2400" spc="-10">
                <a:latin typeface="Franklin Gothic Book"/>
                <a:cs typeface="Franklin Gothic Book"/>
              </a:rPr>
              <a:t>ta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è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rielaborata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nel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prosence</a:t>
            </a:r>
            <a:r>
              <a:rPr dirty="0" sz="2400" spc="-10">
                <a:latin typeface="Franklin Gothic Book"/>
                <a:cs typeface="Franklin Gothic Book"/>
              </a:rPr>
              <a:t>falo,</a:t>
            </a:r>
            <a:r>
              <a:rPr dirty="0" sz="2400" spc="1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invec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l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mesen</a:t>
            </a:r>
            <a:r>
              <a:rPr dirty="0" sz="2400" spc="-20">
                <a:latin typeface="Franklin Gothic Book"/>
                <a:cs typeface="Franklin Gothic Book"/>
              </a:rPr>
              <a:t>c</a:t>
            </a:r>
            <a:r>
              <a:rPr dirty="0" sz="2400" spc="-10">
                <a:latin typeface="Franklin Gothic Book"/>
                <a:cs typeface="Franklin Gothic Book"/>
              </a:rPr>
              <a:t>efalo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coordina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riflessi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oculari.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ts val="2590"/>
              </a:lnSpc>
            </a:pPr>
            <a:r>
              <a:rPr dirty="0" sz="2400">
                <a:latin typeface="Franklin Gothic Book"/>
                <a:cs typeface="Franklin Gothic Book"/>
              </a:rPr>
              <a:t>U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a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specifica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r</a:t>
            </a:r>
            <a:r>
              <a:rPr dirty="0" sz="2400" spc="-25">
                <a:latin typeface="Franklin Gothic Book"/>
                <a:cs typeface="Franklin Gothic Book"/>
              </a:rPr>
              <a:t>e</a:t>
            </a:r>
            <a:r>
              <a:rPr dirty="0" sz="2400" spc="-5">
                <a:latin typeface="Franklin Gothic Book"/>
                <a:cs typeface="Franklin Gothic Book"/>
              </a:rPr>
              <a:t>gio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e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del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mese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ce</a:t>
            </a:r>
            <a:r>
              <a:rPr dirty="0" sz="2400" spc="-10">
                <a:latin typeface="Franklin Gothic Book"/>
                <a:cs typeface="Franklin Gothic Book"/>
              </a:rPr>
              <a:t>f</a:t>
            </a:r>
            <a:r>
              <a:rPr dirty="0" sz="2400">
                <a:latin typeface="Franklin Gothic Book"/>
                <a:cs typeface="Franklin Gothic Book"/>
              </a:rPr>
              <a:t>alo re</a:t>
            </a:r>
            <a:r>
              <a:rPr dirty="0" sz="2400" spc="-10">
                <a:latin typeface="Franklin Gothic Book"/>
                <a:cs typeface="Franklin Gothic Book"/>
              </a:rPr>
              <a:t>g</a:t>
            </a:r>
            <a:r>
              <a:rPr dirty="0" sz="2400">
                <a:latin typeface="Franklin Gothic Book"/>
                <a:cs typeface="Franklin Gothic Book"/>
              </a:rPr>
              <a:t>ola</a:t>
            </a:r>
            <a:r>
              <a:rPr dirty="0" sz="2400" spc="-5">
                <a:latin typeface="Franklin Gothic Book"/>
                <a:cs typeface="Franklin Gothic Book"/>
              </a:rPr>
              <a:t> i</a:t>
            </a:r>
            <a:r>
              <a:rPr dirty="0" sz="2400">
                <a:latin typeface="Franklin Gothic Book"/>
                <a:cs typeface="Franklin Gothic Book"/>
              </a:rPr>
              <a:t>l son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o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e la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ts val="2590"/>
              </a:lnSpc>
            </a:pPr>
            <a:r>
              <a:rPr dirty="0" sz="2400" spc="-5">
                <a:latin typeface="Franklin Gothic Book"/>
                <a:cs typeface="Franklin Gothic Book"/>
              </a:rPr>
              <a:t>veglia.</a:t>
            </a:r>
            <a:endParaRPr sz="2400">
              <a:latin typeface="Franklin Gothic Book"/>
              <a:cs typeface="Franklin Gothic Book"/>
            </a:endParaRPr>
          </a:p>
          <a:p>
            <a:pPr marL="12700" marR="31750">
              <a:lnSpc>
                <a:spcPts val="2300"/>
              </a:lnSpc>
              <a:spcBef>
                <a:spcPts val="560"/>
              </a:spcBef>
            </a:pPr>
            <a:r>
              <a:rPr dirty="0" sz="2400">
                <a:latin typeface="Franklin Gothic Book"/>
                <a:cs typeface="Franklin Gothic Book"/>
              </a:rPr>
              <a:t>L’elaborazione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n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urale più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attenta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avviene 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el prosen</a:t>
            </a:r>
            <a:r>
              <a:rPr dirty="0" sz="2400" spc="-10">
                <a:latin typeface="Franklin Gothic Book"/>
                <a:cs typeface="Franklin Gothic Book"/>
              </a:rPr>
              <a:t>c</a:t>
            </a:r>
            <a:r>
              <a:rPr dirty="0" sz="2400">
                <a:latin typeface="Franklin Gothic Book"/>
                <a:cs typeface="Franklin Gothic Book"/>
              </a:rPr>
              <a:t>efalo;</a:t>
            </a:r>
            <a:r>
              <a:rPr dirty="0" sz="2400">
                <a:latin typeface="Franklin Gothic Book"/>
                <a:cs typeface="Franklin Gothic Book"/>
              </a:rPr>
              <a:t> 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suoi tre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ce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tri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 riela</a:t>
            </a:r>
            <a:r>
              <a:rPr dirty="0" sz="2400" spc="-10">
                <a:latin typeface="Franklin Gothic Book"/>
                <a:cs typeface="Franklin Gothic Book"/>
              </a:rPr>
              <a:t>b</a:t>
            </a:r>
            <a:r>
              <a:rPr dirty="0" sz="2400">
                <a:latin typeface="Franklin Gothic Book"/>
                <a:cs typeface="Franklin Gothic Book"/>
              </a:rPr>
              <a:t>orazione so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o: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il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talamo, l’i</a:t>
            </a:r>
            <a:r>
              <a:rPr dirty="0" sz="2400" spc="5">
                <a:latin typeface="Franklin Gothic Book"/>
                <a:cs typeface="Franklin Gothic Book"/>
              </a:rPr>
              <a:t>p</a:t>
            </a:r>
            <a:r>
              <a:rPr dirty="0" sz="2400">
                <a:latin typeface="Franklin Gothic Book"/>
                <a:cs typeface="Franklin Gothic Book"/>
              </a:rPr>
              <a:t>otalamo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l </a:t>
            </a:r>
            <a:r>
              <a:rPr dirty="0" sz="2400" spc="-10">
                <a:latin typeface="Franklin Gothic Book"/>
                <a:cs typeface="Franklin Gothic Book"/>
              </a:rPr>
              <a:t>cervello.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ts val="2590"/>
              </a:lnSpc>
              <a:spcBef>
                <a:spcPts val="20"/>
              </a:spcBef>
            </a:pP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l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0" b="1">
                <a:latin typeface="Franklin Gothic Book"/>
                <a:cs typeface="Franklin Gothic Book"/>
              </a:rPr>
              <a:t>t</a:t>
            </a:r>
            <a:r>
              <a:rPr dirty="0" sz="2400" spc="10" b="1">
                <a:latin typeface="Franklin Gothic Book"/>
                <a:cs typeface="Franklin Gothic Book"/>
              </a:rPr>
              <a:t>a</a:t>
            </a:r>
            <a:r>
              <a:rPr dirty="0" sz="2400" spc="5" b="1">
                <a:latin typeface="Franklin Gothic Book"/>
                <a:cs typeface="Franklin Gothic Book"/>
              </a:rPr>
              <a:t>l</a:t>
            </a:r>
            <a:r>
              <a:rPr dirty="0" sz="2400" b="1">
                <a:latin typeface="Franklin Gothic Book"/>
                <a:cs typeface="Franklin Gothic Book"/>
              </a:rPr>
              <a:t>amo</a:t>
            </a:r>
            <a:r>
              <a:rPr dirty="0" sz="2400" spc="-40" b="1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co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tiene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gra</a:t>
            </a:r>
            <a:r>
              <a:rPr dirty="0" sz="2400">
                <a:latin typeface="Franklin Gothic Book"/>
                <a:cs typeface="Franklin Gothic Book"/>
              </a:rPr>
              <a:t>n </a:t>
            </a:r>
            <a:r>
              <a:rPr dirty="0" sz="2400" spc="-5">
                <a:latin typeface="Franklin Gothic Book"/>
                <a:cs typeface="Franklin Gothic Book"/>
              </a:rPr>
              <a:t>part</a:t>
            </a:r>
            <a:r>
              <a:rPr dirty="0" sz="2400">
                <a:latin typeface="Franklin Gothic Book"/>
                <a:cs typeface="Franklin Gothic Book"/>
              </a:rPr>
              <a:t>e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dei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corpi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ce</a:t>
            </a:r>
            <a:r>
              <a:rPr dirty="0" sz="2400" spc="-10">
                <a:latin typeface="Franklin Gothic Book"/>
                <a:cs typeface="Franklin Gothic Book"/>
              </a:rPr>
              <a:t>l</a:t>
            </a:r>
            <a:r>
              <a:rPr dirty="0" sz="2400">
                <a:latin typeface="Franklin Gothic Book"/>
                <a:cs typeface="Franklin Gothic Book"/>
              </a:rPr>
              <a:t>lulari d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n</a:t>
            </a:r>
            <a:r>
              <a:rPr dirty="0" sz="2400" spc="-10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ur</a:t>
            </a:r>
            <a:r>
              <a:rPr dirty="0" sz="2400" spc="-10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ni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ts val="2590"/>
              </a:lnSpc>
            </a:pPr>
            <a:r>
              <a:rPr dirty="0" sz="2400" spc="-15">
                <a:latin typeface="Franklin Gothic Book"/>
                <a:cs typeface="Franklin Gothic Book"/>
              </a:rPr>
              <a:t>che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mandano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informa</a:t>
            </a:r>
            <a:r>
              <a:rPr dirty="0" sz="2400" spc="-5">
                <a:latin typeface="Franklin Gothic Book"/>
                <a:cs typeface="Franklin Gothic Book"/>
              </a:rPr>
              <a:t>z</a:t>
            </a:r>
            <a:r>
              <a:rPr dirty="0" sz="2400" spc="-5">
                <a:latin typeface="Franklin Gothic Book"/>
                <a:cs typeface="Franklin Gothic Book"/>
              </a:rPr>
              <a:t>ion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alla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cor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ec</a:t>
            </a:r>
            <a:r>
              <a:rPr dirty="0" sz="2400" spc="-25">
                <a:latin typeface="Franklin Gothic Book"/>
                <a:cs typeface="Franklin Gothic Book"/>
              </a:rPr>
              <a:t>c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a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cer</a:t>
            </a:r>
            <a:r>
              <a:rPr dirty="0" sz="2400" spc="-15">
                <a:latin typeface="Franklin Gothic Book"/>
                <a:cs typeface="Franklin Gothic Book"/>
              </a:rPr>
              <a:t>ebrale.</a:t>
            </a:r>
            <a:endParaRPr sz="2400">
              <a:latin typeface="Franklin Gothic Book"/>
              <a:cs typeface="Franklin Gothic Book"/>
            </a:endParaRPr>
          </a:p>
          <a:p>
            <a:pPr marL="12700" marR="13970">
              <a:lnSpc>
                <a:spcPct val="80000"/>
              </a:lnSpc>
              <a:spcBef>
                <a:spcPts val="575"/>
              </a:spcBef>
            </a:pPr>
            <a:r>
              <a:rPr dirty="0" sz="2400">
                <a:latin typeface="Franklin Gothic Book"/>
                <a:cs typeface="Franklin Gothic Book"/>
              </a:rPr>
              <a:t>Prima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d’inviarli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al cervello,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il talamo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organizza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da</a:t>
            </a:r>
            <a:r>
              <a:rPr dirty="0" sz="2400" spc="5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in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categorie.</a:t>
            </a:r>
            <a:r>
              <a:rPr dirty="0" sz="2400" spc="-3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10">
                <a:latin typeface="Franklin Gothic Book"/>
                <a:cs typeface="Franklin Gothic Book"/>
              </a:rPr>
              <a:t>s</a:t>
            </a:r>
            <a:r>
              <a:rPr dirty="0" sz="2400" spc="-15">
                <a:latin typeface="Franklin Gothic Book"/>
                <a:cs typeface="Franklin Gothic Book"/>
              </a:rPr>
              <a:t>so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elimina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anche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alcu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s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imol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ne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po</a:t>
            </a:r>
            <a:r>
              <a:rPr dirty="0" sz="2400" spc="-5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5">
                <a:latin typeface="Franklin Gothic Book"/>
                <a:cs typeface="Franklin Gothic Book"/>
              </a:rPr>
              <a:t>zia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altri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cosi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l talamo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esercita</a:t>
            </a:r>
            <a:r>
              <a:rPr dirty="0" sz="2400" spc="-3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un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ce</a:t>
            </a:r>
            <a:r>
              <a:rPr dirty="0" sz="2400" spc="-15">
                <a:latin typeface="Franklin Gothic Book"/>
                <a:cs typeface="Franklin Gothic Book"/>
              </a:rPr>
              <a:t>n</a:t>
            </a:r>
            <a:r>
              <a:rPr dirty="0" sz="2400" spc="-10">
                <a:latin typeface="Franklin Gothic Book"/>
                <a:cs typeface="Franklin Gothic Book"/>
              </a:rPr>
              <a:t>tro</a:t>
            </a:r>
            <a:r>
              <a:rPr dirty="0" sz="2400">
                <a:latin typeface="Franklin Gothic Book"/>
                <a:cs typeface="Franklin Gothic Book"/>
              </a:rPr>
              <a:t> co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trollo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su </a:t>
            </a:r>
            <a:r>
              <a:rPr dirty="0" sz="2400" spc="-10">
                <a:latin typeface="Franklin Gothic Book"/>
                <a:cs typeface="Franklin Gothic Book"/>
              </a:rPr>
              <a:t>q</a:t>
            </a:r>
            <a:r>
              <a:rPr dirty="0" sz="2400">
                <a:latin typeface="Franklin Gothic Book"/>
                <a:cs typeface="Franklin Gothic Book"/>
              </a:rPr>
              <a:t>uali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informaz</a:t>
            </a:r>
            <a:r>
              <a:rPr dirty="0" sz="2400" spc="1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oni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provenien</a:t>
            </a:r>
            <a:r>
              <a:rPr dirty="0" sz="2400">
                <a:latin typeface="Franklin Gothic Book"/>
                <a:cs typeface="Franklin Gothic Book"/>
              </a:rPr>
              <a:t>ti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dagli</a:t>
            </a:r>
            <a:r>
              <a:rPr dirty="0" sz="2400" spc="-1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organi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se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 spc="-15">
                <a:latin typeface="Franklin Gothic Book"/>
                <a:cs typeface="Franklin Gothic Book"/>
              </a:rPr>
              <a:t>so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 spc="-15">
                <a:latin typeface="Franklin Gothic Book"/>
                <a:cs typeface="Franklin Gothic Book"/>
              </a:rPr>
              <a:t>da</a:t>
            </a:r>
            <a:r>
              <a:rPr dirty="0" sz="2400" spc="-5">
                <a:latin typeface="Franklin Gothic Book"/>
                <a:cs typeface="Franklin Gothic Book"/>
              </a:rPr>
              <a:t> </a:t>
            </a:r>
            <a:r>
              <a:rPr dirty="0" sz="2400" spc="-10">
                <a:latin typeface="Franklin Gothic Book"/>
                <a:cs typeface="Franklin Gothic Book"/>
              </a:rPr>
              <a:t>al</a:t>
            </a:r>
            <a:r>
              <a:rPr dirty="0" sz="2400">
                <a:latin typeface="Franklin Gothic Book"/>
                <a:cs typeface="Franklin Gothic Book"/>
              </a:rPr>
              <a:t>t</a:t>
            </a:r>
            <a:r>
              <a:rPr dirty="0" sz="2400" spc="-15">
                <a:latin typeface="Franklin Gothic Book"/>
                <a:cs typeface="Franklin Gothic Book"/>
              </a:rPr>
              <a:t>re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par</a:t>
            </a:r>
            <a:r>
              <a:rPr dirty="0" sz="2400">
                <a:latin typeface="Franklin Gothic Book"/>
                <a:cs typeface="Franklin Gothic Book"/>
              </a:rPr>
              <a:t>t</a:t>
            </a:r>
            <a:r>
              <a:rPr dirty="0" sz="2400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dell’e</a:t>
            </a:r>
            <a:r>
              <a:rPr dirty="0" sz="2400" spc="-10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cefalo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possano</a:t>
            </a:r>
            <a:r>
              <a:rPr dirty="0" sz="2400" spc="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arrivare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>
                <a:latin typeface="Franklin Gothic Book"/>
                <a:cs typeface="Franklin Gothic Book"/>
              </a:rPr>
              <a:t>al cervello.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9341" y="188607"/>
            <a:ext cx="3460623" cy="720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79" rIns="0" bIns="0" rtlCol="0" vert="horz">
            <a:spAutoFit/>
          </a:bodyPr>
          <a:lstStyle/>
          <a:p>
            <a:pPr marL="175895">
              <a:lnSpc>
                <a:spcPct val="100000"/>
              </a:lnSpc>
            </a:pPr>
            <a:r>
              <a:rPr dirty="0" sz="2800" spc="-10"/>
              <a:t>L’E</a:t>
            </a:r>
            <a:r>
              <a:rPr dirty="0" sz="2800" spc="-20"/>
              <a:t>N</a:t>
            </a:r>
            <a:r>
              <a:rPr dirty="0" sz="2800" spc="-5"/>
              <a:t>C</a:t>
            </a:r>
            <a:r>
              <a:rPr dirty="0" sz="2800" spc="-15"/>
              <a:t>EF</a:t>
            </a:r>
            <a:r>
              <a:rPr dirty="0" sz="2800" spc="-15"/>
              <a:t>A</a:t>
            </a:r>
            <a:r>
              <a:rPr dirty="0" sz="2800" spc="-20"/>
              <a:t>LO</a:t>
            </a:r>
            <a:r>
              <a:rPr dirty="0" sz="2800" spc="-45"/>
              <a:t> </a:t>
            </a:r>
            <a:r>
              <a:rPr dirty="0" sz="2800" spc="-10"/>
              <a:t>UM</a:t>
            </a:r>
            <a:r>
              <a:rPr dirty="0" sz="2800" spc="-20"/>
              <a:t>A</a:t>
            </a:r>
            <a:r>
              <a:rPr dirty="0" sz="2800" spc="-10"/>
              <a:t>N</a:t>
            </a:r>
            <a:r>
              <a:rPr dirty="0" sz="2800" spc="-20"/>
              <a:t>O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Cristiana Pagnottelli</dc:creator>
  <dc:title>Unitelma Sapienza</dc:title>
  <dcterms:created xsi:type="dcterms:W3CDTF">2023-04-20T13:45:38Z</dcterms:created>
  <dcterms:modified xsi:type="dcterms:W3CDTF">2023-04-20T13:45:38Z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2016-10-17T00:00:00Z</vt:filetime>
  </property>
  <property fmtid="{D5CDD505-2E9C-101B-9397-08002B2CF9AE}" pid="3" name="LastSaved">
    <vt:filetime>2023-04-20T00:00:00Z</vt:filetime>
  </property>
</Properties>
</file>