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Default Extension="png" ContentType="image/png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1905"/>
          </a:xfrm>
          <a:custGeom>
            <a:avLst/>
            <a:gdLst/>
            <a:ahLst/>
            <a:cxnLst/>
            <a:rect l="l" t="t" r="r" b="b"/>
            <a:pathLst>
              <a:path w="5603875" h="1905">
                <a:moveTo>
                  <a:pt x="0" y="0"/>
                </a:moveTo>
                <a:lnTo>
                  <a:pt x="5603875" y="1524"/>
                </a:lnTo>
              </a:path>
            </a:pathLst>
          </a:custGeom>
          <a:ln w="1908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56837"/>
            <a:ext cx="8089798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3592" y="1658994"/>
            <a:ext cx="7836814" cy="3256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6172" y="6581404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notesSlide" Target="../notesSlides/notesSlide19.xml"/><Relationship Id="rId5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Relationship Id="rId3" Type="http://schemas.openxmlformats.org/officeDocument/2006/relationships/hyperlink" Target="http://dizionari.corriere.it/dizionario_italiano" TargetMode="External"/><Relationship Id="rId4" Type="http://schemas.openxmlformats.org/officeDocument/2006/relationships/hyperlink" Target="http://garzantilinguistica.it/" TargetMode="External"/><Relationship Id="rId5" Type="http://schemas.openxmlformats.org/officeDocument/2006/relationships/notesSlide" Target="../notesSlides/notesSlide20.xml"/><Relationship Id="rId6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reccani.it/" TargetMode="External"/><Relationship Id="rId3" Type="http://schemas.openxmlformats.org/officeDocument/2006/relationships/notesSlide" Target="../notesSlides/notesSlide21.xml"/><Relationship Id="rId4" Type="http://schemas.openxmlformats.org/officeDocument/2006/relationships/slide" Target="slide21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525"/>
            <a:ext cx="9144000" cy="6848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796026" y="2492311"/>
            <a:ext cx="2447925" cy="76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873753" y="5082394"/>
            <a:ext cx="2099945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620"/>
              </a:lnSpc>
            </a:pP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La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frase</a:t>
            </a:r>
            <a:r>
              <a:rPr dirty="0" sz="2200" spc="1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se</a:t>
            </a:r>
            <a:r>
              <a:rPr dirty="0" sz="2200" spc="-50">
                <a:solidFill>
                  <a:srgbClr val="FFFFFF"/>
                </a:solidFill>
                <a:latin typeface="Franklin Gothic Book"/>
                <a:cs typeface="Franklin Gothic Book"/>
              </a:rPr>
              <a:t>m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plice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80078" y="4553324"/>
            <a:ext cx="148717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60"/>
              </a:lnSpc>
            </a:pP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si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tas</a:t>
            </a:r>
            <a:r>
              <a:rPr dirty="0" sz="2400" spc="-30" b="1">
                <a:solidFill>
                  <a:srgbClr val="FFFFFF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i:</a:t>
            </a:r>
            <a:endParaRPr sz="24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5220" y="1737607"/>
            <a:ext cx="7460615" cy="3989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5" b="1">
                <a:latin typeface="Franklin Gothic Medium"/>
                <a:cs typeface="Franklin Gothic Medium"/>
              </a:rPr>
              <a:t>lem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nti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ono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4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pl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tare</a:t>
            </a:r>
            <a:r>
              <a:rPr dirty="0" sz="2400" spc="-5">
                <a:latin typeface="Franklin Gothic Book"/>
                <a:cs typeface="Franklin Gothic Book"/>
              </a:rPr>
              <a:t> i</a:t>
            </a:r>
            <a:r>
              <a:rPr dirty="0" sz="2400">
                <a:latin typeface="Franklin Gothic Book"/>
                <a:cs typeface="Franklin Gothic Book"/>
              </a:rPr>
              <a:t>l sig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1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ica</a:t>
            </a:r>
            <a:r>
              <a:rPr dirty="0" sz="2400" spc="-3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er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oppure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estualizzare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l'azione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descritta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 esso.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5" b="1">
                <a:latin typeface="Franklin Gothic Medium"/>
                <a:cs typeface="Franklin Gothic Medium"/>
              </a:rPr>
              <a:t>Co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15" b="1">
                <a:latin typeface="Franklin Gothic Medium"/>
                <a:cs typeface="Franklin Gothic Medium"/>
              </a:rPr>
              <a:t>pleme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b="1">
                <a:latin typeface="Franklin Gothic Medium"/>
                <a:cs typeface="Franklin Gothic Medium"/>
              </a:rPr>
              <a:t>le</a:t>
            </a:r>
            <a:r>
              <a:rPr dirty="0" sz="2400" spc="-10" b="1">
                <a:latin typeface="Franklin Gothic Medium"/>
                <a:cs typeface="Franklin Gothic Medium"/>
              </a:rPr>
              <a:t>ari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3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alare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30" u="heavy">
                <a:latin typeface="Franklin Gothic Book"/>
                <a:cs typeface="Franklin Gothic Book"/>
              </a:rPr>
              <a:t>q</a:t>
            </a:r>
            <a:r>
              <a:rPr dirty="0" sz="2400" u="heavy">
                <a:latin typeface="Franklin Gothic Book"/>
                <a:cs typeface="Franklin Gothic Book"/>
              </a:rPr>
              <a:t>ual</a:t>
            </a:r>
            <a:r>
              <a:rPr dirty="0" sz="2400" spc="-15" u="heavy">
                <a:latin typeface="Franklin Gothic Book"/>
                <a:cs typeface="Franklin Gothic Book"/>
              </a:rPr>
              <a:t>c</a:t>
            </a:r>
            <a:r>
              <a:rPr dirty="0" sz="2400" u="heavy">
                <a:latin typeface="Franklin Gothic Book"/>
                <a:cs typeface="Franklin Gothic Book"/>
              </a:rPr>
              <a:t>osa</a:t>
            </a:r>
            <a:r>
              <a:rPr dirty="0" sz="2400">
                <a:latin typeface="Franklin Gothic Book"/>
                <a:cs typeface="Franklin Gothic Book"/>
              </a:rPr>
              <a:t> 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30" u="heavy">
                <a:latin typeface="Franklin Gothic Book"/>
                <a:cs typeface="Franklin Gothic Book"/>
              </a:rPr>
              <a:t>q</a:t>
            </a:r>
            <a:r>
              <a:rPr dirty="0" sz="2400" u="heavy">
                <a:latin typeface="Franklin Gothic Book"/>
                <a:cs typeface="Franklin Gothic Book"/>
              </a:rPr>
              <a:t>ual</a:t>
            </a:r>
            <a:r>
              <a:rPr dirty="0" sz="2400" spc="-15" u="heavy">
                <a:latin typeface="Franklin Gothic Book"/>
                <a:cs typeface="Franklin Gothic Book"/>
              </a:rPr>
              <a:t>c</a:t>
            </a:r>
            <a:r>
              <a:rPr dirty="0" sz="2400" u="heavy">
                <a:latin typeface="Franklin Gothic Book"/>
                <a:cs typeface="Franklin Gothic Book"/>
              </a:rPr>
              <a:t>u</a:t>
            </a:r>
            <a:r>
              <a:rPr dirty="0" sz="2400" spc="-15" u="heavy">
                <a:latin typeface="Franklin Gothic Book"/>
                <a:cs typeface="Franklin Gothic Book"/>
              </a:rPr>
              <a:t>n</a:t>
            </a:r>
            <a:r>
              <a:rPr dirty="0" sz="2400" u="heavy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5" i="1">
                <a:latin typeface="Franklin Gothic Book"/>
                <a:cs typeface="Franklin Gothic Book"/>
              </a:rPr>
              <a:t>Marc</a:t>
            </a:r>
            <a:r>
              <a:rPr dirty="0" sz="2400" i="1">
                <a:latin typeface="Franklin Gothic Book"/>
                <a:cs typeface="Franklin Gothic Book"/>
              </a:rPr>
              <a:t>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h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reg</a:t>
            </a:r>
            <a:r>
              <a:rPr dirty="0" sz="2400" spc="-5" i="1">
                <a:latin typeface="Franklin Gothic Book"/>
                <a:cs typeface="Franklin Gothic Book"/>
              </a:rPr>
              <a:t>ala</a:t>
            </a:r>
            <a:r>
              <a:rPr dirty="0" sz="2400" spc="-65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n </a:t>
            </a:r>
            <a:r>
              <a:rPr dirty="0" sz="2400" spc="-5" i="1">
                <a:latin typeface="Franklin Gothic Book"/>
                <a:cs typeface="Franklin Gothic Book"/>
              </a:rPr>
              <a:t>li</a:t>
            </a:r>
            <a:r>
              <a:rPr dirty="0" sz="2400" spc="5" i="1">
                <a:latin typeface="Franklin Gothic Book"/>
                <a:cs typeface="Franklin Gothic Book"/>
              </a:rPr>
              <a:t>b</a:t>
            </a:r>
            <a:r>
              <a:rPr dirty="0" sz="2400" spc="-20" i="1">
                <a:latin typeface="Franklin Gothic Book"/>
                <a:cs typeface="Franklin Gothic Book"/>
              </a:rPr>
              <a:t>r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-3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Gian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400" spc="-5" i="1">
                <a:latin typeface="Franklin Gothic Book"/>
                <a:cs typeface="Franklin Gothic Book"/>
              </a:rPr>
              <a:t>*Marc</a:t>
            </a:r>
            <a:r>
              <a:rPr dirty="0" sz="2400" i="1">
                <a:latin typeface="Franklin Gothic Book"/>
                <a:cs typeface="Franklin Gothic Book"/>
              </a:rPr>
              <a:t>o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h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reg</a:t>
            </a:r>
            <a:r>
              <a:rPr dirty="0" sz="2400" spc="-5" i="1">
                <a:latin typeface="Franklin Gothic Book"/>
                <a:cs typeface="Franklin Gothic Book"/>
              </a:rPr>
              <a:t>ala</a:t>
            </a:r>
            <a:r>
              <a:rPr dirty="0" sz="2400" spc="-65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400" spc="-5" i="1">
                <a:latin typeface="Franklin Gothic Book"/>
                <a:cs typeface="Franklin Gothic Book"/>
              </a:rPr>
              <a:t>*Marc</a:t>
            </a:r>
            <a:r>
              <a:rPr dirty="0" sz="2400" i="1">
                <a:latin typeface="Franklin Gothic Book"/>
                <a:cs typeface="Franklin Gothic Book"/>
              </a:rPr>
              <a:t>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h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regala</a:t>
            </a:r>
            <a:r>
              <a:rPr dirty="0" sz="2400" spc="-70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n </a:t>
            </a:r>
            <a:r>
              <a:rPr dirty="0" sz="2400" spc="-5" i="1">
                <a:latin typeface="Franklin Gothic Book"/>
                <a:cs typeface="Franklin Gothic Book"/>
              </a:rPr>
              <a:t>libro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400" spc="-5" i="1">
                <a:latin typeface="Franklin Gothic Book"/>
                <a:cs typeface="Franklin Gothic Book"/>
              </a:rPr>
              <a:t>*Marc</a:t>
            </a:r>
            <a:r>
              <a:rPr dirty="0" sz="2400" i="1">
                <a:latin typeface="Franklin Gothic Book"/>
                <a:cs typeface="Franklin Gothic Book"/>
              </a:rPr>
              <a:t>o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h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reg</a:t>
            </a:r>
            <a:r>
              <a:rPr dirty="0" sz="2400" spc="-5" i="1">
                <a:latin typeface="Franklin Gothic Book"/>
                <a:cs typeface="Franklin Gothic Book"/>
              </a:rPr>
              <a:t>ala</a:t>
            </a:r>
            <a:r>
              <a:rPr dirty="0" sz="2400" spc="-65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Gian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08872" y="6581404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</a:t>
            </a:r>
            <a:r>
              <a:rPr dirty="0" spc="-10"/>
              <a:t> </a:t>
            </a:r>
            <a:r>
              <a:rPr dirty="0" spc="-15"/>
              <a:t>complemen</a:t>
            </a:r>
            <a:r>
              <a:rPr dirty="0" spc="-25"/>
              <a:t>t</a:t>
            </a:r>
            <a:r>
              <a:rPr dirty="0" spc="-10"/>
              <a:t>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3592" y="1593208"/>
            <a:ext cx="7529830" cy="43548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95630">
              <a:lnSpc>
                <a:spcPct val="100000"/>
              </a:lnSpc>
            </a:pPr>
            <a:r>
              <a:rPr dirty="0" sz="2400" spc="-5" b="1">
                <a:latin typeface="Franklin Gothic Medium"/>
                <a:cs typeface="Franklin Gothic Medium"/>
              </a:rPr>
              <a:t>Co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15" b="1">
                <a:latin typeface="Franklin Gothic Medium"/>
                <a:cs typeface="Franklin Gothic Medium"/>
              </a:rPr>
              <a:t>pleme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5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ogg</a:t>
            </a:r>
            <a:r>
              <a:rPr dirty="0" sz="2400" spc="-20" b="1">
                <a:latin typeface="Franklin Gothic Medium"/>
                <a:cs typeface="Franklin Gothic Medium"/>
              </a:rPr>
              <a:t>et</a:t>
            </a:r>
            <a:r>
              <a:rPr dirty="0" sz="2400" spc="-5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di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20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55" b="1">
                <a:latin typeface="Franklin Gothic Medium"/>
                <a:cs typeface="Franklin Gothic Medium"/>
              </a:rPr>
              <a:t>t</a:t>
            </a:r>
            <a:r>
              <a:rPr dirty="0" sz="2400" spc="20" b="1">
                <a:latin typeface="Franklin Gothic Medium"/>
                <a:cs typeface="Franklin Gothic Medium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eleme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ricade</a:t>
            </a:r>
            <a:r>
              <a:rPr dirty="0" sz="2400" spc="-10">
                <a:latin typeface="Franklin Gothic Book"/>
                <a:cs typeface="Franklin Gothic Book"/>
              </a:rPr>
              <a:t> l'azione.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25">
                <a:latin typeface="Franklin Gothic Book"/>
                <a:cs typeface="Franklin Gothic Book"/>
              </a:rPr>
              <a:t>Com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-15">
                <a:latin typeface="Franklin Gothic Book"/>
                <a:cs typeface="Franklin Gothic Book"/>
              </a:rPr>
              <a:t>sogg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o,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vien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</a:t>
            </a:r>
            <a:r>
              <a:rPr dirty="0" sz="2400" spc="-5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od</a:t>
            </a:r>
            <a:r>
              <a:rPr dirty="0" sz="2400" spc="-4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prepos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4088765">
              <a:lnSpc>
                <a:spcPct val="100000"/>
              </a:lnSpc>
            </a:pPr>
            <a:r>
              <a:rPr dirty="0" sz="2400" spc="-15" i="1">
                <a:latin typeface="Franklin Gothic Book"/>
                <a:cs typeface="Franklin Gothic Book"/>
              </a:rPr>
              <a:t>Ho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gua</a:t>
            </a:r>
            <a:r>
              <a:rPr dirty="0" sz="2400" spc="-30" i="1">
                <a:latin typeface="Franklin Gothic Book"/>
                <a:cs typeface="Franklin Gothic Book"/>
              </a:rPr>
              <a:t>r</a:t>
            </a:r>
            <a:r>
              <a:rPr dirty="0" sz="2400" spc="-15" i="1">
                <a:latin typeface="Franklin Gothic Book"/>
                <a:cs typeface="Franklin Gothic Book"/>
              </a:rPr>
              <a:t>da</a:t>
            </a:r>
            <a:r>
              <a:rPr dirty="0" sz="2400" spc="-75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spc="-5" i="1" u="heavy">
                <a:latin typeface="Franklin Gothic Book"/>
                <a:cs typeface="Franklin Gothic Book"/>
              </a:rPr>
              <a:t>la</a:t>
            </a:r>
            <a:r>
              <a:rPr dirty="0" sz="2400" i="1" u="heavy">
                <a:latin typeface="Franklin Gothic Book"/>
                <a:cs typeface="Franklin Gothic Book"/>
              </a:rPr>
              <a:t> </a:t>
            </a:r>
            <a:r>
              <a:rPr dirty="0" sz="2400" spc="-75" i="1" u="heavy">
                <a:latin typeface="Franklin Gothic Book"/>
                <a:cs typeface="Franklin Gothic Book"/>
              </a:rPr>
              <a:t>t</a:t>
            </a:r>
            <a:r>
              <a:rPr dirty="0" sz="2400" i="1" u="heavy">
                <a:latin typeface="Franklin Gothic Book"/>
                <a:cs typeface="Franklin Gothic Book"/>
              </a:rPr>
              <a:t>el</a:t>
            </a:r>
            <a:r>
              <a:rPr dirty="0" sz="2400" spc="-35" i="1" u="heavy">
                <a:latin typeface="Franklin Gothic Book"/>
                <a:cs typeface="Franklin Gothic Book"/>
              </a:rPr>
              <a:t>e</a:t>
            </a:r>
            <a:r>
              <a:rPr dirty="0" sz="2400" spc="-5" i="1" u="heavy">
                <a:latin typeface="Franklin Gothic Book"/>
                <a:cs typeface="Franklin Gothic Book"/>
              </a:rPr>
              <a:t>visio</a:t>
            </a:r>
            <a:r>
              <a:rPr dirty="0" sz="2400" spc="5" i="1" u="heavy">
                <a:latin typeface="Franklin Gothic Book"/>
                <a:cs typeface="Franklin Gothic Book"/>
              </a:rPr>
              <a:t>n</a:t>
            </a:r>
            <a:r>
              <a:rPr dirty="0" sz="2400" i="1" u="heavy">
                <a:latin typeface="Franklin Gothic Book"/>
                <a:cs typeface="Franklin Gothic Book"/>
              </a:rPr>
              <a:t>e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15" i="1" u="heavy">
                <a:latin typeface="Franklin Gothic Book"/>
                <a:cs typeface="Franklin Gothic Book"/>
              </a:rPr>
              <a:t>Lo</a:t>
            </a:r>
            <a:r>
              <a:rPr dirty="0" sz="2400" spc="-5" i="1">
                <a:latin typeface="Franklin Gothic Book"/>
                <a:cs typeface="Franklin Gothic Book"/>
              </a:rPr>
              <a:t> ha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d</a:t>
            </a:r>
            <a:r>
              <a:rPr dirty="0" sz="2400" spc="-60" i="1">
                <a:latin typeface="Franklin Gothic Book"/>
                <a:cs typeface="Franklin Gothic Book"/>
              </a:rPr>
              <a:t>a</a:t>
            </a:r>
            <a:r>
              <a:rPr dirty="0" sz="2400" spc="-5" i="1">
                <a:latin typeface="Franklin Gothic Book"/>
                <a:cs typeface="Franklin Gothic Book"/>
              </a:rPr>
              <a:t>v</a:t>
            </a:r>
            <a:r>
              <a:rPr dirty="0" sz="2400" spc="-35" i="1">
                <a:latin typeface="Franklin Gothic Book"/>
                <a:cs typeface="Franklin Gothic Book"/>
              </a:rPr>
              <a:t>v</a:t>
            </a:r>
            <a:r>
              <a:rPr dirty="0" sz="2400" spc="-15" i="1">
                <a:latin typeface="Franklin Gothic Book"/>
                <a:cs typeface="Franklin Gothic Book"/>
              </a:rPr>
              <a:t>e</a:t>
            </a:r>
            <a:r>
              <a:rPr dirty="0" sz="2400" spc="-20" i="1">
                <a:latin typeface="Franklin Gothic Book"/>
                <a:cs typeface="Franklin Gothic Book"/>
              </a:rPr>
              <a:t>r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-30" i="1">
                <a:latin typeface="Franklin Gothic Book"/>
                <a:cs typeface="Franklin Gothic Book"/>
              </a:rPr>
              <a:t> </a:t>
            </a:r>
            <a:r>
              <a:rPr dirty="0" sz="2400" spc="-40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u</a:t>
            </a:r>
            <a:r>
              <a:rPr dirty="0" sz="2400" spc="-10" i="1">
                <a:latin typeface="Franklin Gothic Book"/>
                <a:cs typeface="Franklin Gothic Book"/>
              </a:rPr>
              <a:t>pi</a:t>
            </a:r>
            <a:r>
              <a:rPr dirty="0" sz="2400" spc="-80" i="1">
                <a:latin typeface="Franklin Gothic Book"/>
                <a:cs typeface="Franklin Gothic Book"/>
              </a:rPr>
              <a:t>t</a:t>
            </a:r>
            <a:r>
              <a:rPr dirty="0" sz="2400" spc="-10" i="1">
                <a:latin typeface="Franklin Gothic Book"/>
                <a:cs typeface="Franklin Gothic Book"/>
              </a:rPr>
              <a:t>o.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10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ogg</a:t>
            </a:r>
            <a:r>
              <a:rPr dirty="0" sz="2400" spc="-3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spc="-5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25" b="1">
                <a:latin typeface="Franklin Gothic Medium"/>
                <a:cs typeface="Franklin Gothic Medium"/>
              </a:rPr>
              <a:t>men</a:t>
            </a:r>
            <a:r>
              <a:rPr dirty="0" sz="2400" spc="-5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ogg</a:t>
            </a:r>
            <a:r>
              <a:rPr dirty="0" sz="2400" spc="-20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5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40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tivi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15" i="1">
                <a:latin typeface="Franklin Gothic Book"/>
                <a:cs typeface="Franklin Gothic Book"/>
              </a:rPr>
              <a:t>Per</a:t>
            </a:r>
            <a:r>
              <a:rPr dirty="0" sz="2400" spc="-5" i="1">
                <a:latin typeface="Franklin Gothic Book"/>
                <a:cs typeface="Franklin Gothic Book"/>
              </a:rPr>
              <a:t> cen</a:t>
            </a:r>
            <a:r>
              <a:rPr dirty="0" sz="2400" i="1">
                <a:latin typeface="Franklin Gothic Book"/>
                <a:cs typeface="Franklin Gothic Book"/>
              </a:rPr>
              <a:t>a h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mangi</a:t>
            </a:r>
            <a:r>
              <a:rPr dirty="0" sz="2400" spc="-20" i="1">
                <a:latin typeface="Franklin Gothic Book"/>
                <a:cs typeface="Franklin Gothic Book"/>
              </a:rPr>
              <a:t>a</a:t>
            </a:r>
            <a:r>
              <a:rPr dirty="0" sz="2400" spc="-75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i="1" u="heavy">
                <a:latin typeface="Franklin Gothic Book"/>
                <a:cs typeface="Franklin Gothic Book"/>
              </a:rPr>
              <a:t>del</a:t>
            </a:r>
            <a:r>
              <a:rPr dirty="0" sz="2400" spc="-5" i="1" u="heavy">
                <a:latin typeface="Franklin Gothic Book"/>
                <a:cs typeface="Franklin Gothic Book"/>
              </a:rPr>
              <a:t>la</a:t>
            </a:r>
            <a:r>
              <a:rPr dirty="0" sz="2400" spc="-10" i="1" u="heavy">
                <a:latin typeface="Franklin Gothic Book"/>
                <a:cs typeface="Franklin Gothic Book"/>
              </a:rPr>
              <a:t> </a:t>
            </a:r>
            <a:r>
              <a:rPr dirty="0" sz="2400" i="1" u="heavy">
                <a:latin typeface="Franklin Gothic Book"/>
                <a:cs typeface="Franklin Gothic Book"/>
              </a:rPr>
              <a:t>pizza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i="1">
                <a:latin typeface="Franklin Gothic Book"/>
                <a:cs typeface="Franklin Gothic Book"/>
              </a:rPr>
              <a:t>del</a:t>
            </a:r>
            <a:r>
              <a:rPr dirty="0" sz="2400" spc="-5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'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di)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400" spc="-5" i="1" u="heavy">
                <a:latin typeface="Franklin Gothic Book"/>
                <a:cs typeface="Franklin Gothic Book"/>
              </a:rPr>
              <a:t>Dei</a:t>
            </a:r>
            <a:r>
              <a:rPr dirty="0" sz="2400" spc="5" i="1" u="heavy">
                <a:latin typeface="Franklin Gothic Book"/>
                <a:cs typeface="Franklin Gothic Book"/>
              </a:rPr>
              <a:t> </a:t>
            </a:r>
            <a:r>
              <a:rPr dirty="0" sz="2400" i="1" u="heavy">
                <a:latin typeface="Franklin Gothic Book"/>
                <a:cs typeface="Franklin Gothic Book"/>
              </a:rPr>
              <a:t>miei</a:t>
            </a:r>
            <a:r>
              <a:rPr dirty="0" sz="2400" spc="5" i="1" u="heavy">
                <a:latin typeface="Franklin Gothic Book"/>
                <a:cs typeface="Franklin Gothic Book"/>
              </a:rPr>
              <a:t> </a:t>
            </a:r>
            <a:r>
              <a:rPr dirty="0" sz="2400" spc="-5" i="1" u="heavy">
                <a:latin typeface="Franklin Gothic Book"/>
                <a:cs typeface="Franklin Gothic Book"/>
              </a:rPr>
              <a:t>amic</a:t>
            </a:r>
            <a:r>
              <a:rPr dirty="0" sz="2400" i="1" u="heavy">
                <a:latin typeface="Franklin Gothic Book"/>
                <a:cs typeface="Franklin Gothic Book"/>
              </a:rPr>
              <a:t>i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mi</a:t>
            </a:r>
            <a:r>
              <a:rPr dirty="0" sz="2400" spc="-5" i="1">
                <a:latin typeface="Franklin Gothic Book"/>
                <a:cs typeface="Franklin Gothic Book"/>
              </a:rPr>
              <a:t> han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aiu</a:t>
            </a:r>
            <a:r>
              <a:rPr dirty="0" sz="2400" spc="-15" i="1">
                <a:latin typeface="Franklin Gothic Book"/>
                <a:cs typeface="Franklin Gothic Book"/>
              </a:rPr>
              <a:t>t</a:t>
            </a:r>
            <a:r>
              <a:rPr dirty="0" sz="2400" spc="-20" i="1">
                <a:latin typeface="Franklin Gothic Book"/>
                <a:cs typeface="Franklin Gothic Book"/>
              </a:rPr>
              <a:t>a</a:t>
            </a:r>
            <a:r>
              <a:rPr dirty="0" sz="2400" spc="-75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nel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trasloco.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i="1">
                <a:latin typeface="Franklin Gothic Book"/>
                <a:cs typeface="Franklin Gothic Book"/>
              </a:rPr>
              <a:t>dei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alcu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i)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Il</a:t>
            </a:r>
            <a:r>
              <a:rPr dirty="0" spc="-10"/>
              <a:t> </a:t>
            </a:r>
            <a:r>
              <a:rPr dirty="0" spc="-15"/>
              <a:t>complemen</a:t>
            </a:r>
            <a:r>
              <a:rPr dirty="0" spc="-70"/>
              <a:t>t</a:t>
            </a:r>
            <a:r>
              <a:rPr dirty="0" spc="-15"/>
              <a:t>o</a:t>
            </a:r>
            <a:r>
              <a:rPr dirty="0" spc="10"/>
              <a:t> </a:t>
            </a:r>
            <a:r>
              <a:rPr dirty="0" spc="-15"/>
              <a:t>og</a:t>
            </a:r>
            <a:r>
              <a:rPr dirty="0" spc="-5"/>
              <a:t>ge</a:t>
            </a:r>
            <a:r>
              <a:rPr dirty="0" spc="-15"/>
              <a:t>t</a:t>
            </a:r>
            <a:r>
              <a:rPr dirty="0" spc="-55"/>
              <a:t>t</a:t>
            </a:r>
            <a:r>
              <a:rPr dirty="0" spc="-15"/>
              <a:t>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Il</a:t>
            </a:r>
            <a:r>
              <a:rPr dirty="0" spc="-10"/>
              <a:t> </a:t>
            </a:r>
            <a:r>
              <a:rPr dirty="0" spc="-15"/>
              <a:t>complemento</a:t>
            </a:r>
            <a:r>
              <a:rPr dirty="0" spc="-5"/>
              <a:t> </a:t>
            </a:r>
            <a:r>
              <a:rPr dirty="0" spc="-15"/>
              <a:t>predica</a:t>
            </a:r>
            <a:r>
              <a:rPr dirty="0" spc="-25"/>
              <a:t>t</a:t>
            </a:r>
            <a:r>
              <a:rPr dirty="0" spc="-10"/>
              <a:t>ivo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4720" y="1750321"/>
            <a:ext cx="7733665" cy="3456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10" b="1">
                <a:latin typeface="Franklin Gothic Medium"/>
                <a:cs typeface="Franklin Gothic Medium"/>
              </a:rPr>
              <a:t>C</a:t>
            </a:r>
            <a:r>
              <a:rPr dirty="0" sz="2000" spc="5" b="1">
                <a:latin typeface="Franklin Gothic Medium"/>
                <a:cs typeface="Franklin Gothic Medium"/>
              </a:rPr>
              <a:t>om</a:t>
            </a:r>
            <a:r>
              <a:rPr dirty="0" sz="2000" b="1">
                <a:latin typeface="Franklin Gothic Medium"/>
                <a:cs typeface="Franklin Gothic Medium"/>
              </a:rPr>
              <a:t>p</a:t>
            </a:r>
            <a:r>
              <a:rPr dirty="0" sz="2000" spc="-15" b="1">
                <a:latin typeface="Franklin Gothic Medium"/>
                <a:cs typeface="Franklin Gothic Medium"/>
              </a:rPr>
              <a:t>l</a:t>
            </a:r>
            <a:r>
              <a:rPr dirty="0" sz="2000" spc="-5" b="1">
                <a:latin typeface="Franklin Gothic Medium"/>
                <a:cs typeface="Franklin Gothic Medium"/>
              </a:rPr>
              <a:t>ement</a:t>
            </a:r>
            <a:r>
              <a:rPr dirty="0" sz="2000" b="1">
                <a:latin typeface="Franklin Gothic Medium"/>
                <a:cs typeface="Franklin Gothic Medium"/>
              </a:rPr>
              <a:t>o</a:t>
            </a:r>
            <a:r>
              <a:rPr dirty="0" sz="2000" spc="-30" b="1">
                <a:latin typeface="Franklin Gothic Medium"/>
                <a:cs typeface="Franklin Gothic Medium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p</a:t>
            </a:r>
            <a:r>
              <a:rPr dirty="0" sz="2000" spc="5" b="1">
                <a:latin typeface="Franklin Gothic Medium"/>
                <a:cs typeface="Franklin Gothic Medium"/>
              </a:rPr>
              <a:t>r</a:t>
            </a:r>
            <a:r>
              <a:rPr dirty="0" sz="2000" spc="-5" b="1">
                <a:latin typeface="Franklin Gothic Medium"/>
                <a:cs typeface="Franklin Gothic Medium"/>
              </a:rPr>
              <a:t>ed</a:t>
            </a:r>
            <a:r>
              <a:rPr dirty="0" sz="2000" spc="5" b="1">
                <a:latin typeface="Franklin Gothic Medium"/>
                <a:cs typeface="Franklin Gothic Medium"/>
              </a:rPr>
              <a:t>i</a:t>
            </a:r>
            <a:r>
              <a:rPr dirty="0" sz="2000" b="1">
                <a:latin typeface="Franklin Gothic Medium"/>
                <a:cs typeface="Franklin Gothic Medium"/>
              </a:rPr>
              <a:t>cativo</a:t>
            </a:r>
            <a:r>
              <a:rPr dirty="0" sz="2000" spc="-40" b="1">
                <a:latin typeface="Franklin Gothic Medium"/>
                <a:cs typeface="Franklin Gothic Medium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d</a:t>
            </a:r>
            <a:r>
              <a:rPr dirty="0" sz="2000" spc="15" b="1">
                <a:latin typeface="Franklin Gothic Medium"/>
                <a:cs typeface="Franklin Gothic Medium"/>
              </a:rPr>
              <a:t>e</a:t>
            </a:r>
            <a:r>
              <a:rPr dirty="0" sz="2000" b="1">
                <a:latin typeface="Franklin Gothic Medium"/>
                <a:cs typeface="Franklin Gothic Medium"/>
              </a:rPr>
              <a:t>l</a:t>
            </a:r>
            <a:r>
              <a:rPr dirty="0" sz="2000" spc="-35" b="1">
                <a:latin typeface="Franklin Gothic Medium"/>
                <a:cs typeface="Franklin Gothic Medium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s</a:t>
            </a:r>
            <a:r>
              <a:rPr dirty="0" sz="2000" spc="5" b="1">
                <a:latin typeface="Franklin Gothic Medium"/>
                <a:cs typeface="Franklin Gothic Medium"/>
              </a:rPr>
              <a:t>o</a:t>
            </a:r>
            <a:r>
              <a:rPr dirty="0" sz="2000" spc="-5" b="1">
                <a:latin typeface="Franklin Gothic Medium"/>
                <a:cs typeface="Franklin Gothic Medium"/>
              </a:rPr>
              <a:t>g</a:t>
            </a:r>
            <a:r>
              <a:rPr dirty="0" sz="2000" spc="5" b="1">
                <a:latin typeface="Franklin Gothic Medium"/>
                <a:cs typeface="Franklin Gothic Medium"/>
              </a:rPr>
              <a:t>g</a:t>
            </a:r>
            <a:r>
              <a:rPr dirty="0" sz="2000" spc="-5" b="1">
                <a:latin typeface="Franklin Gothic Medium"/>
                <a:cs typeface="Franklin Gothic Medium"/>
              </a:rPr>
              <a:t>e</a:t>
            </a:r>
            <a:r>
              <a:rPr dirty="0" sz="2000" spc="5" b="1">
                <a:latin typeface="Franklin Gothic Medium"/>
                <a:cs typeface="Franklin Gothic Medium"/>
              </a:rPr>
              <a:t>t</a:t>
            </a:r>
            <a:r>
              <a:rPr dirty="0" sz="2000" spc="-5" b="1">
                <a:latin typeface="Franklin Gothic Medium"/>
                <a:cs typeface="Franklin Gothic Medium"/>
              </a:rPr>
              <a:t>to</a:t>
            </a:r>
            <a:endParaRPr sz="20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2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 spc="-5" i="1">
                <a:latin typeface="Franklin Gothic Book"/>
                <a:cs typeface="Franklin Gothic Book"/>
              </a:rPr>
              <a:t>M</a:t>
            </a:r>
            <a:r>
              <a:rPr dirty="0" sz="2000" spc="-10" i="1">
                <a:latin typeface="Franklin Gothic Book"/>
                <a:cs typeface="Franklin Gothic Book"/>
              </a:rPr>
              <a:t>a</a:t>
            </a:r>
            <a:r>
              <a:rPr dirty="0" sz="2000" i="1">
                <a:latin typeface="Franklin Gothic Book"/>
                <a:cs typeface="Franklin Gothic Book"/>
              </a:rPr>
              <a:t>rco</a:t>
            </a:r>
            <a:r>
              <a:rPr dirty="0" sz="2000" spc="-10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è</a:t>
            </a:r>
            <a:r>
              <a:rPr dirty="0" sz="2000" spc="-10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co</a:t>
            </a:r>
            <a:r>
              <a:rPr dirty="0" sz="2000" spc="-15" i="1">
                <a:latin typeface="Franklin Gothic Book"/>
                <a:cs typeface="Franklin Gothic Book"/>
              </a:rPr>
              <a:t>n</a:t>
            </a:r>
            <a:r>
              <a:rPr dirty="0" sz="2000" spc="-5" i="1">
                <a:latin typeface="Franklin Gothic Book"/>
                <a:cs typeface="Franklin Gothic Book"/>
              </a:rPr>
              <a:t>siderat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-10" i="1">
                <a:latin typeface="Franklin Gothic Book"/>
                <a:cs typeface="Franklin Gothic Book"/>
              </a:rPr>
              <a:t> </a:t>
            </a:r>
            <a:r>
              <a:rPr dirty="0" sz="2000" spc="-5" i="1" u="heavy">
                <a:latin typeface="Franklin Gothic Book"/>
                <a:cs typeface="Franklin Gothic Book"/>
              </a:rPr>
              <a:t>un</a:t>
            </a:r>
            <a:r>
              <a:rPr dirty="0" sz="2000" i="1" u="heavy">
                <a:latin typeface="Franklin Gothic Book"/>
                <a:cs typeface="Franklin Gothic Book"/>
              </a:rPr>
              <a:t> ot</a:t>
            </a:r>
            <a:r>
              <a:rPr dirty="0" sz="2000" spc="-10" i="1" u="heavy">
                <a:latin typeface="Franklin Gothic Book"/>
                <a:cs typeface="Franklin Gothic Book"/>
              </a:rPr>
              <a:t>t</a:t>
            </a:r>
            <a:r>
              <a:rPr dirty="0" sz="2000" spc="-5" i="1" u="heavy">
                <a:latin typeface="Franklin Gothic Book"/>
                <a:cs typeface="Franklin Gothic Book"/>
              </a:rPr>
              <a:t>i</a:t>
            </a:r>
            <a:r>
              <a:rPr dirty="0" sz="2000" spc="-10" i="1" u="heavy">
                <a:latin typeface="Franklin Gothic Book"/>
                <a:cs typeface="Franklin Gothic Book"/>
              </a:rPr>
              <a:t>m</a:t>
            </a:r>
            <a:r>
              <a:rPr dirty="0" sz="2000" i="1" u="heavy">
                <a:latin typeface="Franklin Gothic Book"/>
                <a:cs typeface="Franklin Gothic Book"/>
              </a:rPr>
              <a:t>o</a:t>
            </a:r>
            <a:r>
              <a:rPr dirty="0" sz="2000" spc="-10" i="1" u="heavy">
                <a:latin typeface="Franklin Gothic Book"/>
                <a:cs typeface="Franklin Gothic Book"/>
              </a:rPr>
              <a:t> </a:t>
            </a:r>
            <a:r>
              <a:rPr dirty="0" sz="2000" spc="-5" i="1" u="heavy">
                <a:latin typeface="Franklin Gothic Book"/>
                <a:cs typeface="Franklin Gothic Book"/>
              </a:rPr>
              <a:t>a</a:t>
            </a:r>
            <a:r>
              <a:rPr dirty="0" sz="2000" spc="-10" i="1" u="heavy">
                <a:latin typeface="Franklin Gothic Book"/>
                <a:cs typeface="Franklin Gothic Book"/>
              </a:rPr>
              <a:t>v</a:t>
            </a:r>
            <a:r>
              <a:rPr dirty="0" sz="2000" spc="-5" i="1" u="heavy">
                <a:latin typeface="Franklin Gothic Book"/>
                <a:cs typeface="Franklin Gothic Book"/>
              </a:rPr>
              <a:t>vo</a:t>
            </a:r>
            <a:r>
              <a:rPr dirty="0" sz="2000" spc="-10" i="1" u="heavy">
                <a:latin typeface="Franklin Gothic Book"/>
                <a:cs typeface="Franklin Gothic Book"/>
              </a:rPr>
              <a:t>c</a:t>
            </a:r>
            <a:r>
              <a:rPr dirty="0" sz="2000" spc="-5" i="1" u="heavy">
                <a:latin typeface="Franklin Gothic Book"/>
                <a:cs typeface="Franklin Gothic Book"/>
              </a:rPr>
              <a:t>a</a:t>
            </a:r>
            <a:r>
              <a:rPr dirty="0" sz="2000" spc="-10" i="1" u="heavy">
                <a:latin typeface="Franklin Gothic Book"/>
                <a:cs typeface="Franklin Gothic Book"/>
              </a:rPr>
              <a:t>t</a:t>
            </a:r>
            <a:r>
              <a:rPr dirty="0" sz="2000" i="1" u="heavy">
                <a:latin typeface="Franklin Gothic Book"/>
                <a:cs typeface="Franklin Gothic Book"/>
              </a:rPr>
              <a:t>o</a:t>
            </a:r>
            <a:r>
              <a:rPr dirty="0" sz="2000" i="1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 marL="12700" marR="1082675">
              <a:lnSpc>
                <a:spcPts val="2510"/>
              </a:lnSpc>
              <a:spcBef>
                <a:spcPts val="85"/>
              </a:spcBef>
            </a:pPr>
            <a:r>
              <a:rPr dirty="0" sz="2000" i="1">
                <a:latin typeface="Franklin Gothic Book"/>
                <a:cs typeface="Franklin Gothic Book"/>
              </a:rPr>
              <a:t>Al</a:t>
            </a:r>
            <a:r>
              <a:rPr dirty="0" sz="2000" spc="-10" i="1">
                <a:latin typeface="Franklin Gothic Book"/>
                <a:cs typeface="Franklin Gothic Book"/>
              </a:rPr>
              <a:t>l</a:t>
            </a:r>
            <a:r>
              <a:rPr dirty="0" sz="2000" i="1">
                <a:latin typeface="Franklin Gothic Book"/>
                <a:cs typeface="Franklin Gothic Book"/>
              </a:rPr>
              <a:t>a</a:t>
            </a:r>
            <a:r>
              <a:rPr dirty="0" sz="2000" spc="5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riu</a:t>
            </a:r>
            <a:r>
              <a:rPr dirty="0" sz="2000" spc="-10" i="1">
                <a:latin typeface="Franklin Gothic Book"/>
                <a:cs typeface="Franklin Gothic Book"/>
              </a:rPr>
              <a:t>n</a:t>
            </a:r>
            <a:r>
              <a:rPr dirty="0" sz="2000" spc="-5" i="1">
                <a:latin typeface="Franklin Gothic Book"/>
                <a:cs typeface="Franklin Gothic Book"/>
              </a:rPr>
              <a:t>io</a:t>
            </a:r>
            <a:r>
              <a:rPr dirty="0" sz="2000" spc="-10" i="1">
                <a:latin typeface="Franklin Gothic Book"/>
                <a:cs typeface="Franklin Gothic Book"/>
              </a:rPr>
              <a:t>n</a:t>
            </a:r>
            <a:r>
              <a:rPr dirty="0" sz="2000" i="1">
                <a:latin typeface="Franklin Gothic Book"/>
                <a:cs typeface="Franklin Gothic Book"/>
              </a:rPr>
              <a:t>e </a:t>
            </a:r>
            <a:r>
              <a:rPr dirty="0" sz="2000" spc="-5" i="1">
                <a:latin typeface="Franklin Gothic Book"/>
                <a:cs typeface="Franklin Gothic Book"/>
              </a:rPr>
              <a:t>son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-5" i="1">
                <a:latin typeface="Franklin Gothic Book"/>
                <a:cs typeface="Franklin Gothic Book"/>
              </a:rPr>
              <a:t> st</a:t>
            </a:r>
            <a:r>
              <a:rPr dirty="0" sz="2000" spc="-10" i="1">
                <a:latin typeface="Franklin Gothic Book"/>
                <a:cs typeface="Franklin Gothic Book"/>
              </a:rPr>
              <a:t>a</a:t>
            </a:r>
            <a:r>
              <a:rPr dirty="0" sz="2000" i="1">
                <a:latin typeface="Franklin Gothic Book"/>
                <a:cs typeface="Franklin Gothic Book"/>
              </a:rPr>
              <a:t>to </a:t>
            </a:r>
            <a:r>
              <a:rPr dirty="0" sz="2000" spc="-10" i="1">
                <a:latin typeface="Franklin Gothic Book"/>
                <a:cs typeface="Franklin Gothic Book"/>
              </a:rPr>
              <a:t>n</a:t>
            </a:r>
            <a:r>
              <a:rPr dirty="0" sz="2000" i="1">
                <a:latin typeface="Franklin Gothic Book"/>
                <a:cs typeface="Franklin Gothic Book"/>
              </a:rPr>
              <a:t>om</a:t>
            </a:r>
            <a:r>
              <a:rPr dirty="0" sz="2000" spc="-10" i="1">
                <a:latin typeface="Franklin Gothic Book"/>
                <a:cs typeface="Franklin Gothic Book"/>
              </a:rPr>
              <a:t>in</a:t>
            </a:r>
            <a:r>
              <a:rPr dirty="0" sz="2000" spc="-5" i="1">
                <a:latin typeface="Franklin Gothic Book"/>
                <a:cs typeface="Franklin Gothic Book"/>
              </a:rPr>
              <a:t>a</a:t>
            </a:r>
            <a:r>
              <a:rPr dirty="0" sz="2000" spc="-10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35" i="1">
                <a:latin typeface="Franklin Gothic Book"/>
                <a:cs typeface="Franklin Gothic Book"/>
              </a:rPr>
              <a:t> </a:t>
            </a:r>
            <a:r>
              <a:rPr dirty="0" sz="2000" spc="-5" i="1" u="heavy">
                <a:latin typeface="Franklin Gothic Book"/>
                <a:cs typeface="Franklin Gothic Book"/>
              </a:rPr>
              <a:t>a</a:t>
            </a:r>
            <a:r>
              <a:rPr dirty="0" sz="2000" spc="-10" i="1" u="heavy">
                <a:latin typeface="Franklin Gothic Book"/>
                <a:cs typeface="Franklin Gothic Book"/>
              </a:rPr>
              <a:t>m</a:t>
            </a:r>
            <a:r>
              <a:rPr dirty="0" sz="2000" i="1" u="heavy">
                <a:latin typeface="Franklin Gothic Book"/>
                <a:cs typeface="Franklin Gothic Book"/>
              </a:rPr>
              <a:t>m</a:t>
            </a:r>
            <a:r>
              <a:rPr dirty="0" sz="2000" spc="-10" i="1" u="heavy">
                <a:latin typeface="Franklin Gothic Book"/>
                <a:cs typeface="Franklin Gothic Book"/>
              </a:rPr>
              <a:t>in</a:t>
            </a:r>
            <a:r>
              <a:rPr dirty="0" sz="2000" spc="-5" i="1" u="heavy">
                <a:latin typeface="Franklin Gothic Book"/>
                <a:cs typeface="Franklin Gothic Book"/>
              </a:rPr>
              <a:t>istrat</a:t>
            </a:r>
            <a:r>
              <a:rPr dirty="0" sz="2000" i="1" u="heavy">
                <a:latin typeface="Franklin Gothic Book"/>
                <a:cs typeface="Franklin Gothic Book"/>
              </a:rPr>
              <a:t>ore</a:t>
            </a:r>
            <a:r>
              <a:rPr dirty="0" sz="2000" spc="10" i="1" u="heavy">
                <a:latin typeface="Franklin Gothic Book"/>
                <a:cs typeface="Franklin Gothic Book"/>
              </a:rPr>
              <a:t> </a:t>
            </a:r>
            <a:r>
              <a:rPr dirty="0" sz="2000" i="1" u="heavy">
                <a:latin typeface="Franklin Gothic Book"/>
                <a:cs typeface="Franklin Gothic Book"/>
              </a:rPr>
              <a:t>delegato</a:t>
            </a:r>
            <a:r>
              <a:rPr dirty="0" sz="2000" i="1">
                <a:latin typeface="Franklin Gothic Book"/>
                <a:cs typeface="Franklin Gothic Book"/>
              </a:rPr>
              <a:t>.</a:t>
            </a:r>
            <a:r>
              <a:rPr dirty="0" sz="2000" i="1">
                <a:latin typeface="Franklin Gothic Book"/>
                <a:cs typeface="Franklin Gothic Book"/>
              </a:rPr>
              <a:t> L'al</a:t>
            </a:r>
            <a:r>
              <a:rPr dirty="0" sz="2000" spc="-10" i="1">
                <a:latin typeface="Franklin Gothic Book"/>
                <a:cs typeface="Franklin Gothic Book"/>
              </a:rPr>
              <a:t>l</a:t>
            </a:r>
            <a:r>
              <a:rPr dirty="0" sz="2000" i="1">
                <a:latin typeface="Franklin Gothic Book"/>
                <a:cs typeface="Franklin Gothic Book"/>
              </a:rPr>
              <a:t>en</a:t>
            </a:r>
            <a:r>
              <a:rPr dirty="0" sz="2000" spc="-10" i="1">
                <a:latin typeface="Franklin Gothic Book"/>
                <a:cs typeface="Franklin Gothic Book"/>
              </a:rPr>
              <a:t>a</a:t>
            </a:r>
            <a:r>
              <a:rPr dirty="0" sz="2000" i="1">
                <a:latin typeface="Franklin Gothic Book"/>
                <a:cs typeface="Franklin Gothic Book"/>
              </a:rPr>
              <a:t>tore</a:t>
            </a:r>
            <a:r>
              <a:rPr dirty="0" sz="2000" spc="-5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è</a:t>
            </a:r>
            <a:r>
              <a:rPr dirty="0" sz="2000" spc="-15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ritenuto</a:t>
            </a:r>
            <a:r>
              <a:rPr dirty="0" sz="2000" spc="-15" i="1">
                <a:latin typeface="Franklin Gothic Book"/>
                <a:cs typeface="Franklin Gothic Book"/>
              </a:rPr>
              <a:t> </a:t>
            </a:r>
            <a:r>
              <a:rPr dirty="0" sz="2000" spc="-5" i="1" u="heavy">
                <a:latin typeface="Franklin Gothic Book"/>
                <a:cs typeface="Franklin Gothic Book"/>
              </a:rPr>
              <a:t>un</a:t>
            </a:r>
            <a:r>
              <a:rPr dirty="0" sz="2000" i="1" u="heavy">
                <a:latin typeface="Franklin Gothic Book"/>
                <a:cs typeface="Franklin Gothic Book"/>
              </a:rPr>
              <a:t> elemen</a:t>
            </a:r>
            <a:r>
              <a:rPr dirty="0" sz="2000" spc="-10" i="1" u="heavy">
                <a:latin typeface="Franklin Gothic Book"/>
                <a:cs typeface="Franklin Gothic Book"/>
              </a:rPr>
              <a:t>t</a:t>
            </a:r>
            <a:r>
              <a:rPr dirty="0" sz="2000" i="1" u="heavy">
                <a:latin typeface="Franklin Gothic Book"/>
                <a:cs typeface="Franklin Gothic Book"/>
              </a:rPr>
              <a:t>o</a:t>
            </a:r>
            <a:r>
              <a:rPr dirty="0" sz="2000" spc="-10" i="1" u="heavy">
                <a:latin typeface="Franklin Gothic Book"/>
                <a:cs typeface="Franklin Gothic Book"/>
              </a:rPr>
              <a:t> </a:t>
            </a:r>
            <a:r>
              <a:rPr dirty="0" sz="2000" spc="-5" i="1" u="heavy">
                <a:latin typeface="Franklin Gothic Book"/>
                <a:cs typeface="Franklin Gothic Book"/>
              </a:rPr>
              <a:t>i</a:t>
            </a:r>
            <a:r>
              <a:rPr dirty="0" sz="2000" spc="-10" i="1" u="heavy">
                <a:latin typeface="Franklin Gothic Book"/>
                <a:cs typeface="Franklin Gothic Book"/>
              </a:rPr>
              <a:t>mp</a:t>
            </a:r>
            <a:r>
              <a:rPr dirty="0" sz="2000" i="1" u="heavy">
                <a:latin typeface="Franklin Gothic Book"/>
                <a:cs typeface="Franklin Gothic Book"/>
              </a:rPr>
              <a:t>orta</a:t>
            </a:r>
            <a:r>
              <a:rPr dirty="0" sz="2000" spc="-10" i="1" u="heavy">
                <a:latin typeface="Franklin Gothic Book"/>
                <a:cs typeface="Franklin Gothic Book"/>
              </a:rPr>
              <a:t>n</a:t>
            </a:r>
            <a:r>
              <a:rPr dirty="0" sz="2000" i="1" u="heavy">
                <a:latin typeface="Franklin Gothic Book"/>
                <a:cs typeface="Franklin Gothic Book"/>
              </a:rPr>
              <a:t>te</a:t>
            </a:r>
            <a:r>
              <a:rPr dirty="0" sz="2000" spc="15" i="1">
                <a:latin typeface="Franklin Gothic Book"/>
                <a:cs typeface="Franklin Gothic Book"/>
              </a:rPr>
              <a:t> </a:t>
            </a:r>
            <a:r>
              <a:rPr dirty="0" sz="2000" spc="-10" i="1">
                <a:latin typeface="Franklin Gothic Book"/>
                <a:cs typeface="Franklin Gothic Book"/>
              </a:rPr>
              <a:t>n</a:t>
            </a:r>
            <a:r>
              <a:rPr dirty="0" sz="2000" i="1">
                <a:latin typeface="Franklin Gothic Book"/>
                <a:cs typeface="Franklin Gothic Book"/>
              </a:rPr>
              <a:t>ella </a:t>
            </a:r>
            <a:r>
              <a:rPr dirty="0" sz="2000" spc="-5" i="1">
                <a:latin typeface="Franklin Gothic Book"/>
                <a:cs typeface="Franklin Gothic Book"/>
              </a:rPr>
              <a:t>squad</a:t>
            </a:r>
            <a:r>
              <a:rPr dirty="0" sz="2000" spc="5" i="1">
                <a:latin typeface="Franklin Gothic Book"/>
                <a:cs typeface="Franklin Gothic Book"/>
              </a:rPr>
              <a:t>r</a:t>
            </a:r>
            <a:r>
              <a:rPr dirty="0" sz="2000" spc="-5" i="1">
                <a:latin typeface="Franklin Gothic Book"/>
                <a:cs typeface="Franklin Gothic Book"/>
              </a:rPr>
              <a:t>a.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7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 spc="10" b="1">
                <a:latin typeface="Franklin Gothic Medium"/>
                <a:cs typeface="Franklin Gothic Medium"/>
              </a:rPr>
              <a:t>C</a:t>
            </a:r>
            <a:r>
              <a:rPr dirty="0" sz="2000" spc="5" b="1">
                <a:latin typeface="Franklin Gothic Medium"/>
                <a:cs typeface="Franklin Gothic Medium"/>
              </a:rPr>
              <a:t>om</a:t>
            </a:r>
            <a:r>
              <a:rPr dirty="0" sz="2000" b="1">
                <a:latin typeface="Franklin Gothic Medium"/>
                <a:cs typeface="Franklin Gothic Medium"/>
              </a:rPr>
              <a:t>p</a:t>
            </a:r>
            <a:r>
              <a:rPr dirty="0" sz="2000" spc="-15" b="1">
                <a:latin typeface="Franklin Gothic Medium"/>
                <a:cs typeface="Franklin Gothic Medium"/>
              </a:rPr>
              <a:t>l</a:t>
            </a:r>
            <a:r>
              <a:rPr dirty="0" sz="2000" spc="-5" b="1">
                <a:latin typeface="Franklin Gothic Medium"/>
                <a:cs typeface="Franklin Gothic Medium"/>
              </a:rPr>
              <a:t>ement</a:t>
            </a:r>
            <a:r>
              <a:rPr dirty="0" sz="2000" b="1">
                <a:latin typeface="Franklin Gothic Medium"/>
                <a:cs typeface="Franklin Gothic Medium"/>
              </a:rPr>
              <a:t>o</a:t>
            </a:r>
            <a:r>
              <a:rPr dirty="0" sz="2000" spc="-30" b="1">
                <a:latin typeface="Franklin Gothic Medium"/>
                <a:cs typeface="Franklin Gothic Medium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p</a:t>
            </a:r>
            <a:r>
              <a:rPr dirty="0" sz="2000" spc="5" b="1">
                <a:latin typeface="Franklin Gothic Medium"/>
                <a:cs typeface="Franklin Gothic Medium"/>
              </a:rPr>
              <a:t>r</a:t>
            </a:r>
            <a:r>
              <a:rPr dirty="0" sz="2000" spc="-5" b="1">
                <a:latin typeface="Franklin Gothic Medium"/>
                <a:cs typeface="Franklin Gothic Medium"/>
              </a:rPr>
              <a:t>ed</a:t>
            </a:r>
            <a:r>
              <a:rPr dirty="0" sz="2000" spc="5" b="1">
                <a:latin typeface="Franklin Gothic Medium"/>
                <a:cs typeface="Franklin Gothic Medium"/>
              </a:rPr>
              <a:t>i</a:t>
            </a:r>
            <a:r>
              <a:rPr dirty="0" sz="2000" b="1">
                <a:latin typeface="Franklin Gothic Medium"/>
                <a:cs typeface="Franklin Gothic Medium"/>
              </a:rPr>
              <a:t>cativo</a:t>
            </a:r>
            <a:r>
              <a:rPr dirty="0" sz="2000" spc="-40" b="1">
                <a:latin typeface="Franklin Gothic Medium"/>
                <a:cs typeface="Franklin Gothic Medium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d</a:t>
            </a:r>
            <a:r>
              <a:rPr dirty="0" sz="2000" spc="15" b="1">
                <a:latin typeface="Franklin Gothic Medium"/>
                <a:cs typeface="Franklin Gothic Medium"/>
              </a:rPr>
              <a:t>e</a:t>
            </a:r>
            <a:r>
              <a:rPr dirty="0" sz="2000" b="1">
                <a:latin typeface="Franklin Gothic Medium"/>
                <a:cs typeface="Franklin Gothic Medium"/>
              </a:rPr>
              <a:t>ll</a:t>
            </a:r>
            <a:r>
              <a:rPr dirty="0" sz="2000" spc="-10" b="1">
                <a:latin typeface="Franklin Gothic Medium"/>
                <a:cs typeface="Franklin Gothic Medium"/>
              </a:rPr>
              <a:t>'</a:t>
            </a:r>
            <a:r>
              <a:rPr dirty="0" sz="2000" b="1">
                <a:latin typeface="Franklin Gothic Medium"/>
                <a:cs typeface="Franklin Gothic Medium"/>
              </a:rPr>
              <a:t>og</a:t>
            </a:r>
            <a:r>
              <a:rPr dirty="0" sz="2000" spc="5" b="1">
                <a:latin typeface="Franklin Gothic Medium"/>
                <a:cs typeface="Franklin Gothic Medium"/>
              </a:rPr>
              <a:t>g</a:t>
            </a:r>
            <a:r>
              <a:rPr dirty="0" sz="2000" spc="-10" b="1">
                <a:latin typeface="Franklin Gothic Medium"/>
                <a:cs typeface="Franklin Gothic Medium"/>
              </a:rPr>
              <a:t>e</a:t>
            </a:r>
            <a:r>
              <a:rPr dirty="0" sz="2000" spc="-5" b="1">
                <a:latin typeface="Franklin Gothic Medium"/>
                <a:cs typeface="Franklin Gothic Medium"/>
              </a:rPr>
              <a:t>tto</a:t>
            </a:r>
            <a:endParaRPr sz="20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2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 i="1">
                <a:latin typeface="Franklin Gothic Book"/>
                <a:cs typeface="Franklin Gothic Book"/>
              </a:rPr>
              <a:t>Co</a:t>
            </a:r>
            <a:r>
              <a:rPr dirty="0" sz="2000" spc="-10" i="1">
                <a:latin typeface="Franklin Gothic Book"/>
                <a:cs typeface="Franklin Gothic Book"/>
              </a:rPr>
              <a:t>n</a:t>
            </a:r>
            <a:r>
              <a:rPr dirty="0" sz="2000" spc="-5" i="1">
                <a:latin typeface="Franklin Gothic Book"/>
                <a:cs typeface="Franklin Gothic Book"/>
              </a:rPr>
              <a:t>sider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-10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Marc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-5" i="1">
                <a:latin typeface="Franklin Gothic Book"/>
                <a:cs typeface="Franklin Gothic Book"/>
              </a:rPr>
              <a:t> </a:t>
            </a:r>
            <a:r>
              <a:rPr dirty="0" sz="2000" spc="-5" i="1" u="heavy">
                <a:latin typeface="Franklin Gothic Book"/>
                <a:cs typeface="Franklin Gothic Book"/>
              </a:rPr>
              <a:t>un</a:t>
            </a:r>
            <a:r>
              <a:rPr dirty="0" sz="2000" i="1" u="heavy">
                <a:latin typeface="Franklin Gothic Book"/>
                <a:cs typeface="Franklin Gothic Book"/>
              </a:rPr>
              <a:t> ott</a:t>
            </a:r>
            <a:r>
              <a:rPr dirty="0" sz="2000" spc="-10" i="1" u="heavy">
                <a:latin typeface="Franklin Gothic Book"/>
                <a:cs typeface="Franklin Gothic Book"/>
              </a:rPr>
              <a:t>i</a:t>
            </a:r>
            <a:r>
              <a:rPr dirty="0" sz="2000" i="1" u="heavy">
                <a:latin typeface="Franklin Gothic Book"/>
                <a:cs typeface="Franklin Gothic Book"/>
              </a:rPr>
              <a:t>mo</a:t>
            </a:r>
            <a:r>
              <a:rPr dirty="0" sz="2000" spc="-15" i="1" u="heavy">
                <a:latin typeface="Franklin Gothic Book"/>
                <a:cs typeface="Franklin Gothic Book"/>
              </a:rPr>
              <a:t> </a:t>
            </a:r>
            <a:r>
              <a:rPr dirty="0" sz="2000" spc="-5" i="1" u="heavy">
                <a:latin typeface="Franklin Gothic Book"/>
                <a:cs typeface="Franklin Gothic Book"/>
              </a:rPr>
              <a:t>av</a:t>
            </a:r>
            <a:r>
              <a:rPr dirty="0" sz="2000" spc="-10" i="1" u="heavy">
                <a:latin typeface="Franklin Gothic Book"/>
                <a:cs typeface="Franklin Gothic Book"/>
              </a:rPr>
              <a:t>v</a:t>
            </a:r>
            <a:r>
              <a:rPr dirty="0" sz="2000" i="1" u="heavy">
                <a:latin typeface="Franklin Gothic Book"/>
                <a:cs typeface="Franklin Gothic Book"/>
              </a:rPr>
              <a:t>oc</a:t>
            </a:r>
            <a:r>
              <a:rPr dirty="0" sz="2000" spc="-10" i="1" u="heavy">
                <a:latin typeface="Franklin Gothic Book"/>
                <a:cs typeface="Franklin Gothic Book"/>
              </a:rPr>
              <a:t>a</a:t>
            </a:r>
            <a:r>
              <a:rPr dirty="0" sz="2000" i="1" u="heavy">
                <a:latin typeface="Franklin Gothic Book"/>
                <a:cs typeface="Franklin Gothic Book"/>
              </a:rPr>
              <a:t>t</a:t>
            </a:r>
            <a:r>
              <a:rPr dirty="0" sz="2000" spc="-5" i="1" u="heavy">
                <a:latin typeface="Franklin Gothic Book"/>
                <a:cs typeface="Franklin Gothic Book"/>
              </a:rPr>
              <a:t>o</a:t>
            </a:r>
            <a:r>
              <a:rPr dirty="0" sz="2000" i="1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 marL="12700" marR="5080">
              <a:lnSpc>
                <a:spcPts val="2510"/>
              </a:lnSpc>
              <a:spcBef>
                <a:spcPts val="85"/>
              </a:spcBef>
            </a:pPr>
            <a:r>
              <a:rPr dirty="0" sz="2000" i="1">
                <a:latin typeface="Franklin Gothic Book"/>
                <a:cs typeface="Franklin Gothic Book"/>
              </a:rPr>
              <a:t>Il </a:t>
            </a:r>
            <a:r>
              <a:rPr dirty="0" sz="2000" spc="-5" i="1">
                <a:latin typeface="Franklin Gothic Book"/>
                <a:cs typeface="Franklin Gothic Book"/>
              </a:rPr>
              <a:t>co</a:t>
            </a:r>
            <a:r>
              <a:rPr dirty="0" sz="2000" spc="-10" i="1">
                <a:latin typeface="Franklin Gothic Book"/>
                <a:cs typeface="Franklin Gothic Book"/>
              </a:rPr>
              <a:t>n</a:t>
            </a:r>
            <a:r>
              <a:rPr dirty="0" sz="2000" spc="-5" i="1">
                <a:latin typeface="Franklin Gothic Book"/>
                <a:cs typeface="Franklin Gothic Book"/>
              </a:rPr>
              <a:t>sigl</a:t>
            </a:r>
            <a:r>
              <a:rPr dirty="0" sz="2000" spc="-10" i="1">
                <a:latin typeface="Franklin Gothic Book"/>
                <a:cs typeface="Franklin Gothic Book"/>
              </a:rPr>
              <a:t>i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10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d'am</a:t>
            </a:r>
            <a:r>
              <a:rPr dirty="0" sz="2000" spc="-15" i="1">
                <a:latin typeface="Franklin Gothic Book"/>
                <a:cs typeface="Franklin Gothic Book"/>
              </a:rPr>
              <a:t>m</a:t>
            </a:r>
            <a:r>
              <a:rPr dirty="0" sz="2000" spc="-5" i="1">
                <a:latin typeface="Franklin Gothic Book"/>
                <a:cs typeface="Franklin Gothic Book"/>
              </a:rPr>
              <a:t>i</a:t>
            </a:r>
            <a:r>
              <a:rPr dirty="0" sz="2000" spc="-10" i="1">
                <a:latin typeface="Franklin Gothic Book"/>
                <a:cs typeface="Franklin Gothic Book"/>
              </a:rPr>
              <a:t>n</a:t>
            </a:r>
            <a:r>
              <a:rPr dirty="0" sz="2000" spc="-5" i="1">
                <a:latin typeface="Franklin Gothic Book"/>
                <a:cs typeface="Franklin Gothic Book"/>
              </a:rPr>
              <a:t>istraz</a:t>
            </a:r>
            <a:r>
              <a:rPr dirty="0" sz="2000" spc="-10" i="1">
                <a:latin typeface="Franklin Gothic Book"/>
                <a:cs typeface="Franklin Gothic Book"/>
              </a:rPr>
              <a:t>i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-10" i="1">
                <a:latin typeface="Franklin Gothic Book"/>
                <a:cs typeface="Franklin Gothic Book"/>
              </a:rPr>
              <a:t>n</a:t>
            </a:r>
            <a:r>
              <a:rPr dirty="0" sz="2000" i="1">
                <a:latin typeface="Franklin Gothic Book"/>
                <a:cs typeface="Franklin Gothic Book"/>
              </a:rPr>
              <a:t>e</a:t>
            </a:r>
            <a:r>
              <a:rPr dirty="0" sz="2000" spc="25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mi </a:t>
            </a:r>
            <a:r>
              <a:rPr dirty="0" sz="2000" spc="-5" i="1">
                <a:latin typeface="Franklin Gothic Book"/>
                <a:cs typeface="Franklin Gothic Book"/>
              </a:rPr>
              <a:t>h</a:t>
            </a:r>
            <a:r>
              <a:rPr dirty="0" sz="2000" i="1">
                <a:latin typeface="Franklin Gothic Book"/>
                <a:cs typeface="Franklin Gothic Book"/>
              </a:rPr>
              <a:t>a</a:t>
            </a:r>
            <a:r>
              <a:rPr dirty="0" sz="2000" spc="-15" i="1">
                <a:latin typeface="Franklin Gothic Book"/>
                <a:cs typeface="Franklin Gothic Book"/>
              </a:rPr>
              <a:t> </a:t>
            </a:r>
            <a:r>
              <a:rPr dirty="0" sz="2000" spc="-10" i="1">
                <a:latin typeface="Franklin Gothic Book"/>
                <a:cs typeface="Franklin Gothic Book"/>
              </a:rPr>
              <a:t>n</a:t>
            </a:r>
            <a:r>
              <a:rPr dirty="0" sz="2000" i="1">
                <a:latin typeface="Franklin Gothic Book"/>
                <a:cs typeface="Franklin Gothic Book"/>
              </a:rPr>
              <a:t>om</a:t>
            </a:r>
            <a:r>
              <a:rPr dirty="0" sz="2000" spc="-10" i="1">
                <a:latin typeface="Franklin Gothic Book"/>
                <a:cs typeface="Franklin Gothic Book"/>
              </a:rPr>
              <a:t>in</a:t>
            </a:r>
            <a:r>
              <a:rPr dirty="0" sz="2000" spc="-5" i="1">
                <a:latin typeface="Franklin Gothic Book"/>
                <a:cs typeface="Franklin Gothic Book"/>
              </a:rPr>
              <a:t>a</a:t>
            </a:r>
            <a:r>
              <a:rPr dirty="0" sz="2000" spc="-10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45" i="1">
                <a:latin typeface="Franklin Gothic Book"/>
                <a:cs typeface="Franklin Gothic Book"/>
              </a:rPr>
              <a:t> </a:t>
            </a:r>
            <a:r>
              <a:rPr dirty="0" sz="2000" spc="-5" i="1" u="heavy">
                <a:latin typeface="Franklin Gothic Book"/>
                <a:cs typeface="Franklin Gothic Book"/>
              </a:rPr>
              <a:t>a</a:t>
            </a:r>
            <a:r>
              <a:rPr dirty="0" sz="2000" spc="-10" i="1" u="heavy">
                <a:latin typeface="Franklin Gothic Book"/>
                <a:cs typeface="Franklin Gothic Book"/>
              </a:rPr>
              <a:t>m</a:t>
            </a:r>
            <a:r>
              <a:rPr dirty="0" sz="2000" i="1" u="heavy">
                <a:latin typeface="Franklin Gothic Book"/>
                <a:cs typeface="Franklin Gothic Book"/>
              </a:rPr>
              <a:t>m</a:t>
            </a:r>
            <a:r>
              <a:rPr dirty="0" sz="2000" spc="-10" i="1" u="heavy">
                <a:latin typeface="Franklin Gothic Book"/>
                <a:cs typeface="Franklin Gothic Book"/>
              </a:rPr>
              <a:t>in</a:t>
            </a:r>
            <a:r>
              <a:rPr dirty="0" sz="2000" spc="-5" i="1" u="heavy">
                <a:latin typeface="Franklin Gothic Book"/>
                <a:cs typeface="Franklin Gothic Book"/>
              </a:rPr>
              <a:t>istrat</a:t>
            </a:r>
            <a:r>
              <a:rPr dirty="0" sz="2000" i="1" u="heavy">
                <a:latin typeface="Franklin Gothic Book"/>
                <a:cs typeface="Franklin Gothic Book"/>
              </a:rPr>
              <a:t>ore</a:t>
            </a:r>
            <a:r>
              <a:rPr dirty="0" sz="2000" spc="10" i="1" u="heavy">
                <a:latin typeface="Franklin Gothic Book"/>
                <a:cs typeface="Franklin Gothic Book"/>
              </a:rPr>
              <a:t> </a:t>
            </a:r>
            <a:r>
              <a:rPr dirty="0" sz="2000" i="1" u="heavy">
                <a:latin typeface="Franklin Gothic Book"/>
                <a:cs typeface="Franklin Gothic Book"/>
              </a:rPr>
              <a:t>delegat</a:t>
            </a:r>
            <a:r>
              <a:rPr dirty="0" sz="2000" spc="-5" i="1" u="heavy">
                <a:latin typeface="Franklin Gothic Book"/>
                <a:cs typeface="Franklin Gothic Book"/>
              </a:rPr>
              <a:t>o</a:t>
            </a:r>
            <a:r>
              <a:rPr dirty="0" sz="2000" i="1">
                <a:latin typeface="Franklin Gothic Book"/>
                <a:cs typeface="Franklin Gothic Book"/>
              </a:rPr>
              <a:t>.</a:t>
            </a:r>
            <a:r>
              <a:rPr dirty="0" sz="2000" i="1">
                <a:latin typeface="Franklin Gothic Book"/>
                <a:cs typeface="Franklin Gothic Book"/>
              </a:rPr>
              <a:t> Il </a:t>
            </a:r>
            <a:r>
              <a:rPr dirty="0" sz="2000" spc="-10" i="1">
                <a:latin typeface="Franklin Gothic Book"/>
                <a:cs typeface="Franklin Gothic Book"/>
              </a:rPr>
              <a:t>p</a:t>
            </a:r>
            <a:r>
              <a:rPr dirty="0" sz="2000" i="1">
                <a:latin typeface="Franklin Gothic Book"/>
                <a:cs typeface="Franklin Gothic Book"/>
              </a:rPr>
              <a:t>re</a:t>
            </a:r>
            <a:r>
              <a:rPr dirty="0" sz="2000" spc="-5" i="1">
                <a:latin typeface="Franklin Gothic Book"/>
                <a:cs typeface="Franklin Gothic Book"/>
              </a:rPr>
              <a:t>sident</a:t>
            </a:r>
            <a:r>
              <a:rPr dirty="0" sz="2000" i="1">
                <a:latin typeface="Franklin Gothic Book"/>
                <a:cs typeface="Franklin Gothic Book"/>
              </a:rPr>
              <a:t>e</a:t>
            </a:r>
            <a:r>
              <a:rPr dirty="0" sz="2000" spc="-10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ritie</a:t>
            </a:r>
            <a:r>
              <a:rPr dirty="0" sz="2000" spc="-10" i="1">
                <a:latin typeface="Franklin Gothic Book"/>
                <a:cs typeface="Franklin Gothic Book"/>
              </a:rPr>
              <a:t>n</a:t>
            </a:r>
            <a:r>
              <a:rPr dirty="0" sz="2000" i="1">
                <a:latin typeface="Franklin Gothic Book"/>
                <a:cs typeface="Franklin Gothic Book"/>
              </a:rPr>
              <a:t>e</a:t>
            </a:r>
            <a:r>
              <a:rPr dirty="0" sz="2000" spc="-10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l'alle</a:t>
            </a:r>
            <a:r>
              <a:rPr dirty="0" sz="2000" spc="-10" i="1">
                <a:latin typeface="Franklin Gothic Book"/>
                <a:cs typeface="Franklin Gothic Book"/>
              </a:rPr>
              <a:t>n</a:t>
            </a:r>
            <a:r>
              <a:rPr dirty="0" sz="2000" spc="-5" i="1">
                <a:latin typeface="Franklin Gothic Book"/>
                <a:cs typeface="Franklin Gothic Book"/>
              </a:rPr>
              <a:t>a</a:t>
            </a:r>
            <a:r>
              <a:rPr dirty="0" sz="2000" spc="-10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ore</a:t>
            </a:r>
            <a:r>
              <a:rPr dirty="0" sz="2000" spc="20" i="1">
                <a:latin typeface="Franklin Gothic Book"/>
                <a:cs typeface="Franklin Gothic Book"/>
              </a:rPr>
              <a:t> </a:t>
            </a:r>
            <a:r>
              <a:rPr dirty="0" sz="2000" spc="-5" i="1" u="heavy">
                <a:latin typeface="Franklin Gothic Book"/>
                <a:cs typeface="Franklin Gothic Book"/>
              </a:rPr>
              <a:t>un</a:t>
            </a:r>
            <a:r>
              <a:rPr dirty="0" sz="2000" i="1" u="heavy">
                <a:latin typeface="Franklin Gothic Book"/>
                <a:cs typeface="Franklin Gothic Book"/>
              </a:rPr>
              <a:t> elemen</a:t>
            </a:r>
            <a:r>
              <a:rPr dirty="0" sz="2000" spc="-10" i="1" u="heavy">
                <a:latin typeface="Franklin Gothic Book"/>
                <a:cs typeface="Franklin Gothic Book"/>
              </a:rPr>
              <a:t>t</a:t>
            </a:r>
            <a:r>
              <a:rPr dirty="0" sz="2000" i="1" u="heavy">
                <a:latin typeface="Franklin Gothic Book"/>
                <a:cs typeface="Franklin Gothic Book"/>
              </a:rPr>
              <a:t>o</a:t>
            </a:r>
            <a:r>
              <a:rPr dirty="0" sz="2000" spc="-10" i="1" u="heavy">
                <a:latin typeface="Franklin Gothic Book"/>
                <a:cs typeface="Franklin Gothic Book"/>
              </a:rPr>
              <a:t> </a:t>
            </a:r>
            <a:r>
              <a:rPr dirty="0" sz="2000" spc="-5" i="1" u="heavy">
                <a:latin typeface="Franklin Gothic Book"/>
                <a:cs typeface="Franklin Gothic Book"/>
              </a:rPr>
              <a:t>i</a:t>
            </a:r>
            <a:r>
              <a:rPr dirty="0" sz="2000" spc="-10" i="1" u="heavy">
                <a:latin typeface="Franklin Gothic Book"/>
                <a:cs typeface="Franklin Gothic Book"/>
              </a:rPr>
              <a:t>mp</a:t>
            </a:r>
            <a:r>
              <a:rPr dirty="0" sz="2000" i="1" u="heavy">
                <a:latin typeface="Franklin Gothic Book"/>
                <a:cs typeface="Franklin Gothic Book"/>
              </a:rPr>
              <a:t>orta</a:t>
            </a:r>
            <a:r>
              <a:rPr dirty="0" sz="2000" spc="-10" i="1" u="heavy">
                <a:latin typeface="Franklin Gothic Book"/>
                <a:cs typeface="Franklin Gothic Book"/>
              </a:rPr>
              <a:t>n</a:t>
            </a:r>
            <a:r>
              <a:rPr dirty="0" sz="2000" i="1" u="heavy">
                <a:latin typeface="Franklin Gothic Book"/>
                <a:cs typeface="Franklin Gothic Book"/>
              </a:rPr>
              <a:t>te</a:t>
            </a:r>
            <a:r>
              <a:rPr dirty="0" sz="2000" spc="15" i="1">
                <a:latin typeface="Franklin Gothic Book"/>
                <a:cs typeface="Franklin Gothic Book"/>
              </a:rPr>
              <a:t> </a:t>
            </a:r>
            <a:r>
              <a:rPr dirty="0" sz="2000" spc="-10" i="1">
                <a:latin typeface="Franklin Gothic Book"/>
                <a:cs typeface="Franklin Gothic Book"/>
              </a:rPr>
              <a:t>n</a:t>
            </a:r>
            <a:r>
              <a:rPr dirty="0" sz="2000" i="1">
                <a:latin typeface="Franklin Gothic Book"/>
                <a:cs typeface="Franklin Gothic Book"/>
              </a:rPr>
              <a:t>ella</a:t>
            </a:r>
            <a:r>
              <a:rPr dirty="0" sz="2000" spc="10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squad</a:t>
            </a:r>
            <a:r>
              <a:rPr dirty="0" sz="2000" spc="5" i="1">
                <a:latin typeface="Franklin Gothic Book"/>
                <a:cs typeface="Franklin Gothic Book"/>
              </a:rPr>
              <a:t>r</a:t>
            </a:r>
            <a:r>
              <a:rPr dirty="0" sz="2000" spc="-5" i="1">
                <a:latin typeface="Franklin Gothic Book"/>
                <a:cs typeface="Franklin Gothic Book"/>
              </a:rPr>
              <a:t>a.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</a:t>
            </a:r>
            <a:r>
              <a:rPr dirty="0" spc="-10"/>
              <a:t> </a:t>
            </a:r>
            <a:r>
              <a:rPr dirty="0" spc="-15"/>
              <a:t>complemen</a:t>
            </a:r>
            <a:r>
              <a:rPr dirty="0" spc="-25"/>
              <a:t>t</a:t>
            </a:r>
            <a:r>
              <a:rPr dirty="0" spc="-10"/>
              <a:t>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4720" y="1158863"/>
            <a:ext cx="7402830" cy="3729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10" b="1">
                <a:latin typeface="Franklin Gothic Medium"/>
                <a:cs typeface="Franklin Gothic Medium"/>
              </a:rPr>
              <a:t>C</a:t>
            </a:r>
            <a:r>
              <a:rPr dirty="0" sz="2200" spc="-5" b="1">
                <a:latin typeface="Franklin Gothic Medium"/>
                <a:cs typeface="Franklin Gothic Medium"/>
              </a:rPr>
              <a:t>o</a:t>
            </a:r>
            <a:r>
              <a:rPr dirty="0" sz="2200" spc="-15" b="1">
                <a:latin typeface="Franklin Gothic Medium"/>
                <a:cs typeface="Franklin Gothic Medium"/>
              </a:rPr>
              <a:t>mplementi</a:t>
            </a:r>
            <a:r>
              <a:rPr dirty="0" sz="2200" spc="-50" b="1">
                <a:latin typeface="Franklin Gothic Medium"/>
                <a:cs typeface="Franklin Gothic Medium"/>
              </a:rPr>
              <a:t> </a:t>
            </a:r>
            <a:r>
              <a:rPr dirty="0" sz="2200" b="1">
                <a:latin typeface="Franklin Gothic Medium"/>
                <a:cs typeface="Franklin Gothic Medium"/>
              </a:rPr>
              <a:t>i</a:t>
            </a:r>
            <a:r>
              <a:rPr dirty="0" sz="2200" spc="-10" b="1">
                <a:latin typeface="Franklin Gothic Medium"/>
                <a:cs typeface="Franklin Gothic Medium"/>
              </a:rPr>
              <a:t>n</a:t>
            </a:r>
            <a:r>
              <a:rPr dirty="0" sz="2200" spc="-5" b="1">
                <a:latin typeface="Franklin Gothic Medium"/>
                <a:cs typeface="Franklin Gothic Medium"/>
              </a:rPr>
              <a:t>d</a:t>
            </a:r>
            <a:r>
              <a:rPr dirty="0" sz="2200" spc="-10" b="1">
                <a:latin typeface="Franklin Gothic Medium"/>
                <a:cs typeface="Franklin Gothic Medium"/>
              </a:rPr>
              <a:t>i</a:t>
            </a:r>
            <a:r>
              <a:rPr dirty="0" sz="2200" spc="-20" b="1">
                <a:latin typeface="Franklin Gothic Medium"/>
                <a:cs typeface="Franklin Gothic Medium"/>
              </a:rPr>
              <a:t>r</a:t>
            </a:r>
            <a:r>
              <a:rPr dirty="0" sz="2200" spc="-15" b="1">
                <a:latin typeface="Franklin Gothic Medium"/>
                <a:cs typeface="Franklin Gothic Medium"/>
              </a:rPr>
              <a:t>et</a:t>
            </a:r>
            <a:r>
              <a:rPr dirty="0" sz="2200" b="1">
                <a:latin typeface="Franklin Gothic Medium"/>
                <a:cs typeface="Franklin Gothic Medium"/>
              </a:rPr>
              <a:t>t</a:t>
            </a:r>
            <a:r>
              <a:rPr dirty="0" sz="2200" spc="5" b="1">
                <a:latin typeface="Franklin Gothic Medium"/>
                <a:cs typeface="Franklin Gothic Medium"/>
              </a:rPr>
              <a:t>i</a:t>
            </a:r>
            <a:r>
              <a:rPr dirty="0" sz="2200" spc="-10">
                <a:latin typeface="Franklin Gothic Book"/>
                <a:cs typeface="Franklin Gothic Book"/>
              </a:rPr>
              <a:t>:</a:t>
            </a:r>
            <a:r>
              <a:rPr dirty="0" sz="2200" spc="-4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in</a:t>
            </a:r>
            <a:r>
              <a:rPr dirty="0" sz="2200" spc="-20">
                <a:latin typeface="Franklin Gothic Book"/>
                <a:cs typeface="Franklin Gothic Book"/>
              </a:rPr>
              <a:t>t</a:t>
            </a:r>
            <a:r>
              <a:rPr dirty="0" sz="2200" spc="-10">
                <a:latin typeface="Franklin Gothic Book"/>
                <a:cs typeface="Franklin Gothic Book"/>
              </a:rPr>
              <a:t>r</a:t>
            </a:r>
            <a:r>
              <a:rPr dirty="0" sz="2200" spc="-25">
                <a:latin typeface="Franklin Gothic Book"/>
                <a:cs typeface="Franklin Gothic Book"/>
              </a:rPr>
              <a:t>o</a:t>
            </a:r>
            <a:r>
              <a:rPr dirty="0" sz="2200" spc="-10">
                <a:latin typeface="Franklin Gothic Book"/>
                <a:cs typeface="Franklin Gothic Book"/>
              </a:rPr>
              <a:t>dot</a:t>
            </a:r>
            <a:r>
              <a:rPr dirty="0" sz="2200" spc="-25">
                <a:latin typeface="Franklin Gothic Book"/>
                <a:cs typeface="Franklin Gothic Book"/>
              </a:rPr>
              <a:t>t</a:t>
            </a:r>
            <a:r>
              <a:rPr dirty="0" sz="2200">
                <a:latin typeface="Franklin Gothic Book"/>
                <a:cs typeface="Franklin Gothic Book"/>
              </a:rPr>
              <a:t>i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da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prepo</a:t>
            </a:r>
            <a:r>
              <a:rPr dirty="0" sz="2200" spc="-10">
                <a:latin typeface="Franklin Gothic Book"/>
                <a:cs typeface="Franklin Gothic Book"/>
              </a:rPr>
              <a:t>sizi</a:t>
            </a:r>
            <a:r>
              <a:rPr dirty="0" sz="2200" spc="-30">
                <a:latin typeface="Franklin Gothic Book"/>
                <a:cs typeface="Franklin Gothic Book"/>
              </a:rPr>
              <a:t>o</a:t>
            </a:r>
            <a:r>
              <a:rPr dirty="0" sz="2200" spc="-10">
                <a:latin typeface="Franklin Gothic Book"/>
                <a:cs typeface="Franklin Gothic Book"/>
              </a:rPr>
              <a:t>ni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5">
                <a:latin typeface="Franklin Gothic Book"/>
                <a:cs typeface="Franklin Gothic Book"/>
              </a:rPr>
              <a:t>l</a:t>
            </a:r>
            <a:r>
              <a:rPr dirty="0" sz="2200" spc="-25">
                <a:latin typeface="Franklin Gothic Book"/>
                <a:cs typeface="Franklin Gothic Book"/>
              </a:rPr>
              <a:t>o</a:t>
            </a:r>
            <a:r>
              <a:rPr dirty="0" sz="2200" spc="-15">
                <a:latin typeface="Franklin Gothic Book"/>
                <a:cs typeface="Franklin Gothic Book"/>
              </a:rPr>
              <a:t>c</a:t>
            </a:r>
            <a:r>
              <a:rPr dirty="0" sz="2200" spc="-25">
                <a:latin typeface="Franklin Gothic Book"/>
                <a:cs typeface="Franklin Gothic Book"/>
              </a:rPr>
              <a:t>u</a:t>
            </a:r>
            <a:r>
              <a:rPr dirty="0" sz="2200" spc="-15">
                <a:latin typeface="Franklin Gothic Book"/>
                <a:cs typeface="Franklin Gothic Book"/>
              </a:rPr>
              <a:t>zi</a:t>
            </a:r>
            <a:r>
              <a:rPr dirty="0" sz="2200" spc="-25">
                <a:latin typeface="Franklin Gothic Book"/>
                <a:cs typeface="Franklin Gothic Book"/>
              </a:rPr>
              <a:t>o</a:t>
            </a:r>
            <a:r>
              <a:rPr dirty="0" sz="2200" spc="-10">
                <a:latin typeface="Franklin Gothic Book"/>
                <a:cs typeface="Franklin Gothic Book"/>
              </a:rPr>
              <a:t>ni</a:t>
            </a:r>
            <a:endParaRPr sz="2200">
              <a:latin typeface="Franklin Gothic Book"/>
              <a:cs typeface="Franklin Gothic Book"/>
            </a:endParaRPr>
          </a:p>
          <a:p>
            <a:pPr marL="347980">
              <a:lnSpc>
                <a:spcPct val="100000"/>
              </a:lnSpc>
            </a:pPr>
            <a:r>
              <a:rPr dirty="0" sz="2200" spc="-15">
                <a:latin typeface="Franklin Gothic Book"/>
                <a:cs typeface="Franklin Gothic Book"/>
              </a:rPr>
              <a:t>preposizionali.</a:t>
            </a:r>
            <a:endParaRPr sz="22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1"/>
              </a:spcBef>
            </a:pPr>
            <a:endParaRPr sz="2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200" b="1">
                <a:latin typeface="Franklin Gothic Medium"/>
                <a:cs typeface="Franklin Gothic Medium"/>
              </a:rPr>
              <a:t>P</a:t>
            </a:r>
            <a:r>
              <a:rPr dirty="0" sz="2200" b="1">
                <a:latin typeface="Franklin Gothic Medium"/>
                <a:cs typeface="Franklin Gothic Medium"/>
              </a:rPr>
              <a:t>re</a:t>
            </a:r>
            <a:r>
              <a:rPr dirty="0" sz="2200" spc="-10" b="1">
                <a:latin typeface="Franklin Gothic Medium"/>
                <a:cs typeface="Franklin Gothic Medium"/>
              </a:rPr>
              <a:t>posi</a:t>
            </a:r>
            <a:r>
              <a:rPr dirty="0" sz="2200" spc="-15" b="1">
                <a:latin typeface="Franklin Gothic Medium"/>
                <a:cs typeface="Franklin Gothic Medium"/>
              </a:rPr>
              <a:t>zion</a:t>
            </a:r>
            <a:r>
              <a:rPr dirty="0" sz="2200" spc="0" b="1">
                <a:latin typeface="Franklin Gothic Medium"/>
                <a:cs typeface="Franklin Gothic Medium"/>
              </a:rPr>
              <a:t>i</a:t>
            </a:r>
            <a:r>
              <a:rPr dirty="0" sz="2200" spc="-10">
                <a:latin typeface="Franklin Gothic Book"/>
                <a:cs typeface="Franklin Gothic Book"/>
              </a:rPr>
              <a:t>:</a:t>
            </a:r>
            <a:r>
              <a:rPr dirty="0" sz="2200" spc="-35">
                <a:latin typeface="Franklin Gothic Book"/>
                <a:cs typeface="Franklin Gothic Book"/>
              </a:rPr>
              <a:t> </a:t>
            </a:r>
            <a:r>
              <a:rPr dirty="0" sz="2200" spc="-20" i="1">
                <a:latin typeface="Franklin Gothic Book"/>
                <a:cs typeface="Franklin Gothic Book"/>
              </a:rPr>
              <a:t>a</a:t>
            </a:r>
            <a:r>
              <a:rPr dirty="0" sz="2200" spc="-10" i="1">
                <a:latin typeface="Franklin Gothic Book"/>
                <a:cs typeface="Franklin Gothic Book"/>
              </a:rPr>
              <a:t>,</a:t>
            </a:r>
            <a:r>
              <a:rPr dirty="0" sz="2200" spc="-5" i="1">
                <a:latin typeface="Franklin Gothic Book"/>
                <a:cs typeface="Franklin Gothic Book"/>
              </a:rPr>
              <a:t> </a:t>
            </a:r>
            <a:r>
              <a:rPr dirty="0" sz="2200" spc="-25" i="1">
                <a:latin typeface="Franklin Gothic Book"/>
                <a:cs typeface="Franklin Gothic Book"/>
              </a:rPr>
              <a:t>d</a:t>
            </a:r>
            <a:r>
              <a:rPr dirty="0" sz="2200" spc="-10" i="1">
                <a:latin typeface="Franklin Gothic Book"/>
                <a:cs typeface="Franklin Gothic Book"/>
              </a:rPr>
              <a:t>i</a:t>
            </a:r>
            <a:r>
              <a:rPr dirty="0" sz="2200" spc="-10" i="1">
                <a:latin typeface="Franklin Gothic Book"/>
                <a:cs typeface="Franklin Gothic Book"/>
              </a:rPr>
              <a:t>,</a:t>
            </a:r>
            <a:r>
              <a:rPr dirty="0" sz="2200" spc="15" i="1">
                <a:latin typeface="Franklin Gothic Book"/>
                <a:cs typeface="Franklin Gothic Book"/>
              </a:rPr>
              <a:t> </a:t>
            </a:r>
            <a:r>
              <a:rPr dirty="0" sz="2200" spc="-10" i="1">
                <a:latin typeface="Franklin Gothic Book"/>
                <a:cs typeface="Franklin Gothic Book"/>
              </a:rPr>
              <a:t>da,</a:t>
            </a:r>
            <a:r>
              <a:rPr dirty="0" sz="2200" i="1">
                <a:latin typeface="Franklin Gothic Book"/>
                <a:cs typeface="Franklin Gothic Book"/>
              </a:rPr>
              <a:t> </a:t>
            </a:r>
            <a:r>
              <a:rPr dirty="0" sz="2200" spc="-15" i="1">
                <a:latin typeface="Franklin Gothic Book"/>
                <a:cs typeface="Franklin Gothic Book"/>
              </a:rPr>
              <a:t>in</a:t>
            </a:r>
            <a:r>
              <a:rPr dirty="0" sz="2200" spc="-10" i="1">
                <a:latin typeface="Franklin Gothic Book"/>
                <a:cs typeface="Franklin Gothic Book"/>
              </a:rPr>
              <a:t>,</a:t>
            </a:r>
            <a:r>
              <a:rPr dirty="0" sz="2200" i="1">
                <a:latin typeface="Franklin Gothic Book"/>
                <a:cs typeface="Franklin Gothic Book"/>
              </a:rPr>
              <a:t> </a:t>
            </a:r>
            <a:r>
              <a:rPr dirty="0" sz="2200" spc="-20" i="1">
                <a:latin typeface="Franklin Gothic Book"/>
                <a:cs typeface="Franklin Gothic Book"/>
              </a:rPr>
              <a:t>su</a:t>
            </a:r>
            <a:r>
              <a:rPr dirty="0" sz="2200" spc="-10" i="1">
                <a:latin typeface="Franklin Gothic Book"/>
                <a:cs typeface="Franklin Gothic Book"/>
              </a:rPr>
              <a:t>,</a:t>
            </a:r>
            <a:r>
              <a:rPr dirty="0" sz="2200" i="1">
                <a:latin typeface="Franklin Gothic Book"/>
                <a:cs typeface="Franklin Gothic Book"/>
              </a:rPr>
              <a:t> </a:t>
            </a:r>
            <a:r>
              <a:rPr dirty="0" sz="2200" spc="-20" i="1">
                <a:latin typeface="Franklin Gothic Book"/>
                <a:cs typeface="Franklin Gothic Book"/>
              </a:rPr>
              <a:t>con</a:t>
            </a:r>
            <a:r>
              <a:rPr dirty="0" sz="2200" spc="-10" i="1">
                <a:latin typeface="Franklin Gothic Book"/>
                <a:cs typeface="Franklin Gothic Book"/>
              </a:rPr>
              <a:t>,</a:t>
            </a:r>
            <a:r>
              <a:rPr dirty="0" sz="2200" i="1">
                <a:latin typeface="Franklin Gothic Book"/>
                <a:cs typeface="Franklin Gothic Book"/>
              </a:rPr>
              <a:t> </a:t>
            </a:r>
            <a:r>
              <a:rPr dirty="0" sz="2200" spc="-10" i="1">
                <a:latin typeface="Franklin Gothic Book"/>
                <a:cs typeface="Franklin Gothic Book"/>
              </a:rPr>
              <a:t>per,</a:t>
            </a:r>
            <a:r>
              <a:rPr dirty="0" sz="2200" spc="-5" i="1">
                <a:latin typeface="Franklin Gothic Book"/>
                <a:cs typeface="Franklin Gothic Book"/>
              </a:rPr>
              <a:t> </a:t>
            </a:r>
            <a:r>
              <a:rPr dirty="0" sz="2200" spc="-10" i="1">
                <a:latin typeface="Franklin Gothic Book"/>
                <a:cs typeface="Franklin Gothic Book"/>
              </a:rPr>
              <a:t>tra,</a:t>
            </a:r>
            <a:r>
              <a:rPr dirty="0" sz="2200" spc="10" i="1">
                <a:latin typeface="Franklin Gothic Book"/>
                <a:cs typeface="Franklin Gothic Book"/>
              </a:rPr>
              <a:t> </a:t>
            </a:r>
            <a:r>
              <a:rPr dirty="0" sz="2200" spc="-10" i="1">
                <a:latin typeface="Franklin Gothic Book"/>
                <a:cs typeface="Franklin Gothic Book"/>
              </a:rPr>
              <a:t>fra</a:t>
            </a:r>
            <a:endParaRPr sz="22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2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200" b="1">
                <a:latin typeface="Franklin Gothic Medium"/>
                <a:cs typeface="Franklin Gothic Medium"/>
              </a:rPr>
              <a:t>P</a:t>
            </a:r>
            <a:r>
              <a:rPr dirty="0" sz="2200" b="1">
                <a:latin typeface="Franklin Gothic Medium"/>
                <a:cs typeface="Franklin Gothic Medium"/>
              </a:rPr>
              <a:t>re</a:t>
            </a:r>
            <a:r>
              <a:rPr dirty="0" sz="2200" spc="-10" b="1">
                <a:latin typeface="Franklin Gothic Medium"/>
                <a:cs typeface="Franklin Gothic Medium"/>
              </a:rPr>
              <a:t>posi</a:t>
            </a:r>
            <a:r>
              <a:rPr dirty="0" sz="2200" spc="-15" b="1">
                <a:latin typeface="Franklin Gothic Medium"/>
                <a:cs typeface="Franklin Gothic Medium"/>
              </a:rPr>
              <a:t>zion</a:t>
            </a:r>
            <a:r>
              <a:rPr dirty="0" sz="2200" spc="-10" b="1">
                <a:latin typeface="Franklin Gothic Medium"/>
                <a:cs typeface="Franklin Gothic Medium"/>
              </a:rPr>
              <a:t>i</a:t>
            </a:r>
            <a:r>
              <a:rPr dirty="0" sz="2200" spc="-30" b="1">
                <a:latin typeface="Franklin Gothic Medium"/>
                <a:cs typeface="Franklin Gothic Medium"/>
              </a:rPr>
              <a:t> </a:t>
            </a:r>
            <a:r>
              <a:rPr dirty="0" sz="2200" spc="-10" b="1">
                <a:latin typeface="Franklin Gothic Medium"/>
                <a:cs typeface="Franklin Gothic Medium"/>
              </a:rPr>
              <a:t>a</a:t>
            </a:r>
            <a:r>
              <a:rPr dirty="0" sz="2200" b="1">
                <a:latin typeface="Franklin Gothic Medium"/>
                <a:cs typeface="Franklin Gothic Medium"/>
              </a:rPr>
              <a:t>rt</a:t>
            </a:r>
            <a:r>
              <a:rPr dirty="0" sz="2200" spc="-10" b="1">
                <a:latin typeface="Franklin Gothic Medium"/>
                <a:cs typeface="Franklin Gothic Medium"/>
              </a:rPr>
              <a:t>icolat</a:t>
            </a:r>
            <a:r>
              <a:rPr dirty="0" sz="2200" spc="0" b="1">
                <a:latin typeface="Franklin Gothic Medium"/>
                <a:cs typeface="Franklin Gothic Medium"/>
              </a:rPr>
              <a:t>e</a:t>
            </a:r>
            <a:r>
              <a:rPr dirty="0" sz="2200" spc="-10">
                <a:latin typeface="Franklin Gothic Book"/>
                <a:cs typeface="Franklin Gothic Book"/>
              </a:rPr>
              <a:t>:</a:t>
            </a:r>
            <a:r>
              <a:rPr dirty="0" sz="2200" spc="-45">
                <a:latin typeface="Franklin Gothic Book"/>
                <a:cs typeface="Franklin Gothic Book"/>
              </a:rPr>
              <a:t> </a:t>
            </a:r>
            <a:r>
              <a:rPr dirty="0" sz="2200" spc="-15" i="1">
                <a:latin typeface="Franklin Gothic Book"/>
                <a:cs typeface="Franklin Gothic Book"/>
              </a:rPr>
              <a:t>d</a:t>
            </a:r>
            <a:r>
              <a:rPr dirty="0" sz="2200" spc="-25" i="1">
                <a:latin typeface="Franklin Gothic Book"/>
                <a:cs typeface="Franklin Gothic Book"/>
              </a:rPr>
              <a:t>e</a:t>
            </a:r>
            <a:r>
              <a:rPr dirty="0" sz="2200" spc="-10" i="1">
                <a:latin typeface="Franklin Gothic Book"/>
                <a:cs typeface="Franklin Gothic Book"/>
              </a:rPr>
              <a:t>l</a:t>
            </a:r>
            <a:r>
              <a:rPr dirty="0" sz="2200" spc="-10" i="1">
                <a:latin typeface="Franklin Gothic Book"/>
                <a:cs typeface="Franklin Gothic Book"/>
              </a:rPr>
              <a:t>,</a:t>
            </a:r>
            <a:r>
              <a:rPr dirty="0" sz="2200" spc="25" i="1">
                <a:latin typeface="Franklin Gothic Book"/>
                <a:cs typeface="Franklin Gothic Book"/>
              </a:rPr>
              <a:t> </a:t>
            </a:r>
            <a:r>
              <a:rPr dirty="0" sz="2200" spc="-15" i="1">
                <a:latin typeface="Franklin Gothic Book"/>
                <a:cs typeface="Franklin Gothic Book"/>
              </a:rPr>
              <a:t>d</a:t>
            </a:r>
            <a:r>
              <a:rPr dirty="0" sz="2200" spc="-25" i="1">
                <a:latin typeface="Franklin Gothic Book"/>
                <a:cs typeface="Franklin Gothic Book"/>
              </a:rPr>
              <a:t>e</a:t>
            </a:r>
            <a:r>
              <a:rPr dirty="0" sz="2200" spc="-15" i="1">
                <a:latin typeface="Franklin Gothic Book"/>
                <a:cs typeface="Franklin Gothic Book"/>
              </a:rPr>
              <a:t>gli</a:t>
            </a:r>
            <a:r>
              <a:rPr dirty="0" sz="2200" spc="-10" i="1">
                <a:latin typeface="Franklin Gothic Book"/>
                <a:cs typeface="Franklin Gothic Book"/>
              </a:rPr>
              <a:t>,</a:t>
            </a:r>
            <a:r>
              <a:rPr dirty="0" sz="2200" spc="15" i="1">
                <a:latin typeface="Franklin Gothic Book"/>
                <a:cs typeface="Franklin Gothic Book"/>
              </a:rPr>
              <a:t> </a:t>
            </a:r>
            <a:r>
              <a:rPr dirty="0" sz="2200" spc="-20" i="1">
                <a:latin typeface="Franklin Gothic Book"/>
                <a:cs typeface="Franklin Gothic Book"/>
              </a:rPr>
              <a:t>s</a:t>
            </a:r>
            <a:r>
              <a:rPr dirty="0" sz="2200" spc="-25" i="1">
                <a:latin typeface="Franklin Gothic Book"/>
                <a:cs typeface="Franklin Gothic Book"/>
              </a:rPr>
              <a:t>u</a:t>
            </a:r>
            <a:r>
              <a:rPr dirty="0" sz="2200" spc="-10" i="1">
                <a:latin typeface="Franklin Gothic Book"/>
                <a:cs typeface="Franklin Gothic Book"/>
              </a:rPr>
              <a:t>l</a:t>
            </a:r>
            <a:r>
              <a:rPr dirty="0" sz="2200" spc="-10" i="1">
                <a:latin typeface="Franklin Gothic Book"/>
                <a:cs typeface="Franklin Gothic Book"/>
              </a:rPr>
              <a:t>,</a:t>
            </a:r>
            <a:r>
              <a:rPr dirty="0" sz="2200" i="1">
                <a:latin typeface="Franklin Gothic Book"/>
                <a:cs typeface="Franklin Gothic Book"/>
              </a:rPr>
              <a:t> </a:t>
            </a:r>
            <a:r>
              <a:rPr dirty="0" sz="2200" spc="-15" i="1">
                <a:latin typeface="Franklin Gothic Book"/>
                <a:cs typeface="Franklin Gothic Book"/>
              </a:rPr>
              <a:t>alla</a:t>
            </a:r>
            <a:r>
              <a:rPr dirty="0" sz="2200" spc="-10" i="1">
                <a:latin typeface="Franklin Gothic Book"/>
                <a:cs typeface="Franklin Gothic Book"/>
              </a:rPr>
              <a:t>,</a:t>
            </a:r>
            <a:r>
              <a:rPr dirty="0" sz="2200" spc="-10" i="1">
                <a:latin typeface="Franklin Gothic Book"/>
                <a:cs typeface="Franklin Gothic Book"/>
              </a:rPr>
              <a:t> </a:t>
            </a:r>
            <a:r>
              <a:rPr dirty="0" sz="2200" spc="-10" i="1">
                <a:latin typeface="Franklin Gothic Book"/>
                <a:cs typeface="Franklin Gothic Book"/>
              </a:rPr>
              <a:t>ecc.</a:t>
            </a:r>
            <a:endParaRPr sz="22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1"/>
              </a:spcBef>
            </a:pPr>
            <a:endParaRPr sz="2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200" b="1">
                <a:latin typeface="Franklin Gothic Medium"/>
                <a:cs typeface="Franklin Gothic Medium"/>
              </a:rPr>
              <a:t>P</a:t>
            </a:r>
            <a:r>
              <a:rPr dirty="0" sz="2200" b="1">
                <a:latin typeface="Franklin Gothic Medium"/>
                <a:cs typeface="Franklin Gothic Medium"/>
              </a:rPr>
              <a:t>re</a:t>
            </a:r>
            <a:r>
              <a:rPr dirty="0" sz="2200" spc="-10" b="1">
                <a:latin typeface="Franklin Gothic Medium"/>
                <a:cs typeface="Franklin Gothic Medium"/>
              </a:rPr>
              <a:t>posi</a:t>
            </a:r>
            <a:r>
              <a:rPr dirty="0" sz="2200" spc="-15" b="1">
                <a:latin typeface="Franklin Gothic Medium"/>
                <a:cs typeface="Franklin Gothic Medium"/>
              </a:rPr>
              <a:t>zion</a:t>
            </a:r>
            <a:r>
              <a:rPr dirty="0" sz="2200" spc="-10" b="1">
                <a:latin typeface="Franklin Gothic Medium"/>
                <a:cs typeface="Franklin Gothic Medium"/>
              </a:rPr>
              <a:t>i</a:t>
            </a:r>
            <a:r>
              <a:rPr dirty="0" sz="2200" spc="-30" b="1">
                <a:latin typeface="Franklin Gothic Medium"/>
                <a:cs typeface="Franklin Gothic Medium"/>
              </a:rPr>
              <a:t> </a:t>
            </a:r>
            <a:r>
              <a:rPr dirty="0" sz="2200" b="1">
                <a:latin typeface="Franklin Gothic Medium"/>
                <a:cs typeface="Franklin Gothic Medium"/>
              </a:rPr>
              <a:t>i</a:t>
            </a:r>
            <a:r>
              <a:rPr dirty="0" sz="2200" spc="-15" b="1">
                <a:latin typeface="Franklin Gothic Medium"/>
                <a:cs typeface="Franklin Gothic Medium"/>
              </a:rPr>
              <a:t>m</a:t>
            </a:r>
            <a:r>
              <a:rPr dirty="0" sz="2200" spc="-5" b="1">
                <a:latin typeface="Franklin Gothic Medium"/>
                <a:cs typeface="Franklin Gothic Medium"/>
              </a:rPr>
              <a:t>p</a:t>
            </a:r>
            <a:r>
              <a:rPr dirty="0" sz="2200" spc="-10" b="1">
                <a:latin typeface="Franklin Gothic Medium"/>
                <a:cs typeface="Franklin Gothic Medium"/>
              </a:rPr>
              <a:t>r</a:t>
            </a:r>
            <a:r>
              <a:rPr dirty="0" sz="2200" spc="-25" b="1">
                <a:latin typeface="Franklin Gothic Medium"/>
                <a:cs typeface="Franklin Gothic Medium"/>
              </a:rPr>
              <a:t>o</a:t>
            </a:r>
            <a:r>
              <a:rPr dirty="0" sz="2200" spc="-15" b="1">
                <a:latin typeface="Franklin Gothic Medium"/>
                <a:cs typeface="Franklin Gothic Medium"/>
              </a:rPr>
              <a:t>p</a:t>
            </a:r>
            <a:r>
              <a:rPr dirty="0" sz="2200" spc="-5" b="1">
                <a:latin typeface="Franklin Gothic Medium"/>
                <a:cs typeface="Franklin Gothic Medium"/>
              </a:rPr>
              <a:t>r</a:t>
            </a:r>
            <a:r>
              <a:rPr dirty="0" sz="2200" spc="-10" b="1">
                <a:latin typeface="Franklin Gothic Medium"/>
                <a:cs typeface="Franklin Gothic Medium"/>
              </a:rPr>
              <a:t>i</a:t>
            </a:r>
            <a:r>
              <a:rPr dirty="0" sz="2200" b="1">
                <a:latin typeface="Franklin Gothic Medium"/>
                <a:cs typeface="Franklin Gothic Medium"/>
              </a:rPr>
              <a:t>e</a:t>
            </a:r>
            <a:r>
              <a:rPr dirty="0" sz="2200" spc="-10">
                <a:latin typeface="Franklin Gothic Book"/>
                <a:cs typeface="Franklin Gothic Book"/>
              </a:rPr>
              <a:t>:</a:t>
            </a:r>
            <a:r>
              <a:rPr dirty="0" sz="2200" spc="-35">
                <a:latin typeface="Franklin Gothic Book"/>
                <a:cs typeface="Franklin Gothic Book"/>
              </a:rPr>
              <a:t> </a:t>
            </a:r>
            <a:r>
              <a:rPr dirty="0" sz="2200" spc="-15" i="1">
                <a:latin typeface="Franklin Gothic Book"/>
                <a:cs typeface="Franklin Gothic Book"/>
              </a:rPr>
              <a:t>vicino</a:t>
            </a:r>
            <a:r>
              <a:rPr dirty="0" sz="2200" spc="-10" i="1">
                <a:latin typeface="Franklin Gothic Book"/>
                <a:cs typeface="Franklin Gothic Book"/>
              </a:rPr>
              <a:t>,</a:t>
            </a:r>
            <a:r>
              <a:rPr dirty="0" sz="2200" spc="5" i="1">
                <a:latin typeface="Franklin Gothic Book"/>
                <a:cs typeface="Franklin Gothic Book"/>
              </a:rPr>
              <a:t> </a:t>
            </a:r>
            <a:r>
              <a:rPr dirty="0" sz="2200" spc="-15" i="1">
                <a:latin typeface="Franklin Gothic Book"/>
                <a:cs typeface="Franklin Gothic Book"/>
              </a:rPr>
              <a:t>dava</a:t>
            </a:r>
            <a:r>
              <a:rPr dirty="0" sz="2200" spc="-30" i="1">
                <a:latin typeface="Franklin Gothic Book"/>
                <a:cs typeface="Franklin Gothic Book"/>
              </a:rPr>
              <a:t>n</a:t>
            </a:r>
            <a:r>
              <a:rPr dirty="0" sz="2200" spc="-10" i="1">
                <a:latin typeface="Franklin Gothic Book"/>
                <a:cs typeface="Franklin Gothic Book"/>
              </a:rPr>
              <a:t>ti</a:t>
            </a:r>
            <a:r>
              <a:rPr dirty="0" sz="2200" spc="-10">
                <a:latin typeface="Franklin Gothic Book"/>
                <a:cs typeface="Franklin Gothic Book"/>
              </a:rPr>
              <a:t>,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20" i="1">
                <a:latin typeface="Franklin Gothic Book"/>
                <a:cs typeface="Franklin Gothic Book"/>
              </a:rPr>
              <a:t>s</a:t>
            </a:r>
            <a:r>
              <a:rPr dirty="0" sz="2200" spc="-25" i="1">
                <a:latin typeface="Franklin Gothic Book"/>
                <a:cs typeface="Franklin Gothic Book"/>
              </a:rPr>
              <a:t>o</a:t>
            </a:r>
            <a:r>
              <a:rPr dirty="0" sz="2200" spc="-10" i="1">
                <a:latin typeface="Franklin Gothic Book"/>
                <a:cs typeface="Franklin Gothic Book"/>
              </a:rPr>
              <a:t>pra,</a:t>
            </a:r>
            <a:r>
              <a:rPr dirty="0" sz="2200" spc="10" i="1">
                <a:latin typeface="Franklin Gothic Book"/>
                <a:cs typeface="Franklin Gothic Book"/>
              </a:rPr>
              <a:t> </a:t>
            </a:r>
            <a:r>
              <a:rPr dirty="0" sz="2200" spc="-15" i="1">
                <a:latin typeface="Franklin Gothic Book"/>
                <a:cs typeface="Franklin Gothic Book"/>
              </a:rPr>
              <a:t>d</a:t>
            </a:r>
            <a:r>
              <a:rPr dirty="0" sz="2200" spc="-25" i="1">
                <a:latin typeface="Franklin Gothic Book"/>
                <a:cs typeface="Franklin Gothic Book"/>
              </a:rPr>
              <a:t>e</a:t>
            </a:r>
            <a:r>
              <a:rPr dirty="0" sz="2200" spc="-10" i="1">
                <a:latin typeface="Franklin Gothic Book"/>
                <a:cs typeface="Franklin Gothic Book"/>
              </a:rPr>
              <a:t>ntr</a:t>
            </a:r>
            <a:r>
              <a:rPr dirty="0" sz="2200" spc="-20" i="1">
                <a:latin typeface="Franklin Gothic Book"/>
                <a:cs typeface="Franklin Gothic Book"/>
              </a:rPr>
              <a:t>o</a:t>
            </a:r>
            <a:r>
              <a:rPr dirty="0" sz="2200" spc="-10">
                <a:latin typeface="Franklin Gothic Book"/>
                <a:cs typeface="Franklin Gothic Book"/>
              </a:rPr>
              <a:t>,</a:t>
            </a:r>
            <a:r>
              <a:rPr dirty="0" sz="2200" spc="40">
                <a:latin typeface="Franklin Gothic Book"/>
                <a:cs typeface="Franklin Gothic Book"/>
              </a:rPr>
              <a:t> </a:t>
            </a:r>
            <a:r>
              <a:rPr dirty="0" sz="2200" spc="-15" i="1">
                <a:latin typeface="Franklin Gothic Book"/>
                <a:cs typeface="Franklin Gothic Book"/>
              </a:rPr>
              <a:t>d</a:t>
            </a:r>
            <a:r>
              <a:rPr dirty="0" sz="2200" spc="-25" i="1">
                <a:latin typeface="Franklin Gothic Book"/>
                <a:cs typeface="Franklin Gothic Book"/>
              </a:rPr>
              <a:t>u</a:t>
            </a:r>
            <a:r>
              <a:rPr dirty="0" sz="2200" spc="-10" i="1">
                <a:latin typeface="Franklin Gothic Book"/>
                <a:cs typeface="Franklin Gothic Book"/>
              </a:rPr>
              <a:t>rant</a:t>
            </a:r>
            <a:r>
              <a:rPr dirty="0" sz="2200" spc="-25" i="1">
                <a:latin typeface="Franklin Gothic Book"/>
                <a:cs typeface="Franklin Gothic Book"/>
              </a:rPr>
              <a:t>e</a:t>
            </a:r>
            <a:r>
              <a:rPr dirty="0" sz="2200" spc="-10">
                <a:latin typeface="Franklin Gothic Book"/>
                <a:cs typeface="Franklin Gothic Book"/>
              </a:rPr>
              <a:t>,</a:t>
            </a:r>
            <a:endParaRPr sz="22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2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200" spc="-10" b="1">
                <a:latin typeface="Franklin Gothic Medium"/>
                <a:cs typeface="Franklin Gothic Medium"/>
              </a:rPr>
              <a:t>L</a:t>
            </a:r>
            <a:r>
              <a:rPr dirty="0" sz="2200" spc="-5" b="1">
                <a:latin typeface="Franklin Gothic Medium"/>
                <a:cs typeface="Franklin Gothic Medium"/>
              </a:rPr>
              <a:t>o</a:t>
            </a:r>
            <a:r>
              <a:rPr dirty="0" sz="2200" spc="-10" b="1">
                <a:latin typeface="Franklin Gothic Medium"/>
                <a:cs typeface="Franklin Gothic Medium"/>
              </a:rPr>
              <a:t>c</a:t>
            </a:r>
            <a:r>
              <a:rPr dirty="0" sz="2200" spc="-5" b="1">
                <a:latin typeface="Franklin Gothic Medium"/>
                <a:cs typeface="Franklin Gothic Medium"/>
              </a:rPr>
              <a:t>u</a:t>
            </a:r>
            <a:r>
              <a:rPr dirty="0" sz="2200" spc="-15" b="1">
                <a:latin typeface="Franklin Gothic Medium"/>
                <a:cs typeface="Franklin Gothic Medium"/>
              </a:rPr>
              <a:t>z</a:t>
            </a:r>
            <a:r>
              <a:rPr dirty="0" sz="2200" spc="-5" b="1">
                <a:latin typeface="Franklin Gothic Medium"/>
                <a:cs typeface="Franklin Gothic Medium"/>
              </a:rPr>
              <a:t>i</a:t>
            </a:r>
            <a:r>
              <a:rPr dirty="0" sz="2200" spc="-10" b="1">
                <a:latin typeface="Franklin Gothic Medium"/>
                <a:cs typeface="Franklin Gothic Medium"/>
              </a:rPr>
              <a:t>oni</a:t>
            </a:r>
            <a:r>
              <a:rPr dirty="0" sz="2200" spc="-45" b="1">
                <a:latin typeface="Franklin Gothic Medium"/>
                <a:cs typeface="Franklin Gothic Medium"/>
              </a:rPr>
              <a:t> </a:t>
            </a:r>
            <a:r>
              <a:rPr dirty="0" sz="2200" b="1">
                <a:latin typeface="Franklin Gothic Medium"/>
                <a:cs typeface="Franklin Gothic Medium"/>
              </a:rPr>
              <a:t>pr</a:t>
            </a:r>
            <a:r>
              <a:rPr dirty="0" sz="2200" spc="-20" b="1">
                <a:latin typeface="Franklin Gothic Medium"/>
                <a:cs typeface="Franklin Gothic Medium"/>
              </a:rPr>
              <a:t>ep</a:t>
            </a:r>
            <a:r>
              <a:rPr dirty="0" sz="2200" spc="-10" b="1">
                <a:latin typeface="Franklin Gothic Medium"/>
                <a:cs typeface="Franklin Gothic Medium"/>
              </a:rPr>
              <a:t>o</a:t>
            </a:r>
            <a:r>
              <a:rPr dirty="0" sz="2200" spc="-15" b="1">
                <a:latin typeface="Franklin Gothic Medium"/>
                <a:cs typeface="Franklin Gothic Medium"/>
              </a:rPr>
              <a:t>si</a:t>
            </a:r>
            <a:r>
              <a:rPr dirty="0" sz="2200" spc="-10" b="1">
                <a:latin typeface="Franklin Gothic Medium"/>
                <a:cs typeface="Franklin Gothic Medium"/>
              </a:rPr>
              <a:t>zional</a:t>
            </a:r>
            <a:r>
              <a:rPr dirty="0" sz="2200" spc="20" b="1">
                <a:latin typeface="Franklin Gothic Medium"/>
                <a:cs typeface="Franklin Gothic Medium"/>
              </a:rPr>
              <a:t>i</a:t>
            </a:r>
            <a:r>
              <a:rPr dirty="0" sz="2200" spc="-10">
                <a:latin typeface="Franklin Gothic Book"/>
                <a:cs typeface="Franklin Gothic Book"/>
              </a:rPr>
              <a:t>:</a:t>
            </a:r>
            <a:r>
              <a:rPr dirty="0" sz="2200" spc="-45">
                <a:latin typeface="Franklin Gothic Book"/>
                <a:cs typeface="Franklin Gothic Book"/>
              </a:rPr>
              <a:t> </a:t>
            </a:r>
            <a:r>
              <a:rPr dirty="0" sz="2200" spc="-20" i="1">
                <a:latin typeface="Franklin Gothic Book"/>
                <a:cs typeface="Franklin Gothic Book"/>
              </a:rPr>
              <a:t>a</a:t>
            </a:r>
            <a:r>
              <a:rPr dirty="0" sz="2200" spc="-5" i="1">
                <a:latin typeface="Franklin Gothic Book"/>
                <a:cs typeface="Franklin Gothic Book"/>
              </a:rPr>
              <a:t>l</a:t>
            </a:r>
            <a:r>
              <a:rPr dirty="0" sz="2200" spc="-5" i="1">
                <a:latin typeface="Franklin Gothic Book"/>
                <a:cs typeface="Franklin Gothic Book"/>
              </a:rPr>
              <a:t> </a:t>
            </a:r>
            <a:r>
              <a:rPr dirty="0" sz="2200" spc="-10" i="1">
                <a:latin typeface="Franklin Gothic Book"/>
                <a:cs typeface="Franklin Gothic Book"/>
              </a:rPr>
              <a:t>di</a:t>
            </a:r>
            <a:r>
              <a:rPr dirty="0" sz="2200" spc="-5" i="1">
                <a:latin typeface="Franklin Gothic Book"/>
                <a:cs typeface="Franklin Gothic Book"/>
              </a:rPr>
              <a:t> </a:t>
            </a:r>
            <a:r>
              <a:rPr dirty="0" sz="2200" spc="-10" i="1">
                <a:latin typeface="Franklin Gothic Book"/>
                <a:cs typeface="Franklin Gothic Book"/>
              </a:rPr>
              <a:t>l</a:t>
            </a:r>
            <a:r>
              <a:rPr dirty="0" sz="2200" spc="-15" i="1">
                <a:latin typeface="Franklin Gothic Book"/>
                <a:cs typeface="Franklin Gothic Book"/>
              </a:rPr>
              <a:t>à</a:t>
            </a:r>
            <a:r>
              <a:rPr dirty="0" sz="2200" spc="5" i="1">
                <a:latin typeface="Franklin Gothic Book"/>
                <a:cs typeface="Franklin Gothic Book"/>
              </a:rPr>
              <a:t> </a:t>
            </a:r>
            <a:r>
              <a:rPr dirty="0" sz="2200" spc="-10" i="1">
                <a:latin typeface="Franklin Gothic Book"/>
                <a:cs typeface="Franklin Gothic Book"/>
              </a:rPr>
              <a:t>di,</a:t>
            </a:r>
            <a:r>
              <a:rPr dirty="0" sz="2200" spc="-5" i="1">
                <a:latin typeface="Franklin Gothic Book"/>
                <a:cs typeface="Franklin Gothic Book"/>
              </a:rPr>
              <a:t> </a:t>
            </a:r>
            <a:r>
              <a:rPr dirty="0" sz="2200" spc="-10" i="1">
                <a:latin typeface="Franklin Gothic Book"/>
                <a:cs typeface="Franklin Gothic Book"/>
              </a:rPr>
              <a:t>rispe</a:t>
            </a:r>
            <a:r>
              <a:rPr dirty="0" sz="2200" spc="-20" i="1">
                <a:latin typeface="Franklin Gothic Book"/>
                <a:cs typeface="Franklin Gothic Book"/>
              </a:rPr>
              <a:t>t</a:t>
            </a:r>
            <a:r>
              <a:rPr dirty="0" sz="2200" spc="-10" i="1">
                <a:latin typeface="Franklin Gothic Book"/>
                <a:cs typeface="Franklin Gothic Book"/>
              </a:rPr>
              <a:t>to</a:t>
            </a:r>
            <a:r>
              <a:rPr dirty="0" sz="2200" spc="15" i="1">
                <a:latin typeface="Franklin Gothic Book"/>
                <a:cs typeface="Franklin Gothic Book"/>
              </a:rPr>
              <a:t> </a:t>
            </a:r>
            <a:r>
              <a:rPr dirty="0" sz="2200" spc="-20" i="1">
                <a:latin typeface="Franklin Gothic Book"/>
                <a:cs typeface="Franklin Gothic Book"/>
              </a:rPr>
              <a:t>a</a:t>
            </a:r>
            <a:r>
              <a:rPr dirty="0" sz="2200" spc="-10" i="1">
                <a:latin typeface="Franklin Gothic Book"/>
                <a:cs typeface="Franklin Gothic Book"/>
              </a:rPr>
              <a:t>,</a:t>
            </a:r>
            <a:r>
              <a:rPr dirty="0" sz="2200" i="1">
                <a:latin typeface="Franklin Gothic Book"/>
                <a:cs typeface="Franklin Gothic Book"/>
              </a:rPr>
              <a:t> </a:t>
            </a:r>
            <a:r>
              <a:rPr dirty="0" sz="2200" spc="-15" i="1">
                <a:latin typeface="Franklin Gothic Book"/>
                <a:cs typeface="Franklin Gothic Book"/>
              </a:rPr>
              <a:t>per</a:t>
            </a:r>
            <a:r>
              <a:rPr dirty="0" sz="2200" spc="5" i="1">
                <a:latin typeface="Franklin Gothic Book"/>
                <a:cs typeface="Franklin Gothic Book"/>
              </a:rPr>
              <a:t> </a:t>
            </a:r>
            <a:r>
              <a:rPr dirty="0" sz="2200" spc="-15" i="1">
                <a:latin typeface="Franklin Gothic Book"/>
                <a:cs typeface="Franklin Gothic Book"/>
              </a:rPr>
              <a:t>vi</a:t>
            </a:r>
            <a:r>
              <a:rPr dirty="0" sz="2200" spc="-15" i="1">
                <a:latin typeface="Franklin Gothic Book"/>
                <a:cs typeface="Franklin Gothic Book"/>
              </a:rPr>
              <a:t>a</a:t>
            </a:r>
            <a:r>
              <a:rPr dirty="0" sz="2200" spc="-5" i="1">
                <a:latin typeface="Franklin Gothic Book"/>
                <a:cs typeface="Franklin Gothic Book"/>
              </a:rPr>
              <a:t> </a:t>
            </a:r>
            <a:r>
              <a:rPr dirty="0" sz="2200" spc="-15" i="1">
                <a:latin typeface="Franklin Gothic Book"/>
                <a:cs typeface="Franklin Gothic Book"/>
              </a:rPr>
              <a:t>d</a:t>
            </a:r>
            <a:r>
              <a:rPr dirty="0" sz="2200" spc="0" i="1">
                <a:latin typeface="Franklin Gothic Book"/>
                <a:cs typeface="Franklin Gothic Book"/>
              </a:rPr>
              <a:t>i</a:t>
            </a:r>
            <a:r>
              <a:rPr dirty="0" sz="2200" spc="-10">
                <a:latin typeface="Franklin Gothic Book"/>
                <a:cs typeface="Franklin Gothic Book"/>
              </a:rPr>
              <a:t>,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ecc.</a:t>
            </a:r>
            <a:endParaRPr sz="22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3592" y="1998199"/>
            <a:ext cx="7416165" cy="33229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200" spc="-5" b="1">
                <a:latin typeface="Franklin Gothic Medium"/>
                <a:cs typeface="Franklin Gothic Medium"/>
              </a:rPr>
              <a:t>Co</a:t>
            </a:r>
            <a:r>
              <a:rPr dirty="0" sz="2200" spc="-15" b="1">
                <a:latin typeface="Franklin Gothic Medium"/>
                <a:cs typeface="Franklin Gothic Medium"/>
              </a:rPr>
              <a:t>m</a:t>
            </a:r>
            <a:r>
              <a:rPr dirty="0" sz="2200" spc="-10" b="1">
                <a:latin typeface="Franklin Gothic Medium"/>
                <a:cs typeface="Franklin Gothic Medium"/>
              </a:rPr>
              <a:t>ple</a:t>
            </a:r>
            <a:r>
              <a:rPr dirty="0" sz="2200" spc="-20" b="1">
                <a:latin typeface="Franklin Gothic Medium"/>
                <a:cs typeface="Franklin Gothic Medium"/>
              </a:rPr>
              <a:t>men</a:t>
            </a:r>
            <a:r>
              <a:rPr dirty="0" sz="2200" spc="-50" b="1">
                <a:latin typeface="Franklin Gothic Medium"/>
                <a:cs typeface="Franklin Gothic Medium"/>
              </a:rPr>
              <a:t>t</a:t>
            </a:r>
            <a:r>
              <a:rPr dirty="0" sz="2200" spc="-15" b="1">
                <a:latin typeface="Franklin Gothic Medium"/>
                <a:cs typeface="Franklin Gothic Medium"/>
              </a:rPr>
              <a:t>o</a:t>
            </a:r>
            <a:r>
              <a:rPr dirty="0" sz="2200" spc="-35" b="1">
                <a:latin typeface="Franklin Gothic Medium"/>
                <a:cs typeface="Franklin Gothic Medium"/>
              </a:rPr>
              <a:t> </a:t>
            </a:r>
            <a:r>
              <a:rPr dirty="0" sz="2200" spc="-5" b="1">
                <a:latin typeface="Franklin Gothic Medium"/>
                <a:cs typeface="Franklin Gothic Medium"/>
              </a:rPr>
              <a:t>d</a:t>
            </a:r>
            <a:r>
              <a:rPr dirty="0" sz="2200" spc="-10" b="1">
                <a:latin typeface="Franklin Gothic Medium"/>
                <a:cs typeface="Franklin Gothic Medium"/>
              </a:rPr>
              <a:t>i</a:t>
            </a:r>
            <a:r>
              <a:rPr dirty="0" sz="2200" spc="-15" b="1">
                <a:latin typeface="Franklin Gothic Medium"/>
                <a:cs typeface="Franklin Gothic Medium"/>
              </a:rPr>
              <a:t> </a:t>
            </a:r>
            <a:r>
              <a:rPr dirty="0" sz="2200" spc="-35" b="1">
                <a:latin typeface="Franklin Gothic Medium"/>
                <a:cs typeface="Franklin Gothic Medium"/>
              </a:rPr>
              <a:t>t</a:t>
            </a:r>
            <a:r>
              <a:rPr dirty="0" sz="2200" b="1">
                <a:latin typeface="Franklin Gothic Medium"/>
                <a:cs typeface="Franklin Gothic Medium"/>
              </a:rPr>
              <a:t>er</a:t>
            </a:r>
            <a:r>
              <a:rPr dirty="0" sz="2200" spc="-20" b="1">
                <a:latin typeface="Franklin Gothic Medium"/>
                <a:cs typeface="Franklin Gothic Medium"/>
              </a:rPr>
              <a:t>min</a:t>
            </a:r>
            <a:r>
              <a:rPr dirty="0" sz="2200" spc="10" b="1">
                <a:latin typeface="Franklin Gothic Medium"/>
                <a:cs typeface="Franklin Gothic Medium"/>
              </a:rPr>
              <a:t>e</a:t>
            </a:r>
            <a:r>
              <a:rPr dirty="0" sz="2200" spc="-10">
                <a:latin typeface="Franklin Gothic Book"/>
                <a:cs typeface="Franklin Gothic Book"/>
              </a:rPr>
              <a:t>:</a:t>
            </a:r>
            <a:r>
              <a:rPr dirty="0" sz="2200" spc="-4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indic</a:t>
            </a: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>
                <a:latin typeface="Franklin Gothic Book"/>
                <a:cs typeface="Franklin Gothic Book"/>
              </a:rPr>
              <a:t>i</a:t>
            </a:r>
            <a:r>
              <a:rPr dirty="0" sz="2200" spc="-5">
                <a:latin typeface="Franklin Gothic Book"/>
                <a:cs typeface="Franklin Gothic Book"/>
              </a:rPr>
              <a:t>l</a:t>
            </a:r>
            <a:r>
              <a:rPr dirty="0" sz="2200" spc="-15">
                <a:latin typeface="Franklin Gothic Book"/>
                <a:cs typeface="Franklin Gothic Book"/>
              </a:rPr>
              <a:t> </a:t>
            </a:r>
            <a:r>
              <a:rPr dirty="0" sz="2200">
                <a:latin typeface="Franklin Gothic Book"/>
                <a:cs typeface="Franklin Gothic Book"/>
              </a:rPr>
              <a:t>f</a:t>
            </a:r>
            <a:r>
              <a:rPr dirty="0" sz="2200" spc="-15">
                <a:latin typeface="Franklin Gothic Book"/>
                <a:cs typeface="Franklin Gothic Book"/>
              </a:rPr>
              <a:t>in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dell'a</a:t>
            </a:r>
            <a:r>
              <a:rPr dirty="0" sz="2200" spc="-25">
                <a:latin typeface="Franklin Gothic Book"/>
                <a:cs typeface="Franklin Gothic Book"/>
              </a:rPr>
              <a:t>z</a:t>
            </a:r>
            <a:r>
              <a:rPr dirty="0" sz="2200" spc="-15">
                <a:latin typeface="Franklin Gothic Book"/>
                <a:cs typeface="Franklin Gothic Book"/>
              </a:rPr>
              <a:t>ion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 spc="2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desc</a:t>
            </a:r>
            <a:r>
              <a:rPr dirty="0" sz="2200" spc="-20">
                <a:latin typeface="Franklin Gothic Book"/>
                <a:cs typeface="Franklin Gothic Book"/>
              </a:rPr>
              <a:t>r</a:t>
            </a:r>
            <a:r>
              <a:rPr dirty="0" sz="2200" spc="-15">
                <a:latin typeface="Franklin Gothic Book"/>
                <a:cs typeface="Franklin Gothic Book"/>
              </a:rPr>
              <a:t>itt</a:t>
            </a: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 spc="2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dal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50">
                <a:latin typeface="Franklin Gothic Book"/>
                <a:cs typeface="Franklin Gothic Book"/>
              </a:rPr>
              <a:t>v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 spc="-20">
                <a:latin typeface="Franklin Gothic Book"/>
                <a:cs typeface="Franklin Gothic Book"/>
              </a:rPr>
              <a:t>r</a:t>
            </a:r>
            <a:r>
              <a:rPr dirty="0" sz="2200" spc="-15">
                <a:latin typeface="Franklin Gothic Book"/>
                <a:cs typeface="Franklin Gothic Book"/>
              </a:rPr>
              <a:t>bo.</a:t>
            </a:r>
            <a:endParaRPr sz="22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2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200" spc="-15" i="1">
                <a:latin typeface="Franklin Gothic Book"/>
                <a:cs typeface="Franklin Gothic Book"/>
              </a:rPr>
              <a:t>Ho</a:t>
            </a:r>
            <a:r>
              <a:rPr dirty="0" sz="2200" spc="-5" i="1">
                <a:latin typeface="Franklin Gothic Book"/>
                <a:cs typeface="Franklin Gothic Book"/>
              </a:rPr>
              <a:t> </a:t>
            </a:r>
            <a:r>
              <a:rPr dirty="0" sz="2200" spc="-15" i="1">
                <a:latin typeface="Franklin Gothic Book"/>
                <a:cs typeface="Franklin Gothic Book"/>
              </a:rPr>
              <a:t>pre</a:t>
            </a:r>
            <a:r>
              <a:rPr dirty="0" sz="2200" spc="-65" i="1">
                <a:latin typeface="Franklin Gothic Book"/>
                <a:cs typeface="Franklin Gothic Book"/>
              </a:rPr>
              <a:t>s</a:t>
            </a:r>
            <a:r>
              <a:rPr dirty="0" sz="2200" spc="-10" i="1">
                <a:latin typeface="Franklin Gothic Book"/>
                <a:cs typeface="Franklin Gothic Book"/>
              </a:rPr>
              <a:t>ta</a:t>
            </a:r>
            <a:r>
              <a:rPr dirty="0" sz="2200" spc="-75" i="1">
                <a:latin typeface="Franklin Gothic Book"/>
                <a:cs typeface="Franklin Gothic Book"/>
              </a:rPr>
              <a:t>t</a:t>
            </a:r>
            <a:r>
              <a:rPr dirty="0" sz="2200" spc="-15" i="1">
                <a:latin typeface="Franklin Gothic Book"/>
                <a:cs typeface="Franklin Gothic Book"/>
              </a:rPr>
              <a:t>o</a:t>
            </a:r>
            <a:r>
              <a:rPr dirty="0" sz="2200" spc="40" i="1">
                <a:latin typeface="Franklin Gothic Book"/>
                <a:cs typeface="Franklin Gothic Book"/>
              </a:rPr>
              <a:t> </a:t>
            </a:r>
            <a:r>
              <a:rPr dirty="0" sz="2200" spc="-10" i="1">
                <a:latin typeface="Franklin Gothic Book"/>
                <a:cs typeface="Franklin Gothic Book"/>
              </a:rPr>
              <a:t>l'</a:t>
            </a:r>
            <a:r>
              <a:rPr dirty="0" sz="2200" spc="-10" i="1">
                <a:latin typeface="Franklin Gothic Book"/>
                <a:cs typeface="Franklin Gothic Book"/>
              </a:rPr>
              <a:t>a</a:t>
            </a:r>
            <a:r>
              <a:rPr dirty="0" sz="2200" spc="-20" i="1">
                <a:latin typeface="Franklin Gothic Book"/>
                <a:cs typeface="Franklin Gothic Book"/>
              </a:rPr>
              <a:t>ccendi</a:t>
            </a:r>
            <a:r>
              <a:rPr dirty="0" sz="2200" spc="-25" i="1">
                <a:latin typeface="Franklin Gothic Book"/>
                <a:cs typeface="Franklin Gothic Book"/>
              </a:rPr>
              <a:t>n</a:t>
            </a:r>
            <a:r>
              <a:rPr dirty="0" sz="2200" spc="-15" i="1">
                <a:latin typeface="Franklin Gothic Book"/>
                <a:cs typeface="Franklin Gothic Book"/>
              </a:rPr>
              <a:t>o</a:t>
            </a:r>
            <a:r>
              <a:rPr dirty="0" sz="2200" i="1">
                <a:latin typeface="Franklin Gothic Book"/>
                <a:cs typeface="Franklin Gothic Book"/>
              </a:rPr>
              <a:t> </a:t>
            </a:r>
            <a:r>
              <a:rPr dirty="0" sz="2200" spc="-15" i="1">
                <a:latin typeface="Franklin Gothic Book"/>
                <a:cs typeface="Franklin Gothic Book"/>
              </a:rPr>
              <a:t>a</a:t>
            </a:r>
            <a:r>
              <a:rPr dirty="0" sz="2200" spc="-5" i="1">
                <a:latin typeface="Franklin Gothic Book"/>
                <a:cs typeface="Franklin Gothic Book"/>
              </a:rPr>
              <a:t> </a:t>
            </a:r>
            <a:r>
              <a:rPr dirty="0" sz="2200" spc="-20" i="1">
                <a:latin typeface="Franklin Gothic Book"/>
                <a:cs typeface="Franklin Gothic Book"/>
              </a:rPr>
              <a:t>Marco.</a:t>
            </a:r>
            <a:endParaRPr sz="22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2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200" spc="-5" b="1">
                <a:latin typeface="Franklin Gothic Medium"/>
                <a:cs typeface="Franklin Gothic Medium"/>
              </a:rPr>
              <a:t>Co</a:t>
            </a:r>
            <a:r>
              <a:rPr dirty="0" sz="2200" spc="-15" b="1">
                <a:latin typeface="Franklin Gothic Medium"/>
                <a:cs typeface="Franklin Gothic Medium"/>
              </a:rPr>
              <a:t>m</a:t>
            </a:r>
            <a:r>
              <a:rPr dirty="0" sz="2200" spc="-10" b="1">
                <a:latin typeface="Franklin Gothic Medium"/>
                <a:cs typeface="Franklin Gothic Medium"/>
              </a:rPr>
              <a:t>ple</a:t>
            </a:r>
            <a:r>
              <a:rPr dirty="0" sz="2200" spc="-20" b="1">
                <a:latin typeface="Franklin Gothic Medium"/>
                <a:cs typeface="Franklin Gothic Medium"/>
              </a:rPr>
              <a:t>ment</a:t>
            </a:r>
            <a:r>
              <a:rPr dirty="0" sz="2200" spc="-10" b="1">
                <a:latin typeface="Franklin Gothic Medium"/>
                <a:cs typeface="Franklin Gothic Medium"/>
              </a:rPr>
              <a:t>i</a:t>
            </a:r>
            <a:r>
              <a:rPr dirty="0" sz="2200" spc="-35" b="1">
                <a:latin typeface="Franklin Gothic Medium"/>
                <a:cs typeface="Franklin Gothic Medium"/>
              </a:rPr>
              <a:t> </a:t>
            </a:r>
            <a:r>
              <a:rPr dirty="0" sz="2200" spc="-5" b="1">
                <a:latin typeface="Franklin Gothic Medium"/>
                <a:cs typeface="Franklin Gothic Medium"/>
              </a:rPr>
              <a:t>d</a:t>
            </a:r>
            <a:r>
              <a:rPr dirty="0" sz="2200" spc="-10" b="1">
                <a:latin typeface="Franklin Gothic Medium"/>
                <a:cs typeface="Franklin Gothic Medium"/>
              </a:rPr>
              <a:t>i</a:t>
            </a:r>
            <a:r>
              <a:rPr dirty="0" sz="2200" spc="-15" b="1">
                <a:latin typeface="Franklin Gothic Medium"/>
                <a:cs typeface="Franklin Gothic Medium"/>
              </a:rPr>
              <a:t> </a:t>
            </a:r>
            <a:r>
              <a:rPr dirty="0" sz="2200" b="1">
                <a:latin typeface="Franklin Gothic Medium"/>
                <a:cs typeface="Franklin Gothic Medium"/>
              </a:rPr>
              <a:t>lu</a:t>
            </a:r>
            <a:r>
              <a:rPr dirty="0" sz="2200" spc="-15" b="1">
                <a:latin typeface="Franklin Gothic Medium"/>
                <a:cs typeface="Franklin Gothic Medium"/>
              </a:rPr>
              <a:t>ogo</a:t>
            </a:r>
            <a:endParaRPr sz="22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200" spc="-15" i="1">
                <a:latin typeface="Franklin Gothic Book"/>
                <a:cs typeface="Franklin Gothic Book"/>
              </a:rPr>
              <a:t>Ho</a:t>
            </a:r>
            <a:r>
              <a:rPr dirty="0" sz="2200" spc="-5" i="1">
                <a:latin typeface="Franklin Gothic Book"/>
                <a:cs typeface="Franklin Gothic Book"/>
              </a:rPr>
              <a:t> </a:t>
            </a:r>
            <a:r>
              <a:rPr dirty="0" sz="2200" spc="-15" i="1">
                <a:latin typeface="Franklin Gothic Book"/>
                <a:cs typeface="Franklin Gothic Book"/>
              </a:rPr>
              <a:t>abi</a:t>
            </a:r>
            <a:r>
              <a:rPr dirty="0" sz="2200" spc="-20" i="1">
                <a:latin typeface="Franklin Gothic Book"/>
                <a:cs typeface="Franklin Gothic Book"/>
              </a:rPr>
              <a:t>t</a:t>
            </a:r>
            <a:r>
              <a:rPr dirty="0" sz="2200" spc="-20" i="1">
                <a:latin typeface="Franklin Gothic Book"/>
                <a:cs typeface="Franklin Gothic Book"/>
              </a:rPr>
              <a:t>a</a:t>
            </a:r>
            <a:r>
              <a:rPr dirty="0" sz="2200" spc="-75" i="1">
                <a:latin typeface="Franklin Gothic Book"/>
                <a:cs typeface="Franklin Gothic Book"/>
              </a:rPr>
              <a:t>t</a:t>
            </a:r>
            <a:r>
              <a:rPr dirty="0" sz="2200" spc="-15" i="1">
                <a:latin typeface="Franklin Gothic Book"/>
                <a:cs typeface="Franklin Gothic Book"/>
              </a:rPr>
              <a:t>o</a:t>
            </a:r>
            <a:r>
              <a:rPr dirty="0" sz="2200" spc="15" i="1">
                <a:latin typeface="Franklin Gothic Book"/>
                <a:cs typeface="Franklin Gothic Book"/>
              </a:rPr>
              <a:t> </a:t>
            </a:r>
            <a:r>
              <a:rPr dirty="0" sz="2200" spc="-15" i="1">
                <a:latin typeface="Franklin Gothic Book"/>
                <a:cs typeface="Franklin Gothic Book"/>
              </a:rPr>
              <a:t>per</a:t>
            </a:r>
            <a:r>
              <a:rPr dirty="0" sz="2200" spc="15" i="1">
                <a:latin typeface="Franklin Gothic Book"/>
                <a:cs typeface="Franklin Gothic Book"/>
              </a:rPr>
              <a:t> </a:t>
            </a:r>
            <a:r>
              <a:rPr dirty="0" sz="2200" spc="-20" i="1">
                <a:latin typeface="Franklin Gothic Book"/>
                <a:cs typeface="Franklin Gothic Book"/>
              </a:rPr>
              <a:t>m</a:t>
            </a:r>
            <a:r>
              <a:rPr dirty="0" sz="2200" spc="-25" i="1">
                <a:latin typeface="Franklin Gothic Book"/>
                <a:cs typeface="Franklin Gothic Book"/>
              </a:rPr>
              <a:t>o</a:t>
            </a:r>
            <a:r>
              <a:rPr dirty="0" sz="2200" spc="-15" i="1">
                <a:latin typeface="Franklin Gothic Book"/>
                <a:cs typeface="Franklin Gothic Book"/>
              </a:rPr>
              <a:t>lt</a:t>
            </a:r>
            <a:r>
              <a:rPr dirty="0" sz="2200" spc="-5" i="1">
                <a:latin typeface="Franklin Gothic Book"/>
                <a:cs typeface="Franklin Gothic Book"/>
              </a:rPr>
              <a:t>i</a:t>
            </a:r>
            <a:r>
              <a:rPr dirty="0" sz="2200" spc="15" i="1">
                <a:latin typeface="Franklin Gothic Book"/>
                <a:cs typeface="Franklin Gothic Book"/>
              </a:rPr>
              <a:t> </a:t>
            </a:r>
            <a:r>
              <a:rPr dirty="0" sz="2200" spc="-20" i="1">
                <a:latin typeface="Franklin Gothic Book"/>
                <a:cs typeface="Franklin Gothic Book"/>
              </a:rPr>
              <a:t>ann</a:t>
            </a:r>
            <a:r>
              <a:rPr dirty="0" sz="2200" spc="-5" i="1">
                <a:latin typeface="Franklin Gothic Book"/>
                <a:cs typeface="Franklin Gothic Book"/>
              </a:rPr>
              <a:t>i</a:t>
            </a:r>
            <a:r>
              <a:rPr dirty="0" sz="2200" spc="-15" i="1">
                <a:latin typeface="Franklin Gothic Book"/>
                <a:cs typeface="Franklin Gothic Book"/>
              </a:rPr>
              <a:t> </a:t>
            </a:r>
            <a:r>
              <a:rPr dirty="0" sz="2200" spc="-15" i="1">
                <a:latin typeface="Franklin Gothic Book"/>
                <a:cs typeface="Franklin Gothic Book"/>
              </a:rPr>
              <a:t>vicin</a:t>
            </a:r>
            <a:r>
              <a:rPr dirty="0" sz="2200" spc="-15" i="1">
                <a:latin typeface="Franklin Gothic Book"/>
                <a:cs typeface="Franklin Gothic Book"/>
              </a:rPr>
              <a:t>o</a:t>
            </a:r>
            <a:r>
              <a:rPr dirty="0" sz="2200" i="1">
                <a:latin typeface="Franklin Gothic Book"/>
                <a:cs typeface="Franklin Gothic Book"/>
              </a:rPr>
              <a:t> </a:t>
            </a:r>
            <a:r>
              <a:rPr dirty="0" sz="2200" spc="-15" i="1">
                <a:latin typeface="Franklin Gothic Book"/>
                <a:cs typeface="Franklin Gothic Book"/>
              </a:rPr>
              <a:t>a</a:t>
            </a:r>
            <a:r>
              <a:rPr dirty="0" sz="2200" spc="-5" i="1">
                <a:latin typeface="Franklin Gothic Book"/>
                <a:cs typeface="Franklin Gothic Book"/>
              </a:rPr>
              <a:t> </a:t>
            </a:r>
            <a:r>
              <a:rPr dirty="0" sz="2200" spc="-50" i="1">
                <a:latin typeface="Franklin Gothic Book"/>
                <a:cs typeface="Franklin Gothic Book"/>
              </a:rPr>
              <a:t>R</a:t>
            </a:r>
            <a:r>
              <a:rPr dirty="0" sz="2200" spc="-15" i="1">
                <a:latin typeface="Franklin Gothic Book"/>
                <a:cs typeface="Franklin Gothic Book"/>
              </a:rPr>
              <a:t>o</a:t>
            </a:r>
            <a:r>
              <a:rPr dirty="0" sz="2200" spc="-35" i="1">
                <a:latin typeface="Franklin Gothic Book"/>
                <a:cs typeface="Franklin Gothic Book"/>
              </a:rPr>
              <a:t>m</a:t>
            </a:r>
            <a:r>
              <a:rPr dirty="0" sz="2200" spc="-15" i="1">
                <a:latin typeface="Franklin Gothic Book"/>
                <a:cs typeface="Franklin Gothic Book"/>
              </a:rPr>
              <a:t>a.</a:t>
            </a:r>
            <a:endParaRPr sz="22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200" spc="-15" i="1">
                <a:latin typeface="Franklin Gothic Book"/>
                <a:cs typeface="Franklin Gothic Book"/>
              </a:rPr>
              <a:t>Ho</a:t>
            </a:r>
            <a:r>
              <a:rPr dirty="0" sz="2200" spc="-5" i="1">
                <a:latin typeface="Franklin Gothic Book"/>
                <a:cs typeface="Franklin Gothic Book"/>
              </a:rPr>
              <a:t> </a:t>
            </a:r>
            <a:r>
              <a:rPr dirty="0" sz="2200" spc="-35" i="1">
                <a:latin typeface="Franklin Gothic Book"/>
                <a:cs typeface="Franklin Gothic Book"/>
              </a:rPr>
              <a:t>f</a:t>
            </a:r>
            <a:r>
              <a:rPr dirty="0" sz="2200" spc="-15" i="1">
                <a:latin typeface="Franklin Gothic Book"/>
                <a:cs typeface="Franklin Gothic Book"/>
              </a:rPr>
              <a:t>e</a:t>
            </a:r>
            <a:r>
              <a:rPr dirty="0" sz="2200" spc="-60" i="1">
                <a:latin typeface="Franklin Gothic Book"/>
                <a:cs typeface="Franklin Gothic Book"/>
              </a:rPr>
              <a:t>s</a:t>
            </a:r>
            <a:r>
              <a:rPr dirty="0" sz="2200" spc="-60" i="1">
                <a:latin typeface="Franklin Gothic Book"/>
                <a:cs typeface="Franklin Gothic Book"/>
              </a:rPr>
              <a:t>t</a:t>
            </a:r>
            <a:r>
              <a:rPr dirty="0" sz="2200" spc="-10" i="1">
                <a:latin typeface="Franklin Gothic Book"/>
                <a:cs typeface="Franklin Gothic Book"/>
              </a:rPr>
              <a:t>eggia</a:t>
            </a:r>
            <a:r>
              <a:rPr dirty="0" sz="2200" spc="-65" i="1">
                <a:latin typeface="Franklin Gothic Book"/>
                <a:cs typeface="Franklin Gothic Book"/>
              </a:rPr>
              <a:t>t</a:t>
            </a:r>
            <a:r>
              <a:rPr dirty="0" sz="2200" spc="-15" i="1">
                <a:latin typeface="Franklin Gothic Book"/>
                <a:cs typeface="Franklin Gothic Book"/>
              </a:rPr>
              <a:t>o</a:t>
            </a:r>
            <a:r>
              <a:rPr dirty="0" sz="2200" spc="55" i="1">
                <a:latin typeface="Franklin Gothic Book"/>
                <a:cs typeface="Franklin Gothic Book"/>
              </a:rPr>
              <a:t> </a:t>
            </a:r>
            <a:r>
              <a:rPr dirty="0" sz="2200" spc="-5" i="1">
                <a:latin typeface="Franklin Gothic Book"/>
                <a:cs typeface="Franklin Gothic Book"/>
              </a:rPr>
              <a:t>i</a:t>
            </a:r>
            <a:r>
              <a:rPr dirty="0" sz="2200" i="1">
                <a:latin typeface="Franklin Gothic Book"/>
                <a:cs typeface="Franklin Gothic Book"/>
              </a:rPr>
              <a:t>l</a:t>
            </a:r>
            <a:r>
              <a:rPr dirty="0" sz="2200" spc="-10" i="1">
                <a:latin typeface="Franklin Gothic Book"/>
                <a:cs typeface="Franklin Gothic Book"/>
              </a:rPr>
              <a:t> </a:t>
            </a:r>
            <a:r>
              <a:rPr dirty="0" sz="2200" spc="-15" i="1">
                <a:latin typeface="Franklin Gothic Book"/>
                <a:cs typeface="Franklin Gothic Book"/>
              </a:rPr>
              <a:t>mio</a:t>
            </a:r>
            <a:r>
              <a:rPr dirty="0" sz="2200" i="1">
                <a:latin typeface="Franklin Gothic Book"/>
                <a:cs typeface="Franklin Gothic Book"/>
              </a:rPr>
              <a:t> </a:t>
            </a:r>
            <a:r>
              <a:rPr dirty="0" sz="2200" spc="-20" i="1">
                <a:latin typeface="Franklin Gothic Book"/>
                <a:cs typeface="Franklin Gothic Book"/>
              </a:rPr>
              <a:t>co</a:t>
            </a:r>
            <a:r>
              <a:rPr dirty="0" sz="2200" spc="-50" i="1">
                <a:latin typeface="Franklin Gothic Book"/>
                <a:cs typeface="Franklin Gothic Book"/>
              </a:rPr>
              <a:t>m</a:t>
            </a:r>
            <a:r>
              <a:rPr dirty="0" sz="2200" spc="-15" i="1">
                <a:latin typeface="Franklin Gothic Book"/>
                <a:cs typeface="Franklin Gothic Book"/>
              </a:rPr>
              <a:t>plean</a:t>
            </a:r>
            <a:r>
              <a:rPr dirty="0" sz="2200" spc="-30" i="1">
                <a:latin typeface="Franklin Gothic Book"/>
                <a:cs typeface="Franklin Gothic Book"/>
              </a:rPr>
              <a:t>n</a:t>
            </a:r>
            <a:r>
              <a:rPr dirty="0" sz="2200" spc="-15" i="1">
                <a:latin typeface="Franklin Gothic Book"/>
                <a:cs typeface="Franklin Gothic Book"/>
              </a:rPr>
              <a:t>o</a:t>
            </a:r>
            <a:r>
              <a:rPr dirty="0" sz="2200" spc="15" i="1">
                <a:latin typeface="Franklin Gothic Book"/>
                <a:cs typeface="Franklin Gothic Book"/>
              </a:rPr>
              <a:t> </a:t>
            </a:r>
            <a:r>
              <a:rPr dirty="0" sz="2200" spc="-15" i="1">
                <a:latin typeface="Franklin Gothic Book"/>
                <a:cs typeface="Franklin Gothic Book"/>
              </a:rPr>
              <a:t>vicin</a:t>
            </a:r>
            <a:r>
              <a:rPr dirty="0" sz="2200" spc="-15" i="1">
                <a:latin typeface="Franklin Gothic Book"/>
                <a:cs typeface="Franklin Gothic Book"/>
              </a:rPr>
              <a:t>o</a:t>
            </a:r>
            <a:r>
              <a:rPr dirty="0" sz="2200" i="1">
                <a:latin typeface="Franklin Gothic Book"/>
                <a:cs typeface="Franklin Gothic Book"/>
              </a:rPr>
              <a:t> </a:t>
            </a:r>
            <a:r>
              <a:rPr dirty="0" sz="2200" spc="-15" i="1">
                <a:latin typeface="Franklin Gothic Book"/>
                <a:cs typeface="Franklin Gothic Book"/>
              </a:rPr>
              <a:t>a</a:t>
            </a:r>
            <a:r>
              <a:rPr dirty="0" sz="2200" spc="-5" i="1">
                <a:latin typeface="Franklin Gothic Book"/>
                <a:cs typeface="Franklin Gothic Book"/>
              </a:rPr>
              <a:t> </a:t>
            </a:r>
            <a:r>
              <a:rPr dirty="0" sz="2200" spc="-50" i="1">
                <a:latin typeface="Franklin Gothic Book"/>
                <a:cs typeface="Franklin Gothic Book"/>
              </a:rPr>
              <a:t>R</a:t>
            </a:r>
            <a:r>
              <a:rPr dirty="0" sz="2200" spc="-15" i="1">
                <a:latin typeface="Franklin Gothic Book"/>
                <a:cs typeface="Franklin Gothic Book"/>
              </a:rPr>
              <a:t>o</a:t>
            </a:r>
            <a:r>
              <a:rPr dirty="0" sz="2200" spc="-35" i="1">
                <a:latin typeface="Franklin Gothic Book"/>
                <a:cs typeface="Franklin Gothic Book"/>
              </a:rPr>
              <a:t>m</a:t>
            </a:r>
            <a:r>
              <a:rPr dirty="0" sz="2200" spc="-15" i="1">
                <a:latin typeface="Franklin Gothic Book"/>
                <a:cs typeface="Franklin Gothic Book"/>
              </a:rPr>
              <a:t>a.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</a:t>
            </a:r>
            <a:r>
              <a:rPr dirty="0" spc="-10"/>
              <a:t> </a:t>
            </a:r>
            <a:r>
              <a:rPr dirty="0" spc="-15"/>
              <a:t>complemen</a:t>
            </a:r>
            <a:r>
              <a:rPr dirty="0" spc="-25"/>
              <a:t>t</a:t>
            </a:r>
            <a:r>
              <a:rPr dirty="0" spc="-10"/>
              <a:t>i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3592" y="1666360"/>
            <a:ext cx="6309360" cy="2159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 b="1">
                <a:latin typeface="Franklin Gothic Medium"/>
                <a:cs typeface="Franklin Gothic Medium"/>
              </a:rPr>
              <a:t>Co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15" b="1">
                <a:latin typeface="Franklin Gothic Medium"/>
                <a:cs typeface="Franklin Gothic Medium"/>
              </a:rPr>
              <a:t>pleme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rc</a:t>
            </a:r>
            <a:r>
              <a:rPr dirty="0" sz="2400" b="1">
                <a:latin typeface="Franklin Gothic Medium"/>
                <a:cs typeface="Franklin Gothic Medium"/>
              </a:rPr>
              <a:t>o</a:t>
            </a:r>
            <a:r>
              <a:rPr dirty="0" sz="2400" spc="-20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anziali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2400" spc="-5" i="1">
                <a:latin typeface="Franklin Gothic Book"/>
                <a:cs typeface="Franklin Gothic Book"/>
              </a:rPr>
              <a:t>Marc</a:t>
            </a:r>
            <a:r>
              <a:rPr dirty="0" sz="2400" i="1">
                <a:latin typeface="Franklin Gothic Book"/>
                <a:cs typeface="Franklin Gothic Book"/>
              </a:rPr>
              <a:t>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h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5" i="1">
                <a:latin typeface="Franklin Gothic Book"/>
                <a:cs typeface="Franklin Gothic Book"/>
              </a:rPr>
              <a:t>r</a:t>
            </a:r>
            <a:r>
              <a:rPr dirty="0" sz="2400" i="1">
                <a:latin typeface="Franklin Gothic Book"/>
                <a:cs typeface="Franklin Gothic Book"/>
              </a:rPr>
              <a:t>egala</a:t>
            </a:r>
            <a:r>
              <a:rPr dirty="0" sz="2400" spc="-70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n </a:t>
            </a:r>
            <a:r>
              <a:rPr dirty="0" sz="2400" spc="-5" i="1">
                <a:latin typeface="Franklin Gothic Book"/>
                <a:cs typeface="Franklin Gothic Book"/>
              </a:rPr>
              <a:t>libr</a:t>
            </a:r>
            <a:r>
              <a:rPr dirty="0" sz="2400" i="1">
                <a:latin typeface="Franklin Gothic Book"/>
                <a:cs typeface="Franklin Gothic Book"/>
              </a:rPr>
              <a:t>o</a:t>
            </a:r>
            <a:r>
              <a:rPr dirty="0" sz="2400" spc="-20" i="1">
                <a:latin typeface="Franklin Gothic Book"/>
                <a:cs typeface="Franklin Gothic Book"/>
              </a:rPr>
              <a:t> </a:t>
            </a:r>
            <a:r>
              <a:rPr dirty="0" sz="2400" i="1" u="heavy">
                <a:latin typeface="Franklin Gothic Book"/>
                <a:cs typeface="Franklin Gothic Book"/>
              </a:rPr>
              <a:t>di</a:t>
            </a:r>
            <a:r>
              <a:rPr dirty="0" sz="2400" spc="-15" i="1" u="heavy">
                <a:latin typeface="Franklin Gothic Book"/>
                <a:cs typeface="Franklin Gothic Book"/>
              </a:rPr>
              <a:t> </a:t>
            </a:r>
            <a:r>
              <a:rPr dirty="0" sz="2400" spc="-5" i="1" u="heavy">
                <a:latin typeface="Franklin Gothic Book"/>
                <a:cs typeface="Franklin Gothic Book"/>
              </a:rPr>
              <a:t>cucin</a:t>
            </a:r>
            <a:r>
              <a:rPr dirty="0" sz="2400" i="1" u="heavy">
                <a:latin typeface="Franklin Gothic Book"/>
                <a:cs typeface="Franklin Gothic Book"/>
              </a:rPr>
              <a:t>a</a:t>
            </a:r>
            <a:r>
              <a:rPr dirty="0" sz="2400" i="1">
                <a:latin typeface="Franklin Gothic Book"/>
                <a:cs typeface="Franklin Gothic Book"/>
              </a:rPr>
              <a:t> a Gianni.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15" i="1" u="heavy">
                <a:latin typeface="Franklin Gothic Book"/>
                <a:cs typeface="Franklin Gothic Book"/>
              </a:rPr>
              <a:t>Ie</a:t>
            </a:r>
            <a:r>
              <a:rPr dirty="0" sz="2400" spc="-5" i="1" u="heavy">
                <a:latin typeface="Franklin Gothic Book"/>
                <a:cs typeface="Franklin Gothic Book"/>
              </a:rPr>
              <a:t>r</a:t>
            </a:r>
            <a:r>
              <a:rPr dirty="0" sz="2400" i="1" u="heavy">
                <a:latin typeface="Franklin Gothic Book"/>
                <a:cs typeface="Franklin Gothic Book"/>
              </a:rPr>
              <a:t>i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Marc</a:t>
            </a:r>
            <a:r>
              <a:rPr dirty="0" sz="2400" i="1">
                <a:latin typeface="Franklin Gothic Book"/>
                <a:cs typeface="Franklin Gothic Book"/>
              </a:rPr>
              <a:t>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h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reg</a:t>
            </a:r>
            <a:r>
              <a:rPr dirty="0" sz="2400" spc="-5" i="1">
                <a:latin typeface="Franklin Gothic Book"/>
                <a:cs typeface="Franklin Gothic Book"/>
              </a:rPr>
              <a:t>ala</a:t>
            </a:r>
            <a:r>
              <a:rPr dirty="0" sz="2400" spc="-65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n </a:t>
            </a:r>
            <a:r>
              <a:rPr dirty="0" sz="2400" spc="-5" i="1">
                <a:latin typeface="Franklin Gothic Book"/>
                <a:cs typeface="Franklin Gothic Book"/>
              </a:rPr>
              <a:t>li</a:t>
            </a:r>
            <a:r>
              <a:rPr dirty="0" sz="2400" spc="5" i="1">
                <a:latin typeface="Franklin Gothic Book"/>
                <a:cs typeface="Franklin Gothic Book"/>
              </a:rPr>
              <a:t>b</a:t>
            </a:r>
            <a:r>
              <a:rPr dirty="0" sz="2400" spc="-20" i="1">
                <a:latin typeface="Franklin Gothic Book"/>
                <a:cs typeface="Franklin Gothic Book"/>
              </a:rPr>
              <a:t>r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i="1" u="heavy">
                <a:latin typeface="Franklin Gothic Book"/>
                <a:cs typeface="Franklin Gothic Book"/>
              </a:rPr>
              <a:t>di</a:t>
            </a:r>
            <a:r>
              <a:rPr dirty="0" sz="2400" spc="-10" i="1" u="heavy">
                <a:latin typeface="Franklin Gothic Book"/>
                <a:cs typeface="Franklin Gothic Book"/>
              </a:rPr>
              <a:t> </a:t>
            </a:r>
            <a:r>
              <a:rPr dirty="0" sz="2400" spc="-5" i="1" u="heavy">
                <a:latin typeface="Franklin Gothic Book"/>
                <a:cs typeface="Franklin Gothic Book"/>
              </a:rPr>
              <a:t>cuci</a:t>
            </a:r>
            <a:r>
              <a:rPr dirty="0" sz="2400" i="1" u="heavy">
                <a:latin typeface="Franklin Gothic Book"/>
                <a:cs typeface="Franklin Gothic Book"/>
              </a:rPr>
              <a:t>na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Gian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Marc</a:t>
            </a:r>
            <a:r>
              <a:rPr dirty="0" sz="2400" i="1">
                <a:latin typeface="Franklin Gothic Book"/>
                <a:cs typeface="Franklin Gothic Book"/>
              </a:rPr>
              <a:t>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è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an</a:t>
            </a:r>
            <a:r>
              <a:rPr dirty="0" sz="2400" spc="-10" i="1">
                <a:latin typeface="Franklin Gothic Book"/>
                <a:cs typeface="Franklin Gothic Book"/>
              </a:rPr>
              <a:t>d</a:t>
            </a:r>
            <a:r>
              <a:rPr dirty="0" sz="2400" spc="-20" i="1">
                <a:latin typeface="Franklin Gothic Book"/>
                <a:cs typeface="Franklin Gothic Book"/>
              </a:rPr>
              <a:t>a</a:t>
            </a:r>
            <a:r>
              <a:rPr dirty="0" sz="2400" spc="-75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a</a:t>
            </a:r>
            <a:r>
              <a:rPr dirty="0" sz="2400" spc="-5" i="1">
                <a:latin typeface="Franklin Gothic Book"/>
                <a:cs typeface="Franklin Gothic Book"/>
              </a:rPr>
              <a:t> Milan</a:t>
            </a:r>
            <a:r>
              <a:rPr dirty="0" sz="2400" i="1">
                <a:latin typeface="Franklin Gothic Book"/>
                <a:cs typeface="Franklin Gothic Book"/>
              </a:rPr>
              <a:t>o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spc="-15" i="1" u="heavy">
                <a:latin typeface="Franklin Gothic Book"/>
                <a:cs typeface="Franklin Gothic Book"/>
              </a:rPr>
              <a:t>per</a:t>
            </a:r>
            <a:r>
              <a:rPr dirty="0" sz="2400" spc="-5" i="1" u="heavy">
                <a:latin typeface="Franklin Gothic Book"/>
                <a:cs typeface="Franklin Gothic Book"/>
              </a:rPr>
              <a:t> l</a:t>
            </a:r>
            <a:r>
              <a:rPr dirty="0" sz="2400" spc="-50" i="1" u="heavy">
                <a:latin typeface="Franklin Gothic Book"/>
                <a:cs typeface="Franklin Gothic Book"/>
              </a:rPr>
              <a:t>av</a:t>
            </a:r>
            <a:r>
              <a:rPr dirty="0" sz="2400" spc="-15" i="1" u="heavy">
                <a:latin typeface="Franklin Gothic Book"/>
                <a:cs typeface="Franklin Gothic Book"/>
              </a:rPr>
              <a:t>o</a:t>
            </a:r>
            <a:r>
              <a:rPr dirty="0" sz="2400" spc="-25" i="1" u="heavy">
                <a:latin typeface="Franklin Gothic Book"/>
                <a:cs typeface="Franklin Gothic Book"/>
              </a:rPr>
              <a:t>r</a:t>
            </a:r>
            <a:r>
              <a:rPr dirty="0" sz="2400" spc="-15" i="1" u="heavy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</a:t>
            </a:r>
            <a:r>
              <a:rPr dirty="0" spc="-10"/>
              <a:t> </a:t>
            </a:r>
            <a:r>
              <a:rPr dirty="0" spc="-15"/>
              <a:t>complemen</a:t>
            </a:r>
            <a:r>
              <a:rPr dirty="0" spc="-25"/>
              <a:t>t</a:t>
            </a:r>
            <a:r>
              <a:rPr dirty="0" spc="-10"/>
              <a:t>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3592" y="1666360"/>
            <a:ext cx="7114540" cy="398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400" spc="-5" b="1">
                <a:latin typeface="Franklin Gothic Medium"/>
                <a:cs typeface="Franklin Gothic Medium"/>
              </a:rPr>
              <a:t>Co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15" b="1">
                <a:latin typeface="Franklin Gothic Medium"/>
                <a:cs typeface="Franklin Gothic Medium"/>
              </a:rPr>
              <a:t>pleme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rc</a:t>
            </a:r>
            <a:r>
              <a:rPr dirty="0" sz="2400" b="1">
                <a:latin typeface="Franklin Gothic Medium"/>
                <a:cs typeface="Franklin Gothic Medium"/>
              </a:rPr>
              <a:t>o</a:t>
            </a:r>
            <a:r>
              <a:rPr dirty="0" sz="2400" spc="-20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anzial</a:t>
            </a:r>
            <a:r>
              <a:rPr dirty="0" sz="2400" spc="0" b="1">
                <a:latin typeface="Franklin Gothic Medium"/>
                <a:cs typeface="Franklin Gothic Medium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5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estualiz</a:t>
            </a:r>
            <a:r>
              <a:rPr dirty="0" sz="2400" spc="-20">
                <a:latin typeface="Franklin Gothic Book"/>
                <a:cs typeface="Franklin Gothic Book"/>
              </a:rPr>
              <a:t>zan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l'azione</a:t>
            </a:r>
            <a:r>
              <a:rPr dirty="0" sz="2400" spc="-15">
                <a:latin typeface="Franklin Gothic Book"/>
                <a:cs typeface="Franklin Gothic Book"/>
              </a:rPr>
              <a:t> espressa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cleo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ella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frase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redica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er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10">
                <a:latin typeface="Franklin Gothic Book"/>
                <a:cs typeface="Franklin Gothic Book"/>
              </a:rPr>
              <a:t>ale.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10" b="1">
                <a:latin typeface="Franklin Gothic Medium"/>
                <a:cs typeface="Franklin Gothic Medium"/>
              </a:rPr>
              <a:t>o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15" b="1">
                <a:latin typeface="Franklin Gothic Medium"/>
                <a:cs typeface="Franklin Gothic Medium"/>
              </a:rPr>
              <a:t>plemen</a:t>
            </a:r>
            <a:r>
              <a:rPr dirty="0" sz="2400" spc="-55" b="1">
                <a:latin typeface="Franklin Gothic Medium"/>
                <a:cs typeface="Franklin Gothic Medium"/>
              </a:rPr>
              <a:t>t</a:t>
            </a:r>
            <a:r>
              <a:rPr dirty="0" sz="2400" b="1">
                <a:latin typeface="Franklin Gothic Medium"/>
                <a:cs typeface="Franklin Gothic Medium"/>
              </a:rPr>
              <a:t>o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10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latin typeface="Franklin Gothic Medium"/>
                <a:cs typeface="Franklin Gothic Medium"/>
              </a:rPr>
              <a:t>cau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b="1">
                <a:latin typeface="Franklin Gothic Medium"/>
                <a:cs typeface="Franklin Gothic Medium"/>
              </a:rPr>
              <a:t>a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</a:pP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i="1">
                <a:latin typeface="Franklin Gothic Book"/>
                <a:cs typeface="Franklin Gothic Book"/>
              </a:rPr>
              <a:t>l </a:t>
            </a:r>
            <a:r>
              <a:rPr dirty="0" sz="2400" spc="-15" i="1">
                <a:latin typeface="Franklin Gothic Book"/>
                <a:cs typeface="Franklin Gothic Book"/>
              </a:rPr>
              <a:t>treno</a:t>
            </a:r>
            <a:r>
              <a:rPr dirty="0" sz="2400" spc="-5" i="1">
                <a:latin typeface="Franklin Gothic Book"/>
                <a:cs typeface="Franklin Gothic Book"/>
              </a:rPr>
              <a:t> h</a:t>
            </a:r>
            <a:r>
              <a:rPr dirty="0" sz="2400" i="1">
                <a:latin typeface="Franklin Gothic Book"/>
                <a:cs typeface="Franklin Gothic Book"/>
              </a:rPr>
              <a:t>a ri</a:t>
            </a:r>
            <a:r>
              <a:rPr dirty="0" sz="2400" spc="-15" i="1">
                <a:latin typeface="Franklin Gothic Book"/>
                <a:cs typeface="Franklin Gothic Book"/>
              </a:rPr>
              <a:t>ta</a:t>
            </a:r>
            <a:r>
              <a:rPr dirty="0" sz="2400" spc="-40" i="1">
                <a:latin typeface="Franklin Gothic Book"/>
                <a:cs typeface="Franklin Gothic Book"/>
              </a:rPr>
              <a:t>r</a:t>
            </a:r>
            <a:r>
              <a:rPr dirty="0" sz="2400" spc="-15" i="1">
                <a:latin typeface="Franklin Gothic Book"/>
                <a:cs typeface="Franklin Gothic Book"/>
              </a:rPr>
              <a:t>da</a:t>
            </a:r>
            <a:r>
              <a:rPr dirty="0" sz="2400" spc="-75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per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n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gua</a:t>
            </a:r>
            <a:r>
              <a:rPr dirty="0" sz="2400" spc="-40" i="1">
                <a:latin typeface="Franklin Gothic Book"/>
                <a:cs typeface="Franklin Gothic Book"/>
              </a:rPr>
              <a:t>s</a:t>
            </a:r>
            <a:r>
              <a:rPr dirty="0" sz="2400" spc="-75" i="1">
                <a:latin typeface="Franklin Gothic Book"/>
                <a:cs typeface="Franklin Gothic Book"/>
              </a:rPr>
              <a:t>t</a:t>
            </a:r>
            <a:r>
              <a:rPr dirty="0" sz="2400" spc="-10" i="1">
                <a:latin typeface="Franklin Gothic Book"/>
                <a:cs typeface="Franklin Gothic Book"/>
              </a:rPr>
              <a:t>o.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5" b="1">
                <a:latin typeface="Franklin Gothic Medium"/>
                <a:cs typeface="Franklin Gothic Medium"/>
              </a:rPr>
              <a:t>Co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15" b="1">
                <a:latin typeface="Franklin Gothic Medium"/>
                <a:cs typeface="Franklin Gothic Medium"/>
              </a:rPr>
              <a:t>pleme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5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ge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40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</a:pPr>
            <a:r>
              <a:rPr dirty="0" sz="2400" i="1">
                <a:latin typeface="Franklin Gothic Book"/>
                <a:cs typeface="Franklin Gothic Book"/>
              </a:rPr>
              <a:t>La</a:t>
            </a:r>
            <a:r>
              <a:rPr dirty="0" sz="2400" spc="-5" i="1">
                <a:latin typeface="Franklin Gothic Book"/>
                <a:cs typeface="Franklin Gothic Book"/>
              </a:rPr>
              <a:t> cas</a:t>
            </a:r>
            <a:r>
              <a:rPr dirty="0" sz="2400" i="1">
                <a:latin typeface="Franklin Gothic Book"/>
                <a:cs typeface="Franklin Gothic Book"/>
              </a:rPr>
              <a:t>a è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spc="-40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ta</a:t>
            </a:r>
            <a:r>
              <a:rPr dirty="0" sz="2400" spc="-15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arredat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da</a:t>
            </a:r>
            <a:r>
              <a:rPr dirty="0" sz="2400" spc="-5" i="1">
                <a:latin typeface="Franklin Gothic Book"/>
                <a:cs typeface="Franklin Gothic Book"/>
              </a:rPr>
              <a:t> Marco.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5" b="1">
                <a:latin typeface="Franklin Gothic Medium"/>
                <a:cs typeface="Franklin Gothic Medium"/>
              </a:rPr>
              <a:t>Co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15" b="1">
                <a:latin typeface="Franklin Gothic Medium"/>
                <a:cs typeface="Franklin Gothic Medium"/>
              </a:rPr>
              <a:t>pleme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5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od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</a:pPr>
            <a:r>
              <a:rPr dirty="0" sz="2400" spc="-15" i="1">
                <a:latin typeface="Franklin Gothic Book"/>
                <a:cs typeface="Franklin Gothic Book"/>
              </a:rPr>
              <a:t>Ha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se</a:t>
            </a:r>
            <a:r>
              <a:rPr dirty="0" sz="2400" spc="-45" i="1">
                <a:latin typeface="Franklin Gothic Book"/>
                <a:cs typeface="Franklin Gothic Book"/>
              </a:rPr>
              <a:t>m</a:t>
            </a:r>
            <a:r>
              <a:rPr dirty="0" sz="2400" spc="-15" i="1">
                <a:latin typeface="Franklin Gothic Book"/>
                <a:cs typeface="Franklin Gothic Book"/>
              </a:rPr>
              <a:t>pre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spc="-50" i="1">
                <a:latin typeface="Franklin Gothic Book"/>
                <a:cs typeface="Franklin Gothic Book"/>
              </a:rPr>
              <a:t>v</a:t>
            </a:r>
            <a:r>
              <a:rPr dirty="0" sz="2400" spc="-10" i="1">
                <a:latin typeface="Franklin Gothic Book"/>
                <a:cs typeface="Franklin Gothic Book"/>
              </a:rPr>
              <a:t>ol</a:t>
            </a:r>
            <a:r>
              <a:rPr dirty="0" sz="2400" spc="-80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i="1">
                <a:latin typeface="Franklin Gothic Book"/>
                <a:cs typeface="Franklin Gothic Book"/>
              </a:rPr>
              <a:t>l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l</a:t>
            </a:r>
            <a:r>
              <a:rPr dirty="0" sz="2400" spc="-50" i="1">
                <a:latin typeface="Franklin Gothic Book"/>
                <a:cs typeface="Franklin Gothic Book"/>
              </a:rPr>
              <a:t>av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-25" i="1">
                <a:latin typeface="Franklin Gothic Book"/>
                <a:cs typeface="Franklin Gothic Book"/>
              </a:rPr>
              <a:t>r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co</a:t>
            </a:r>
            <a:r>
              <a:rPr dirty="0" sz="2400" spc="-15" i="1">
                <a:latin typeface="Franklin Gothic Book"/>
                <a:cs typeface="Franklin Gothic Book"/>
              </a:rPr>
              <a:t>n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e</a:t>
            </a:r>
            <a:r>
              <a:rPr dirty="0" sz="2400" spc="55" i="1">
                <a:latin typeface="Franklin Gothic Book"/>
                <a:cs typeface="Franklin Gothic Book"/>
              </a:rPr>
              <a:t>f</a:t>
            </a:r>
            <a:r>
              <a:rPr dirty="0" sz="2400" i="1">
                <a:latin typeface="Franklin Gothic Book"/>
                <a:cs typeface="Franklin Gothic Book"/>
              </a:rPr>
              <a:t>f</a:t>
            </a:r>
            <a:r>
              <a:rPr dirty="0" sz="2400" spc="-5" i="1">
                <a:latin typeface="Franklin Gothic Book"/>
                <a:cs typeface="Franklin Gothic Book"/>
              </a:rPr>
              <a:t>ica</a:t>
            </a:r>
            <a:r>
              <a:rPr dirty="0" sz="2400" spc="5" i="1">
                <a:latin typeface="Franklin Gothic Book"/>
                <a:cs typeface="Franklin Gothic Book"/>
              </a:rPr>
              <a:t>c</a:t>
            </a:r>
            <a:r>
              <a:rPr dirty="0" sz="2400" spc="-5" i="1">
                <a:latin typeface="Franklin Gothic Book"/>
                <a:cs typeface="Franklin Gothic Book"/>
              </a:rPr>
              <a:t>ia.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</a:t>
            </a:r>
            <a:r>
              <a:rPr dirty="0" spc="-10"/>
              <a:t> </a:t>
            </a:r>
            <a:r>
              <a:rPr dirty="0" spc="-15"/>
              <a:t>complemen</a:t>
            </a:r>
            <a:r>
              <a:rPr dirty="0" spc="-25"/>
              <a:t>t</a:t>
            </a:r>
            <a:r>
              <a:rPr dirty="0" spc="-10"/>
              <a:t>i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56837"/>
            <a:ext cx="4130040" cy="8362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complemen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endParaRPr sz="2400">
              <a:latin typeface="Franklin Gothic Medium"/>
              <a:cs typeface="Franklin Gothic Medium"/>
            </a:endParaRPr>
          </a:p>
          <a:p>
            <a:pPr marL="20320">
              <a:lnSpc>
                <a:spcPct val="100000"/>
              </a:lnSpc>
              <a:spcBef>
                <a:spcPts val="1100"/>
              </a:spcBef>
            </a:pP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10" b="1">
                <a:latin typeface="Franklin Gothic Medium"/>
                <a:cs typeface="Franklin Gothic Medium"/>
              </a:rPr>
              <a:t>o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15" b="1">
                <a:latin typeface="Franklin Gothic Medium"/>
                <a:cs typeface="Franklin Gothic Medium"/>
              </a:rPr>
              <a:t>plemento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10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10" b="1">
                <a:latin typeface="Franklin Gothic Medium"/>
                <a:cs typeface="Franklin Gothic Medium"/>
              </a:rPr>
              <a:t>p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5" b="1">
                <a:latin typeface="Franklin Gothic Medium"/>
                <a:cs typeface="Franklin Gothic Medium"/>
              </a:rPr>
              <a:t>c</a:t>
            </a:r>
            <a:r>
              <a:rPr dirty="0" sz="2400" b="1">
                <a:latin typeface="Franklin Gothic Medium"/>
                <a:cs typeface="Franklin Gothic Medium"/>
              </a:rPr>
              <a:t>ificazione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4720" y="2412485"/>
            <a:ext cx="7376795" cy="1061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47980" marR="5080" indent="-33528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No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contestualiz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-20">
                <a:latin typeface="Franklin Gothic Book"/>
                <a:cs typeface="Franklin Gothic Book"/>
              </a:rPr>
              <a:t>verb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frase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pecific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il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significato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nome,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quindi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espandere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alsiasi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complemento.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4720" y="4393939"/>
            <a:ext cx="7896225" cy="1530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47980" marR="5080" indent="-335280">
              <a:lnSpc>
                <a:spcPct val="100000"/>
              </a:lnSpc>
            </a:pP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i="1">
                <a:latin typeface="Franklin Gothic Book"/>
                <a:cs typeface="Franklin Gothic Book"/>
              </a:rPr>
              <a:t>l </a:t>
            </a:r>
            <a:r>
              <a:rPr dirty="0" sz="2400" spc="-15" i="1">
                <a:latin typeface="Franklin Gothic Book"/>
                <a:cs typeface="Franklin Gothic Book"/>
              </a:rPr>
              <a:t>treno</a:t>
            </a:r>
            <a:r>
              <a:rPr dirty="0" sz="2400" spc="-5" i="1">
                <a:latin typeface="Franklin Gothic Book"/>
                <a:cs typeface="Franklin Gothic Book"/>
              </a:rPr>
              <a:t> h</a:t>
            </a:r>
            <a:r>
              <a:rPr dirty="0" sz="2400" i="1">
                <a:latin typeface="Franklin Gothic Book"/>
                <a:cs typeface="Franklin Gothic Book"/>
              </a:rPr>
              <a:t>a ri</a:t>
            </a:r>
            <a:r>
              <a:rPr dirty="0" sz="2400" spc="-15" i="1">
                <a:latin typeface="Franklin Gothic Book"/>
                <a:cs typeface="Franklin Gothic Book"/>
              </a:rPr>
              <a:t>tardato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per</a:t>
            </a:r>
            <a:r>
              <a:rPr dirty="0" sz="2400" spc="-5" i="1">
                <a:latin typeface="Franklin Gothic Book"/>
                <a:cs typeface="Franklin Gothic Book"/>
              </a:rPr>
              <a:t> u</a:t>
            </a:r>
            <a:r>
              <a:rPr dirty="0" sz="2400" i="1">
                <a:latin typeface="Franklin Gothic Book"/>
                <a:cs typeface="Franklin Gothic Book"/>
              </a:rPr>
              <a:t>n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guas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del </a:t>
            </a:r>
            <a:r>
              <a:rPr dirty="0" sz="2400" spc="-20" i="1">
                <a:latin typeface="Franklin Gothic Book"/>
                <a:cs typeface="Franklin Gothic Book"/>
              </a:rPr>
              <a:t>mo</a:t>
            </a:r>
            <a:r>
              <a:rPr dirty="0" sz="2400" spc="-25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ore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del</a:t>
            </a:r>
            <a:r>
              <a:rPr dirty="0" sz="2400" spc="-5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macchina</a:t>
            </a:r>
            <a:r>
              <a:rPr dirty="0" sz="2400" i="1">
                <a:latin typeface="Franklin Gothic Book"/>
                <a:cs typeface="Franklin Gothic Book"/>
              </a:rPr>
              <a:t> di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Gian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spc="-5" i="1">
                <a:latin typeface="Franklin Gothic Book"/>
                <a:cs typeface="Franklin Gothic Book"/>
              </a:rPr>
              <a:t>i.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dirty="0" sz="2400" spc="-15" i="1">
                <a:latin typeface="Franklin Gothic Book"/>
                <a:cs typeface="Franklin Gothic Book"/>
              </a:rPr>
              <a:t>Ho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co</a:t>
            </a:r>
            <a:r>
              <a:rPr dirty="0" sz="2400" spc="-30" i="1">
                <a:latin typeface="Franklin Gothic Book"/>
                <a:cs typeface="Franklin Gothic Book"/>
              </a:rPr>
              <a:t>m</a:t>
            </a:r>
            <a:r>
              <a:rPr dirty="0" sz="2400" spc="-15" i="1">
                <a:latin typeface="Franklin Gothic Book"/>
                <a:cs typeface="Franklin Gothic Book"/>
              </a:rPr>
              <a:t>prato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i="1">
                <a:latin typeface="Franklin Gothic Book"/>
                <a:cs typeface="Franklin Gothic Book"/>
              </a:rPr>
              <a:t>l </a:t>
            </a:r>
            <a:r>
              <a:rPr dirty="0" sz="2400" spc="-10" i="1">
                <a:latin typeface="Franklin Gothic Book"/>
                <a:cs typeface="Franklin Gothic Book"/>
              </a:rPr>
              <a:t>b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i="1">
                <a:latin typeface="Franklin Gothic Book"/>
                <a:cs typeface="Franklin Gothic Book"/>
              </a:rPr>
              <a:t>g</a:t>
            </a:r>
            <a:r>
              <a:rPr dirty="0" sz="2400" spc="-15" i="1">
                <a:latin typeface="Franklin Gothic Book"/>
                <a:cs typeface="Franklin Gothic Book"/>
              </a:rPr>
              <a:t>liett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spc="-25" i="1">
                <a:latin typeface="Franklin Gothic Book"/>
                <a:cs typeface="Franklin Gothic Book"/>
              </a:rPr>
              <a:t>p</a:t>
            </a:r>
            <a:r>
              <a:rPr dirty="0" sz="2400" spc="-15" i="1">
                <a:latin typeface="Franklin Gothic Book"/>
                <a:cs typeface="Franklin Gothic Book"/>
              </a:rPr>
              <a:t>er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-10" i="1">
                <a:latin typeface="Franklin Gothic Book"/>
                <a:cs typeface="Franklin Gothic Book"/>
              </a:rPr>
              <a:t>partita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di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campionato.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dirty="0" sz="2400" i="1">
                <a:latin typeface="Franklin Gothic Book"/>
                <a:cs typeface="Franklin Gothic Book"/>
              </a:rPr>
              <a:t>La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pa</a:t>
            </a:r>
            <a:r>
              <a:rPr dirty="0" sz="2400" spc="-15" i="1">
                <a:latin typeface="Franklin Gothic Book"/>
                <a:cs typeface="Franklin Gothic Book"/>
              </a:rPr>
              <a:t>s</a:t>
            </a:r>
            <a:r>
              <a:rPr dirty="0" sz="2400" spc="-5" i="1">
                <a:latin typeface="Franklin Gothic Book"/>
                <a:cs typeface="Franklin Gothic Book"/>
              </a:rPr>
              <a:t>sion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di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Marc</a:t>
            </a:r>
            <a:r>
              <a:rPr dirty="0" sz="2400" i="1">
                <a:latin typeface="Franklin Gothic Book"/>
                <a:cs typeface="Franklin Gothic Book"/>
              </a:rPr>
              <a:t>o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per</a:t>
            </a:r>
            <a:r>
              <a:rPr dirty="0" sz="2400" spc="-5" i="1">
                <a:latin typeface="Franklin Gothic Book"/>
                <a:cs typeface="Franklin Gothic Book"/>
              </a:rPr>
              <a:t> l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-10" i="1">
                <a:latin typeface="Franklin Gothic Book"/>
                <a:cs typeface="Franklin Gothic Book"/>
              </a:rPr>
              <a:t>m</a:t>
            </a:r>
            <a:r>
              <a:rPr dirty="0" sz="2400" spc="-5" i="1">
                <a:latin typeface="Franklin Gothic Book"/>
                <a:cs typeface="Franklin Gothic Book"/>
              </a:rPr>
              <a:t>u</a:t>
            </a:r>
            <a:r>
              <a:rPr dirty="0" sz="2400" spc="-15" i="1">
                <a:latin typeface="Franklin Gothic Book"/>
                <a:cs typeface="Franklin Gothic Book"/>
              </a:rPr>
              <a:t>s</a:t>
            </a:r>
            <a:r>
              <a:rPr dirty="0" sz="2400" spc="-5" i="1">
                <a:latin typeface="Franklin Gothic Book"/>
                <a:cs typeface="Franklin Gothic Book"/>
              </a:rPr>
              <a:t>ic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è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inc</a:t>
            </a:r>
            <a:r>
              <a:rPr dirty="0" sz="2400" spc="5" i="1">
                <a:latin typeface="Franklin Gothic Book"/>
                <a:cs typeface="Franklin Gothic Book"/>
              </a:rPr>
              <a:t>r</a:t>
            </a:r>
            <a:r>
              <a:rPr dirty="0" sz="2400" i="1">
                <a:latin typeface="Franklin Gothic Book"/>
                <a:cs typeface="Franklin Gothic Book"/>
              </a:rPr>
              <a:t>edi</a:t>
            </a:r>
            <a:r>
              <a:rPr dirty="0" sz="2400" spc="5" i="1">
                <a:latin typeface="Franklin Gothic Book"/>
                <a:cs typeface="Franklin Gothic Book"/>
              </a:rPr>
              <a:t>b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spc="-10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e.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3592" y="1887594"/>
            <a:ext cx="6463665" cy="3256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58110" algn="l"/>
              </a:tabLst>
            </a:pP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-3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essa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relazione →	preposi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ione di</a:t>
            </a:r>
            <a:r>
              <a:rPr dirty="0" sz="2400" spc="55">
                <a:latin typeface="Franklin Gothic Book"/>
                <a:cs typeface="Franklin Gothic Book"/>
              </a:rPr>
              <a:t>f</a:t>
            </a:r>
            <a:r>
              <a:rPr dirty="0" sz="2400" spc="-60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ere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3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 marR="386080">
              <a:lnSpc>
                <a:spcPct val="100000"/>
              </a:lnSpc>
            </a:pPr>
            <a:r>
              <a:rPr dirty="0" sz="2400" spc="-40" i="1">
                <a:latin typeface="Franklin Gothic Book"/>
                <a:cs typeface="Franklin Gothic Book"/>
              </a:rPr>
              <a:t>A</a:t>
            </a:r>
            <a:r>
              <a:rPr dirty="0" sz="2400" spc="-15" i="1">
                <a:latin typeface="Franklin Gothic Book"/>
                <a:cs typeface="Franklin Gothic Book"/>
              </a:rPr>
              <a:t>b</a:t>
            </a:r>
            <a:r>
              <a:rPr dirty="0" sz="2400" spc="-10" i="1">
                <a:latin typeface="Franklin Gothic Book"/>
                <a:cs typeface="Franklin Gothic Book"/>
              </a:rPr>
              <a:t>b</a:t>
            </a:r>
            <a:r>
              <a:rPr dirty="0" sz="2400" spc="-5" i="1">
                <a:latin typeface="Franklin Gothic Book"/>
                <a:cs typeface="Franklin Gothic Book"/>
              </a:rPr>
              <a:t>iam</a:t>
            </a:r>
            <a:r>
              <a:rPr dirty="0" sz="2400" i="1">
                <a:latin typeface="Franklin Gothic Book"/>
                <a:cs typeface="Franklin Gothic Book"/>
              </a:rPr>
              <a:t>o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rag</a:t>
            </a:r>
            <a:r>
              <a:rPr dirty="0" sz="2400" spc="5" i="1">
                <a:latin typeface="Franklin Gothic Book"/>
                <a:cs typeface="Franklin Gothic Book"/>
              </a:rPr>
              <a:t>g</a:t>
            </a:r>
            <a:r>
              <a:rPr dirty="0" sz="2400" spc="-5" i="1">
                <a:latin typeface="Franklin Gothic Book"/>
                <a:cs typeface="Franklin Gothic Book"/>
              </a:rPr>
              <a:t>iun</a:t>
            </a:r>
            <a:r>
              <a:rPr dirty="0" sz="2400" spc="-60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cim</a:t>
            </a:r>
            <a:r>
              <a:rPr dirty="0" sz="2400" i="1">
                <a:latin typeface="Franklin Gothic Book"/>
                <a:cs typeface="Franklin Gothic Book"/>
              </a:rPr>
              <a:t>a del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-25" i="1">
                <a:latin typeface="Franklin Gothic Book"/>
                <a:cs typeface="Franklin Gothic Book"/>
              </a:rPr>
              <a:t>M</a:t>
            </a:r>
            <a:r>
              <a:rPr dirty="0" sz="2400" spc="-25" i="1">
                <a:latin typeface="Franklin Gothic Book"/>
                <a:cs typeface="Franklin Gothic Book"/>
              </a:rPr>
              <a:t>o</a:t>
            </a:r>
            <a:r>
              <a:rPr dirty="0" sz="2400" spc="-15" i="1">
                <a:latin typeface="Franklin Gothic Book"/>
                <a:cs typeface="Franklin Gothic Book"/>
              </a:rPr>
              <a:t>n</a:t>
            </a:r>
            <a:r>
              <a:rPr dirty="0" sz="2400" spc="-70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70" i="1">
                <a:latin typeface="Franklin Gothic Book"/>
                <a:cs typeface="Franklin Gothic Book"/>
              </a:rPr>
              <a:t>V</a:t>
            </a:r>
            <a:r>
              <a:rPr dirty="0" sz="2400" spc="-25" i="1">
                <a:latin typeface="Franklin Gothic Book"/>
                <a:cs typeface="Franklin Gothic Book"/>
              </a:rPr>
              <a:t>e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spc="-80" i="1">
                <a:latin typeface="Franklin Gothic Book"/>
                <a:cs typeface="Franklin Gothic Book"/>
              </a:rPr>
              <a:t>t</a:t>
            </a:r>
            <a:r>
              <a:rPr dirty="0" sz="2400" spc="-10" i="1">
                <a:latin typeface="Franklin Gothic Book"/>
                <a:cs typeface="Franklin Gothic Book"/>
              </a:rPr>
              <a:t>ore.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Ci</a:t>
            </a:r>
            <a:r>
              <a:rPr dirty="0" sz="2400" spc="-5" i="1">
                <a:latin typeface="Franklin Gothic Book"/>
                <a:cs typeface="Franklin Gothic Book"/>
              </a:rPr>
              <a:t> siam</a:t>
            </a:r>
            <a:r>
              <a:rPr dirty="0" sz="2400" i="1">
                <a:latin typeface="Franklin Gothic Book"/>
                <a:cs typeface="Franklin Gothic Book"/>
              </a:rPr>
              <a:t>o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spc="-50" i="1">
                <a:latin typeface="Franklin Gothic Book"/>
                <a:cs typeface="Franklin Gothic Book"/>
              </a:rPr>
              <a:t>a</a:t>
            </a:r>
            <a:r>
              <a:rPr dirty="0" sz="2400" spc="-5" i="1">
                <a:latin typeface="Franklin Gothic Book"/>
                <a:cs typeface="Franklin Gothic Book"/>
              </a:rPr>
              <a:t>vvi</a:t>
            </a:r>
            <a:r>
              <a:rPr dirty="0" sz="2400" spc="5" i="1">
                <a:latin typeface="Franklin Gothic Book"/>
                <a:cs typeface="Franklin Gothic Book"/>
              </a:rPr>
              <a:t>c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spc="-5" i="1">
                <a:latin typeface="Franklin Gothic Book"/>
                <a:cs typeface="Franklin Gothic Book"/>
              </a:rPr>
              <a:t>at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-5" i="1" u="heavy">
                <a:latin typeface="Franklin Gothic Book"/>
                <a:cs typeface="Franklin Gothic Book"/>
              </a:rPr>
              <a:t>all</a:t>
            </a:r>
            <a:r>
              <a:rPr dirty="0" sz="2400" i="1" u="heavy">
                <a:latin typeface="Franklin Gothic Book"/>
                <a:cs typeface="Franklin Gothic Book"/>
              </a:rPr>
              <a:t>a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cim</a:t>
            </a:r>
            <a:r>
              <a:rPr dirty="0" sz="2400" i="1">
                <a:latin typeface="Franklin Gothic Book"/>
                <a:cs typeface="Franklin Gothic Book"/>
              </a:rPr>
              <a:t>a del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-25" i="1">
                <a:latin typeface="Franklin Gothic Book"/>
                <a:cs typeface="Franklin Gothic Book"/>
              </a:rPr>
              <a:t>Mo</a:t>
            </a:r>
            <a:r>
              <a:rPr dirty="0" sz="2400" spc="-10" i="1">
                <a:latin typeface="Franklin Gothic Book"/>
                <a:cs typeface="Franklin Gothic Book"/>
              </a:rPr>
              <a:t>n</a:t>
            </a:r>
            <a:r>
              <a:rPr dirty="0" sz="2400" spc="-75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70" i="1">
                <a:latin typeface="Franklin Gothic Book"/>
                <a:cs typeface="Franklin Gothic Book"/>
              </a:rPr>
              <a:t>V</a:t>
            </a:r>
            <a:r>
              <a:rPr dirty="0" sz="2400" spc="-25" i="1">
                <a:latin typeface="Franklin Gothic Book"/>
                <a:cs typeface="Franklin Gothic Book"/>
              </a:rPr>
              <a:t>e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spc="-80" i="1">
                <a:latin typeface="Franklin Gothic Book"/>
                <a:cs typeface="Franklin Gothic Book"/>
              </a:rPr>
              <a:t>t</a:t>
            </a:r>
            <a:r>
              <a:rPr dirty="0" sz="2400" spc="-10" i="1">
                <a:latin typeface="Franklin Gothic Book"/>
                <a:cs typeface="Franklin Gothic Book"/>
              </a:rPr>
              <a:t>ore.</a:t>
            </a:r>
            <a:r>
              <a:rPr dirty="0" sz="2400" spc="-15" i="1">
                <a:latin typeface="Franklin Gothic Book"/>
                <a:cs typeface="Franklin Gothic Book"/>
              </a:rPr>
              <a:t> Siamo</a:t>
            </a:r>
            <a:r>
              <a:rPr dirty="0" sz="2400" spc="-5" i="1">
                <a:latin typeface="Franklin Gothic Book"/>
                <a:cs typeface="Franklin Gothic Book"/>
              </a:rPr>
              <a:t> salit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i="1" u="heavy">
                <a:latin typeface="Franklin Gothic Book"/>
                <a:cs typeface="Franklin Gothic Book"/>
              </a:rPr>
              <a:t>in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cim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-5" i="1">
                <a:latin typeface="Franklin Gothic Book"/>
                <a:cs typeface="Franklin Gothic Book"/>
              </a:rPr>
              <a:t>a</a:t>
            </a:r>
            <a:r>
              <a:rPr dirty="0" sz="2400" i="1">
                <a:latin typeface="Franklin Gothic Book"/>
                <a:cs typeface="Franklin Gothic Book"/>
              </a:rPr>
              <a:t>l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Mon</a:t>
            </a:r>
            <a:r>
              <a:rPr dirty="0" sz="2400" spc="-70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70" i="1">
                <a:latin typeface="Franklin Gothic Book"/>
                <a:cs typeface="Franklin Gothic Book"/>
              </a:rPr>
              <a:t>V</a:t>
            </a:r>
            <a:r>
              <a:rPr dirty="0" sz="2400" spc="-25" i="1">
                <a:latin typeface="Franklin Gothic Book"/>
                <a:cs typeface="Franklin Gothic Book"/>
              </a:rPr>
              <a:t>e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spc="-80" i="1">
                <a:latin typeface="Franklin Gothic Book"/>
                <a:cs typeface="Franklin Gothic Book"/>
              </a:rPr>
              <a:t>t</a:t>
            </a:r>
            <a:r>
              <a:rPr dirty="0" sz="2400" spc="-10" i="1">
                <a:latin typeface="Franklin Gothic Book"/>
                <a:cs typeface="Franklin Gothic Book"/>
              </a:rPr>
              <a:t>ore.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Spes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preposi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ion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seleziona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er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10">
                <a:latin typeface="Franklin Gothic Book"/>
                <a:cs typeface="Franklin Gothic Book"/>
              </a:rPr>
              <a:t>o.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Le</a:t>
            </a:r>
            <a:r>
              <a:rPr dirty="0" spc="-5"/>
              <a:t> </a:t>
            </a:r>
            <a:r>
              <a:rPr dirty="0"/>
              <a:t>reg</a:t>
            </a:r>
            <a:r>
              <a:rPr dirty="0" spc="-5"/>
              <a:t>gen</a:t>
            </a:r>
            <a:r>
              <a:rPr dirty="0"/>
              <a:t>ze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Le</a:t>
            </a:r>
            <a:r>
              <a:rPr dirty="0" spc="-5"/>
              <a:t> </a:t>
            </a:r>
            <a:r>
              <a:rPr dirty="0"/>
              <a:t>reg</a:t>
            </a:r>
            <a:r>
              <a:rPr dirty="0" spc="-5"/>
              <a:t>gen</a:t>
            </a:r>
            <a:r>
              <a:rPr dirty="0"/>
              <a:t>ze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720" y="1116090"/>
            <a:ext cx="7902575" cy="547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250"/>
              </a:lnSpc>
            </a:pPr>
            <a:r>
              <a:rPr dirty="0" sz="2000" spc="-5">
                <a:latin typeface="Franklin Gothic Book"/>
                <a:cs typeface="Franklin Gothic Book"/>
              </a:rPr>
              <a:t>Mo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ti </a:t>
            </a:r>
            <a:r>
              <a:rPr dirty="0" sz="2000" spc="-5">
                <a:latin typeface="Franklin Gothic Book"/>
                <a:cs typeface="Franklin Gothic Book"/>
              </a:rPr>
              <a:t>verb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tono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olo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ne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prepo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izioni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camb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ano s</a:t>
            </a:r>
            <a:r>
              <a:rPr dirty="0" sz="2000" spc="-10">
                <a:latin typeface="Franklin Gothic Book"/>
                <a:cs typeface="Franklin Gothic Book"/>
              </a:rPr>
              <a:t>fu</a:t>
            </a:r>
            <a:r>
              <a:rPr dirty="0" sz="2000">
                <a:latin typeface="Franklin Gothic Book"/>
                <a:cs typeface="Franklin Gothic Book"/>
              </a:rPr>
              <a:t>m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endParaRPr sz="2000">
              <a:latin typeface="Franklin Gothic Book"/>
              <a:cs typeface="Franklin Gothic Book"/>
            </a:endParaRPr>
          </a:p>
          <a:p>
            <a:pPr marL="347980">
              <a:lnSpc>
                <a:spcPts val="2250"/>
              </a:lnSpc>
            </a:pP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gnifica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seconda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prepo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u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90600" y="2311273"/>
            <a:ext cx="6570599" cy="17923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92175" y="4205351"/>
            <a:ext cx="6594475" cy="16271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La</a:t>
            </a:r>
            <a:r>
              <a:rPr dirty="0" spc="-15"/>
              <a:t> </a:t>
            </a:r>
            <a:r>
              <a:rPr dirty="0" spc="-15"/>
              <a:t>sin</a:t>
            </a:r>
            <a:r>
              <a:rPr dirty="0" spc="-20"/>
              <a:t>t</a:t>
            </a:r>
            <a:r>
              <a:rPr dirty="0" spc="-15"/>
              <a:t>assi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4720" y="1996179"/>
            <a:ext cx="7951470" cy="4394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si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tas</a:t>
            </a:r>
            <a:r>
              <a:rPr dirty="0" sz="2400" spc="-30" b="1">
                <a:latin typeface="Franklin Gothic Medium"/>
                <a:cs typeface="Franklin Gothic Medium"/>
              </a:rPr>
              <a:t>s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1"/>
              </a:spcBef>
            </a:pPr>
            <a:endParaRPr sz="3150">
              <a:latin typeface="Times New Roman"/>
              <a:cs typeface="Times New Roman"/>
            </a:endParaRPr>
          </a:p>
          <a:p>
            <a:pPr marL="347980" marR="5080" indent="-33528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-15">
                <a:latin typeface="Franklin Gothic Book"/>
                <a:cs typeface="Franklin Gothic Book"/>
              </a:rPr>
              <a:t>ntas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bra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ling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is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studia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relazione</a:t>
            </a:r>
            <a:r>
              <a:rPr dirty="0" sz="2400" spc="-10">
                <a:latin typeface="Franklin Gothic Book"/>
                <a:cs typeface="Franklin Gothic Book"/>
              </a:rPr>
              <a:t> tra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parol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all'interno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frase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relazione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frasi</a:t>
            </a:r>
            <a:r>
              <a:rPr dirty="0" sz="2400" spc="-10">
                <a:latin typeface="Franklin Gothic Book"/>
                <a:cs typeface="Franklin Gothic Book"/>
              </a:rPr>
              <a:t> all'interno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periodo.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5" b="1">
                <a:latin typeface="Franklin Gothic Medium"/>
                <a:cs typeface="Franklin Gothic Medium"/>
              </a:rPr>
              <a:t>F</a:t>
            </a:r>
            <a:r>
              <a:rPr dirty="0" sz="2400" spc="-10" b="1">
                <a:latin typeface="Franklin Gothic Medium"/>
                <a:cs typeface="Franklin Gothic Medium"/>
              </a:rPr>
              <a:t>ra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se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10" b="1">
                <a:latin typeface="Franklin Gothic Medium"/>
                <a:cs typeface="Franklin Gothic Medium"/>
              </a:rPr>
              <a:t>pli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dirty="0" sz="2400" spc="-5" i="1">
                <a:latin typeface="Franklin Gothic Book"/>
                <a:cs typeface="Franklin Gothic Book"/>
              </a:rPr>
              <a:t>Francesc</a:t>
            </a:r>
            <a:r>
              <a:rPr dirty="0" sz="2400" i="1">
                <a:latin typeface="Franklin Gothic Book"/>
                <a:cs typeface="Franklin Gothic Book"/>
              </a:rPr>
              <a:t>o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è </a:t>
            </a:r>
            <a:r>
              <a:rPr dirty="0" sz="2400" spc="-10" i="1">
                <a:latin typeface="Franklin Gothic Book"/>
                <a:cs typeface="Franklin Gothic Book"/>
              </a:rPr>
              <a:t>partito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da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R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-30" i="1">
                <a:latin typeface="Franklin Gothic Book"/>
                <a:cs typeface="Franklin Gothic Book"/>
              </a:rPr>
              <a:t>m</a:t>
            </a:r>
            <a:r>
              <a:rPr dirty="0" sz="2400" spc="-5" i="1">
                <a:latin typeface="Franklin Gothic Book"/>
                <a:cs typeface="Franklin Gothic Book"/>
              </a:rPr>
              <a:t>a.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10" b="1">
                <a:latin typeface="Franklin Gothic Medium"/>
                <a:cs typeface="Franklin Gothic Medium"/>
              </a:rPr>
              <a:t>F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as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latin typeface="Franklin Gothic Medium"/>
                <a:cs typeface="Franklin Gothic Medium"/>
              </a:rPr>
              <a:t>c</a:t>
            </a:r>
            <a:r>
              <a:rPr dirty="0" sz="2400" spc="10" b="1">
                <a:latin typeface="Franklin Gothic Medium"/>
                <a:cs typeface="Franklin Gothic Medium"/>
              </a:rPr>
              <a:t>o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10" b="1">
                <a:latin typeface="Franklin Gothic Medium"/>
                <a:cs typeface="Franklin Gothic Medium"/>
              </a:rPr>
              <a:t>p</a:t>
            </a:r>
            <a:r>
              <a:rPr dirty="0" sz="2400" spc="-15" b="1">
                <a:latin typeface="Franklin Gothic Medium"/>
                <a:cs typeface="Franklin Gothic Medium"/>
              </a:rPr>
              <a:t>lessa</a:t>
            </a:r>
            <a:r>
              <a:rPr dirty="0" sz="2400" spc="-4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(</a:t>
            </a:r>
            <a:r>
              <a:rPr dirty="0" sz="2400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10" b="1">
                <a:latin typeface="Franklin Gothic Medium"/>
                <a:cs typeface="Franklin Gothic Medium"/>
              </a:rPr>
              <a:t>p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0" b="1">
                <a:latin typeface="Franklin Gothic Medium"/>
                <a:cs typeface="Franklin Gothic Medium"/>
              </a:rPr>
              <a:t>i</a:t>
            </a:r>
            <a:r>
              <a:rPr dirty="0" sz="2400" b="1">
                <a:latin typeface="Franklin Gothic Medium"/>
                <a:cs typeface="Franklin Gothic Medium"/>
              </a:rPr>
              <a:t>odo)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dirty="0" sz="2400" spc="-5" i="1">
                <a:latin typeface="Franklin Gothic Book"/>
                <a:cs typeface="Franklin Gothic Book"/>
              </a:rPr>
              <a:t>Francesc</a:t>
            </a:r>
            <a:r>
              <a:rPr dirty="0" sz="2400" i="1">
                <a:latin typeface="Franklin Gothic Book"/>
                <a:cs typeface="Franklin Gothic Book"/>
              </a:rPr>
              <a:t>o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è </a:t>
            </a:r>
            <a:r>
              <a:rPr dirty="0" sz="2400" spc="-10" i="1">
                <a:latin typeface="Franklin Gothic Book"/>
                <a:cs typeface="Franklin Gothic Book"/>
              </a:rPr>
              <a:t>partito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da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R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-30" i="1">
                <a:latin typeface="Franklin Gothic Book"/>
                <a:cs typeface="Franklin Gothic Book"/>
              </a:rPr>
              <a:t>m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per</a:t>
            </a:r>
            <a:r>
              <a:rPr dirty="0" sz="2400" spc="-5" i="1">
                <a:latin typeface="Franklin Gothic Book"/>
                <a:cs typeface="Franklin Gothic Book"/>
              </a:rPr>
              <a:t> cerca</a:t>
            </a:r>
            <a:r>
              <a:rPr dirty="0" sz="2400" spc="5" i="1">
                <a:latin typeface="Franklin Gothic Book"/>
                <a:cs typeface="Franklin Gothic Book"/>
              </a:rPr>
              <a:t>r</a:t>
            </a:r>
            <a:r>
              <a:rPr dirty="0" sz="2400" i="1">
                <a:latin typeface="Franklin Gothic Book"/>
                <a:cs typeface="Franklin Gothic Book"/>
              </a:rPr>
              <a:t>e </a:t>
            </a:r>
            <a:r>
              <a:rPr dirty="0" sz="2400" spc="-15" i="1">
                <a:latin typeface="Franklin Gothic Book"/>
                <a:cs typeface="Franklin Gothic Book"/>
              </a:rPr>
              <a:t>lavor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all</a:t>
            </a:r>
            <a:r>
              <a:rPr dirty="0" sz="2400" spc="5" i="1">
                <a:latin typeface="Franklin Gothic Book"/>
                <a:cs typeface="Franklin Gothic Book"/>
              </a:rPr>
              <a:t>'</a:t>
            </a:r>
            <a:r>
              <a:rPr dirty="0" sz="2400" spc="-10" i="1">
                <a:latin typeface="Franklin Gothic Book"/>
                <a:cs typeface="Franklin Gothic Book"/>
              </a:rPr>
              <a:t>estero.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6812" y="3535362"/>
            <a:ext cx="6681724" cy="278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27100" y="656837"/>
            <a:ext cx="5999480" cy="26600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10820" indent="-19812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Le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reg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gen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ze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3400">
              <a:latin typeface="Times New Roman"/>
              <a:cs typeface="Times New Roman"/>
            </a:endParaRPr>
          </a:p>
          <a:p>
            <a:pPr marL="210820" marR="508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S</a:t>
            </a:r>
            <a:r>
              <a:rPr dirty="0" sz="2400" spc="-10">
                <a:latin typeface="Arial"/>
                <a:cs typeface="Arial"/>
              </a:rPr>
              <a:t>a</a:t>
            </a:r>
            <a:r>
              <a:rPr dirty="0" sz="2400">
                <a:latin typeface="Arial"/>
                <a:cs typeface="Arial"/>
              </a:rPr>
              <a:t>bati</a:t>
            </a:r>
            <a:r>
              <a:rPr dirty="0" sz="2400" spc="-10">
                <a:latin typeface="Arial"/>
                <a:cs typeface="Arial"/>
              </a:rPr>
              <a:t>n</a:t>
            </a:r>
            <a:r>
              <a:rPr dirty="0" sz="2400">
                <a:latin typeface="Arial"/>
                <a:cs typeface="Arial"/>
              </a:rPr>
              <a:t>i</a:t>
            </a:r>
            <a:r>
              <a:rPr dirty="0" sz="2400" spc="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– </a:t>
            </a:r>
            <a:r>
              <a:rPr dirty="0" sz="2400">
                <a:latin typeface="Arial"/>
                <a:cs typeface="Arial"/>
              </a:rPr>
              <a:t>C</a:t>
            </a:r>
            <a:r>
              <a:rPr dirty="0" sz="2400" spc="-10">
                <a:latin typeface="Arial"/>
                <a:cs typeface="Arial"/>
              </a:rPr>
              <a:t>o</a:t>
            </a:r>
            <a:r>
              <a:rPr dirty="0" sz="2400">
                <a:latin typeface="Arial"/>
                <a:cs typeface="Arial"/>
              </a:rPr>
              <a:t>l</a:t>
            </a:r>
            <a:r>
              <a:rPr dirty="0" sz="2400" spc="-10">
                <a:latin typeface="Arial"/>
                <a:cs typeface="Arial"/>
              </a:rPr>
              <a:t>e</a:t>
            </a:r>
            <a:r>
              <a:rPr dirty="0" sz="2400">
                <a:latin typeface="Arial"/>
                <a:cs typeface="Arial"/>
              </a:rPr>
              <a:t>t</a:t>
            </a:r>
            <a:r>
              <a:rPr dirty="0" sz="2400" spc="5">
                <a:latin typeface="Arial"/>
                <a:cs typeface="Arial"/>
              </a:rPr>
              <a:t>t</a:t>
            </a:r>
            <a:r>
              <a:rPr dirty="0" sz="2400">
                <a:latin typeface="Arial"/>
                <a:cs typeface="Arial"/>
              </a:rPr>
              <a:t>i:</a:t>
            </a:r>
            <a:r>
              <a:rPr dirty="0" sz="2400">
                <a:latin typeface="Arial"/>
                <a:cs typeface="Arial"/>
                <a:hlinkClick r:id="rId3"/>
              </a:rPr>
              <a:t> http://dizi</a:t>
            </a:r>
            <a:r>
              <a:rPr dirty="0" sz="2400" spc="-10">
                <a:latin typeface="Arial"/>
                <a:cs typeface="Arial"/>
                <a:hlinkClick r:id="rId3"/>
              </a:rPr>
              <a:t>o</a:t>
            </a:r>
            <a:r>
              <a:rPr dirty="0" sz="2400">
                <a:latin typeface="Arial"/>
                <a:cs typeface="Arial"/>
                <a:hlinkClick r:id="rId3"/>
              </a:rPr>
              <a:t>nari.corri</a:t>
            </a:r>
            <a:r>
              <a:rPr dirty="0" sz="2400" spc="-10">
                <a:latin typeface="Arial"/>
                <a:cs typeface="Arial"/>
                <a:hlinkClick r:id="rId3"/>
              </a:rPr>
              <a:t>e</a:t>
            </a:r>
            <a:r>
              <a:rPr dirty="0" sz="2400">
                <a:latin typeface="Arial"/>
                <a:cs typeface="Arial"/>
                <a:hlinkClick r:id="rId3"/>
              </a:rPr>
              <a:t>re.it</a:t>
            </a:r>
            <a:r>
              <a:rPr dirty="0" sz="2400" spc="5">
                <a:latin typeface="Arial"/>
                <a:cs typeface="Arial"/>
                <a:hlinkClick r:id="rId3"/>
              </a:rPr>
              <a:t>/</a:t>
            </a:r>
            <a:r>
              <a:rPr dirty="0" sz="2400">
                <a:latin typeface="Arial"/>
                <a:cs typeface="Arial"/>
                <a:hlinkClick r:id="rId3"/>
              </a:rPr>
              <a:t>d</a:t>
            </a:r>
            <a:r>
              <a:rPr dirty="0" sz="2400" spc="-10">
                <a:latin typeface="Arial"/>
                <a:cs typeface="Arial"/>
                <a:hlinkClick r:id="rId3"/>
              </a:rPr>
              <a:t>i</a:t>
            </a:r>
            <a:r>
              <a:rPr dirty="0" sz="2400">
                <a:latin typeface="Arial"/>
                <a:cs typeface="Arial"/>
                <a:hlinkClick r:id="rId3"/>
              </a:rPr>
              <a:t>zi</a:t>
            </a:r>
            <a:r>
              <a:rPr dirty="0" sz="2400" spc="-10">
                <a:latin typeface="Arial"/>
                <a:cs typeface="Arial"/>
                <a:hlinkClick r:id="rId3"/>
              </a:rPr>
              <a:t>o</a:t>
            </a:r>
            <a:r>
              <a:rPr dirty="0" sz="2400">
                <a:latin typeface="Arial"/>
                <a:cs typeface="Arial"/>
                <a:hlinkClick r:id="rId3"/>
              </a:rPr>
              <a:t>nari</a:t>
            </a:r>
            <a:r>
              <a:rPr dirty="0" sz="2400" spc="-10">
                <a:latin typeface="Arial"/>
                <a:cs typeface="Arial"/>
                <a:hlinkClick r:id="rId3"/>
              </a:rPr>
              <a:t>o</a:t>
            </a:r>
            <a:r>
              <a:rPr dirty="0" sz="2400">
                <a:latin typeface="Arial"/>
                <a:cs typeface="Arial"/>
                <a:hlinkClick r:id="rId3"/>
              </a:rPr>
              <a:t>_</a:t>
            </a:r>
            <a:r>
              <a:rPr dirty="0" sz="2400" spc="-10">
                <a:latin typeface="Arial"/>
                <a:cs typeface="Arial"/>
                <a:hlinkClick r:id="rId3"/>
              </a:rPr>
              <a:t>i</a:t>
            </a:r>
            <a:r>
              <a:rPr dirty="0" sz="2400">
                <a:latin typeface="Arial"/>
                <a:cs typeface="Arial"/>
                <a:hlinkClick r:id="rId3"/>
              </a:rPr>
              <a:t>t</a:t>
            </a:r>
            <a:r>
              <a:rPr dirty="0" sz="2400" spc="10">
                <a:latin typeface="Arial"/>
                <a:cs typeface="Arial"/>
                <a:hlinkClick r:id="rId3"/>
              </a:rPr>
              <a:t>a</a:t>
            </a:r>
            <a:r>
              <a:rPr dirty="0" sz="2400">
                <a:latin typeface="Arial"/>
                <a:cs typeface="Arial"/>
                <a:hlinkClick r:id="rId3"/>
              </a:rPr>
              <a:t>lia</a:t>
            </a:r>
            <a:r>
              <a:rPr dirty="0" sz="2400" spc="5">
                <a:latin typeface="Arial"/>
                <a:cs typeface="Arial"/>
                <a:hlinkClick r:id="rId3"/>
              </a:rPr>
              <a:t>n</a:t>
            </a:r>
            <a:r>
              <a:rPr dirty="0" sz="2400">
                <a:latin typeface="Arial"/>
                <a:cs typeface="Arial"/>
                <a:hlinkClick r:id="rId3"/>
              </a:rPr>
              <a:t>o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2500">
              <a:latin typeface="Times New Roman"/>
              <a:cs typeface="Times New Roman"/>
            </a:endParaRPr>
          </a:p>
          <a:p>
            <a:pPr marL="21082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Garzanti</a:t>
            </a:r>
            <a:endParaRPr sz="2400">
              <a:latin typeface="Arial"/>
              <a:cs typeface="Arial"/>
            </a:endParaRPr>
          </a:p>
          <a:p>
            <a:pPr marL="210820">
              <a:lnSpc>
                <a:spcPct val="100000"/>
              </a:lnSpc>
            </a:pPr>
            <a:r>
              <a:rPr dirty="0" sz="2400">
                <a:latin typeface="Arial"/>
                <a:cs typeface="Arial"/>
                <a:hlinkClick r:id="rId4"/>
              </a:rPr>
              <a:t>Http:/</a:t>
            </a:r>
            <a:r>
              <a:rPr dirty="0" sz="2400" spc="5">
                <a:latin typeface="Arial"/>
                <a:cs typeface="Arial"/>
                <a:hlinkClick r:id="rId4"/>
              </a:rPr>
              <a:t>/</a:t>
            </a:r>
            <a:r>
              <a:rPr dirty="0" sz="2400">
                <a:latin typeface="Arial"/>
                <a:cs typeface="Arial"/>
                <a:hlinkClick r:id="rId4"/>
              </a:rPr>
              <a:t>garzanti</a:t>
            </a:r>
            <a:r>
              <a:rPr dirty="0" sz="2400" spc="-10">
                <a:latin typeface="Arial"/>
                <a:cs typeface="Arial"/>
                <a:hlinkClick r:id="rId4"/>
              </a:rPr>
              <a:t>l</a:t>
            </a:r>
            <a:r>
              <a:rPr dirty="0" sz="2400">
                <a:latin typeface="Arial"/>
                <a:cs typeface="Arial"/>
                <a:hlinkClick r:id="rId4"/>
              </a:rPr>
              <a:t>i</a:t>
            </a:r>
            <a:r>
              <a:rPr dirty="0" sz="2400" spc="-10">
                <a:latin typeface="Arial"/>
                <a:cs typeface="Arial"/>
                <a:hlinkClick r:id="rId4"/>
              </a:rPr>
              <a:t>n</a:t>
            </a:r>
            <a:r>
              <a:rPr dirty="0" sz="2400">
                <a:latin typeface="Arial"/>
                <a:cs typeface="Arial"/>
                <a:hlinkClick r:id="rId4"/>
              </a:rPr>
              <a:t>gu</a:t>
            </a:r>
            <a:r>
              <a:rPr dirty="0" sz="2400" spc="-10">
                <a:latin typeface="Arial"/>
                <a:cs typeface="Arial"/>
                <a:hlinkClick r:id="rId4"/>
              </a:rPr>
              <a:t>i</a:t>
            </a:r>
            <a:r>
              <a:rPr dirty="0" sz="2400">
                <a:latin typeface="Arial"/>
                <a:cs typeface="Arial"/>
                <a:hlinkClick r:id="rId4"/>
              </a:rPr>
              <a:t>stica.it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08872" y="6581404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20</a:t>
            </a:r>
            <a:endParaRPr sz="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Le</a:t>
            </a:r>
            <a:r>
              <a:rPr dirty="0" spc="-5"/>
              <a:t> </a:t>
            </a:r>
            <a:r>
              <a:rPr dirty="0" spc="5"/>
              <a:t>g</a:t>
            </a:r>
            <a:r>
              <a:rPr dirty="0" spc="-10"/>
              <a:t>r</a:t>
            </a:r>
            <a:r>
              <a:rPr dirty="0" spc="-25"/>
              <a:t>a</a:t>
            </a:r>
            <a:r>
              <a:rPr dirty="0" spc="-5"/>
              <a:t>mma</a:t>
            </a:r>
            <a:r>
              <a:rPr dirty="0" spc="-10"/>
              <a:t>t</a:t>
            </a:r>
            <a:r>
              <a:rPr dirty="0" spc="-10"/>
              <a:t>i</a:t>
            </a:r>
            <a:r>
              <a:rPr dirty="0" spc="-10"/>
              <a:t>c</a:t>
            </a:r>
            <a:r>
              <a:rPr dirty="0"/>
              <a:t>he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08872" y="6581404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21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3592" y="1658994"/>
            <a:ext cx="7249795" cy="3256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37795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L.</a:t>
            </a:r>
            <a:r>
              <a:rPr dirty="0" sz="2400" spc="-5">
                <a:latin typeface="Franklin Gothic Book"/>
                <a:cs typeface="Franklin Gothic Book"/>
              </a:rPr>
              <a:t> Serianni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Gramma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alia</a:t>
            </a:r>
            <a:r>
              <a:rPr dirty="0" sz="2400" spc="-15">
                <a:latin typeface="Franklin Gothic Book"/>
                <a:cs typeface="Franklin Gothic Book"/>
              </a:rPr>
              <a:t>na,</a:t>
            </a:r>
            <a:r>
              <a:rPr dirty="0" sz="2400">
                <a:latin typeface="Franklin Gothic Book"/>
                <a:cs typeface="Franklin Gothic Book"/>
              </a:rPr>
              <a:t> UTET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20</a:t>
            </a:r>
            <a:r>
              <a:rPr dirty="0" sz="2400" spc="-10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6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Ga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zanti</a:t>
            </a:r>
            <a:r>
              <a:rPr dirty="0" sz="2400" spc="-5">
                <a:latin typeface="Franklin Gothic Book"/>
                <a:cs typeface="Franklin Gothic Book"/>
              </a:rPr>
              <a:t> 2</a:t>
            </a:r>
            <a:r>
              <a:rPr dirty="0" sz="2400" spc="-105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12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G.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35">
                <a:latin typeface="Franklin Gothic Book"/>
                <a:cs typeface="Franklin Gothic Book"/>
              </a:rPr>
              <a:t>t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ta,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Grammatica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 spc="-65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erime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dell'italiano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5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45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poraneo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Ga</a:t>
            </a:r>
            <a:r>
              <a:rPr dirty="0" sz="2400" spc="-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zant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20</a:t>
            </a:r>
            <a:r>
              <a:rPr dirty="0" sz="2400" spc="-10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6</a:t>
            </a:r>
            <a:endParaRPr sz="2400">
              <a:latin typeface="Franklin Gothic Book"/>
              <a:cs typeface="Franklin Gothic Book"/>
            </a:endParaRPr>
          </a:p>
          <a:p>
            <a:pPr marL="12700" marR="5080">
              <a:lnSpc>
                <a:spcPts val="5760"/>
              </a:lnSpc>
              <a:spcBef>
                <a:spcPts val="670"/>
              </a:spcBef>
            </a:pPr>
            <a:r>
              <a:rPr dirty="0" sz="2400" spc="-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20">
                <a:latin typeface="Franklin Gothic Book"/>
                <a:cs typeface="Franklin Gothic Book"/>
              </a:rPr>
              <a:t>Prandi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 C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Santis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5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regole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scel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e,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UTET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 spc="-105">
                <a:latin typeface="Franklin Gothic Book"/>
                <a:cs typeface="Franklin Gothic Book"/>
              </a:rPr>
              <a:t>0</a:t>
            </a:r>
            <a:r>
              <a:rPr dirty="0" sz="2400" spc="-5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  <a:hlinkClick r:id="rId2"/>
              </a:rPr>
              <a:t>ww</a:t>
            </a:r>
            <a:r>
              <a:rPr dirty="0" sz="2400" spc="-80">
                <a:latin typeface="Franklin Gothic Book"/>
                <a:cs typeface="Franklin Gothic Book"/>
                <a:hlinkClick r:id="rId2"/>
              </a:rPr>
              <a:t>w</a:t>
            </a:r>
            <a:r>
              <a:rPr dirty="0" sz="2400" spc="-10">
                <a:latin typeface="Franklin Gothic Book"/>
                <a:cs typeface="Franklin Gothic Book"/>
                <a:hlinkClick r:id="rId2"/>
              </a:rPr>
              <a:t>.treccani.it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1718" y="1887594"/>
            <a:ext cx="7901305" cy="3256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400" spc="-85" b="1">
                <a:latin typeface="Franklin Gothic Medium"/>
                <a:cs typeface="Franklin Gothic Medium"/>
              </a:rPr>
              <a:t>F</a:t>
            </a:r>
            <a:r>
              <a:rPr dirty="0" sz="2400" spc="-10" b="1">
                <a:latin typeface="Franklin Gothic Medium"/>
                <a:cs typeface="Franklin Gothic Medium"/>
              </a:rPr>
              <a:t>ra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se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10" b="1">
                <a:latin typeface="Franklin Gothic Medium"/>
                <a:cs typeface="Franklin Gothic Medium"/>
              </a:rPr>
              <a:t>pli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0" b="1">
                <a:latin typeface="Franklin Gothic Medium"/>
                <a:cs typeface="Franklin Gothic Medium"/>
              </a:rPr>
              <a:t>e</a:t>
            </a:r>
            <a:r>
              <a:rPr dirty="0" sz="2400" spc="-10">
                <a:latin typeface="Franklin Gothic Medium"/>
                <a:cs typeface="Franklin Gothic Medium"/>
              </a:rPr>
              <a:t>:</a:t>
            </a:r>
            <a:r>
              <a:rPr dirty="0" sz="2400" spc="-4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40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nza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0">
                <a:latin typeface="Franklin Gothic Book"/>
                <a:cs typeface="Franklin Gothic Book"/>
              </a:rPr>
              <a:t>pa</a:t>
            </a:r>
            <a:r>
              <a:rPr dirty="0" sz="2400" spc="-5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4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senso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50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piu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4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orno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predica</a:t>
            </a:r>
            <a:r>
              <a:rPr dirty="0" sz="2400" spc="-3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10" i="1" u="heavy">
                <a:latin typeface="Franklin Gothic Book"/>
                <a:cs typeface="Franklin Gothic Book"/>
              </a:rPr>
              <a:t>Pi</a:t>
            </a:r>
            <a:r>
              <a:rPr dirty="0" sz="2400" spc="-60" i="1" u="heavy">
                <a:latin typeface="Franklin Gothic Book"/>
                <a:cs typeface="Franklin Gothic Book"/>
              </a:rPr>
              <a:t>o</a:t>
            </a:r>
            <a:r>
              <a:rPr dirty="0" sz="2400" spc="-35" i="1" u="heavy">
                <a:latin typeface="Franklin Gothic Book"/>
                <a:cs typeface="Franklin Gothic Book"/>
              </a:rPr>
              <a:t>v</a:t>
            </a:r>
            <a:r>
              <a:rPr dirty="0" sz="2400" i="1" u="heavy">
                <a:latin typeface="Franklin Gothic Book"/>
                <a:cs typeface="Franklin Gothic Book"/>
              </a:rPr>
              <a:t>e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5" i="1">
                <a:latin typeface="Franklin Gothic Book"/>
                <a:cs typeface="Franklin Gothic Book"/>
              </a:rPr>
              <a:t>Marc</a:t>
            </a:r>
            <a:r>
              <a:rPr dirty="0" sz="2400" i="1">
                <a:latin typeface="Franklin Gothic Book"/>
                <a:cs typeface="Franklin Gothic Book"/>
              </a:rPr>
              <a:t>o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spc="-15" i="1" u="heavy">
                <a:latin typeface="Franklin Gothic Book"/>
                <a:cs typeface="Franklin Gothic Book"/>
              </a:rPr>
              <a:t>dorm</a:t>
            </a:r>
            <a:r>
              <a:rPr dirty="0" sz="2400" spc="-20" i="1" u="heavy">
                <a:latin typeface="Franklin Gothic Book"/>
                <a:cs typeface="Franklin Gothic Book"/>
              </a:rPr>
              <a:t>e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221615">
              <a:lnSpc>
                <a:spcPct val="100000"/>
              </a:lnSpc>
            </a:pPr>
            <a:r>
              <a:rPr dirty="0" sz="2400" i="1">
                <a:latin typeface="Franklin Gothic Book"/>
                <a:cs typeface="Franklin Gothic Book"/>
              </a:rPr>
              <a:t>Gian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5" i="1" u="heavy">
                <a:latin typeface="Franklin Gothic Book"/>
                <a:cs typeface="Franklin Gothic Book"/>
              </a:rPr>
              <a:t>ha</a:t>
            </a:r>
            <a:r>
              <a:rPr dirty="0" sz="2400" spc="10" i="1" u="heavy">
                <a:latin typeface="Franklin Gothic Book"/>
                <a:cs typeface="Franklin Gothic Book"/>
              </a:rPr>
              <a:t> </a:t>
            </a:r>
            <a:r>
              <a:rPr dirty="0" sz="2400" i="1" u="heavy">
                <a:latin typeface="Franklin Gothic Book"/>
                <a:cs typeface="Franklin Gothic Book"/>
              </a:rPr>
              <a:t>reg</a:t>
            </a:r>
            <a:r>
              <a:rPr dirty="0" sz="2400" spc="-5" i="1" u="heavy">
                <a:latin typeface="Franklin Gothic Book"/>
                <a:cs typeface="Franklin Gothic Book"/>
              </a:rPr>
              <a:t>ala</a:t>
            </a:r>
            <a:r>
              <a:rPr dirty="0" sz="2400" spc="-65" i="1" u="heavy">
                <a:latin typeface="Franklin Gothic Book"/>
                <a:cs typeface="Franklin Gothic Book"/>
              </a:rPr>
              <a:t>t</a:t>
            </a:r>
            <a:r>
              <a:rPr dirty="0" sz="2400" spc="-15" i="1" u="heavy">
                <a:latin typeface="Franklin Gothic Book"/>
                <a:cs typeface="Franklin Gothic Book"/>
              </a:rPr>
              <a:t>o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n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li</a:t>
            </a:r>
            <a:r>
              <a:rPr dirty="0" sz="2400" spc="5" i="1">
                <a:latin typeface="Franklin Gothic Book"/>
                <a:cs typeface="Franklin Gothic Book"/>
              </a:rPr>
              <a:t>b</a:t>
            </a:r>
            <a:r>
              <a:rPr dirty="0" sz="2400" spc="-20" i="1">
                <a:latin typeface="Franklin Gothic Book"/>
                <a:cs typeface="Franklin Gothic Book"/>
              </a:rPr>
              <a:t>r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di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f</a:t>
            </a:r>
            <a:r>
              <a:rPr dirty="0" sz="2400" spc="-5" i="1">
                <a:latin typeface="Franklin Gothic Book"/>
                <a:cs typeface="Franklin Gothic Book"/>
              </a:rPr>
              <a:t>iloso</a:t>
            </a:r>
            <a:r>
              <a:rPr dirty="0" sz="2400" spc="10" i="1">
                <a:latin typeface="Franklin Gothic Book"/>
                <a:cs typeface="Franklin Gothic Book"/>
              </a:rPr>
              <a:t>f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Marc</a:t>
            </a:r>
            <a:r>
              <a:rPr dirty="0" sz="2400" i="1">
                <a:latin typeface="Franklin Gothic Book"/>
                <a:cs typeface="Franklin Gothic Book"/>
              </a:rPr>
              <a:t>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i="1">
                <a:latin typeface="Franklin Gothic Book"/>
                <a:cs typeface="Franklin Gothic Book"/>
              </a:rPr>
              <a:t>n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occasione</a:t>
            </a:r>
            <a:r>
              <a:rPr dirty="0" sz="2400" i="1">
                <a:latin typeface="Franklin Gothic Book"/>
                <a:cs typeface="Franklin Gothic Book"/>
              </a:rPr>
              <a:t> del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spc="-10" i="1">
                <a:latin typeface="Franklin Gothic Book"/>
                <a:cs typeface="Franklin Gothic Book"/>
              </a:rPr>
              <a:t>u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co</a:t>
            </a:r>
            <a:r>
              <a:rPr dirty="0" sz="2400" spc="-60" i="1">
                <a:latin typeface="Franklin Gothic Book"/>
                <a:cs typeface="Franklin Gothic Book"/>
              </a:rPr>
              <a:t>m</a:t>
            </a:r>
            <a:r>
              <a:rPr dirty="0" sz="2400" i="1">
                <a:latin typeface="Franklin Gothic Book"/>
                <a:cs typeface="Franklin Gothic Book"/>
              </a:rPr>
              <a:t>pleann</a:t>
            </a:r>
            <a:r>
              <a:rPr dirty="0" sz="2400" spc="-10" i="1">
                <a:latin typeface="Franklin Gothic Book"/>
                <a:cs typeface="Franklin Gothic Book"/>
              </a:rPr>
              <a:t>o.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La</a:t>
            </a:r>
            <a:r>
              <a:rPr dirty="0" spc="-15"/>
              <a:t> </a:t>
            </a:r>
            <a:r>
              <a:rPr dirty="0" spc="-10"/>
              <a:t>fr</a:t>
            </a:r>
            <a:r>
              <a:rPr dirty="0" spc="-25"/>
              <a:t>a</a:t>
            </a:r>
            <a:r>
              <a:rPr dirty="0" spc="-5"/>
              <a:t>s</a:t>
            </a:r>
            <a:r>
              <a:rPr dirty="0"/>
              <a:t>e</a:t>
            </a:r>
            <a:r>
              <a:rPr dirty="0" spc="25"/>
              <a:t> </a:t>
            </a:r>
            <a:r>
              <a:rPr dirty="0" spc="-20"/>
              <a:t>semplice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56837"/>
            <a:ext cx="7963534" cy="5585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Il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predic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5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3400">
              <a:latin typeface="Times New Roman"/>
              <a:cs typeface="Times New Roman"/>
            </a:endParaRPr>
          </a:p>
          <a:p>
            <a:pPr marL="139065" marR="5080">
              <a:lnSpc>
                <a:spcPct val="100000"/>
              </a:lnSpc>
            </a:pPr>
            <a:r>
              <a:rPr dirty="0" sz="2400" spc="-20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20" b="1">
                <a:latin typeface="Franklin Gothic Medium"/>
                <a:cs typeface="Franklin Gothic Medium"/>
              </a:rPr>
              <a:t>ed</a:t>
            </a:r>
            <a:r>
              <a:rPr dirty="0" sz="2400" spc="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c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65" b="1">
                <a:latin typeface="Franklin Gothic Medium"/>
                <a:cs typeface="Franklin Gothic Medium"/>
              </a:rPr>
              <a:t>t</a:t>
            </a:r>
            <a:r>
              <a:rPr dirty="0" sz="2400" spc="0" b="1">
                <a:latin typeface="Franklin Gothic Medium"/>
                <a:cs typeface="Franklin Gothic Medium"/>
              </a:rPr>
              <a:t>o</a:t>
            </a:r>
            <a:r>
              <a:rPr dirty="0" sz="2400" spc="-10">
                <a:latin typeface="Franklin Gothic Medium"/>
                <a:cs typeface="Franklin Gothic Medium"/>
              </a:rPr>
              <a:t>:</a:t>
            </a:r>
            <a:r>
              <a:rPr dirty="0" sz="2400" spc="20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er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indic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5">
                <a:latin typeface="Franklin Gothic Book"/>
                <a:cs typeface="Franklin Gothic Book"/>
              </a:rPr>
              <a:t>'az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4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piut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dal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sogg</a:t>
            </a:r>
            <a:r>
              <a:rPr dirty="0" sz="2400" spc="-3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o,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gl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vien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rib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3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250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</a:pPr>
            <a:r>
              <a:rPr dirty="0" sz="2400" spc="-10" b="1">
                <a:latin typeface="Franklin Gothic Medium"/>
                <a:cs typeface="Franklin Gothic Medium"/>
              </a:rPr>
              <a:t>P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b="1">
                <a:latin typeface="Franklin Gothic Medium"/>
                <a:cs typeface="Franklin Gothic Medium"/>
              </a:rPr>
              <a:t>e</a:t>
            </a:r>
            <a:r>
              <a:rPr dirty="0" sz="2400" spc="10" b="1">
                <a:latin typeface="Franklin Gothic Medium"/>
                <a:cs typeface="Franklin Gothic Medium"/>
              </a:rPr>
              <a:t>d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5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60" b="1">
                <a:latin typeface="Franklin Gothic Medium"/>
                <a:cs typeface="Franklin Gothic Medium"/>
              </a:rPr>
              <a:t>t</a:t>
            </a:r>
            <a:r>
              <a:rPr dirty="0" sz="2400" b="1">
                <a:latin typeface="Franklin Gothic Medium"/>
                <a:cs typeface="Franklin Gothic Medium"/>
              </a:rPr>
              <a:t>o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30" b="1">
                <a:latin typeface="Franklin Gothic Medium"/>
                <a:cs typeface="Franklin Gothic Medium"/>
              </a:rPr>
              <a:t>v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b="1">
                <a:latin typeface="Franklin Gothic Medium"/>
                <a:cs typeface="Franklin Gothic Medium"/>
              </a:rPr>
              <a:t>b</a:t>
            </a:r>
            <a:r>
              <a:rPr dirty="0" sz="2400" spc="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le</a:t>
            </a:r>
            <a:endParaRPr sz="2400">
              <a:latin typeface="Franklin Gothic Medium"/>
              <a:cs typeface="Franklin Gothic Medium"/>
            </a:endParaRPr>
          </a:p>
          <a:p>
            <a:pPr marL="139065">
              <a:lnSpc>
                <a:spcPct val="100000"/>
              </a:lnSpc>
            </a:pPr>
            <a:r>
              <a:rPr dirty="0" sz="2400" spc="-5" i="1">
                <a:latin typeface="Franklin Gothic Book"/>
                <a:cs typeface="Franklin Gothic Book"/>
              </a:rPr>
              <a:t>Marc</a:t>
            </a:r>
            <a:r>
              <a:rPr dirty="0" sz="2400" i="1">
                <a:latin typeface="Franklin Gothic Book"/>
                <a:cs typeface="Franklin Gothic Book"/>
              </a:rPr>
              <a:t>o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spc="-15" i="1" u="heavy">
                <a:latin typeface="Franklin Gothic Book"/>
                <a:cs typeface="Franklin Gothic Book"/>
              </a:rPr>
              <a:t>dorm</a:t>
            </a:r>
            <a:r>
              <a:rPr dirty="0" sz="2400" spc="-20" i="1" u="heavy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marL="139065">
              <a:lnSpc>
                <a:spcPct val="100000"/>
              </a:lnSpc>
            </a:pPr>
            <a:r>
              <a:rPr dirty="0" sz="2400" i="1">
                <a:latin typeface="Franklin Gothic Book"/>
                <a:cs typeface="Franklin Gothic Book"/>
              </a:rPr>
              <a:t>Giulia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 u="heavy">
                <a:latin typeface="Franklin Gothic Book"/>
                <a:cs typeface="Franklin Gothic Book"/>
              </a:rPr>
              <a:t>è </a:t>
            </a:r>
            <a:r>
              <a:rPr dirty="0" sz="2400" spc="-20" i="1" u="heavy">
                <a:latin typeface="Franklin Gothic Book"/>
                <a:cs typeface="Franklin Gothic Book"/>
              </a:rPr>
              <a:t>an</a:t>
            </a:r>
            <a:r>
              <a:rPr dirty="0" sz="2400" spc="-10" i="1" u="heavy">
                <a:latin typeface="Franklin Gothic Book"/>
                <a:cs typeface="Franklin Gothic Book"/>
              </a:rPr>
              <a:t>d</a:t>
            </a:r>
            <a:r>
              <a:rPr dirty="0" sz="2400" spc="-20" i="1" u="heavy">
                <a:latin typeface="Franklin Gothic Book"/>
                <a:cs typeface="Franklin Gothic Book"/>
              </a:rPr>
              <a:t>at</a:t>
            </a:r>
            <a:r>
              <a:rPr dirty="0" sz="2400" spc="-15" i="1" u="heavy">
                <a:latin typeface="Franklin Gothic Book"/>
                <a:cs typeface="Franklin Gothic Book"/>
              </a:rPr>
              <a:t>a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-5" i="1">
                <a:latin typeface="Franklin Gothic Book"/>
                <a:cs typeface="Franklin Gothic Book"/>
              </a:rPr>
              <a:t> R</a:t>
            </a:r>
            <a:r>
              <a:rPr dirty="0" sz="2400" i="1">
                <a:latin typeface="Franklin Gothic Book"/>
                <a:cs typeface="Franklin Gothic Book"/>
              </a:rPr>
              <a:t>imini.</a:t>
            </a:r>
            <a:endParaRPr sz="2400">
              <a:latin typeface="Franklin Gothic Book"/>
              <a:cs typeface="Franklin Gothic Book"/>
            </a:endParaRPr>
          </a:p>
          <a:p>
            <a:pPr marL="139065">
              <a:lnSpc>
                <a:spcPct val="100000"/>
              </a:lnSpc>
            </a:pPr>
            <a:r>
              <a:rPr dirty="0" sz="2400" spc="-15" i="1" u="heavy">
                <a:latin typeface="Franklin Gothic Book"/>
                <a:cs typeface="Franklin Gothic Book"/>
              </a:rPr>
              <a:t>Siamo</a:t>
            </a:r>
            <a:r>
              <a:rPr dirty="0" sz="2400" spc="-5" i="1" u="heavy">
                <a:latin typeface="Franklin Gothic Book"/>
                <a:cs typeface="Franklin Gothic Book"/>
              </a:rPr>
              <a:t> </a:t>
            </a:r>
            <a:r>
              <a:rPr dirty="0" sz="2400" spc="-40" i="1" u="heavy">
                <a:latin typeface="Franklin Gothic Book"/>
                <a:cs typeface="Franklin Gothic Book"/>
              </a:rPr>
              <a:t>s</a:t>
            </a:r>
            <a:r>
              <a:rPr dirty="0" sz="2400" spc="-15" i="1" u="heavy">
                <a:latin typeface="Franklin Gothic Book"/>
                <a:cs typeface="Franklin Gothic Book"/>
              </a:rPr>
              <a:t>ta</a:t>
            </a:r>
            <a:r>
              <a:rPr dirty="0" sz="2400" spc="-20" i="1" u="heavy">
                <a:latin typeface="Franklin Gothic Book"/>
                <a:cs typeface="Franklin Gothic Book"/>
              </a:rPr>
              <a:t>t</a:t>
            </a:r>
            <a:r>
              <a:rPr dirty="0" sz="2400" i="1" u="heavy">
                <a:latin typeface="Franklin Gothic Book"/>
                <a:cs typeface="Franklin Gothic Book"/>
              </a:rPr>
              <a:t>i</a:t>
            </a:r>
            <a:r>
              <a:rPr dirty="0" sz="2400" spc="20" i="1" u="heavy">
                <a:latin typeface="Franklin Gothic Book"/>
                <a:cs typeface="Franklin Gothic Book"/>
              </a:rPr>
              <a:t> </a:t>
            </a:r>
            <a:r>
              <a:rPr dirty="0" sz="2400" spc="-10" i="1" u="heavy">
                <a:latin typeface="Franklin Gothic Book"/>
                <a:cs typeface="Franklin Gothic Book"/>
              </a:rPr>
              <a:t>tra</a:t>
            </a:r>
            <a:r>
              <a:rPr dirty="0" sz="2400" spc="-20" i="1" u="heavy">
                <a:latin typeface="Franklin Gothic Book"/>
                <a:cs typeface="Franklin Gothic Book"/>
              </a:rPr>
              <a:t>t</a:t>
            </a:r>
            <a:r>
              <a:rPr dirty="0" sz="2400" spc="-15" i="1" u="heavy">
                <a:latin typeface="Franklin Gothic Book"/>
                <a:cs typeface="Franklin Gothic Book"/>
              </a:rPr>
              <a:t>ta</a:t>
            </a:r>
            <a:r>
              <a:rPr dirty="0" sz="2400" spc="-20" i="1" u="heavy">
                <a:latin typeface="Franklin Gothic Book"/>
                <a:cs typeface="Franklin Gothic Book"/>
              </a:rPr>
              <a:t>t</a:t>
            </a:r>
            <a:r>
              <a:rPr dirty="0" sz="2400" i="1" u="heavy">
                <a:latin typeface="Franklin Gothic Book"/>
                <a:cs typeface="Franklin Gothic Book"/>
              </a:rPr>
              <a:t>i</a:t>
            </a:r>
            <a:r>
              <a:rPr dirty="0" sz="2400" spc="3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m</a:t>
            </a:r>
            <a:r>
              <a:rPr dirty="0" sz="2400" spc="-25" i="1">
                <a:latin typeface="Franklin Gothic Book"/>
                <a:cs typeface="Franklin Gothic Book"/>
              </a:rPr>
              <a:t>o</a:t>
            </a:r>
            <a:r>
              <a:rPr dirty="0" sz="2400" spc="-5" i="1">
                <a:latin typeface="Franklin Gothic Book"/>
                <a:cs typeface="Franklin Gothic Book"/>
              </a:rPr>
              <a:t>l</a:t>
            </a:r>
            <a:r>
              <a:rPr dirty="0" sz="2400" spc="-65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male 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i="1">
                <a:latin typeface="Franklin Gothic Book"/>
                <a:cs typeface="Franklin Gothic Book"/>
              </a:rPr>
              <a:t>n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35" i="1">
                <a:latin typeface="Franklin Gothic Book"/>
                <a:cs typeface="Franklin Gothic Book"/>
              </a:rPr>
              <a:t>q</a:t>
            </a:r>
            <a:r>
              <a:rPr dirty="0" sz="2400" spc="-5" i="1">
                <a:latin typeface="Franklin Gothic Book"/>
                <a:cs typeface="Franklin Gothic Book"/>
              </a:rPr>
              <a:t>uell'al</a:t>
            </a:r>
            <a:r>
              <a:rPr dirty="0" sz="2400" spc="10" i="1">
                <a:latin typeface="Franklin Gothic Book"/>
                <a:cs typeface="Franklin Gothic Book"/>
              </a:rPr>
              <a:t>b</a:t>
            </a:r>
            <a:r>
              <a:rPr dirty="0" sz="2400" i="1">
                <a:latin typeface="Franklin Gothic Book"/>
                <a:cs typeface="Franklin Gothic Book"/>
              </a:rPr>
              <a:t>erg</a:t>
            </a:r>
            <a:r>
              <a:rPr dirty="0" sz="2400" spc="-10" i="1">
                <a:latin typeface="Franklin Gothic Book"/>
                <a:cs typeface="Franklin Gothic Book"/>
              </a:rPr>
              <a:t>o.</a:t>
            </a:r>
            <a:endParaRPr sz="2400">
              <a:latin typeface="Franklin Gothic Book"/>
              <a:cs typeface="Franklin Gothic Book"/>
            </a:endParaRPr>
          </a:p>
          <a:p>
            <a:pPr marL="139065">
              <a:lnSpc>
                <a:spcPct val="100000"/>
              </a:lnSpc>
            </a:pPr>
            <a:r>
              <a:rPr dirty="0" sz="2400" i="1" u="heavy">
                <a:latin typeface="Franklin Gothic Book"/>
                <a:cs typeface="Franklin Gothic Book"/>
              </a:rPr>
              <a:t>Ho</a:t>
            </a:r>
            <a:r>
              <a:rPr dirty="0" sz="2400" spc="-10" i="1" u="heavy">
                <a:latin typeface="Franklin Gothic Book"/>
                <a:cs typeface="Franklin Gothic Book"/>
              </a:rPr>
              <a:t> </a:t>
            </a:r>
            <a:r>
              <a:rPr dirty="0" sz="2400" spc="-5" i="1" u="heavy">
                <a:latin typeface="Franklin Gothic Book"/>
                <a:cs typeface="Franklin Gothic Book"/>
              </a:rPr>
              <a:t>asc</a:t>
            </a:r>
            <a:r>
              <a:rPr dirty="0" sz="2400" spc="-10" i="1" u="heavy">
                <a:latin typeface="Franklin Gothic Book"/>
                <a:cs typeface="Franklin Gothic Book"/>
              </a:rPr>
              <a:t>o</a:t>
            </a:r>
            <a:r>
              <a:rPr dirty="0" sz="2400" spc="-5" i="1" u="heavy">
                <a:latin typeface="Franklin Gothic Book"/>
                <a:cs typeface="Franklin Gothic Book"/>
              </a:rPr>
              <a:t>lta</a:t>
            </a:r>
            <a:r>
              <a:rPr dirty="0" sz="2400" spc="-70" i="1" u="heavy">
                <a:latin typeface="Franklin Gothic Book"/>
                <a:cs typeface="Franklin Gothic Book"/>
              </a:rPr>
              <a:t>t</a:t>
            </a:r>
            <a:r>
              <a:rPr dirty="0" sz="2400" i="1" u="heavy">
                <a:latin typeface="Franklin Gothic Book"/>
                <a:cs typeface="Franklin Gothic Book"/>
              </a:rPr>
              <a:t>o</a:t>
            </a:r>
            <a:r>
              <a:rPr dirty="0" sz="2400" spc="3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Jimi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H</a:t>
            </a:r>
            <a:r>
              <a:rPr dirty="0" sz="2400" spc="-10" i="1">
                <a:latin typeface="Franklin Gothic Book"/>
                <a:cs typeface="Franklin Gothic Book"/>
              </a:rPr>
              <a:t>e</a:t>
            </a:r>
            <a:r>
              <a:rPr dirty="0" sz="2400" i="1">
                <a:latin typeface="Franklin Gothic Book"/>
                <a:cs typeface="Franklin Gothic Book"/>
              </a:rPr>
              <a:t>nd</a:t>
            </a:r>
            <a:r>
              <a:rPr dirty="0" sz="2400" spc="5" i="1">
                <a:latin typeface="Franklin Gothic Book"/>
                <a:cs typeface="Franklin Gothic Book"/>
              </a:rPr>
              <a:t>r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i="1">
                <a:latin typeface="Franklin Gothic Book"/>
                <a:cs typeface="Franklin Gothic Book"/>
              </a:rPr>
              <a:t>x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per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-5" i="1">
                <a:latin typeface="Franklin Gothic Book"/>
                <a:cs typeface="Franklin Gothic Book"/>
              </a:rPr>
              <a:t>u</a:t>
            </a:r>
            <a:r>
              <a:rPr dirty="0" sz="2400" spc="-15" i="1">
                <a:latin typeface="Franklin Gothic Book"/>
                <a:cs typeface="Franklin Gothic Book"/>
              </a:rPr>
              <a:t>t</a:t>
            </a:r>
            <a:r>
              <a:rPr dirty="0" sz="2400" spc="-75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o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i="1">
                <a:latin typeface="Franklin Gothic Book"/>
                <a:cs typeface="Franklin Gothic Book"/>
              </a:rPr>
              <a:t>l </a:t>
            </a:r>
            <a:r>
              <a:rPr dirty="0" sz="2400" spc="-5" i="1">
                <a:latin typeface="Franklin Gothic Book"/>
                <a:cs typeface="Franklin Gothic Book"/>
              </a:rPr>
              <a:t>via</a:t>
            </a:r>
            <a:r>
              <a:rPr dirty="0" sz="2400" spc="5" i="1">
                <a:latin typeface="Franklin Gothic Book"/>
                <a:cs typeface="Franklin Gothic Book"/>
              </a:rPr>
              <a:t>g</a:t>
            </a:r>
            <a:r>
              <a:rPr dirty="0" sz="2400" spc="-5" i="1">
                <a:latin typeface="Franklin Gothic Book"/>
                <a:cs typeface="Franklin Gothic Book"/>
              </a:rPr>
              <a:t>gio.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>
              <a:latin typeface="Times New Roman"/>
              <a:cs typeface="Times New Roman"/>
            </a:endParaRPr>
          </a:p>
          <a:p>
            <a:pPr marL="139065" marR="4194175">
              <a:lnSpc>
                <a:spcPct val="100000"/>
              </a:lnSpc>
            </a:pP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ed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5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nale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Mi</a:t>
            </a:r>
            <a:r>
              <a:rPr dirty="0" sz="2400" spc="-25" i="1">
                <a:latin typeface="Franklin Gothic Book"/>
                <a:cs typeface="Franklin Gothic Book"/>
              </a:rPr>
              <a:t>c</a:t>
            </a:r>
            <a:r>
              <a:rPr dirty="0" sz="2400" spc="-5" i="1">
                <a:latin typeface="Franklin Gothic Book"/>
                <a:cs typeface="Franklin Gothic Book"/>
              </a:rPr>
              <a:t>hel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i="1" u="heavy">
                <a:latin typeface="Franklin Gothic Book"/>
                <a:cs typeface="Franklin Gothic Book"/>
              </a:rPr>
              <a:t>è </a:t>
            </a:r>
            <a:r>
              <a:rPr dirty="0" sz="2400" spc="-10" i="1" u="heavy">
                <a:latin typeface="Franklin Gothic Book"/>
                <a:cs typeface="Franklin Gothic Book"/>
              </a:rPr>
              <a:t>m</a:t>
            </a:r>
            <a:r>
              <a:rPr dirty="0" sz="2400" i="1" u="heavy">
                <a:latin typeface="Franklin Gothic Book"/>
                <a:cs typeface="Franklin Gothic Book"/>
              </a:rPr>
              <a:t>ol</a:t>
            </a:r>
            <a:r>
              <a:rPr dirty="0" sz="2400" spc="-70" i="1" u="heavy">
                <a:latin typeface="Franklin Gothic Book"/>
                <a:cs typeface="Franklin Gothic Book"/>
              </a:rPr>
              <a:t>t</a:t>
            </a:r>
            <a:r>
              <a:rPr dirty="0" sz="2400" i="1" u="heavy">
                <a:latin typeface="Franklin Gothic Book"/>
                <a:cs typeface="Franklin Gothic Book"/>
              </a:rPr>
              <a:t>o</a:t>
            </a:r>
            <a:r>
              <a:rPr dirty="0" sz="2400" spc="5" i="1" u="heavy">
                <a:latin typeface="Franklin Gothic Book"/>
                <a:cs typeface="Franklin Gothic Book"/>
              </a:rPr>
              <a:t> </a:t>
            </a:r>
            <a:r>
              <a:rPr dirty="0" sz="2400" spc="-5" i="1" u="heavy">
                <a:latin typeface="Franklin Gothic Book"/>
                <a:cs typeface="Franklin Gothic Book"/>
              </a:rPr>
              <a:t>in</a:t>
            </a:r>
            <a:r>
              <a:rPr dirty="0" sz="2400" spc="-60" i="1" u="heavy">
                <a:latin typeface="Franklin Gothic Book"/>
                <a:cs typeface="Franklin Gothic Book"/>
              </a:rPr>
              <a:t>t</a:t>
            </a:r>
            <a:r>
              <a:rPr dirty="0" sz="2400" i="1" u="heavy">
                <a:latin typeface="Franklin Gothic Book"/>
                <a:cs typeface="Franklin Gothic Book"/>
              </a:rPr>
              <a:t>elligen</a:t>
            </a:r>
            <a:r>
              <a:rPr dirty="0" sz="2400" spc="-65" i="1" u="heavy">
                <a:latin typeface="Franklin Gothic Book"/>
                <a:cs typeface="Franklin Gothic Book"/>
              </a:rPr>
              <a:t>t</a:t>
            </a:r>
            <a:r>
              <a:rPr dirty="0" sz="2400" spc="5" i="1" u="heavy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5" i="1">
                <a:latin typeface="Franklin Gothic Book"/>
                <a:cs typeface="Franklin Gothic Book"/>
              </a:rPr>
              <a:t>Mi</a:t>
            </a:r>
            <a:r>
              <a:rPr dirty="0" sz="2400" spc="-20" i="1">
                <a:latin typeface="Franklin Gothic Book"/>
                <a:cs typeface="Franklin Gothic Book"/>
              </a:rPr>
              <a:t>c</a:t>
            </a:r>
            <a:r>
              <a:rPr dirty="0" sz="2400" spc="-5" i="1">
                <a:latin typeface="Franklin Gothic Book"/>
                <a:cs typeface="Franklin Gothic Book"/>
              </a:rPr>
              <a:t>hel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i="1" u="heavy">
                <a:latin typeface="Franklin Gothic Book"/>
                <a:cs typeface="Franklin Gothic Book"/>
              </a:rPr>
              <a:t>è </a:t>
            </a:r>
            <a:r>
              <a:rPr dirty="0" sz="2400" spc="-5" i="1" u="heavy">
                <a:latin typeface="Franklin Gothic Book"/>
                <a:cs typeface="Franklin Gothic Book"/>
              </a:rPr>
              <a:t>un'</a:t>
            </a:r>
            <a:r>
              <a:rPr dirty="0" sz="2400" spc="-45" i="1" u="heavy">
                <a:latin typeface="Franklin Gothic Book"/>
                <a:cs typeface="Franklin Gothic Book"/>
              </a:rPr>
              <a:t>a</a:t>
            </a:r>
            <a:r>
              <a:rPr dirty="0" sz="2400" spc="-5" i="1" u="heavy">
                <a:latin typeface="Franklin Gothic Book"/>
                <a:cs typeface="Franklin Gothic Book"/>
              </a:rPr>
              <a:t>v</a:t>
            </a:r>
            <a:r>
              <a:rPr dirty="0" sz="2400" spc="-45" i="1" u="heavy">
                <a:latin typeface="Franklin Gothic Book"/>
                <a:cs typeface="Franklin Gothic Book"/>
              </a:rPr>
              <a:t>v</a:t>
            </a:r>
            <a:r>
              <a:rPr dirty="0" sz="2400" spc="-15" i="1" u="heavy">
                <a:latin typeface="Franklin Gothic Book"/>
                <a:cs typeface="Franklin Gothic Book"/>
              </a:rPr>
              <a:t>oca</a:t>
            </a:r>
            <a:r>
              <a:rPr dirty="0" sz="2400" spc="-80" i="1" u="heavy">
                <a:latin typeface="Franklin Gothic Book"/>
                <a:cs typeface="Franklin Gothic Book"/>
              </a:rPr>
              <a:t>t</a:t>
            </a:r>
            <a:r>
              <a:rPr dirty="0" sz="2400" spc="-15" i="1" u="heavy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56837"/>
            <a:ext cx="7726680" cy="60471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Il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sog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6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2400">
              <a:latin typeface="Times New Roman"/>
              <a:cs typeface="Times New Roman"/>
            </a:endParaRPr>
          </a:p>
          <a:p>
            <a:pPr marL="210820" indent="-71755">
              <a:lnSpc>
                <a:spcPct val="100000"/>
              </a:lnSpc>
            </a:pPr>
            <a:r>
              <a:rPr dirty="0" sz="2400" spc="-5" b="1">
                <a:latin typeface="Franklin Gothic Book"/>
                <a:cs typeface="Franklin Gothic Book"/>
              </a:rPr>
              <a:t>So</a:t>
            </a:r>
            <a:r>
              <a:rPr dirty="0" sz="2400" spc="-10" b="1">
                <a:latin typeface="Franklin Gothic Book"/>
                <a:cs typeface="Franklin Gothic Book"/>
              </a:rPr>
              <a:t>g</a:t>
            </a:r>
            <a:r>
              <a:rPr dirty="0" sz="2400" spc="-20" b="1">
                <a:latin typeface="Franklin Gothic Book"/>
                <a:cs typeface="Franklin Gothic Book"/>
              </a:rPr>
              <a:t>g</a:t>
            </a:r>
            <a:r>
              <a:rPr dirty="0" sz="2400" spc="-35" b="1">
                <a:latin typeface="Franklin Gothic Book"/>
                <a:cs typeface="Franklin Gothic Book"/>
              </a:rPr>
              <a:t>e</a:t>
            </a:r>
            <a:r>
              <a:rPr dirty="0" sz="2400" spc="-10" b="1">
                <a:latin typeface="Franklin Gothic Book"/>
                <a:cs typeface="Franklin Gothic Book"/>
              </a:rPr>
              <a:t>t</a:t>
            </a:r>
            <a:r>
              <a:rPr dirty="0" sz="2400" spc="-50" b="1">
                <a:latin typeface="Franklin Gothic Book"/>
                <a:cs typeface="Franklin Gothic Book"/>
              </a:rPr>
              <a:t>t</a:t>
            </a:r>
            <a:r>
              <a:rPr dirty="0" sz="2400" spc="-5" b="1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eleme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frase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cui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</a:t>
            </a:r>
            <a:r>
              <a:rPr dirty="0" sz="2400" spc="-65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erisce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-20">
                <a:latin typeface="Franklin Gothic Book"/>
                <a:cs typeface="Franklin Gothic Book"/>
              </a:rPr>
              <a:t>predica</a:t>
            </a:r>
            <a:r>
              <a:rPr dirty="0" sz="2400" spc="-3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210820">
              <a:lnSpc>
                <a:spcPct val="100000"/>
              </a:lnSpc>
              <a:spcBef>
                <a:spcPts val="2010"/>
              </a:spcBef>
            </a:pPr>
            <a:r>
              <a:rPr dirty="0" sz="2400" spc="-5" i="1" u="heavy">
                <a:latin typeface="Franklin Gothic Book"/>
                <a:cs typeface="Franklin Gothic Book"/>
              </a:rPr>
              <a:t>Marc</a:t>
            </a:r>
            <a:r>
              <a:rPr dirty="0" sz="2400" i="1" u="heavy">
                <a:latin typeface="Franklin Gothic Book"/>
                <a:cs typeface="Franklin Gothic Book"/>
              </a:rPr>
              <a:t>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g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-15" i="1">
                <a:latin typeface="Franklin Gothic Book"/>
                <a:cs typeface="Franklin Gothic Book"/>
              </a:rPr>
              <a:t>oca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-5" i="1">
                <a:latin typeface="Franklin Gothic Book"/>
                <a:cs typeface="Franklin Gothic Book"/>
              </a:rPr>
              <a:t> scac</a:t>
            </a:r>
            <a:r>
              <a:rPr dirty="0" sz="2400" spc="-20" i="1">
                <a:latin typeface="Franklin Gothic Book"/>
                <a:cs typeface="Franklin Gothic Book"/>
              </a:rPr>
              <a:t>c</a:t>
            </a:r>
            <a:r>
              <a:rPr dirty="0" sz="2400" spc="-5" i="1">
                <a:latin typeface="Franklin Gothic Book"/>
                <a:cs typeface="Franklin Gothic Book"/>
              </a:rPr>
              <a:t>hi.</a:t>
            </a:r>
            <a:endParaRPr sz="2400">
              <a:latin typeface="Franklin Gothic Book"/>
              <a:cs typeface="Franklin Gothic Book"/>
            </a:endParaRPr>
          </a:p>
          <a:p>
            <a:pPr marL="210820" marR="1427480">
              <a:lnSpc>
                <a:spcPct val="100000"/>
              </a:lnSpc>
            </a:pPr>
            <a:r>
              <a:rPr dirty="0" sz="2400" spc="-5" i="1" u="heavy">
                <a:latin typeface="Franklin Gothic Book"/>
                <a:cs typeface="Franklin Gothic Book"/>
              </a:rPr>
              <a:t>Marc</a:t>
            </a:r>
            <a:r>
              <a:rPr dirty="0" sz="2400" i="1" u="heavy">
                <a:latin typeface="Franklin Gothic Book"/>
                <a:cs typeface="Franklin Gothic Book"/>
              </a:rPr>
              <a:t>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spc="-40" i="1">
                <a:latin typeface="Franklin Gothic Book"/>
                <a:cs typeface="Franklin Gothic Book"/>
              </a:rPr>
              <a:t>m</a:t>
            </a:r>
            <a:r>
              <a:rPr dirty="0" sz="2400" spc="-15" i="1">
                <a:latin typeface="Franklin Gothic Book"/>
                <a:cs typeface="Franklin Gothic Book"/>
              </a:rPr>
              <a:t>pegn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pa</a:t>
            </a:r>
            <a:r>
              <a:rPr dirty="0" sz="2400" spc="50" i="1">
                <a:latin typeface="Franklin Gothic Book"/>
                <a:cs typeface="Franklin Gothic Book"/>
              </a:rPr>
              <a:t>r</a:t>
            </a:r>
            <a:r>
              <a:rPr dirty="0" sz="2400" spc="-15" i="1">
                <a:latin typeface="Franklin Gothic Book"/>
                <a:cs typeface="Franklin Gothic Book"/>
              </a:rPr>
              <a:t>ticolarmen</a:t>
            </a:r>
            <a:r>
              <a:rPr dirty="0" sz="2400" spc="-85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nel</a:t>
            </a:r>
            <a:r>
              <a:rPr dirty="0" sz="2400" spc="-5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o </a:t>
            </a:r>
            <a:r>
              <a:rPr dirty="0" sz="2400" spc="-40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di</a:t>
            </a:r>
            <a:r>
              <a:rPr dirty="0" sz="2400" spc="-10" i="1">
                <a:latin typeface="Franklin Gothic Book"/>
                <a:cs typeface="Franklin Gothic Book"/>
              </a:rPr>
              <a:t>o.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5" i="1" u="heavy">
                <a:latin typeface="Franklin Gothic Book"/>
                <a:cs typeface="Franklin Gothic Book"/>
              </a:rPr>
              <a:t>Marc</a:t>
            </a:r>
            <a:r>
              <a:rPr dirty="0" sz="2400" i="1" u="heavy">
                <a:latin typeface="Franklin Gothic Book"/>
                <a:cs typeface="Franklin Gothic Book"/>
              </a:rPr>
              <a:t>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è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m</a:t>
            </a:r>
            <a:r>
              <a:rPr dirty="0" sz="2400" spc="-25" i="1">
                <a:latin typeface="Franklin Gothic Book"/>
                <a:cs typeface="Franklin Gothic Book"/>
              </a:rPr>
              <a:t>o</a:t>
            </a:r>
            <a:r>
              <a:rPr dirty="0" sz="2400" spc="-5" i="1">
                <a:latin typeface="Franklin Gothic Book"/>
                <a:cs typeface="Franklin Gothic Book"/>
              </a:rPr>
              <a:t>l</a:t>
            </a:r>
            <a:r>
              <a:rPr dirty="0" sz="2400" spc="-65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m</a:t>
            </a:r>
            <a:r>
              <a:rPr dirty="0" sz="2400" spc="-3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ti</a:t>
            </a:r>
            <a:r>
              <a:rPr dirty="0" sz="2400" spc="-30" i="1">
                <a:latin typeface="Franklin Gothic Book"/>
                <a:cs typeface="Franklin Gothic Book"/>
              </a:rPr>
              <a:t>v</a:t>
            </a:r>
            <a:r>
              <a:rPr dirty="0" sz="2400" spc="-20" i="1">
                <a:latin typeface="Franklin Gothic Book"/>
                <a:cs typeface="Franklin Gothic Book"/>
              </a:rPr>
              <a:t>a</a:t>
            </a:r>
            <a:r>
              <a:rPr dirty="0" sz="2400" spc="-75" i="1">
                <a:latin typeface="Franklin Gothic Book"/>
                <a:cs typeface="Franklin Gothic Book"/>
              </a:rPr>
              <a:t>t</a:t>
            </a:r>
            <a:r>
              <a:rPr dirty="0" sz="2400" spc="-10" i="1">
                <a:latin typeface="Franklin Gothic Book"/>
                <a:cs typeface="Franklin Gothic Book"/>
              </a:rPr>
              <a:t>o.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00">
              <a:latin typeface="Times New Roman"/>
              <a:cs typeface="Times New Roman"/>
            </a:endParaRPr>
          </a:p>
          <a:p>
            <a:pPr marL="210820">
              <a:lnSpc>
                <a:spcPct val="100000"/>
              </a:lnSpc>
            </a:pPr>
            <a:r>
              <a:rPr dirty="0" sz="2400" spc="-5" b="1">
                <a:latin typeface="Franklin Gothic Book"/>
                <a:cs typeface="Franklin Gothic Book"/>
              </a:rPr>
              <a:t>P</a:t>
            </a:r>
            <a:r>
              <a:rPr dirty="0" sz="2400" spc="-45" b="1">
                <a:latin typeface="Franklin Gothic Book"/>
                <a:cs typeface="Franklin Gothic Book"/>
              </a:rPr>
              <a:t>r</a:t>
            </a:r>
            <a:r>
              <a:rPr dirty="0" sz="2400" spc="-5" b="1">
                <a:latin typeface="Franklin Gothic Book"/>
                <a:cs typeface="Franklin Gothic Book"/>
              </a:rPr>
              <a:t>o</a:t>
            </a:r>
            <a:r>
              <a:rPr dirty="0" sz="2400" spc="-15" b="1">
                <a:latin typeface="Franklin Gothic Book"/>
                <a:cs typeface="Franklin Gothic Book"/>
              </a:rPr>
              <a:t>nome</a:t>
            </a:r>
            <a:endParaRPr sz="2400">
              <a:latin typeface="Franklin Gothic Book"/>
              <a:cs typeface="Franklin Gothic Book"/>
            </a:endParaRPr>
          </a:p>
          <a:p>
            <a:pPr marL="210820">
              <a:lnSpc>
                <a:spcPct val="100000"/>
              </a:lnSpc>
            </a:pPr>
            <a:r>
              <a:rPr dirty="0" sz="2400" spc="-50" i="1" u="heavy">
                <a:latin typeface="Franklin Gothic Book"/>
                <a:cs typeface="Franklin Gothic Book"/>
              </a:rPr>
              <a:t>L</a:t>
            </a:r>
            <a:r>
              <a:rPr dirty="0" sz="2400" spc="-5" i="1" u="heavy">
                <a:latin typeface="Franklin Gothic Book"/>
                <a:cs typeface="Franklin Gothic Book"/>
              </a:rPr>
              <a:t>u</a:t>
            </a:r>
            <a:r>
              <a:rPr dirty="0" sz="2400" i="1" u="heavy">
                <a:latin typeface="Franklin Gothic Book"/>
                <a:cs typeface="Franklin Gothic Book"/>
              </a:rPr>
              <a:t>i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d</a:t>
            </a:r>
            <a:r>
              <a:rPr dirty="0" sz="2400" spc="-50" i="1">
                <a:latin typeface="Franklin Gothic Book"/>
                <a:cs typeface="Franklin Gothic Book"/>
              </a:rPr>
              <a:t>o</a:t>
            </a:r>
            <a:r>
              <a:rPr dirty="0" sz="2400" spc="-20" i="1">
                <a:latin typeface="Franklin Gothic Book"/>
                <a:cs typeface="Franklin Gothic Book"/>
              </a:rPr>
              <a:t>vre</a:t>
            </a:r>
            <a:r>
              <a:rPr dirty="0" sz="2400" spc="-5" i="1">
                <a:latin typeface="Franklin Gothic Book"/>
                <a:cs typeface="Franklin Gothic Book"/>
              </a:rPr>
              <a:t>b</a:t>
            </a:r>
            <a:r>
              <a:rPr dirty="0" sz="2400" spc="-15" i="1">
                <a:latin typeface="Franklin Gothic Book"/>
                <a:cs typeface="Franklin Gothic Book"/>
              </a:rPr>
              <a:t>be</a:t>
            </a:r>
            <a:r>
              <a:rPr dirty="0" sz="2400" spc="-2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an</a:t>
            </a:r>
            <a:r>
              <a:rPr dirty="0" sz="2400" spc="-20" i="1">
                <a:latin typeface="Franklin Gothic Book"/>
                <a:cs typeface="Franklin Gothic Book"/>
              </a:rPr>
              <a:t>c</a:t>
            </a:r>
            <a:r>
              <a:rPr dirty="0" sz="2400" spc="-5" i="1">
                <a:latin typeface="Franklin Gothic Book"/>
                <a:cs typeface="Franklin Gothic Book"/>
              </a:rPr>
              <a:t>h</a:t>
            </a:r>
            <a:r>
              <a:rPr dirty="0" sz="2400" i="1">
                <a:latin typeface="Franklin Gothic Book"/>
                <a:cs typeface="Franklin Gothic Book"/>
              </a:rPr>
              <a:t>e ri</a:t>
            </a:r>
            <a:r>
              <a:rPr dirty="0" sz="2400" spc="-15" i="1">
                <a:latin typeface="Franklin Gothic Book"/>
                <a:cs typeface="Franklin Gothic Book"/>
              </a:rPr>
              <a:t>po</a:t>
            </a:r>
            <a:r>
              <a:rPr dirty="0" sz="2400" spc="-25" i="1">
                <a:latin typeface="Franklin Gothic Book"/>
                <a:cs typeface="Franklin Gothic Book"/>
              </a:rPr>
              <a:t>s</a:t>
            </a:r>
            <a:r>
              <a:rPr dirty="0" sz="2400" spc="-5" i="1">
                <a:latin typeface="Franklin Gothic Book"/>
                <a:cs typeface="Franklin Gothic Book"/>
              </a:rPr>
              <a:t>a</a:t>
            </a:r>
            <a:r>
              <a:rPr dirty="0" sz="2400" spc="20" i="1">
                <a:latin typeface="Franklin Gothic Book"/>
                <a:cs typeface="Franklin Gothic Book"/>
              </a:rPr>
              <a:t>r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ogn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tan</a:t>
            </a:r>
            <a:r>
              <a:rPr dirty="0" sz="2400" spc="-80" i="1">
                <a:latin typeface="Franklin Gothic Book"/>
                <a:cs typeface="Franklin Gothic Book"/>
              </a:rPr>
              <a:t>t</a:t>
            </a:r>
            <a:r>
              <a:rPr dirty="0" sz="2400" spc="-10" i="1">
                <a:latin typeface="Franklin Gothic Book"/>
                <a:cs typeface="Franklin Gothic Book"/>
              </a:rPr>
              <a:t>o.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2500">
              <a:latin typeface="Times New Roman"/>
              <a:cs typeface="Times New Roman"/>
            </a:endParaRPr>
          </a:p>
          <a:p>
            <a:pPr marL="210820">
              <a:lnSpc>
                <a:spcPct val="100000"/>
              </a:lnSpc>
            </a:pPr>
            <a:r>
              <a:rPr dirty="0" sz="2400" spc="25" b="1">
                <a:latin typeface="Franklin Gothic Book"/>
                <a:cs typeface="Franklin Gothic Book"/>
              </a:rPr>
              <a:t>A</a:t>
            </a:r>
            <a:r>
              <a:rPr dirty="0" sz="2400" spc="-10" b="1">
                <a:latin typeface="Franklin Gothic Book"/>
                <a:cs typeface="Franklin Gothic Book"/>
              </a:rPr>
              <a:t>gg</a:t>
            </a:r>
            <a:r>
              <a:rPr dirty="0" sz="2400" spc="-20" b="1">
                <a:latin typeface="Franklin Gothic Book"/>
                <a:cs typeface="Franklin Gothic Book"/>
              </a:rPr>
              <a:t>e</a:t>
            </a:r>
            <a:r>
              <a:rPr dirty="0" sz="2400" spc="-10" b="1">
                <a:latin typeface="Franklin Gothic Book"/>
                <a:cs typeface="Franklin Gothic Book"/>
              </a:rPr>
              <a:t>tti</a:t>
            </a:r>
            <a:r>
              <a:rPr dirty="0" sz="2400" spc="-45" b="1">
                <a:latin typeface="Franklin Gothic Book"/>
                <a:cs typeface="Franklin Gothic Book"/>
              </a:rPr>
              <a:t>v</a:t>
            </a:r>
            <a:r>
              <a:rPr dirty="0" sz="2400" b="1">
                <a:latin typeface="Franklin Gothic Book"/>
                <a:cs typeface="Franklin Gothic Book"/>
              </a:rPr>
              <a:t>o</a:t>
            </a:r>
            <a:r>
              <a:rPr dirty="0" sz="2400" spc="-40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(</a:t>
            </a:r>
            <a:r>
              <a:rPr dirty="0" sz="2400" spc="10" b="1">
                <a:latin typeface="Franklin Gothic Book"/>
                <a:cs typeface="Franklin Gothic Book"/>
              </a:rPr>
              <a:t>s</a:t>
            </a:r>
            <a:r>
              <a:rPr dirty="0" sz="2400" b="1">
                <a:latin typeface="Franklin Gothic Book"/>
                <a:cs typeface="Franklin Gothic Book"/>
              </a:rPr>
              <a:t>ostanti</a:t>
            </a:r>
            <a:r>
              <a:rPr dirty="0" sz="2400" spc="-25" b="1">
                <a:latin typeface="Franklin Gothic Book"/>
                <a:cs typeface="Franklin Gothic Book"/>
              </a:rPr>
              <a:t>v</a:t>
            </a:r>
            <a:r>
              <a:rPr dirty="0" sz="2400" b="1">
                <a:latin typeface="Franklin Gothic Book"/>
                <a:cs typeface="Franklin Gothic Book"/>
              </a:rPr>
              <a:t>a</a:t>
            </a:r>
            <a:r>
              <a:rPr dirty="0" sz="2400" spc="-35" b="1">
                <a:latin typeface="Franklin Gothic Book"/>
                <a:cs typeface="Franklin Gothic Book"/>
              </a:rPr>
              <a:t>t</a:t>
            </a:r>
            <a:r>
              <a:rPr dirty="0" sz="2400" spc="-10" b="1">
                <a:latin typeface="Franklin Gothic Book"/>
                <a:cs typeface="Franklin Gothic Book"/>
              </a:rPr>
              <a:t>o)</a:t>
            </a:r>
            <a:endParaRPr sz="2400">
              <a:latin typeface="Franklin Gothic Book"/>
              <a:cs typeface="Franklin Gothic Book"/>
            </a:endParaRPr>
          </a:p>
          <a:p>
            <a:pPr marL="210820">
              <a:lnSpc>
                <a:spcPct val="100000"/>
              </a:lnSpc>
            </a:pPr>
            <a:r>
              <a:rPr dirty="0" sz="2400" i="1">
                <a:latin typeface="Franklin Gothic Book"/>
                <a:cs typeface="Franklin Gothic Book"/>
              </a:rPr>
              <a:t>I </a:t>
            </a:r>
            <a:r>
              <a:rPr dirty="0" sz="2400" i="1" u="heavy">
                <a:latin typeface="Franklin Gothic Book"/>
                <a:cs typeface="Franklin Gothic Book"/>
              </a:rPr>
              <a:t>ric</a:t>
            </a:r>
            <a:r>
              <a:rPr dirty="0" sz="2400" spc="-25" i="1" u="heavy">
                <a:latin typeface="Franklin Gothic Book"/>
                <a:cs typeface="Franklin Gothic Book"/>
              </a:rPr>
              <a:t>c</a:t>
            </a:r>
            <a:r>
              <a:rPr dirty="0" sz="2400" spc="-5" i="1" u="heavy">
                <a:latin typeface="Franklin Gothic Book"/>
                <a:cs typeface="Franklin Gothic Book"/>
              </a:rPr>
              <a:t>h</a:t>
            </a:r>
            <a:r>
              <a:rPr dirty="0" sz="2400" i="1" u="heavy">
                <a:latin typeface="Franklin Gothic Book"/>
                <a:cs typeface="Franklin Gothic Book"/>
              </a:rPr>
              <a:t>i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son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30" i="1">
                <a:latin typeface="Franklin Gothic Book"/>
                <a:cs typeface="Franklin Gothic Book"/>
              </a:rPr>
              <a:t>m</a:t>
            </a:r>
            <a:r>
              <a:rPr dirty="0" sz="2400" spc="-15" i="1">
                <a:latin typeface="Franklin Gothic Book"/>
                <a:cs typeface="Franklin Gothic Book"/>
              </a:rPr>
              <a:t>eno</a:t>
            </a:r>
            <a:r>
              <a:rPr dirty="0" sz="2400" i="1">
                <a:latin typeface="Franklin Gothic Book"/>
                <a:cs typeface="Franklin Gothic Book"/>
              </a:rPr>
              <a:t> nume</a:t>
            </a:r>
            <a:r>
              <a:rPr dirty="0" sz="2400" spc="-15" i="1">
                <a:latin typeface="Franklin Gothic Book"/>
                <a:cs typeface="Franklin Gothic Book"/>
              </a:rPr>
              <a:t>r</a:t>
            </a:r>
            <a:r>
              <a:rPr dirty="0" sz="2400" i="1">
                <a:latin typeface="Franklin Gothic Book"/>
                <a:cs typeface="Franklin Gothic Book"/>
              </a:rPr>
              <a:t>osi dei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</a:t>
            </a:r>
            <a:r>
              <a:rPr dirty="0" sz="2400" spc="-55" i="1">
                <a:latin typeface="Franklin Gothic Book"/>
                <a:cs typeface="Franklin Gothic Book"/>
              </a:rPr>
              <a:t>o</a:t>
            </a:r>
            <a:r>
              <a:rPr dirty="0" sz="2400" spc="-35" i="1">
                <a:latin typeface="Franklin Gothic Book"/>
                <a:cs typeface="Franklin Gothic Book"/>
              </a:rPr>
              <a:t>v</a:t>
            </a:r>
            <a:r>
              <a:rPr dirty="0" sz="2400" i="1">
                <a:latin typeface="Franklin Gothic Book"/>
                <a:cs typeface="Franklin Gothic Book"/>
              </a:rPr>
              <a:t>eri.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2500">
              <a:latin typeface="Times New Roman"/>
              <a:cs typeface="Times New Roman"/>
            </a:endParaRPr>
          </a:p>
          <a:p>
            <a:pPr marL="210820">
              <a:lnSpc>
                <a:spcPct val="100000"/>
              </a:lnSpc>
            </a:pPr>
            <a:r>
              <a:rPr dirty="0" sz="2400" spc="-95" b="1">
                <a:latin typeface="Franklin Gothic Book"/>
                <a:cs typeface="Franklin Gothic Book"/>
              </a:rPr>
              <a:t>V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b="1">
                <a:latin typeface="Franklin Gothic Book"/>
                <a:cs typeface="Franklin Gothic Book"/>
              </a:rPr>
              <a:t>r</a:t>
            </a:r>
            <a:r>
              <a:rPr dirty="0" sz="2400" spc="-20" b="1">
                <a:latin typeface="Franklin Gothic Book"/>
                <a:cs typeface="Franklin Gothic Book"/>
              </a:rPr>
              <a:t>b</a:t>
            </a:r>
            <a:r>
              <a:rPr dirty="0" sz="2400" spc="-15" b="1">
                <a:latin typeface="Franklin Gothic Book"/>
                <a:cs typeface="Franklin Gothic Book"/>
              </a:rPr>
              <a:t>o</a:t>
            </a:r>
            <a:r>
              <a:rPr dirty="0" sz="2400" spc="-40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 spc="-5" b="1">
                <a:latin typeface="Franklin Gothic Book"/>
                <a:cs typeface="Franklin Gothic Book"/>
              </a:rPr>
              <a:t>ll</a:t>
            </a:r>
            <a:r>
              <a:rPr dirty="0" sz="2400" spc="-10" b="1">
                <a:latin typeface="Franklin Gothic Book"/>
                <a:cs typeface="Franklin Gothic Book"/>
              </a:rPr>
              <a:t>'i</a:t>
            </a:r>
            <a:r>
              <a:rPr dirty="0" sz="2400" spc="-15" b="1">
                <a:latin typeface="Franklin Gothic Book"/>
                <a:cs typeface="Franklin Gothic Book"/>
              </a:rPr>
              <a:t>n</a:t>
            </a:r>
            <a:r>
              <a:rPr dirty="0" sz="2400" b="1">
                <a:latin typeface="Franklin Gothic Book"/>
                <a:cs typeface="Franklin Gothic Book"/>
              </a:rPr>
              <a:t>f</a:t>
            </a:r>
            <a:r>
              <a:rPr dirty="0" sz="2400" spc="-15" b="1">
                <a:latin typeface="Franklin Gothic Book"/>
                <a:cs typeface="Franklin Gothic Book"/>
              </a:rPr>
              <a:t>ini</a:t>
            </a:r>
            <a:r>
              <a:rPr dirty="0" sz="2400" spc="-40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  <a:p>
            <a:pPr marL="210820">
              <a:lnSpc>
                <a:spcPct val="100000"/>
              </a:lnSpc>
            </a:pP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i="1">
                <a:latin typeface="Franklin Gothic Book"/>
                <a:cs typeface="Franklin Gothic Book"/>
              </a:rPr>
              <a:t>l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 u="heavy">
                <a:latin typeface="Franklin Gothic Book"/>
                <a:cs typeface="Franklin Gothic Book"/>
              </a:rPr>
              <a:t>bere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era 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i="1">
                <a:latin typeface="Franklin Gothic Book"/>
                <a:cs typeface="Franklin Gothic Book"/>
              </a:rPr>
              <a:t>l 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spc="-10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</a:t>
            </a:r>
            <a:r>
              <a:rPr dirty="0" sz="2400" spc="-15" i="1">
                <a:latin typeface="Franklin Gothic Book"/>
                <a:cs typeface="Franklin Gothic Book"/>
              </a:rPr>
              <a:t>r</a:t>
            </a:r>
            <a:r>
              <a:rPr dirty="0" sz="2400" i="1">
                <a:latin typeface="Franklin Gothic Book"/>
                <a:cs typeface="Franklin Gothic Book"/>
              </a:rPr>
              <a:t>oblem</a:t>
            </a:r>
            <a:r>
              <a:rPr dirty="0" sz="2400" spc="-15" i="1">
                <a:latin typeface="Franklin Gothic Book"/>
                <a:cs typeface="Franklin Gothic Book"/>
              </a:rPr>
              <a:t>a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56837"/>
            <a:ext cx="6750050" cy="5003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Il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sog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6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0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</a:pP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ll</a:t>
            </a:r>
            <a:r>
              <a:rPr dirty="0" sz="2400" spc="-10" b="1">
                <a:latin typeface="Franklin Gothic Medium"/>
                <a:cs typeface="Franklin Gothic Medium"/>
              </a:rPr>
              <a:t>is</a:t>
            </a:r>
            <a:r>
              <a:rPr dirty="0" sz="2400" spc="-25" b="1">
                <a:latin typeface="Franklin Gothic Medium"/>
                <a:cs typeface="Franklin Gothic Medium"/>
              </a:rPr>
              <a:t>s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sog</a:t>
            </a:r>
            <a:r>
              <a:rPr dirty="0" sz="2400" spc="-20" b="1">
                <a:latin typeface="Franklin Gothic Medium"/>
                <a:cs typeface="Franklin Gothic Medium"/>
              </a:rPr>
              <a:t>ge</a:t>
            </a:r>
            <a:r>
              <a:rPr dirty="0" sz="2400" spc="-25" b="1">
                <a:latin typeface="Franklin Gothic Medium"/>
                <a:cs typeface="Franklin Gothic Medium"/>
              </a:rPr>
              <a:t>t</a:t>
            </a:r>
            <a:r>
              <a:rPr dirty="0" sz="2400" spc="-5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tin</a:t>
            </a:r>
            <a:r>
              <a:rPr dirty="0" sz="2400" spc="-45" b="1">
                <a:latin typeface="Franklin Gothic Medium"/>
                <a:cs typeface="Franklin Gothic Medium"/>
              </a:rPr>
              <a:t>t</a:t>
            </a:r>
            <a:r>
              <a:rPr dirty="0" sz="2400" spc="-20" b="1">
                <a:latin typeface="Franklin Gothic Medium"/>
                <a:cs typeface="Franklin Gothic Medium"/>
              </a:rPr>
              <a:t>eso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0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</a:pPr>
            <a:r>
              <a:rPr dirty="0" sz="2400" spc="-3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di</a:t>
            </a:r>
            <a:r>
              <a:rPr dirty="0" sz="2400" spc="-15" i="1">
                <a:latin typeface="Franklin Gothic Book"/>
                <a:cs typeface="Franklin Gothic Book"/>
              </a:rPr>
              <a:t>erò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domani.</a:t>
            </a:r>
            <a:endParaRPr sz="2400">
              <a:latin typeface="Franklin Gothic Book"/>
              <a:cs typeface="Franklin Gothic Book"/>
            </a:endParaRPr>
          </a:p>
          <a:p>
            <a:pPr marL="139065">
              <a:lnSpc>
                <a:spcPct val="100000"/>
              </a:lnSpc>
            </a:pPr>
            <a:r>
              <a:rPr dirty="0" sz="2400" spc="-25" i="1">
                <a:latin typeface="Franklin Gothic Book"/>
                <a:cs typeface="Franklin Gothic Book"/>
              </a:rPr>
              <a:t>D</a:t>
            </a:r>
            <a:r>
              <a:rPr dirty="0" sz="2400" spc="-50" i="1">
                <a:latin typeface="Franklin Gothic Book"/>
                <a:cs typeface="Franklin Gothic Book"/>
              </a:rPr>
              <a:t>o</a:t>
            </a:r>
            <a:r>
              <a:rPr dirty="0" sz="2400" spc="-5" i="1">
                <a:latin typeface="Franklin Gothic Book"/>
                <a:cs typeface="Franklin Gothic Book"/>
              </a:rPr>
              <a:t>vre</a:t>
            </a:r>
            <a:r>
              <a:rPr dirty="0" sz="2400" spc="-3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ti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35" i="1">
                <a:latin typeface="Franklin Gothic Book"/>
                <a:cs typeface="Franklin Gothic Book"/>
              </a:rPr>
              <a:t>v</a:t>
            </a:r>
            <a:r>
              <a:rPr dirty="0" sz="2400" i="1">
                <a:latin typeface="Franklin Gothic Book"/>
                <a:cs typeface="Franklin Gothic Book"/>
              </a:rPr>
              <a:t>eni</a:t>
            </a:r>
            <a:r>
              <a:rPr dirty="0" sz="2400" spc="-15" i="1">
                <a:latin typeface="Franklin Gothic Book"/>
                <a:cs typeface="Franklin Gothic Book"/>
              </a:rPr>
              <a:t>re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</a:t>
            </a:r>
            <a:r>
              <a:rPr dirty="0" sz="2400" i="1">
                <a:latin typeface="Franklin Gothic Book"/>
                <a:cs typeface="Franklin Gothic Book"/>
              </a:rPr>
              <a:t>l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mare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co</a:t>
            </a:r>
            <a:r>
              <a:rPr dirty="0" sz="2400" spc="-1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oi.</a:t>
            </a:r>
            <a:endParaRPr sz="2400">
              <a:latin typeface="Franklin Gothic Book"/>
              <a:cs typeface="Franklin Gothic Book"/>
            </a:endParaRPr>
          </a:p>
          <a:p>
            <a:pPr marL="139065">
              <a:lnSpc>
                <a:spcPct val="100000"/>
              </a:lnSpc>
            </a:pP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i="1">
                <a:latin typeface="Franklin Gothic Book"/>
                <a:cs typeface="Franklin Gothic Book"/>
              </a:rPr>
              <a:t>l </a:t>
            </a:r>
            <a:r>
              <a:rPr dirty="0" sz="2400" spc="-15" i="1">
                <a:latin typeface="Franklin Gothic Book"/>
                <a:cs typeface="Franklin Gothic Book"/>
              </a:rPr>
              <a:t>pon</a:t>
            </a:r>
            <a:r>
              <a:rPr dirty="0" sz="2400" spc="-75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è </a:t>
            </a:r>
            <a:r>
              <a:rPr dirty="0" sz="2400" spc="-40" i="1">
                <a:latin typeface="Franklin Gothic Book"/>
                <a:cs typeface="Franklin Gothic Book"/>
              </a:rPr>
              <a:t>s</a:t>
            </a:r>
            <a:r>
              <a:rPr dirty="0" sz="2400" spc="-15" i="1">
                <a:latin typeface="Franklin Gothic Book"/>
                <a:cs typeface="Franklin Gothic Book"/>
              </a:rPr>
              <a:t>ta</a:t>
            </a:r>
            <a:r>
              <a:rPr dirty="0" sz="2400" spc="-80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co</a:t>
            </a:r>
            <a:r>
              <a:rPr dirty="0" sz="2400" spc="-40" i="1">
                <a:latin typeface="Franklin Gothic Book"/>
                <a:cs typeface="Franklin Gothic Book"/>
              </a:rPr>
              <a:t>s</a:t>
            </a:r>
            <a:r>
              <a:rPr dirty="0" sz="2400" spc="-10" i="1">
                <a:latin typeface="Franklin Gothic Book"/>
                <a:cs typeface="Franklin Gothic Book"/>
              </a:rPr>
              <a:t>tr</a:t>
            </a:r>
            <a:r>
              <a:rPr dirty="0" sz="2400" spc="-25" i="1">
                <a:latin typeface="Franklin Gothic Book"/>
                <a:cs typeface="Franklin Gothic Book"/>
              </a:rPr>
              <a:t>u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spc="-65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nel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40" i="1">
                <a:latin typeface="Franklin Gothic Book"/>
                <a:cs typeface="Franklin Gothic Book"/>
              </a:rPr>
              <a:t>1</a:t>
            </a:r>
            <a:r>
              <a:rPr dirty="0" sz="2400" spc="-150" i="1">
                <a:latin typeface="Franklin Gothic Book"/>
                <a:cs typeface="Franklin Gothic Book"/>
              </a:rPr>
              <a:t>9</a:t>
            </a:r>
            <a:r>
              <a:rPr dirty="0" sz="2400" spc="-5" i="1">
                <a:latin typeface="Franklin Gothic Book"/>
                <a:cs typeface="Franklin Gothic Book"/>
              </a:rPr>
              <a:t>73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r>
              <a:rPr dirty="0" sz="2400" spc="4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È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lun</a:t>
            </a:r>
            <a:r>
              <a:rPr dirty="0" sz="2400" spc="5" i="1">
                <a:latin typeface="Franklin Gothic Book"/>
                <a:cs typeface="Franklin Gothic Book"/>
              </a:rPr>
              <a:t>g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7</a:t>
            </a:r>
            <a:r>
              <a:rPr dirty="0" sz="2400" i="1">
                <a:latin typeface="Franklin Gothic Book"/>
                <a:cs typeface="Franklin Gothic Book"/>
              </a:rPr>
              <a:t>3 </a:t>
            </a:r>
            <a:r>
              <a:rPr dirty="0" sz="2400" spc="-20" i="1">
                <a:latin typeface="Franklin Gothic Book"/>
                <a:cs typeface="Franklin Gothic Book"/>
              </a:rPr>
              <a:t>km</a:t>
            </a:r>
            <a:r>
              <a:rPr dirty="0" sz="2400" i="1">
                <a:latin typeface="Franklin Gothic Book"/>
                <a:cs typeface="Franklin Gothic Book"/>
              </a:rPr>
              <a:t> e</a:t>
            </a:r>
            <a:endParaRPr sz="2400">
              <a:latin typeface="Franklin Gothic Book"/>
              <a:cs typeface="Franklin Gothic Book"/>
            </a:endParaRPr>
          </a:p>
          <a:p>
            <a:pPr marL="139065">
              <a:lnSpc>
                <a:spcPct val="100000"/>
              </a:lnSpc>
            </a:pPr>
            <a:r>
              <a:rPr dirty="0" sz="2400" i="1">
                <a:latin typeface="Franklin Gothic Book"/>
                <a:cs typeface="Franklin Gothic Book"/>
              </a:rPr>
              <a:t>ragg</a:t>
            </a:r>
            <a:r>
              <a:rPr dirty="0" sz="2400" spc="-5" i="1">
                <a:latin typeface="Franklin Gothic Book"/>
                <a:cs typeface="Franklin Gothic Book"/>
              </a:rPr>
              <a:t>iung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un'al</a:t>
            </a:r>
            <a:r>
              <a:rPr dirty="0" sz="2400" spc="-60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ezza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</a:t>
            </a:r>
            <a:r>
              <a:rPr dirty="0" sz="2400" spc="-10" i="1">
                <a:latin typeface="Franklin Gothic Book"/>
                <a:cs typeface="Franklin Gothic Book"/>
              </a:rPr>
              <a:t>a</a:t>
            </a:r>
            <a:r>
              <a:rPr dirty="0" sz="2400" spc="-5" i="1">
                <a:latin typeface="Franklin Gothic Book"/>
                <a:cs typeface="Franklin Gothic Book"/>
              </a:rPr>
              <a:t>ssi</a:t>
            </a:r>
            <a:r>
              <a:rPr dirty="0" sz="2400" spc="-15" i="1">
                <a:latin typeface="Franklin Gothic Book"/>
                <a:cs typeface="Franklin Gothic Book"/>
              </a:rPr>
              <a:t>m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3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di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6</a:t>
            </a:r>
            <a:r>
              <a:rPr dirty="0" sz="2400" i="1">
                <a:latin typeface="Franklin Gothic Book"/>
                <a:cs typeface="Franklin Gothic Book"/>
              </a:rPr>
              <a:t>3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</a:pP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ll</a:t>
            </a:r>
            <a:r>
              <a:rPr dirty="0" sz="2400" spc="-10" b="1">
                <a:latin typeface="Franklin Gothic Medium"/>
                <a:cs typeface="Franklin Gothic Medium"/>
              </a:rPr>
              <a:t>is</a:t>
            </a:r>
            <a:r>
              <a:rPr dirty="0" sz="2400" spc="-25" b="1">
                <a:latin typeface="Franklin Gothic Medium"/>
                <a:cs typeface="Franklin Gothic Medium"/>
              </a:rPr>
              <a:t>s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obbl</a:t>
            </a:r>
            <a:r>
              <a:rPr dirty="0" sz="2400" spc="-10" b="1">
                <a:latin typeface="Franklin Gothic Medium"/>
                <a:cs typeface="Franklin Gothic Medium"/>
              </a:rPr>
              <a:t>ig</a:t>
            </a:r>
            <a:r>
              <a:rPr dirty="0" sz="2400" spc="-5" b="1">
                <a:latin typeface="Franklin Gothic Medium"/>
                <a:cs typeface="Franklin Gothic Medium"/>
              </a:rPr>
              <a:t>a</a:t>
            </a:r>
            <a:r>
              <a:rPr dirty="0" sz="2400" spc="-5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ia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250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</a:pPr>
            <a:r>
              <a:rPr dirty="0" sz="2400" spc="-5" i="1">
                <a:latin typeface="Franklin Gothic Book"/>
                <a:cs typeface="Franklin Gothic Book"/>
              </a:rPr>
              <a:t>Marc</a:t>
            </a:r>
            <a:r>
              <a:rPr dirty="0" sz="2400" i="1">
                <a:latin typeface="Franklin Gothic Book"/>
                <a:cs typeface="Franklin Gothic Book"/>
              </a:rPr>
              <a:t>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l</a:t>
            </a:r>
            <a:r>
              <a:rPr dirty="0" sz="2400" spc="-55" i="1">
                <a:latin typeface="Franklin Gothic Book"/>
                <a:cs typeface="Franklin Gothic Book"/>
              </a:rPr>
              <a:t>a</a:t>
            </a:r>
            <a:r>
              <a:rPr dirty="0" sz="2400" spc="-50" i="1">
                <a:latin typeface="Franklin Gothic Book"/>
                <a:cs typeface="Franklin Gothic Book"/>
              </a:rPr>
              <a:t>v</a:t>
            </a:r>
            <a:r>
              <a:rPr dirty="0" sz="2400" i="1">
                <a:latin typeface="Franklin Gothic Book"/>
                <a:cs typeface="Franklin Gothic Book"/>
              </a:rPr>
              <a:t>ora e 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spc="-15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ona </a:t>
            </a:r>
            <a:r>
              <a:rPr dirty="0" sz="2400" spc="-5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-25" i="1">
                <a:latin typeface="Franklin Gothic Book"/>
                <a:cs typeface="Franklin Gothic Book"/>
              </a:rPr>
              <a:t>c</a:t>
            </a:r>
            <a:r>
              <a:rPr dirty="0" sz="2400" spc="-5" i="1">
                <a:latin typeface="Franklin Gothic Book"/>
                <a:cs typeface="Franklin Gothic Book"/>
              </a:rPr>
              <a:t>hitarra.</a:t>
            </a:r>
            <a:endParaRPr sz="2400">
              <a:latin typeface="Franklin Gothic Book"/>
              <a:cs typeface="Franklin Gothic Book"/>
            </a:endParaRPr>
          </a:p>
          <a:p>
            <a:pPr marL="139065" marR="495300">
              <a:lnSpc>
                <a:spcPct val="100000"/>
              </a:lnSpc>
            </a:pPr>
            <a:r>
              <a:rPr dirty="0" sz="2400" i="1">
                <a:latin typeface="Franklin Gothic Book"/>
                <a:cs typeface="Franklin Gothic Book"/>
              </a:rPr>
              <a:t>Gian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spc="-40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dia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per</a:t>
            </a:r>
            <a:r>
              <a:rPr dirty="0" sz="2400" spc="-40" i="1">
                <a:latin typeface="Franklin Gothic Book"/>
                <a:cs typeface="Franklin Gothic Book"/>
              </a:rPr>
              <a:t>c</a:t>
            </a:r>
            <a:r>
              <a:rPr dirty="0" sz="2400" spc="-5" i="1">
                <a:latin typeface="Franklin Gothic Book"/>
                <a:cs typeface="Franklin Gothic Book"/>
              </a:rPr>
              <a:t>h</a:t>
            </a:r>
            <a:r>
              <a:rPr dirty="0" sz="2400" i="1">
                <a:latin typeface="Franklin Gothic Book"/>
                <a:cs typeface="Franklin Gothic Book"/>
              </a:rPr>
              <a:t>é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vuol</a:t>
            </a:r>
            <a:r>
              <a:rPr dirty="0" sz="2400" i="1">
                <a:latin typeface="Franklin Gothic Book"/>
                <a:cs typeface="Franklin Gothic Book"/>
              </a:rPr>
              <a:t>e </a:t>
            </a:r>
            <a:r>
              <a:rPr dirty="0" sz="2400" spc="-15" i="1">
                <a:latin typeface="Franklin Gothic Book"/>
                <a:cs typeface="Franklin Gothic Book"/>
              </a:rPr>
              <a:t>fare</a:t>
            </a:r>
            <a:r>
              <a:rPr dirty="0" sz="2400" spc="-5" i="1">
                <a:latin typeface="Franklin Gothic Book"/>
                <a:cs typeface="Franklin Gothic Book"/>
              </a:rPr>
              <a:t> l'</a:t>
            </a:r>
            <a:r>
              <a:rPr dirty="0" sz="2400" spc="-40" i="1">
                <a:latin typeface="Franklin Gothic Book"/>
                <a:cs typeface="Franklin Gothic Book"/>
              </a:rPr>
              <a:t>a</a:t>
            </a:r>
            <a:r>
              <a:rPr dirty="0" sz="2400" spc="-5" i="1">
                <a:latin typeface="Franklin Gothic Book"/>
                <a:cs typeface="Franklin Gothic Book"/>
              </a:rPr>
              <a:t>v</a:t>
            </a:r>
            <a:r>
              <a:rPr dirty="0" sz="2400" spc="-45" i="1">
                <a:latin typeface="Franklin Gothic Book"/>
                <a:cs typeface="Franklin Gothic Book"/>
              </a:rPr>
              <a:t>v</a:t>
            </a:r>
            <a:r>
              <a:rPr dirty="0" sz="2400" spc="-15" i="1">
                <a:latin typeface="Franklin Gothic Book"/>
                <a:cs typeface="Franklin Gothic Book"/>
              </a:rPr>
              <a:t>oca</a:t>
            </a:r>
            <a:r>
              <a:rPr dirty="0" sz="2400" spc="-80" i="1">
                <a:latin typeface="Franklin Gothic Book"/>
                <a:cs typeface="Franklin Gothic Book"/>
              </a:rPr>
              <a:t>t</a:t>
            </a:r>
            <a:r>
              <a:rPr dirty="0" sz="2400" spc="-10" i="1">
                <a:latin typeface="Franklin Gothic Book"/>
                <a:cs typeface="Franklin Gothic Book"/>
              </a:rPr>
              <a:t>o.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Quan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l</a:t>
            </a:r>
            <a:r>
              <a:rPr dirty="0" sz="2400" spc="-50" i="1">
                <a:latin typeface="Franklin Gothic Book"/>
                <a:cs typeface="Franklin Gothic Book"/>
              </a:rPr>
              <a:t>av</a:t>
            </a:r>
            <a:r>
              <a:rPr dirty="0" sz="2400" spc="-10" i="1">
                <a:latin typeface="Franklin Gothic Book"/>
                <a:cs typeface="Franklin Gothic Book"/>
              </a:rPr>
              <a:t>ora,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Giulia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non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-35" i="1">
                <a:latin typeface="Franklin Gothic Book"/>
                <a:cs typeface="Franklin Gothic Book"/>
              </a:rPr>
              <a:t>f</a:t>
            </a:r>
            <a:r>
              <a:rPr dirty="0" sz="2400" spc="-15" i="1">
                <a:latin typeface="Franklin Gothic Book"/>
                <a:cs typeface="Franklin Gothic Book"/>
              </a:rPr>
              <a:t>erma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n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secon</a:t>
            </a:r>
            <a:r>
              <a:rPr dirty="0" sz="2400" spc="-5" i="1">
                <a:latin typeface="Franklin Gothic Book"/>
                <a:cs typeface="Franklin Gothic Book"/>
              </a:rPr>
              <a:t>d</a:t>
            </a:r>
            <a:r>
              <a:rPr dirty="0" sz="2400" spc="-10" i="1">
                <a:latin typeface="Franklin Gothic Book"/>
                <a:cs typeface="Franklin Gothic Book"/>
              </a:rPr>
              <a:t>o.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3592" y="1297693"/>
            <a:ext cx="7607934" cy="45485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5" b="1">
                <a:latin typeface="Franklin Gothic Medium"/>
                <a:cs typeface="Franklin Gothic Medium"/>
              </a:rPr>
              <a:t>So</a:t>
            </a:r>
            <a:r>
              <a:rPr dirty="0" sz="2000" spc="-5" b="1">
                <a:latin typeface="Franklin Gothic Medium"/>
                <a:cs typeface="Franklin Gothic Medium"/>
              </a:rPr>
              <a:t>g</a:t>
            </a:r>
            <a:r>
              <a:rPr dirty="0" sz="2000" spc="5" b="1">
                <a:latin typeface="Franklin Gothic Medium"/>
                <a:cs typeface="Franklin Gothic Medium"/>
              </a:rPr>
              <a:t>g</a:t>
            </a:r>
            <a:r>
              <a:rPr dirty="0" sz="2000" spc="-10" b="1">
                <a:latin typeface="Franklin Gothic Medium"/>
                <a:cs typeface="Franklin Gothic Medium"/>
              </a:rPr>
              <a:t>e</a:t>
            </a:r>
            <a:r>
              <a:rPr dirty="0" sz="2000" spc="-15" b="1">
                <a:latin typeface="Franklin Gothic Medium"/>
                <a:cs typeface="Franklin Gothic Medium"/>
              </a:rPr>
              <a:t>t</a:t>
            </a:r>
            <a:r>
              <a:rPr dirty="0" sz="2000" spc="-45" b="1">
                <a:latin typeface="Franklin Gothic Medium"/>
                <a:cs typeface="Franklin Gothic Medium"/>
              </a:rPr>
              <a:t>t</a:t>
            </a:r>
            <a:r>
              <a:rPr dirty="0" sz="2000" b="1">
                <a:latin typeface="Franklin Gothic Medium"/>
                <a:cs typeface="Franklin Gothic Medium"/>
              </a:rPr>
              <a:t>o</a:t>
            </a:r>
            <a:r>
              <a:rPr dirty="0" sz="2000" spc="-40" b="1">
                <a:latin typeface="Franklin Gothic Medium"/>
                <a:cs typeface="Franklin Gothic Medium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l</a:t>
            </a:r>
            <a:r>
              <a:rPr dirty="0" sz="2000" spc="5" b="1">
                <a:latin typeface="Franklin Gothic Medium"/>
                <a:cs typeface="Franklin Gothic Medium"/>
              </a:rPr>
              <a:t>o</a:t>
            </a:r>
            <a:r>
              <a:rPr dirty="0" sz="2000" spc="15" b="1">
                <a:latin typeface="Franklin Gothic Medium"/>
                <a:cs typeface="Franklin Gothic Medium"/>
              </a:rPr>
              <a:t>g</a:t>
            </a:r>
            <a:r>
              <a:rPr dirty="0" sz="2000" b="1">
                <a:latin typeface="Franklin Gothic Medium"/>
                <a:cs typeface="Franklin Gothic Medium"/>
              </a:rPr>
              <a:t>ico</a:t>
            </a:r>
            <a:r>
              <a:rPr dirty="0" sz="2000" spc="-35" b="1">
                <a:latin typeface="Franklin Gothic Medium"/>
                <a:cs typeface="Franklin Gothic Medium"/>
              </a:rPr>
              <a:t> </a:t>
            </a:r>
            <a:r>
              <a:rPr dirty="0" sz="2000" b="1">
                <a:latin typeface="Franklin Gothic Medium"/>
                <a:cs typeface="Franklin Gothic Medium"/>
              </a:rPr>
              <a:t>e</a:t>
            </a:r>
            <a:r>
              <a:rPr dirty="0" sz="2000" spc="-5" b="1">
                <a:latin typeface="Franklin Gothic Medium"/>
                <a:cs typeface="Franklin Gothic Medium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s</a:t>
            </a:r>
            <a:r>
              <a:rPr dirty="0" sz="2000" spc="5" b="1">
                <a:latin typeface="Franklin Gothic Medium"/>
                <a:cs typeface="Franklin Gothic Medium"/>
              </a:rPr>
              <a:t>o</a:t>
            </a:r>
            <a:r>
              <a:rPr dirty="0" sz="2000" spc="15" b="1">
                <a:latin typeface="Franklin Gothic Medium"/>
                <a:cs typeface="Franklin Gothic Medium"/>
              </a:rPr>
              <a:t>g</a:t>
            </a:r>
            <a:r>
              <a:rPr dirty="0" sz="2000" spc="-5" b="1">
                <a:latin typeface="Franklin Gothic Medium"/>
                <a:cs typeface="Franklin Gothic Medium"/>
              </a:rPr>
              <a:t>g</a:t>
            </a:r>
            <a:r>
              <a:rPr dirty="0" sz="2000" spc="-15" b="1">
                <a:latin typeface="Franklin Gothic Medium"/>
                <a:cs typeface="Franklin Gothic Medium"/>
              </a:rPr>
              <a:t>e</a:t>
            </a:r>
            <a:r>
              <a:rPr dirty="0" sz="2000" spc="-15" b="1">
                <a:latin typeface="Franklin Gothic Medium"/>
                <a:cs typeface="Franklin Gothic Medium"/>
              </a:rPr>
              <a:t>t</a:t>
            </a:r>
            <a:r>
              <a:rPr dirty="0" sz="2000" spc="-45" b="1">
                <a:latin typeface="Franklin Gothic Medium"/>
                <a:cs typeface="Franklin Gothic Medium"/>
              </a:rPr>
              <a:t>t</a:t>
            </a:r>
            <a:r>
              <a:rPr dirty="0" sz="2000" b="1">
                <a:latin typeface="Franklin Gothic Medium"/>
                <a:cs typeface="Franklin Gothic Medium"/>
              </a:rPr>
              <a:t>o</a:t>
            </a:r>
            <a:r>
              <a:rPr dirty="0" sz="2000" spc="-25" b="1">
                <a:latin typeface="Franklin Gothic Medium"/>
                <a:cs typeface="Franklin Gothic Medium"/>
              </a:rPr>
              <a:t> </a:t>
            </a:r>
            <a:r>
              <a:rPr dirty="0" sz="2000" spc="15" b="1">
                <a:latin typeface="Franklin Gothic Medium"/>
                <a:cs typeface="Franklin Gothic Medium"/>
              </a:rPr>
              <a:t>g</a:t>
            </a:r>
            <a:r>
              <a:rPr dirty="0" sz="2000" spc="5" b="1">
                <a:latin typeface="Franklin Gothic Medium"/>
                <a:cs typeface="Franklin Gothic Medium"/>
              </a:rPr>
              <a:t>ra</a:t>
            </a:r>
            <a:r>
              <a:rPr dirty="0" sz="2000" spc="-5" b="1">
                <a:latin typeface="Franklin Gothic Medium"/>
                <a:cs typeface="Franklin Gothic Medium"/>
              </a:rPr>
              <a:t>m</a:t>
            </a:r>
            <a:r>
              <a:rPr dirty="0" sz="2000" spc="-10" b="1">
                <a:latin typeface="Franklin Gothic Medium"/>
                <a:cs typeface="Franklin Gothic Medium"/>
              </a:rPr>
              <a:t>m</a:t>
            </a:r>
            <a:r>
              <a:rPr dirty="0" sz="2000" b="1">
                <a:latin typeface="Franklin Gothic Medium"/>
                <a:cs typeface="Franklin Gothic Medium"/>
              </a:rPr>
              <a:t>aticale</a:t>
            </a:r>
            <a:endParaRPr sz="20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44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 spc="-5" i="1" u="heavy">
                <a:latin typeface="Franklin Gothic Book"/>
                <a:cs typeface="Franklin Gothic Book"/>
              </a:rPr>
              <a:t>Marc</a:t>
            </a:r>
            <a:r>
              <a:rPr dirty="0" sz="2000" i="1" u="heavy">
                <a:latin typeface="Franklin Gothic Book"/>
                <a:cs typeface="Franklin Gothic Book"/>
              </a:rPr>
              <a:t>o</a:t>
            </a:r>
            <a:r>
              <a:rPr dirty="0" sz="2000" spc="-5" i="1">
                <a:latin typeface="Franklin Gothic Book"/>
                <a:cs typeface="Franklin Gothic Book"/>
              </a:rPr>
              <a:t> a</a:t>
            </a:r>
            <a:r>
              <a:rPr dirty="0" sz="2000" spc="-10" i="1">
                <a:latin typeface="Franklin Gothic Book"/>
                <a:cs typeface="Franklin Gothic Book"/>
              </a:rPr>
              <a:t>m</a:t>
            </a:r>
            <a:r>
              <a:rPr dirty="0" sz="2000" i="1">
                <a:latin typeface="Franklin Gothic Book"/>
                <a:cs typeface="Franklin Gothic Book"/>
              </a:rPr>
              <a:t>a</a:t>
            </a:r>
            <a:r>
              <a:rPr dirty="0" sz="2000" spc="5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l</a:t>
            </a:r>
            <a:r>
              <a:rPr dirty="0" sz="2000" i="1">
                <a:latin typeface="Franklin Gothic Book"/>
                <a:cs typeface="Franklin Gothic Book"/>
              </a:rPr>
              <a:t>a </a:t>
            </a:r>
            <a:r>
              <a:rPr dirty="0" sz="2000" spc="-10" i="1">
                <a:latin typeface="Franklin Gothic Book"/>
                <a:cs typeface="Franklin Gothic Book"/>
              </a:rPr>
              <a:t>p</a:t>
            </a:r>
            <a:r>
              <a:rPr dirty="0" sz="2000" spc="-5" i="1">
                <a:latin typeface="Franklin Gothic Book"/>
                <a:cs typeface="Franklin Gothic Book"/>
              </a:rPr>
              <a:t>a</a:t>
            </a:r>
            <a:r>
              <a:rPr dirty="0" sz="2000" spc="-30" i="1">
                <a:latin typeface="Franklin Gothic Book"/>
                <a:cs typeface="Franklin Gothic Book"/>
              </a:rPr>
              <a:t>s</a:t>
            </a:r>
            <a:r>
              <a:rPr dirty="0" sz="2000" i="1">
                <a:latin typeface="Franklin Gothic Book"/>
                <a:cs typeface="Franklin Gothic Book"/>
              </a:rPr>
              <a:t>t</a:t>
            </a:r>
            <a:r>
              <a:rPr dirty="0" sz="2000" spc="-10" i="1">
                <a:latin typeface="Franklin Gothic Book"/>
                <a:cs typeface="Franklin Gothic Book"/>
              </a:rPr>
              <a:t>a</a:t>
            </a:r>
            <a:r>
              <a:rPr dirty="0" sz="2000" i="1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000" i="1" u="heavy">
                <a:latin typeface="Franklin Gothic Book"/>
                <a:cs typeface="Franklin Gothic Book"/>
              </a:rPr>
              <a:t>A</a:t>
            </a:r>
            <a:r>
              <a:rPr dirty="0" sz="2000" spc="-15" i="1" u="heavy">
                <a:latin typeface="Franklin Gothic Book"/>
                <a:cs typeface="Franklin Gothic Book"/>
              </a:rPr>
              <a:t> </a:t>
            </a:r>
            <a:r>
              <a:rPr dirty="0" sz="2000" spc="-5" i="1" u="heavy">
                <a:latin typeface="Franklin Gothic Book"/>
                <a:cs typeface="Franklin Gothic Book"/>
              </a:rPr>
              <a:t>Marc</a:t>
            </a:r>
            <a:r>
              <a:rPr dirty="0" sz="2000" i="1" u="heavy">
                <a:latin typeface="Franklin Gothic Book"/>
                <a:cs typeface="Franklin Gothic Book"/>
              </a:rPr>
              <a:t>o</a:t>
            </a:r>
            <a:r>
              <a:rPr dirty="0" sz="2000" spc="-5" i="1">
                <a:latin typeface="Franklin Gothic Book"/>
                <a:cs typeface="Franklin Gothic Book"/>
              </a:rPr>
              <a:t> </a:t>
            </a:r>
            <a:r>
              <a:rPr dirty="0" sz="2000" spc="-10" i="1">
                <a:latin typeface="Franklin Gothic Book"/>
                <a:cs typeface="Franklin Gothic Book"/>
              </a:rPr>
              <a:t>p</a:t>
            </a:r>
            <a:r>
              <a:rPr dirty="0" sz="2000" spc="-5" i="1">
                <a:latin typeface="Franklin Gothic Book"/>
                <a:cs typeface="Franklin Gothic Book"/>
              </a:rPr>
              <a:t>i</a:t>
            </a:r>
            <a:r>
              <a:rPr dirty="0" sz="2000" spc="-10" i="1">
                <a:latin typeface="Franklin Gothic Book"/>
                <a:cs typeface="Franklin Gothic Book"/>
              </a:rPr>
              <a:t>a</a:t>
            </a:r>
            <a:r>
              <a:rPr dirty="0" sz="2000" spc="-5" i="1">
                <a:latin typeface="Franklin Gothic Book"/>
                <a:cs typeface="Franklin Gothic Book"/>
              </a:rPr>
              <a:t>c</a:t>
            </a:r>
            <a:r>
              <a:rPr dirty="0" sz="2000" i="1">
                <a:latin typeface="Franklin Gothic Book"/>
                <a:cs typeface="Franklin Gothic Book"/>
              </a:rPr>
              <a:t>e</a:t>
            </a:r>
            <a:r>
              <a:rPr dirty="0" sz="2000" spc="10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l</a:t>
            </a:r>
            <a:r>
              <a:rPr dirty="0" sz="2000" i="1">
                <a:latin typeface="Franklin Gothic Book"/>
                <a:cs typeface="Franklin Gothic Book"/>
              </a:rPr>
              <a:t>a </a:t>
            </a:r>
            <a:r>
              <a:rPr dirty="0" sz="2000" spc="-10" i="1">
                <a:latin typeface="Franklin Gothic Book"/>
                <a:cs typeface="Franklin Gothic Book"/>
              </a:rPr>
              <a:t>p</a:t>
            </a:r>
            <a:r>
              <a:rPr dirty="0" sz="2000" spc="-5" i="1">
                <a:latin typeface="Franklin Gothic Book"/>
                <a:cs typeface="Franklin Gothic Book"/>
              </a:rPr>
              <a:t>a</a:t>
            </a:r>
            <a:r>
              <a:rPr dirty="0" sz="2000" spc="-30" i="1">
                <a:latin typeface="Franklin Gothic Book"/>
                <a:cs typeface="Franklin Gothic Book"/>
              </a:rPr>
              <a:t>s</a:t>
            </a:r>
            <a:r>
              <a:rPr dirty="0" sz="2000" i="1">
                <a:latin typeface="Franklin Gothic Book"/>
                <a:cs typeface="Franklin Gothic Book"/>
              </a:rPr>
              <a:t>t</a:t>
            </a:r>
            <a:r>
              <a:rPr dirty="0" sz="2000" spc="-10" i="1">
                <a:latin typeface="Franklin Gothic Book"/>
                <a:cs typeface="Franklin Gothic Book"/>
              </a:rPr>
              <a:t>a</a:t>
            </a:r>
            <a:r>
              <a:rPr dirty="0" sz="2000" i="1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 spc="10" b="1">
                <a:latin typeface="Franklin Gothic Medium"/>
                <a:cs typeface="Franklin Gothic Medium"/>
              </a:rPr>
              <a:t>I</a:t>
            </a:r>
            <a:r>
              <a:rPr dirty="0" sz="2000" b="1">
                <a:latin typeface="Franklin Gothic Medium"/>
                <a:cs typeface="Franklin Gothic Medium"/>
              </a:rPr>
              <a:t>l</a:t>
            </a:r>
            <a:r>
              <a:rPr dirty="0" sz="2000" spc="-25" b="1">
                <a:latin typeface="Franklin Gothic Medium"/>
                <a:cs typeface="Franklin Gothic Medium"/>
              </a:rPr>
              <a:t> </a:t>
            </a:r>
            <a:r>
              <a:rPr dirty="0" sz="2000" spc="-5" b="1">
                <a:latin typeface="Franklin Gothic Medium"/>
                <a:cs typeface="Franklin Gothic Medium"/>
              </a:rPr>
              <a:t>v</a:t>
            </a:r>
            <a:r>
              <a:rPr dirty="0" sz="2000" spc="10" b="1">
                <a:latin typeface="Franklin Gothic Medium"/>
                <a:cs typeface="Franklin Gothic Medium"/>
              </a:rPr>
              <a:t>e</a:t>
            </a:r>
            <a:r>
              <a:rPr dirty="0" sz="2000" spc="-10" b="1">
                <a:latin typeface="Franklin Gothic Medium"/>
                <a:cs typeface="Franklin Gothic Medium"/>
              </a:rPr>
              <a:t>r</a:t>
            </a:r>
            <a:r>
              <a:rPr dirty="0" sz="2000" b="1">
                <a:latin typeface="Franklin Gothic Medium"/>
                <a:cs typeface="Franklin Gothic Medium"/>
              </a:rPr>
              <a:t>bo</a:t>
            </a:r>
            <a:r>
              <a:rPr dirty="0" sz="2000" spc="-40" b="1">
                <a:latin typeface="Franklin Gothic Medium"/>
                <a:cs typeface="Franklin Gothic Medium"/>
              </a:rPr>
              <a:t> </a:t>
            </a:r>
            <a:r>
              <a:rPr dirty="0" sz="2000" spc="5" b="1">
                <a:latin typeface="Franklin Gothic Medium"/>
                <a:cs typeface="Franklin Gothic Medium"/>
              </a:rPr>
              <a:t>d</a:t>
            </a:r>
            <a:r>
              <a:rPr dirty="0" sz="2000" spc="-10" b="1">
                <a:latin typeface="Franklin Gothic Medium"/>
                <a:cs typeface="Franklin Gothic Medium"/>
              </a:rPr>
              <a:t>e</a:t>
            </a:r>
            <a:r>
              <a:rPr dirty="0" sz="2000" spc="-15" b="1">
                <a:latin typeface="Franklin Gothic Medium"/>
                <a:cs typeface="Franklin Gothic Medium"/>
              </a:rPr>
              <a:t>v</a:t>
            </a:r>
            <a:r>
              <a:rPr dirty="0" sz="2000" b="1">
                <a:latin typeface="Franklin Gothic Medium"/>
                <a:cs typeface="Franklin Gothic Medium"/>
              </a:rPr>
              <a:t>e</a:t>
            </a:r>
            <a:r>
              <a:rPr dirty="0" sz="2000" spc="-45" b="1">
                <a:latin typeface="Franklin Gothic Medium"/>
                <a:cs typeface="Franklin Gothic Medium"/>
              </a:rPr>
              <a:t> </a:t>
            </a:r>
            <a:r>
              <a:rPr dirty="0" sz="2000" spc="5" b="1">
                <a:latin typeface="Franklin Gothic Medium"/>
                <a:cs typeface="Franklin Gothic Medium"/>
              </a:rPr>
              <a:t>a</a:t>
            </a:r>
            <a:r>
              <a:rPr dirty="0" sz="2000" spc="10" b="1">
                <a:latin typeface="Franklin Gothic Medium"/>
                <a:cs typeface="Franklin Gothic Medium"/>
              </a:rPr>
              <a:t>cc</a:t>
            </a:r>
            <a:r>
              <a:rPr dirty="0" sz="2000" b="1">
                <a:latin typeface="Franklin Gothic Medium"/>
                <a:cs typeface="Franklin Gothic Medium"/>
              </a:rPr>
              <a:t>o</a:t>
            </a:r>
            <a:r>
              <a:rPr dirty="0" sz="2000" spc="-10" b="1">
                <a:latin typeface="Franklin Gothic Medium"/>
                <a:cs typeface="Franklin Gothic Medium"/>
              </a:rPr>
              <a:t>r</a:t>
            </a:r>
            <a:r>
              <a:rPr dirty="0" sz="2000" b="1">
                <a:latin typeface="Franklin Gothic Medium"/>
                <a:cs typeface="Franklin Gothic Medium"/>
              </a:rPr>
              <a:t>da</a:t>
            </a:r>
            <a:r>
              <a:rPr dirty="0" sz="2000" spc="20" b="1">
                <a:latin typeface="Franklin Gothic Medium"/>
                <a:cs typeface="Franklin Gothic Medium"/>
              </a:rPr>
              <a:t>r</a:t>
            </a:r>
            <a:r>
              <a:rPr dirty="0" sz="2000" spc="-5" b="1">
                <a:latin typeface="Franklin Gothic Medium"/>
                <a:cs typeface="Franklin Gothic Medium"/>
              </a:rPr>
              <a:t>s</a:t>
            </a:r>
            <a:r>
              <a:rPr dirty="0" sz="2000" b="1">
                <a:latin typeface="Franklin Gothic Medium"/>
                <a:cs typeface="Franklin Gothic Medium"/>
              </a:rPr>
              <a:t>i</a:t>
            </a:r>
            <a:r>
              <a:rPr dirty="0" sz="2000" spc="-45" b="1">
                <a:latin typeface="Franklin Gothic Medium"/>
                <a:cs typeface="Franklin Gothic Medium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c</a:t>
            </a:r>
            <a:r>
              <a:rPr dirty="0" sz="2000" b="1">
                <a:latin typeface="Franklin Gothic Medium"/>
                <a:cs typeface="Franklin Gothic Medium"/>
              </a:rPr>
              <a:t>on</a:t>
            </a:r>
            <a:r>
              <a:rPr dirty="0" sz="2000" spc="-20" b="1">
                <a:latin typeface="Franklin Gothic Medium"/>
                <a:cs typeface="Franklin Gothic Medium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i</a:t>
            </a:r>
            <a:r>
              <a:rPr dirty="0" sz="2000" b="1">
                <a:latin typeface="Franklin Gothic Medium"/>
                <a:cs typeface="Franklin Gothic Medium"/>
              </a:rPr>
              <a:t>l</a:t>
            </a:r>
            <a:r>
              <a:rPr dirty="0" sz="2000" spc="-25" b="1">
                <a:latin typeface="Franklin Gothic Medium"/>
                <a:cs typeface="Franklin Gothic Medium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s</a:t>
            </a:r>
            <a:r>
              <a:rPr dirty="0" sz="2000" b="1">
                <a:latin typeface="Franklin Gothic Medium"/>
                <a:cs typeface="Franklin Gothic Medium"/>
              </a:rPr>
              <a:t>o</a:t>
            </a:r>
            <a:r>
              <a:rPr dirty="0" sz="2000" spc="10" b="1">
                <a:latin typeface="Franklin Gothic Medium"/>
                <a:cs typeface="Franklin Gothic Medium"/>
              </a:rPr>
              <a:t>g</a:t>
            </a:r>
            <a:r>
              <a:rPr dirty="0" sz="2000" spc="-5" b="1">
                <a:latin typeface="Franklin Gothic Medium"/>
                <a:cs typeface="Franklin Gothic Medium"/>
              </a:rPr>
              <a:t>g</a:t>
            </a:r>
            <a:r>
              <a:rPr dirty="0" sz="2000" spc="-15" b="1">
                <a:latin typeface="Franklin Gothic Medium"/>
                <a:cs typeface="Franklin Gothic Medium"/>
              </a:rPr>
              <a:t>e</a:t>
            </a:r>
            <a:r>
              <a:rPr dirty="0" sz="2000" spc="-5" b="1">
                <a:latin typeface="Franklin Gothic Medium"/>
                <a:cs typeface="Franklin Gothic Medium"/>
              </a:rPr>
              <a:t>t</a:t>
            </a:r>
            <a:r>
              <a:rPr dirty="0" sz="2000" spc="-35" b="1">
                <a:latin typeface="Franklin Gothic Medium"/>
                <a:cs typeface="Franklin Gothic Medium"/>
              </a:rPr>
              <a:t>t</a:t>
            </a:r>
            <a:r>
              <a:rPr dirty="0" sz="2000" b="1">
                <a:latin typeface="Franklin Gothic Medium"/>
                <a:cs typeface="Franklin Gothic Medium"/>
              </a:rPr>
              <a:t>o</a:t>
            </a:r>
            <a:r>
              <a:rPr dirty="0" sz="2000" spc="-30" b="1">
                <a:latin typeface="Franklin Gothic Medium"/>
                <a:cs typeface="Franklin Gothic Medium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g</a:t>
            </a:r>
            <a:r>
              <a:rPr dirty="0" sz="2000" b="1">
                <a:latin typeface="Franklin Gothic Medium"/>
                <a:cs typeface="Franklin Gothic Medium"/>
              </a:rPr>
              <a:t>r</a:t>
            </a:r>
            <a:r>
              <a:rPr dirty="0" sz="2000" spc="10" b="1">
                <a:latin typeface="Franklin Gothic Medium"/>
                <a:cs typeface="Franklin Gothic Medium"/>
              </a:rPr>
              <a:t>a</a:t>
            </a:r>
            <a:r>
              <a:rPr dirty="0" sz="2000" spc="-5" b="1">
                <a:latin typeface="Franklin Gothic Medium"/>
                <a:cs typeface="Franklin Gothic Medium"/>
              </a:rPr>
              <a:t>m</a:t>
            </a:r>
            <a:r>
              <a:rPr dirty="0" sz="2000" spc="-15" b="1">
                <a:latin typeface="Franklin Gothic Medium"/>
                <a:cs typeface="Franklin Gothic Medium"/>
              </a:rPr>
              <a:t>m</a:t>
            </a:r>
            <a:r>
              <a:rPr dirty="0" sz="2000" b="1">
                <a:latin typeface="Franklin Gothic Medium"/>
                <a:cs typeface="Franklin Gothic Medium"/>
              </a:rPr>
              <a:t>atic</a:t>
            </a:r>
            <a:r>
              <a:rPr dirty="0" sz="2000" spc="-10" b="1">
                <a:latin typeface="Franklin Gothic Medium"/>
                <a:cs typeface="Franklin Gothic Medium"/>
              </a:rPr>
              <a:t>a</a:t>
            </a:r>
            <a:r>
              <a:rPr dirty="0" sz="2000" b="1">
                <a:latin typeface="Franklin Gothic Medium"/>
                <a:cs typeface="Franklin Gothic Medium"/>
              </a:rPr>
              <a:t>le</a:t>
            </a:r>
            <a:endParaRPr sz="20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2000" spc="10" b="1" i="1">
                <a:latin typeface="Franklin Gothic Book"/>
                <a:cs typeface="Franklin Gothic Book"/>
              </a:rPr>
              <a:t>*</a:t>
            </a:r>
            <a:r>
              <a:rPr dirty="0" sz="2000" spc="-5" b="1" i="1">
                <a:latin typeface="Franklin Gothic Book"/>
                <a:cs typeface="Franklin Gothic Book"/>
              </a:rPr>
              <a:t>Il</a:t>
            </a:r>
            <a:r>
              <a:rPr dirty="0" sz="2000" spc="-15" b="1" i="1">
                <a:latin typeface="Franklin Gothic Book"/>
                <a:cs typeface="Franklin Gothic Book"/>
              </a:rPr>
              <a:t> </a:t>
            </a:r>
            <a:r>
              <a:rPr dirty="0" sz="2000" spc="5" b="1" i="1">
                <a:latin typeface="Franklin Gothic Book"/>
                <a:cs typeface="Franklin Gothic Book"/>
              </a:rPr>
              <a:t>g</a:t>
            </a:r>
            <a:r>
              <a:rPr dirty="0" sz="2000" spc="10" b="1" i="1">
                <a:latin typeface="Franklin Gothic Book"/>
                <a:cs typeface="Franklin Gothic Book"/>
              </a:rPr>
              <a:t>r</a:t>
            </a:r>
            <a:r>
              <a:rPr dirty="0" sz="2000" spc="-5" b="1" i="1">
                <a:latin typeface="Franklin Gothic Book"/>
                <a:cs typeface="Franklin Gothic Book"/>
              </a:rPr>
              <a:t>u</a:t>
            </a:r>
            <a:r>
              <a:rPr dirty="0" sz="2000" spc="10" b="1" i="1">
                <a:latin typeface="Franklin Gothic Book"/>
                <a:cs typeface="Franklin Gothic Book"/>
              </a:rPr>
              <a:t>p</a:t>
            </a:r>
            <a:r>
              <a:rPr dirty="0" sz="2000" spc="-10" b="1" i="1">
                <a:latin typeface="Franklin Gothic Book"/>
                <a:cs typeface="Franklin Gothic Book"/>
              </a:rPr>
              <a:t>p</a:t>
            </a:r>
            <a:r>
              <a:rPr dirty="0" sz="2000" b="1" i="1">
                <a:latin typeface="Franklin Gothic Book"/>
                <a:cs typeface="Franklin Gothic Book"/>
              </a:rPr>
              <a:t>o</a:t>
            </a:r>
            <a:r>
              <a:rPr dirty="0" sz="2000" spc="-30" b="1" i="1">
                <a:latin typeface="Franklin Gothic Book"/>
                <a:cs typeface="Franklin Gothic Book"/>
              </a:rPr>
              <a:t> </a:t>
            </a:r>
            <a:r>
              <a:rPr dirty="0" sz="2000" spc="10" b="1" i="1">
                <a:latin typeface="Franklin Gothic Book"/>
                <a:cs typeface="Franklin Gothic Book"/>
              </a:rPr>
              <a:t>d</a:t>
            </a:r>
            <a:r>
              <a:rPr dirty="0" sz="2000" spc="-5" b="1" i="1">
                <a:latin typeface="Franklin Gothic Book"/>
                <a:cs typeface="Franklin Gothic Book"/>
              </a:rPr>
              <a:t>i</a:t>
            </a:r>
            <a:r>
              <a:rPr dirty="0" sz="2000" spc="-15" b="1" i="1">
                <a:latin typeface="Franklin Gothic Book"/>
                <a:cs typeface="Franklin Gothic Book"/>
              </a:rPr>
              <a:t> </a:t>
            </a:r>
            <a:r>
              <a:rPr dirty="0" sz="2000" spc="5" b="1" i="1">
                <a:latin typeface="Franklin Gothic Book"/>
                <a:cs typeface="Franklin Gothic Book"/>
              </a:rPr>
              <a:t>t</a:t>
            </a:r>
            <a:r>
              <a:rPr dirty="0" sz="2000" spc="15" b="1" i="1">
                <a:latin typeface="Franklin Gothic Book"/>
                <a:cs typeface="Franklin Gothic Book"/>
              </a:rPr>
              <a:t>u</a:t>
            </a:r>
            <a:r>
              <a:rPr dirty="0" sz="2000" b="1" i="1">
                <a:latin typeface="Franklin Gothic Book"/>
                <a:cs typeface="Franklin Gothic Book"/>
              </a:rPr>
              <a:t>ri</a:t>
            </a:r>
            <a:r>
              <a:rPr dirty="0" sz="2000" spc="-25" b="1" i="1">
                <a:latin typeface="Franklin Gothic Book"/>
                <a:cs typeface="Franklin Gothic Book"/>
              </a:rPr>
              <a:t>s</a:t>
            </a:r>
            <a:r>
              <a:rPr dirty="0" sz="2000" b="1" i="1">
                <a:latin typeface="Franklin Gothic Book"/>
                <a:cs typeface="Franklin Gothic Book"/>
              </a:rPr>
              <a:t>ti</a:t>
            </a:r>
            <a:r>
              <a:rPr dirty="0" sz="2000" spc="-30" b="1" i="1">
                <a:latin typeface="Franklin Gothic Book"/>
                <a:cs typeface="Franklin Gothic Book"/>
              </a:rPr>
              <a:t> </a:t>
            </a:r>
            <a:r>
              <a:rPr dirty="0" sz="2000" spc="-40" b="1" i="1">
                <a:latin typeface="Franklin Gothic Book"/>
                <a:cs typeface="Franklin Gothic Book"/>
              </a:rPr>
              <a:t>t</a:t>
            </a:r>
            <a:r>
              <a:rPr dirty="0" sz="2000" spc="10" b="1" i="1">
                <a:latin typeface="Franklin Gothic Book"/>
                <a:cs typeface="Franklin Gothic Book"/>
              </a:rPr>
              <a:t>e</a:t>
            </a:r>
            <a:r>
              <a:rPr dirty="0" sz="2000" b="1" i="1">
                <a:latin typeface="Franklin Gothic Book"/>
                <a:cs typeface="Franklin Gothic Book"/>
              </a:rPr>
              <a:t>d</a:t>
            </a:r>
            <a:r>
              <a:rPr dirty="0" sz="2000" spc="-10" b="1" i="1">
                <a:latin typeface="Franklin Gothic Book"/>
                <a:cs typeface="Franklin Gothic Book"/>
              </a:rPr>
              <a:t>e</a:t>
            </a:r>
            <a:r>
              <a:rPr dirty="0" sz="2000" spc="-5" b="1" i="1">
                <a:latin typeface="Franklin Gothic Book"/>
                <a:cs typeface="Franklin Gothic Book"/>
              </a:rPr>
              <a:t>s</a:t>
            </a:r>
            <a:r>
              <a:rPr dirty="0" sz="2000" spc="-15" b="1" i="1">
                <a:latin typeface="Franklin Gothic Book"/>
                <a:cs typeface="Franklin Gothic Book"/>
              </a:rPr>
              <a:t>c</a:t>
            </a:r>
            <a:r>
              <a:rPr dirty="0" sz="2000" spc="-5" b="1" i="1">
                <a:latin typeface="Franklin Gothic Book"/>
                <a:cs typeface="Franklin Gothic Book"/>
              </a:rPr>
              <a:t>h</a:t>
            </a:r>
            <a:r>
              <a:rPr dirty="0" sz="2000" b="1" i="1">
                <a:latin typeface="Franklin Gothic Book"/>
                <a:cs typeface="Franklin Gothic Book"/>
              </a:rPr>
              <a:t>i</a:t>
            </a:r>
            <a:r>
              <a:rPr dirty="0" sz="2000" spc="-35" b="1" i="1">
                <a:latin typeface="Franklin Gothic Book"/>
                <a:cs typeface="Franklin Gothic Book"/>
              </a:rPr>
              <a:t> </a:t>
            </a:r>
            <a:r>
              <a:rPr dirty="0" sz="2000" b="1" i="1">
                <a:latin typeface="Franklin Gothic Book"/>
                <a:cs typeface="Franklin Gothic Book"/>
              </a:rPr>
              <a:t>e</a:t>
            </a:r>
            <a:r>
              <a:rPr dirty="0" sz="2000" spc="-10" b="1" i="1">
                <a:latin typeface="Franklin Gothic Book"/>
                <a:cs typeface="Franklin Gothic Book"/>
              </a:rPr>
              <a:t> </a:t>
            </a:r>
            <a:r>
              <a:rPr dirty="0" sz="2000" b="1" i="1">
                <a:latin typeface="Franklin Gothic Book"/>
                <a:cs typeface="Franklin Gothic Book"/>
              </a:rPr>
              <a:t>i</a:t>
            </a:r>
            <a:r>
              <a:rPr dirty="0" sz="2000" spc="5" b="1" i="1">
                <a:latin typeface="Franklin Gothic Book"/>
                <a:cs typeface="Franklin Gothic Book"/>
              </a:rPr>
              <a:t>ta</a:t>
            </a:r>
            <a:r>
              <a:rPr dirty="0" sz="2000" b="1" i="1">
                <a:latin typeface="Franklin Gothic Book"/>
                <a:cs typeface="Franklin Gothic Book"/>
              </a:rPr>
              <a:t>li</a:t>
            </a:r>
            <a:r>
              <a:rPr dirty="0" sz="2000" spc="5" b="1" i="1">
                <a:latin typeface="Franklin Gothic Book"/>
                <a:cs typeface="Franklin Gothic Book"/>
              </a:rPr>
              <a:t>a</a:t>
            </a:r>
            <a:r>
              <a:rPr dirty="0" sz="2000" b="1" i="1">
                <a:latin typeface="Franklin Gothic Book"/>
                <a:cs typeface="Franklin Gothic Book"/>
              </a:rPr>
              <a:t>ni</a:t>
            </a:r>
            <a:r>
              <a:rPr dirty="0" sz="2000" spc="-10" b="1" i="1">
                <a:latin typeface="Franklin Gothic Book"/>
                <a:cs typeface="Franklin Gothic Book"/>
              </a:rPr>
              <a:t> </a:t>
            </a:r>
            <a:r>
              <a:rPr dirty="0" sz="2000" spc="-45" i="1" u="heavy">
                <a:latin typeface="Franklin Gothic Book"/>
                <a:cs typeface="Franklin Gothic Book"/>
              </a:rPr>
              <a:t>a</a:t>
            </a:r>
            <a:r>
              <a:rPr dirty="0" sz="2000" spc="-40" i="1" u="heavy">
                <a:latin typeface="Franklin Gothic Book"/>
                <a:cs typeface="Franklin Gothic Book"/>
              </a:rPr>
              <a:t>v</a:t>
            </a:r>
            <a:r>
              <a:rPr dirty="0" sz="2000" spc="-35" i="1" u="heavy">
                <a:latin typeface="Franklin Gothic Book"/>
                <a:cs typeface="Franklin Gothic Book"/>
              </a:rPr>
              <a:t>e</a:t>
            </a:r>
            <a:r>
              <a:rPr dirty="0" sz="2000" spc="-15" i="1" u="heavy">
                <a:latin typeface="Franklin Gothic Book"/>
                <a:cs typeface="Franklin Gothic Book"/>
              </a:rPr>
              <a:t>v</a:t>
            </a:r>
            <a:r>
              <a:rPr dirty="0" sz="2000" spc="-5" i="1" u="heavy">
                <a:latin typeface="Franklin Gothic Book"/>
                <a:cs typeface="Franklin Gothic Book"/>
              </a:rPr>
              <a:t>a</a:t>
            </a:r>
            <a:r>
              <a:rPr dirty="0" sz="2000" spc="-10" i="1" u="heavy">
                <a:latin typeface="Franklin Gothic Book"/>
                <a:cs typeface="Franklin Gothic Book"/>
              </a:rPr>
              <a:t>n</a:t>
            </a:r>
            <a:r>
              <a:rPr dirty="0" sz="2000" i="1" u="heavy">
                <a:latin typeface="Franklin Gothic Book"/>
                <a:cs typeface="Franklin Gothic Book"/>
              </a:rPr>
              <a:t>o</a:t>
            </a:r>
            <a:r>
              <a:rPr dirty="0" sz="2000" spc="5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raggiun</a:t>
            </a:r>
            <a:r>
              <a:rPr dirty="0" sz="2000" spc="-60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o </a:t>
            </a:r>
            <a:r>
              <a:rPr dirty="0" sz="2000" spc="-5" i="1">
                <a:latin typeface="Franklin Gothic Book"/>
                <a:cs typeface="Franklin Gothic Book"/>
              </a:rPr>
              <a:t>l</a:t>
            </a:r>
            <a:r>
              <a:rPr dirty="0" sz="2000" i="1">
                <a:latin typeface="Franklin Gothic Book"/>
                <a:cs typeface="Franklin Gothic Book"/>
              </a:rPr>
              <a:t>a</a:t>
            </a:r>
            <a:r>
              <a:rPr dirty="0" sz="2000" spc="5" i="1">
                <a:latin typeface="Franklin Gothic Book"/>
                <a:cs typeface="Franklin Gothic Book"/>
              </a:rPr>
              <a:t> </a:t>
            </a:r>
            <a:r>
              <a:rPr dirty="0" sz="2000" spc="-40" i="1">
                <a:latin typeface="Franklin Gothic Book"/>
                <a:cs typeface="Franklin Gothic Book"/>
              </a:rPr>
              <a:t>v</a:t>
            </a:r>
            <a:r>
              <a:rPr dirty="0" sz="2000" spc="-10" i="1">
                <a:latin typeface="Franklin Gothic Book"/>
                <a:cs typeface="Franklin Gothic Book"/>
              </a:rPr>
              <a:t>e</a:t>
            </a:r>
            <a:r>
              <a:rPr dirty="0" sz="2000" i="1">
                <a:latin typeface="Franklin Gothic Book"/>
                <a:cs typeface="Franklin Gothic Book"/>
              </a:rPr>
              <a:t>t</a:t>
            </a:r>
            <a:r>
              <a:rPr dirty="0" sz="2000" spc="-10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a </a:t>
            </a:r>
            <a:r>
              <a:rPr dirty="0" sz="2000" spc="-5" i="1">
                <a:latin typeface="Franklin Gothic Book"/>
                <a:cs typeface="Franklin Gothic Book"/>
              </a:rPr>
              <a:t>su</a:t>
            </a:r>
            <a:r>
              <a:rPr dirty="0" sz="2000" i="1">
                <a:latin typeface="Franklin Gothic Book"/>
                <a:cs typeface="Franklin Gothic Book"/>
              </a:rPr>
              <a:t>b</a:t>
            </a:r>
            <a:r>
              <a:rPr dirty="0" sz="2000" spc="-5" i="1">
                <a:latin typeface="Franklin Gothic Book"/>
                <a:cs typeface="Franklin Gothic Book"/>
              </a:rPr>
              <a:t>i</a:t>
            </a:r>
            <a:r>
              <a:rPr dirty="0" sz="2000" spc="-55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i="1">
                <a:latin typeface="Franklin Gothic Book"/>
                <a:cs typeface="Franklin Gothic Book"/>
              </a:rPr>
              <a:t> </a:t>
            </a:r>
            <a:r>
              <a:rPr dirty="0" sz="2000" spc="-10" i="1">
                <a:latin typeface="Franklin Gothic Book"/>
                <a:cs typeface="Franklin Gothic Book"/>
              </a:rPr>
              <a:t>p</a:t>
            </a:r>
            <a:r>
              <a:rPr dirty="0" sz="2000" i="1">
                <a:latin typeface="Franklin Gothic Book"/>
                <a:cs typeface="Franklin Gothic Book"/>
              </a:rPr>
              <a:t>rima della</a:t>
            </a:r>
            <a:r>
              <a:rPr dirty="0" sz="2000" spc="-10" i="1">
                <a:latin typeface="Franklin Gothic Book"/>
                <a:cs typeface="Franklin Gothic Book"/>
              </a:rPr>
              <a:t> </a:t>
            </a:r>
            <a:r>
              <a:rPr dirty="0" sz="2000" spc="-50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e</a:t>
            </a:r>
            <a:r>
              <a:rPr dirty="0" sz="2000" spc="-30" i="1">
                <a:latin typeface="Franklin Gothic Book"/>
                <a:cs typeface="Franklin Gothic Book"/>
              </a:rPr>
              <a:t>m</a:t>
            </a:r>
            <a:r>
              <a:rPr dirty="0" sz="2000" spc="-10" i="1">
                <a:latin typeface="Franklin Gothic Book"/>
                <a:cs typeface="Franklin Gothic Book"/>
              </a:rPr>
              <a:t>p</a:t>
            </a:r>
            <a:r>
              <a:rPr dirty="0" sz="2000" i="1">
                <a:latin typeface="Franklin Gothic Book"/>
                <a:cs typeface="Franklin Gothic Book"/>
              </a:rPr>
              <a:t>e</a:t>
            </a:r>
            <a:r>
              <a:rPr dirty="0" sz="2000" spc="-25" i="1">
                <a:latin typeface="Franklin Gothic Book"/>
                <a:cs typeface="Franklin Gothic Book"/>
              </a:rPr>
              <a:t>s</a:t>
            </a:r>
            <a:r>
              <a:rPr dirty="0" sz="2000" i="1">
                <a:latin typeface="Franklin Gothic Book"/>
                <a:cs typeface="Franklin Gothic Book"/>
              </a:rPr>
              <a:t>t</a:t>
            </a:r>
            <a:r>
              <a:rPr dirty="0" sz="2000" spc="-10" i="1">
                <a:latin typeface="Franklin Gothic Book"/>
                <a:cs typeface="Franklin Gothic Book"/>
              </a:rPr>
              <a:t>a</a:t>
            </a:r>
            <a:r>
              <a:rPr dirty="0" sz="2000" i="1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000" spc="-5" b="1" i="1">
                <a:latin typeface="Franklin Gothic Book"/>
                <a:cs typeface="Franklin Gothic Book"/>
              </a:rPr>
              <a:t>Il</a:t>
            </a:r>
            <a:r>
              <a:rPr dirty="0" sz="2000" spc="-5" b="1" i="1">
                <a:latin typeface="Franklin Gothic Book"/>
                <a:cs typeface="Franklin Gothic Book"/>
              </a:rPr>
              <a:t> </a:t>
            </a:r>
            <a:r>
              <a:rPr dirty="0" sz="2000" spc="5" b="1" i="1">
                <a:latin typeface="Franklin Gothic Book"/>
                <a:cs typeface="Franklin Gothic Book"/>
              </a:rPr>
              <a:t>g</a:t>
            </a:r>
            <a:r>
              <a:rPr dirty="0" sz="2000" spc="10" b="1" i="1">
                <a:latin typeface="Franklin Gothic Book"/>
                <a:cs typeface="Franklin Gothic Book"/>
              </a:rPr>
              <a:t>r</a:t>
            </a:r>
            <a:r>
              <a:rPr dirty="0" sz="2000" spc="-5" b="1" i="1">
                <a:latin typeface="Franklin Gothic Book"/>
                <a:cs typeface="Franklin Gothic Book"/>
              </a:rPr>
              <a:t>u</a:t>
            </a:r>
            <a:r>
              <a:rPr dirty="0" sz="2000" spc="10" b="1" i="1">
                <a:latin typeface="Franklin Gothic Book"/>
                <a:cs typeface="Franklin Gothic Book"/>
              </a:rPr>
              <a:t>p</a:t>
            </a:r>
            <a:r>
              <a:rPr dirty="0" sz="2000" spc="-10" b="1" i="1">
                <a:latin typeface="Franklin Gothic Book"/>
                <a:cs typeface="Franklin Gothic Book"/>
              </a:rPr>
              <a:t>p</a:t>
            </a:r>
            <a:r>
              <a:rPr dirty="0" sz="2000" b="1" i="1">
                <a:latin typeface="Franklin Gothic Book"/>
                <a:cs typeface="Franklin Gothic Book"/>
              </a:rPr>
              <a:t>o</a:t>
            </a:r>
            <a:r>
              <a:rPr dirty="0" sz="2000" spc="-35" b="1" i="1">
                <a:latin typeface="Franklin Gothic Book"/>
                <a:cs typeface="Franklin Gothic Book"/>
              </a:rPr>
              <a:t> </a:t>
            </a:r>
            <a:r>
              <a:rPr dirty="0" sz="2000" spc="10" b="1" i="1">
                <a:latin typeface="Franklin Gothic Book"/>
                <a:cs typeface="Franklin Gothic Book"/>
              </a:rPr>
              <a:t>d</a:t>
            </a:r>
            <a:r>
              <a:rPr dirty="0" sz="2000" spc="-5" b="1" i="1">
                <a:latin typeface="Franklin Gothic Book"/>
                <a:cs typeface="Franklin Gothic Book"/>
              </a:rPr>
              <a:t>i</a:t>
            </a:r>
            <a:r>
              <a:rPr dirty="0" sz="2000" spc="-15" b="1" i="1">
                <a:latin typeface="Franklin Gothic Book"/>
                <a:cs typeface="Franklin Gothic Book"/>
              </a:rPr>
              <a:t> </a:t>
            </a:r>
            <a:r>
              <a:rPr dirty="0" sz="2000" spc="5" b="1" i="1">
                <a:latin typeface="Franklin Gothic Book"/>
                <a:cs typeface="Franklin Gothic Book"/>
              </a:rPr>
              <a:t>t</a:t>
            </a:r>
            <a:r>
              <a:rPr dirty="0" sz="2000" spc="15" b="1" i="1">
                <a:latin typeface="Franklin Gothic Book"/>
                <a:cs typeface="Franklin Gothic Book"/>
              </a:rPr>
              <a:t>u</a:t>
            </a:r>
            <a:r>
              <a:rPr dirty="0" sz="2000" b="1" i="1">
                <a:latin typeface="Franklin Gothic Book"/>
                <a:cs typeface="Franklin Gothic Book"/>
              </a:rPr>
              <a:t>ri</a:t>
            </a:r>
            <a:r>
              <a:rPr dirty="0" sz="2000" spc="-25" b="1" i="1">
                <a:latin typeface="Franklin Gothic Book"/>
                <a:cs typeface="Franklin Gothic Book"/>
              </a:rPr>
              <a:t>s</a:t>
            </a:r>
            <a:r>
              <a:rPr dirty="0" sz="2000" b="1" i="1">
                <a:latin typeface="Franklin Gothic Book"/>
                <a:cs typeface="Franklin Gothic Book"/>
              </a:rPr>
              <a:t>ti</a:t>
            </a:r>
            <a:r>
              <a:rPr dirty="0" sz="2000" spc="-30" b="1" i="1">
                <a:latin typeface="Franklin Gothic Book"/>
                <a:cs typeface="Franklin Gothic Book"/>
              </a:rPr>
              <a:t> </a:t>
            </a:r>
            <a:r>
              <a:rPr dirty="0" sz="2000" spc="-40" b="1" i="1">
                <a:latin typeface="Franklin Gothic Book"/>
                <a:cs typeface="Franklin Gothic Book"/>
              </a:rPr>
              <a:t>t</a:t>
            </a:r>
            <a:r>
              <a:rPr dirty="0" sz="2000" spc="10" b="1" i="1">
                <a:latin typeface="Franklin Gothic Book"/>
                <a:cs typeface="Franklin Gothic Book"/>
              </a:rPr>
              <a:t>e</a:t>
            </a:r>
            <a:r>
              <a:rPr dirty="0" sz="2000" b="1" i="1">
                <a:latin typeface="Franklin Gothic Book"/>
                <a:cs typeface="Franklin Gothic Book"/>
              </a:rPr>
              <a:t>d</a:t>
            </a:r>
            <a:r>
              <a:rPr dirty="0" sz="2000" spc="-10" b="1" i="1">
                <a:latin typeface="Franklin Gothic Book"/>
                <a:cs typeface="Franklin Gothic Book"/>
              </a:rPr>
              <a:t>e</a:t>
            </a:r>
            <a:r>
              <a:rPr dirty="0" sz="2000" spc="-5" b="1" i="1">
                <a:latin typeface="Franklin Gothic Book"/>
                <a:cs typeface="Franklin Gothic Book"/>
              </a:rPr>
              <a:t>s</a:t>
            </a:r>
            <a:r>
              <a:rPr dirty="0" sz="2000" spc="-15" b="1" i="1">
                <a:latin typeface="Franklin Gothic Book"/>
                <a:cs typeface="Franklin Gothic Book"/>
              </a:rPr>
              <a:t>c</a:t>
            </a:r>
            <a:r>
              <a:rPr dirty="0" sz="2000" spc="-5" b="1" i="1">
                <a:latin typeface="Franklin Gothic Book"/>
                <a:cs typeface="Franklin Gothic Book"/>
              </a:rPr>
              <a:t>h</a:t>
            </a:r>
            <a:r>
              <a:rPr dirty="0" sz="2000" b="1" i="1">
                <a:latin typeface="Franklin Gothic Book"/>
                <a:cs typeface="Franklin Gothic Book"/>
              </a:rPr>
              <a:t>i</a:t>
            </a:r>
            <a:r>
              <a:rPr dirty="0" sz="2000" spc="-35" b="1" i="1">
                <a:latin typeface="Franklin Gothic Book"/>
                <a:cs typeface="Franklin Gothic Book"/>
              </a:rPr>
              <a:t> </a:t>
            </a:r>
            <a:r>
              <a:rPr dirty="0" sz="2000" b="1" i="1">
                <a:latin typeface="Franklin Gothic Book"/>
                <a:cs typeface="Franklin Gothic Book"/>
              </a:rPr>
              <a:t>e</a:t>
            </a:r>
            <a:r>
              <a:rPr dirty="0" sz="2000" spc="-10" b="1" i="1">
                <a:latin typeface="Franklin Gothic Book"/>
                <a:cs typeface="Franklin Gothic Book"/>
              </a:rPr>
              <a:t> </a:t>
            </a:r>
            <a:r>
              <a:rPr dirty="0" sz="2000" b="1" i="1">
                <a:latin typeface="Franklin Gothic Book"/>
                <a:cs typeface="Franklin Gothic Book"/>
              </a:rPr>
              <a:t>i</a:t>
            </a:r>
            <a:r>
              <a:rPr dirty="0" sz="2000" spc="5" b="1" i="1">
                <a:latin typeface="Franklin Gothic Book"/>
                <a:cs typeface="Franklin Gothic Book"/>
              </a:rPr>
              <a:t>ta</a:t>
            </a:r>
            <a:r>
              <a:rPr dirty="0" sz="2000" b="1" i="1">
                <a:latin typeface="Franklin Gothic Book"/>
                <a:cs typeface="Franklin Gothic Book"/>
              </a:rPr>
              <a:t>li</a:t>
            </a:r>
            <a:r>
              <a:rPr dirty="0" sz="2000" spc="5" b="1" i="1">
                <a:latin typeface="Franklin Gothic Book"/>
                <a:cs typeface="Franklin Gothic Book"/>
              </a:rPr>
              <a:t>a</a:t>
            </a:r>
            <a:r>
              <a:rPr dirty="0" sz="2000" b="1" i="1">
                <a:latin typeface="Franklin Gothic Book"/>
                <a:cs typeface="Franklin Gothic Book"/>
              </a:rPr>
              <a:t>ni</a:t>
            </a:r>
            <a:r>
              <a:rPr dirty="0" sz="2000" spc="-10" b="1" i="1">
                <a:latin typeface="Franklin Gothic Book"/>
                <a:cs typeface="Franklin Gothic Book"/>
              </a:rPr>
              <a:t> </a:t>
            </a:r>
            <a:r>
              <a:rPr dirty="0" sz="2000" spc="-45" i="1" u="heavy">
                <a:latin typeface="Franklin Gothic Book"/>
                <a:cs typeface="Franklin Gothic Book"/>
              </a:rPr>
              <a:t>a</a:t>
            </a:r>
            <a:r>
              <a:rPr dirty="0" sz="2000" spc="-40" i="1" u="heavy">
                <a:latin typeface="Franklin Gothic Book"/>
                <a:cs typeface="Franklin Gothic Book"/>
              </a:rPr>
              <a:t>v</a:t>
            </a:r>
            <a:r>
              <a:rPr dirty="0" sz="2000" spc="-35" i="1" u="heavy">
                <a:latin typeface="Franklin Gothic Book"/>
                <a:cs typeface="Franklin Gothic Book"/>
              </a:rPr>
              <a:t>e</a:t>
            </a:r>
            <a:r>
              <a:rPr dirty="0" sz="2000" spc="-15" i="1" u="heavy">
                <a:latin typeface="Franklin Gothic Book"/>
                <a:cs typeface="Franklin Gothic Book"/>
              </a:rPr>
              <a:t>v</a:t>
            </a:r>
            <a:r>
              <a:rPr dirty="0" sz="2000" i="1" u="heavy">
                <a:latin typeface="Franklin Gothic Book"/>
                <a:cs typeface="Franklin Gothic Book"/>
              </a:rPr>
              <a:t>a</a:t>
            </a:r>
            <a:r>
              <a:rPr dirty="0" sz="2000" i="1">
                <a:latin typeface="Franklin Gothic Book"/>
                <a:cs typeface="Franklin Gothic Book"/>
              </a:rPr>
              <a:t> raggiun</a:t>
            </a:r>
            <a:r>
              <a:rPr dirty="0" sz="2000" spc="-60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o </a:t>
            </a:r>
            <a:r>
              <a:rPr dirty="0" sz="2000" spc="-5" i="1">
                <a:latin typeface="Franklin Gothic Book"/>
                <a:cs typeface="Franklin Gothic Book"/>
              </a:rPr>
              <a:t>l</a:t>
            </a:r>
            <a:r>
              <a:rPr dirty="0" sz="2000" i="1">
                <a:latin typeface="Franklin Gothic Book"/>
                <a:cs typeface="Franklin Gothic Book"/>
              </a:rPr>
              <a:t>a</a:t>
            </a:r>
            <a:r>
              <a:rPr dirty="0" sz="2000" spc="5" i="1">
                <a:latin typeface="Franklin Gothic Book"/>
                <a:cs typeface="Franklin Gothic Book"/>
              </a:rPr>
              <a:t> </a:t>
            </a:r>
            <a:r>
              <a:rPr dirty="0" sz="2000" spc="-40" i="1">
                <a:latin typeface="Franklin Gothic Book"/>
                <a:cs typeface="Franklin Gothic Book"/>
              </a:rPr>
              <a:t>v</a:t>
            </a:r>
            <a:r>
              <a:rPr dirty="0" sz="2000" spc="-10" i="1">
                <a:latin typeface="Franklin Gothic Book"/>
                <a:cs typeface="Franklin Gothic Book"/>
              </a:rPr>
              <a:t>e</a:t>
            </a:r>
            <a:r>
              <a:rPr dirty="0" sz="2000" i="1">
                <a:latin typeface="Franklin Gothic Book"/>
                <a:cs typeface="Franklin Gothic Book"/>
              </a:rPr>
              <a:t>t</a:t>
            </a:r>
            <a:r>
              <a:rPr dirty="0" sz="2000" spc="-10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a </a:t>
            </a:r>
            <a:r>
              <a:rPr dirty="0" sz="2000" spc="-5" i="1">
                <a:latin typeface="Franklin Gothic Book"/>
                <a:cs typeface="Franklin Gothic Book"/>
              </a:rPr>
              <a:t>su</a:t>
            </a:r>
            <a:r>
              <a:rPr dirty="0" sz="2000" i="1">
                <a:latin typeface="Franklin Gothic Book"/>
                <a:cs typeface="Franklin Gothic Book"/>
              </a:rPr>
              <a:t>b</a:t>
            </a:r>
            <a:r>
              <a:rPr dirty="0" sz="2000" spc="-5" i="1">
                <a:latin typeface="Franklin Gothic Book"/>
                <a:cs typeface="Franklin Gothic Book"/>
              </a:rPr>
              <a:t>i</a:t>
            </a:r>
            <a:r>
              <a:rPr dirty="0" sz="2000" spc="-55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000" spc="-10" i="1">
                <a:latin typeface="Franklin Gothic Book"/>
                <a:cs typeface="Franklin Gothic Book"/>
              </a:rPr>
              <a:t>p</a:t>
            </a:r>
            <a:r>
              <a:rPr dirty="0" sz="2000" i="1">
                <a:latin typeface="Franklin Gothic Book"/>
                <a:cs typeface="Franklin Gothic Book"/>
              </a:rPr>
              <a:t>ri</a:t>
            </a:r>
            <a:r>
              <a:rPr dirty="0" sz="2000" spc="-10" i="1">
                <a:latin typeface="Franklin Gothic Book"/>
                <a:cs typeface="Franklin Gothic Book"/>
              </a:rPr>
              <a:t>m</a:t>
            </a:r>
            <a:r>
              <a:rPr dirty="0" sz="2000" i="1">
                <a:latin typeface="Franklin Gothic Book"/>
                <a:cs typeface="Franklin Gothic Book"/>
              </a:rPr>
              <a:t>a</a:t>
            </a:r>
            <a:r>
              <a:rPr dirty="0" sz="2000" spc="5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della</a:t>
            </a:r>
            <a:r>
              <a:rPr dirty="0" sz="2000" spc="-20" i="1">
                <a:latin typeface="Franklin Gothic Book"/>
                <a:cs typeface="Franklin Gothic Book"/>
              </a:rPr>
              <a:t> </a:t>
            </a:r>
            <a:r>
              <a:rPr dirty="0" sz="2000" spc="-50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e</a:t>
            </a:r>
            <a:r>
              <a:rPr dirty="0" sz="2000" spc="-30" i="1">
                <a:latin typeface="Franklin Gothic Book"/>
                <a:cs typeface="Franklin Gothic Book"/>
              </a:rPr>
              <a:t>m</a:t>
            </a:r>
            <a:r>
              <a:rPr dirty="0" sz="2000" spc="-10" i="1">
                <a:latin typeface="Franklin Gothic Book"/>
                <a:cs typeface="Franklin Gothic Book"/>
              </a:rPr>
              <a:t>p</a:t>
            </a:r>
            <a:r>
              <a:rPr dirty="0" sz="2000" i="1">
                <a:latin typeface="Franklin Gothic Book"/>
                <a:cs typeface="Franklin Gothic Book"/>
              </a:rPr>
              <a:t>e</a:t>
            </a:r>
            <a:r>
              <a:rPr dirty="0" sz="2000" spc="-25" i="1">
                <a:latin typeface="Franklin Gothic Book"/>
                <a:cs typeface="Franklin Gothic Book"/>
              </a:rPr>
              <a:t>s</a:t>
            </a:r>
            <a:r>
              <a:rPr dirty="0" sz="2000" i="1">
                <a:latin typeface="Franklin Gothic Book"/>
                <a:cs typeface="Franklin Gothic Book"/>
              </a:rPr>
              <a:t>t</a:t>
            </a:r>
            <a:r>
              <a:rPr dirty="0" sz="2000" spc="-15" i="1">
                <a:latin typeface="Franklin Gothic Book"/>
                <a:cs typeface="Franklin Gothic Book"/>
              </a:rPr>
              <a:t>a</a:t>
            </a:r>
            <a:r>
              <a:rPr dirty="0" sz="2000" i="1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1287145">
              <a:lnSpc>
                <a:spcPct val="100000"/>
              </a:lnSpc>
            </a:pPr>
            <a:r>
              <a:rPr dirty="0" sz="2000" spc="10" b="1" i="1">
                <a:latin typeface="Franklin Gothic Book"/>
                <a:cs typeface="Franklin Gothic Book"/>
              </a:rPr>
              <a:t>*</a:t>
            </a:r>
            <a:r>
              <a:rPr dirty="0" sz="2000" b="1" i="1">
                <a:latin typeface="Franklin Gothic Book"/>
                <a:cs typeface="Franklin Gothic Book"/>
              </a:rPr>
              <a:t>U</a:t>
            </a:r>
            <a:r>
              <a:rPr dirty="0" sz="2000" spc="5" b="1" i="1">
                <a:latin typeface="Franklin Gothic Book"/>
                <a:cs typeface="Franklin Gothic Book"/>
              </a:rPr>
              <a:t>n</a:t>
            </a:r>
            <a:r>
              <a:rPr dirty="0" sz="2000" b="1" i="1">
                <a:latin typeface="Franklin Gothic Book"/>
                <a:cs typeface="Franklin Gothic Book"/>
              </a:rPr>
              <a:t>a</a:t>
            </a:r>
            <a:r>
              <a:rPr dirty="0" sz="2000" spc="-40" b="1" i="1">
                <a:latin typeface="Franklin Gothic Book"/>
                <a:cs typeface="Franklin Gothic Book"/>
              </a:rPr>
              <a:t> </a:t>
            </a:r>
            <a:r>
              <a:rPr dirty="0" sz="2000" spc="5" b="1" i="1">
                <a:latin typeface="Franklin Gothic Book"/>
                <a:cs typeface="Franklin Gothic Book"/>
              </a:rPr>
              <a:t>g</a:t>
            </a:r>
            <a:r>
              <a:rPr dirty="0" sz="2000" spc="10" b="1" i="1">
                <a:latin typeface="Franklin Gothic Book"/>
                <a:cs typeface="Franklin Gothic Book"/>
              </a:rPr>
              <a:t>r</a:t>
            </a:r>
            <a:r>
              <a:rPr dirty="0" sz="2000" spc="5" b="1" i="1">
                <a:latin typeface="Franklin Gothic Book"/>
                <a:cs typeface="Franklin Gothic Book"/>
              </a:rPr>
              <a:t>a</a:t>
            </a:r>
            <a:r>
              <a:rPr dirty="0" sz="2000" b="1" i="1">
                <a:latin typeface="Franklin Gothic Book"/>
                <a:cs typeface="Franklin Gothic Book"/>
              </a:rPr>
              <a:t>n</a:t>
            </a:r>
            <a:r>
              <a:rPr dirty="0" sz="2000" spc="-40" b="1" i="1">
                <a:latin typeface="Franklin Gothic Book"/>
                <a:cs typeface="Franklin Gothic Book"/>
              </a:rPr>
              <a:t> </a:t>
            </a:r>
            <a:r>
              <a:rPr dirty="0" sz="2000" spc="-15" b="1" i="1">
                <a:latin typeface="Franklin Gothic Book"/>
                <a:cs typeface="Franklin Gothic Book"/>
              </a:rPr>
              <a:t>q</a:t>
            </a:r>
            <a:r>
              <a:rPr dirty="0" sz="2000" spc="15" b="1" i="1">
                <a:latin typeface="Franklin Gothic Book"/>
                <a:cs typeface="Franklin Gothic Book"/>
              </a:rPr>
              <a:t>u</a:t>
            </a:r>
            <a:r>
              <a:rPr dirty="0" sz="2000" spc="5" b="1" i="1">
                <a:latin typeface="Franklin Gothic Book"/>
                <a:cs typeface="Franklin Gothic Book"/>
              </a:rPr>
              <a:t>a</a:t>
            </a:r>
            <a:r>
              <a:rPr dirty="0" sz="2000" b="1" i="1">
                <a:latin typeface="Franklin Gothic Book"/>
                <a:cs typeface="Franklin Gothic Book"/>
              </a:rPr>
              <a:t>ntità</a:t>
            </a:r>
            <a:r>
              <a:rPr dirty="0" sz="2000" spc="-25" b="1" i="1">
                <a:latin typeface="Franklin Gothic Book"/>
                <a:cs typeface="Franklin Gothic Book"/>
              </a:rPr>
              <a:t> </a:t>
            </a:r>
            <a:r>
              <a:rPr dirty="0" sz="2000" spc="10" b="1" i="1">
                <a:latin typeface="Franklin Gothic Book"/>
                <a:cs typeface="Franklin Gothic Book"/>
              </a:rPr>
              <a:t>d</a:t>
            </a:r>
            <a:r>
              <a:rPr dirty="0" sz="2000" spc="-5" b="1" i="1">
                <a:latin typeface="Franklin Gothic Book"/>
                <a:cs typeface="Franklin Gothic Book"/>
              </a:rPr>
              <a:t>i</a:t>
            </a:r>
            <a:r>
              <a:rPr dirty="0" sz="2000" spc="-15" b="1" i="1">
                <a:latin typeface="Franklin Gothic Book"/>
                <a:cs typeface="Franklin Gothic Book"/>
              </a:rPr>
              <a:t> </a:t>
            </a:r>
            <a:r>
              <a:rPr dirty="0" sz="2000" b="1" i="1">
                <a:latin typeface="Franklin Gothic Book"/>
                <a:cs typeface="Franklin Gothic Book"/>
              </a:rPr>
              <a:t>p</a:t>
            </a:r>
            <a:r>
              <a:rPr dirty="0" sz="2000" spc="15" b="1" i="1">
                <a:latin typeface="Franklin Gothic Book"/>
                <a:cs typeface="Franklin Gothic Book"/>
              </a:rPr>
              <a:t>e</a:t>
            </a:r>
            <a:r>
              <a:rPr dirty="0" sz="2000" spc="35" b="1" i="1">
                <a:latin typeface="Franklin Gothic Book"/>
                <a:cs typeface="Franklin Gothic Book"/>
              </a:rPr>
              <a:t>r</a:t>
            </a:r>
            <a:r>
              <a:rPr dirty="0" sz="2000" spc="-5" b="1" i="1">
                <a:latin typeface="Franklin Gothic Book"/>
                <a:cs typeface="Franklin Gothic Book"/>
              </a:rPr>
              <a:t>s</a:t>
            </a:r>
            <a:r>
              <a:rPr dirty="0" sz="2000" spc="-15" b="1" i="1">
                <a:latin typeface="Franklin Gothic Book"/>
                <a:cs typeface="Franklin Gothic Book"/>
              </a:rPr>
              <a:t>o</a:t>
            </a:r>
            <a:r>
              <a:rPr dirty="0" sz="2000" spc="-10" b="1" i="1">
                <a:latin typeface="Franklin Gothic Book"/>
                <a:cs typeface="Franklin Gothic Book"/>
              </a:rPr>
              <a:t>n</a:t>
            </a:r>
            <a:r>
              <a:rPr dirty="0" sz="2000" b="1" i="1">
                <a:latin typeface="Franklin Gothic Book"/>
                <a:cs typeface="Franklin Gothic Book"/>
              </a:rPr>
              <a:t>e</a:t>
            </a:r>
            <a:r>
              <a:rPr dirty="0" sz="2000" spc="-25" b="1" i="1">
                <a:latin typeface="Franklin Gothic Book"/>
                <a:cs typeface="Franklin Gothic Book"/>
              </a:rPr>
              <a:t> </a:t>
            </a:r>
            <a:r>
              <a:rPr dirty="0" sz="2000" spc="-5" i="1" u="heavy">
                <a:latin typeface="Franklin Gothic Book"/>
                <a:cs typeface="Franklin Gothic Book"/>
              </a:rPr>
              <a:t>a</a:t>
            </a:r>
            <a:r>
              <a:rPr dirty="0" sz="2000" spc="50" i="1" u="heavy">
                <a:latin typeface="Franklin Gothic Book"/>
                <a:cs typeface="Franklin Gothic Book"/>
              </a:rPr>
              <a:t>f</a:t>
            </a:r>
            <a:r>
              <a:rPr dirty="0" sz="2000" spc="-30" i="1" u="heavy">
                <a:latin typeface="Franklin Gothic Book"/>
                <a:cs typeface="Franklin Gothic Book"/>
              </a:rPr>
              <a:t>f</a:t>
            </a:r>
            <a:r>
              <a:rPr dirty="0" sz="2000" i="1" u="heavy">
                <a:latin typeface="Franklin Gothic Book"/>
                <a:cs typeface="Franklin Gothic Book"/>
              </a:rPr>
              <a:t>oll</a:t>
            </a:r>
            <a:r>
              <a:rPr dirty="0" sz="2000" spc="-55" i="1" u="heavy">
                <a:latin typeface="Franklin Gothic Book"/>
                <a:cs typeface="Franklin Gothic Book"/>
              </a:rPr>
              <a:t>a</a:t>
            </a:r>
            <a:r>
              <a:rPr dirty="0" sz="2000" spc="-15" i="1" u="heavy">
                <a:latin typeface="Franklin Gothic Book"/>
                <a:cs typeface="Franklin Gothic Book"/>
              </a:rPr>
              <a:t>v</a:t>
            </a:r>
            <a:r>
              <a:rPr dirty="0" sz="2000" spc="-5" i="1" u="heavy">
                <a:latin typeface="Franklin Gothic Book"/>
                <a:cs typeface="Franklin Gothic Book"/>
              </a:rPr>
              <a:t>a</a:t>
            </a:r>
            <a:r>
              <a:rPr dirty="0" sz="2000" spc="-10" i="1" u="heavy">
                <a:latin typeface="Franklin Gothic Book"/>
                <a:cs typeface="Franklin Gothic Book"/>
              </a:rPr>
              <a:t>n</a:t>
            </a:r>
            <a:r>
              <a:rPr dirty="0" sz="2000" i="1" u="heavy">
                <a:latin typeface="Franklin Gothic Book"/>
                <a:cs typeface="Franklin Gothic Book"/>
              </a:rPr>
              <a:t>o</a:t>
            </a:r>
            <a:r>
              <a:rPr dirty="0" sz="2000" spc="20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l'</a:t>
            </a:r>
            <a:r>
              <a:rPr dirty="0" sz="2000" i="1">
                <a:latin typeface="Franklin Gothic Book"/>
                <a:cs typeface="Franklin Gothic Book"/>
              </a:rPr>
              <a:t>u</a:t>
            </a:r>
            <a:r>
              <a:rPr dirty="0" sz="2000" spc="55" i="1">
                <a:latin typeface="Franklin Gothic Book"/>
                <a:cs typeface="Franklin Gothic Book"/>
              </a:rPr>
              <a:t>f</a:t>
            </a:r>
            <a:r>
              <a:rPr dirty="0" sz="2000" spc="5" i="1">
                <a:latin typeface="Franklin Gothic Book"/>
                <a:cs typeface="Franklin Gothic Book"/>
              </a:rPr>
              <a:t>f</a:t>
            </a:r>
            <a:r>
              <a:rPr dirty="0" sz="2000" spc="-5" i="1">
                <a:latin typeface="Franklin Gothic Book"/>
                <a:cs typeface="Franklin Gothic Book"/>
              </a:rPr>
              <a:t>ic</a:t>
            </a:r>
            <a:r>
              <a:rPr dirty="0" sz="2000" spc="-10" i="1">
                <a:latin typeface="Franklin Gothic Book"/>
                <a:cs typeface="Franklin Gothic Book"/>
              </a:rPr>
              <a:t>i</a:t>
            </a:r>
            <a:r>
              <a:rPr dirty="0" sz="2000" i="1">
                <a:latin typeface="Franklin Gothic Book"/>
                <a:cs typeface="Franklin Gothic Book"/>
              </a:rPr>
              <a:t>o po</a:t>
            </a:r>
            <a:r>
              <a:rPr dirty="0" sz="2000" spc="-30" i="1">
                <a:latin typeface="Franklin Gothic Book"/>
                <a:cs typeface="Franklin Gothic Book"/>
              </a:rPr>
              <a:t>s</a:t>
            </a:r>
            <a:r>
              <a:rPr dirty="0" sz="2000" i="1">
                <a:latin typeface="Franklin Gothic Book"/>
                <a:cs typeface="Franklin Gothic Book"/>
              </a:rPr>
              <a:t>t</a:t>
            </a:r>
            <a:r>
              <a:rPr dirty="0" sz="2000" spc="-10" i="1">
                <a:latin typeface="Franklin Gothic Book"/>
                <a:cs typeface="Franklin Gothic Book"/>
              </a:rPr>
              <a:t>a</a:t>
            </a:r>
            <a:r>
              <a:rPr dirty="0" sz="2000" spc="-5" i="1">
                <a:latin typeface="Franklin Gothic Book"/>
                <a:cs typeface="Franklin Gothic Book"/>
              </a:rPr>
              <a:t>le.</a:t>
            </a:r>
            <a:r>
              <a:rPr dirty="0" sz="2000" spc="-5" i="1">
                <a:latin typeface="Franklin Gothic Book"/>
                <a:cs typeface="Franklin Gothic Book"/>
              </a:rPr>
              <a:t> </a:t>
            </a:r>
            <a:r>
              <a:rPr dirty="0" sz="2000" b="1" i="1">
                <a:latin typeface="Franklin Gothic Book"/>
                <a:cs typeface="Franklin Gothic Book"/>
              </a:rPr>
              <a:t>U</a:t>
            </a:r>
            <a:r>
              <a:rPr dirty="0" sz="2000" spc="5" b="1" i="1">
                <a:latin typeface="Franklin Gothic Book"/>
                <a:cs typeface="Franklin Gothic Book"/>
              </a:rPr>
              <a:t>n</a:t>
            </a:r>
            <a:r>
              <a:rPr dirty="0" sz="2000" b="1" i="1">
                <a:latin typeface="Franklin Gothic Book"/>
                <a:cs typeface="Franklin Gothic Book"/>
              </a:rPr>
              <a:t>a</a:t>
            </a:r>
            <a:r>
              <a:rPr dirty="0" sz="2000" spc="-30" b="1" i="1">
                <a:latin typeface="Franklin Gothic Book"/>
                <a:cs typeface="Franklin Gothic Book"/>
              </a:rPr>
              <a:t> </a:t>
            </a:r>
            <a:r>
              <a:rPr dirty="0" sz="2000" spc="5" b="1" i="1">
                <a:latin typeface="Franklin Gothic Book"/>
                <a:cs typeface="Franklin Gothic Book"/>
              </a:rPr>
              <a:t>g</a:t>
            </a:r>
            <a:r>
              <a:rPr dirty="0" sz="2000" spc="10" b="1" i="1">
                <a:latin typeface="Franklin Gothic Book"/>
                <a:cs typeface="Franklin Gothic Book"/>
              </a:rPr>
              <a:t>r</a:t>
            </a:r>
            <a:r>
              <a:rPr dirty="0" sz="2000" spc="5" b="1" i="1">
                <a:latin typeface="Franklin Gothic Book"/>
                <a:cs typeface="Franklin Gothic Book"/>
              </a:rPr>
              <a:t>a</a:t>
            </a:r>
            <a:r>
              <a:rPr dirty="0" sz="2000" b="1" i="1">
                <a:latin typeface="Franklin Gothic Book"/>
                <a:cs typeface="Franklin Gothic Book"/>
              </a:rPr>
              <a:t>n</a:t>
            </a:r>
            <a:r>
              <a:rPr dirty="0" sz="2000" spc="-30" b="1" i="1">
                <a:latin typeface="Franklin Gothic Book"/>
                <a:cs typeface="Franklin Gothic Book"/>
              </a:rPr>
              <a:t> </a:t>
            </a:r>
            <a:r>
              <a:rPr dirty="0" sz="2000" spc="-15" b="1" i="1">
                <a:latin typeface="Franklin Gothic Book"/>
                <a:cs typeface="Franklin Gothic Book"/>
              </a:rPr>
              <a:t>q</a:t>
            </a:r>
            <a:r>
              <a:rPr dirty="0" sz="2000" spc="-5" b="1" i="1">
                <a:latin typeface="Franklin Gothic Book"/>
                <a:cs typeface="Franklin Gothic Book"/>
              </a:rPr>
              <a:t>u</a:t>
            </a:r>
            <a:r>
              <a:rPr dirty="0" sz="2000" spc="10" b="1" i="1">
                <a:latin typeface="Franklin Gothic Book"/>
                <a:cs typeface="Franklin Gothic Book"/>
              </a:rPr>
              <a:t>a</a:t>
            </a:r>
            <a:r>
              <a:rPr dirty="0" sz="2000" b="1" i="1">
                <a:latin typeface="Franklin Gothic Book"/>
                <a:cs typeface="Franklin Gothic Book"/>
              </a:rPr>
              <a:t>ntità</a:t>
            </a:r>
            <a:r>
              <a:rPr dirty="0" sz="2000" spc="-15" b="1" i="1">
                <a:latin typeface="Franklin Gothic Book"/>
                <a:cs typeface="Franklin Gothic Book"/>
              </a:rPr>
              <a:t> </a:t>
            </a:r>
            <a:r>
              <a:rPr dirty="0" sz="2000" spc="10" b="1" i="1">
                <a:latin typeface="Franklin Gothic Book"/>
                <a:cs typeface="Franklin Gothic Book"/>
              </a:rPr>
              <a:t>d</a:t>
            </a:r>
            <a:r>
              <a:rPr dirty="0" sz="2000" spc="-5" b="1" i="1">
                <a:latin typeface="Franklin Gothic Book"/>
                <a:cs typeface="Franklin Gothic Book"/>
              </a:rPr>
              <a:t>i</a:t>
            </a:r>
            <a:r>
              <a:rPr dirty="0" sz="2000" spc="-25" b="1" i="1">
                <a:latin typeface="Franklin Gothic Book"/>
                <a:cs typeface="Franklin Gothic Book"/>
              </a:rPr>
              <a:t> </a:t>
            </a:r>
            <a:r>
              <a:rPr dirty="0" sz="2000" b="1" i="1">
                <a:latin typeface="Franklin Gothic Book"/>
                <a:cs typeface="Franklin Gothic Book"/>
              </a:rPr>
              <a:t>p</a:t>
            </a:r>
            <a:r>
              <a:rPr dirty="0" sz="2000" spc="15" b="1" i="1">
                <a:latin typeface="Franklin Gothic Book"/>
                <a:cs typeface="Franklin Gothic Book"/>
              </a:rPr>
              <a:t>e</a:t>
            </a:r>
            <a:r>
              <a:rPr dirty="0" sz="2000" spc="35" b="1" i="1">
                <a:latin typeface="Franklin Gothic Book"/>
                <a:cs typeface="Franklin Gothic Book"/>
              </a:rPr>
              <a:t>r</a:t>
            </a:r>
            <a:r>
              <a:rPr dirty="0" sz="2000" spc="-5" b="1" i="1">
                <a:latin typeface="Franklin Gothic Book"/>
                <a:cs typeface="Franklin Gothic Book"/>
              </a:rPr>
              <a:t>s</a:t>
            </a:r>
            <a:r>
              <a:rPr dirty="0" sz="2000" spc="-15" b="1" i="1">
                <a:latin typeface="Franklin Gothic Book"/>
                <a:cs typeface="Franklin Gothic Book"/>
              </a:rPr>
              <a:t>o</a:t>
            </a:r>
            <a:r>
              <a:rPr dirty="0" sz="2000" spc="-10" b="1" i="1">
                <a:latin typeface="Franklin Gothic Book"/>
                <a:cs typeface="Franklin Gothic Book"/>
              </a:rPr>
              <a:t>n</a:t>
            </a:r>
            <a:r>
              <a:rPr dirty="0" sz="2000" b="1" i="1">
                <a:latin typeface="Franklin Gothic Book"/>
                <a:cs typeface="Franklin Gothic Book"/>
              </a:rPr>
              <a:t>e</a:t>
            </a:r>
            <a:r>
              <a:rPr dirty="0" sz="2000" spc="-25" b="1" i="1">
                <a:latin typeface="Franklin Gothic Book"/>
                <a:cs typeface="Franklin Gothic Book"/>
              </a:rPr>
              <a:t> </a:t>
            </a:r>
            <a:r>
              <a:rPr dirty="0" sz="2000" spc="-5" i="1" u="heavy">
                <a:latin typeface="Franklin Gothic Book"/>
                <a:cs typeface="Franklin Gothic Book"/>
              </a:rPr>
              <a:t>a</a:t>
            </a:r>
            <a:r>
              <a:rPr dirty="0" sz="2000" spc="50" i="1" u="heavy">
                <a:latin typeface="Franklin Gothic Book"/>
                <a:cs typeface="Franklin Gothic Book"/>
              </a:rPr>
              <a:t>f</a:t>
            </a:r>
            <a:r>
              <a:rPr dirty="0" sz="2000" spc="-30" i="1" u="heavy">
                <a:latin typeface="Franklin Gothic Book"/>
                <a:cs typeface="Franklin Gothic Book"/>
              </a:rPr>
              <a:t>f</a:t>
            </a:r>
            <a:r>
              <a:rPr dirty="0" sz="2000" i="1" u="heavy">
                <a:latin typeface="Franklin Gothic Book"/>
                <a:cs typeface="Franklin Gothic Book"/>
              </a:rPr>
              <a:t>oll</a:t>
            </a:r>
            <a:r>
              <a:rPr dirty="0" sz="2000" spc="-55" i="1" u="heavy">
                <a:latin typeface="Franklin Gothic Book"/>
                <a:cs typeface="Franklin Gothic Book"/>
              </a:rPr>
              <a:t>a</a:t>
            </a:r>
            <a:r>
              <a:rPr dirty="0" sz="2000" spc="-15" i="1" u="heavy">
                <a:latin typeface="Franklin Gothic Book"/>
                <a:cs typeface="Franklin Gothic Book"/>
              </a:rPr>
              <a:t>v</a:t>
            </a:r>
            <a:r>
              <a:rPr dirty="0" sz="2000" i="1" u="heavy">
                <a:latin typeface="Franklin Gothic Book"/>
                <a:cs typeface="Franklin Gothic Book"/>
              </a:rPr>
              <a:t>a</a:t>
            </a:r>
            <a:r>
              <a:rPr dirty="0" sz="2000" spc="15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l'</a:t>
            </a:r>
            <a:r>
              <a:rPr dirty="0" sz="2000" i="1">
                <a:latin typeface="Franklin Gothic Book"/>
                <a:cs typeface="Franklin Gothic Book"/>
              </a:rPr>
              <a:t>u</a:t>
            </a:r>
            <a:r>
              <a:rPr dirty="0" sz="2000" spc="55" i="1">
                <a:latin typeface="Franklin Gothic Book"/>
                <a:cs typeface="Franklin Gothic Book"/>
              </a:rPr>
              <a:t>f</a:t>
            </a:r>
            <a:r>
              <a:rPr dirty="0" sz="2000" spc="5" i="1">
                <a:latin typeface="Franklin Gothic Book"/>
                <a:cs typeface="Franklin Gothic Book"/>
              </a:rPr>
              <a:t>f</a:t>
            </a:r>
            <a:r>
              <a:rPr dirty="0" sz="2000" spc="-5" i="1">
                <a:latin typeface="Franklin Gothic Book"/>
                <a:cs typeface="Franklin Gothic Book"/>
              </a:rPr>
              <a:t>ic</a:t>
            </a:r>
            <a:r>
              <a:rPr dirty="0" sz="2000" spc="-10" i="1">
                <a:latin typeface="Franklin Gothic Book"/>
                <a:cs typeface="Franklin Gothic Book"/>
              </a:rPr>
              <a:t>i</a:t>
            </a:r>
            <a:r>
              <a:rPr dirty="0" sz="2000" i="1">
                <a:latin typeface="Franklin Gothic Book"/>
                <a:cs typeface="Franklin Gothic Book"/>
              </a:rPr>
              <a:t>o po</a:t>
            </a:r>
            <a:r>
              <a:rPr dirty="0" sz="2000" spc="-30" i="1">
                <a:latin typeface="Franklin Gothic Book"/>
                <a:cs typeface="Franklin Gothic Book"/>
              </a:rPr>
              <a:t>s</a:t>
            </a:r>
            <a:r>
              <a:rPr dirty="0" sz="2000" i="1">
                <a:latin typeface="Franklin Gothic Book"/>
                <a:cs typeface="Franklin Gothic Book"/>
              </a:rPr>
              <a:t>t</a:t>
            </a:r>
            <a:r>
              <a:rPr dirty="0" sz="2000" spc="-10" i="1">
                <a:latin typeface="Franklin Gothic Book"/>
                <a:cs typeface="Franklin Gothic Book"/>
              </a:rPr>
              <a:t>a</a:t>
            </a:r>
            <a:r>
              <a:rPr dirty="0" sz="2000" spc="-5" i="1">
                <a:latin typeface="Franklin Gothic Book"/>
                <a:cs typeface="Franklin Gothic Book"/>
              </a:rPr>
              <a:t>le.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Il</a:t>
            </a:r>
            <a:r>
              <a:rPr dirty="0" spc="-10"/>
              <a:t> </a:t>
            </a:r>
            <a:r>
              <a:rPr dirty="0" spc="-5"/>
              <a:t>sog</a:t>
            </a:r>
            <a:r>
              <a:rPr dirty="0" spc="5"/>
              <a:t>g</a:t>
            </a:r>
            <a:r>
              <a:rPr dirty="0" spc="-15"/>
              <a:t>e</a:t>
            </a:r>
            <a:r>
              <a:rPr dirty="0" spc="-5"/>
              <a:t>t</a:t>
            </a:r>
            <a:r>
              <a:rPr dirty="0" spc="-60"/>
              <a:t>t</a:t>
            </a:r>
            <a:r>
              <a:rPr dirty="0" spc="-15"/>
              <a:t>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59885"/>
            <a:ext cx="7805420" cy="5582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Il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sog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etto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35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</a:pPr>
            <a:r>
              <a:rPr dirty="0" sz="2400" spc="-5" b="1">
                <a:latin typeface="Franklin Gothic Medium"/>
                <a:cs typeface="Franklin Gothic Medium"/>
              </a:rPr>
              <a:t>Co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gi</a:t>
            </a:r>
            <a:r>
              <a:rPr dirty="0" sz="2400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25" b="1">
                <a:latin typeface="Franklin Gothic Medium"/>
                <a:cs typeface="Franklin Gothic Medium"/>
              </a:rPr>
              <a:t>z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ne</a:t>
            </a:r>
            <a:r>
              <a:rPr dirty="0" sz="2400" spc="-4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opul</a:t>
            </a:r>
            <a:r>
              <a:rPr dirty="0" sz="2400" spc="-10" b="1">
                <a:latin typeface="Franklin Gothic Medium"/>
                <a:cs typeface="Franklin Gothic Medium"/>
              </a:rPr>
              <a:t>ati</a:t>
            </a:r>
            <a:r>
              <a:rPr dirty="0" sz="2400" spc="-50" b="1">
                <a:latin typeface="Franklin Gothic Medium"/>
                <a:cs typeface="Franklin Gothic Medium"/>
              </a:rPr>
              <a:t>v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*L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55">
                <a:latin typeface="Franklin Gothic Book"/>
                <a:cs typeface="Franklin Gothic Book"/>
              </a:rPr>
              <a:t>r</a:t>
            </a:r>
            <a:r>
              <a:rPr dirty="0" sz="2400" spc="-40">
                <a:latin typeface="Franklin Gothic Book"/>
                <a:cs typeface="Franklin Gothic Book"/>
              </a:rPr>
              <a:t>o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ezione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civile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 u="heavy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sz="2400" spc="-5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oce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5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ossa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ualche</a:t>
            </a:r>
            <a:endParaRPr sz="2400">
              <a:latin typeface="Franklin Gothic Book"/>
              <a:cs typeface="Franklin Gothic Book"/>
            </a:endParaRPr>
          </a:p>
          <a:p>
            <a:pPr marL="139065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55">
                <a:latin typeface="Franklin Gothic Book"/>
                <a:cs typeface="Franklin Gothic Book"/>
              </a:rPr>
              <a:t>f</a:t>
            </a:r>
            <a:r>
              <a:rPr dirty="0" sz="2400" spc="10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icoltà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 arri</a:t>
            </a:r>
            <a:r>
              <a:rPr dirty="0" sz="2400" spc="-30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ata s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-3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o.</a:t>
            </a:r>
            <a:endParaRPr sz="2400">
              <a:latin typeface="Franklin Gothic Book"/>
              <a:cs typeface="Franklin Gothic Book"/>
            </a:endParaRPr>
          </a:p>
          <a:p>
            <a:pPr marL="139065" marR="508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55">
                <a:latin typeface="Franklin Gothic Book"/>
                <a:cs typeface="Franklin Gothic Book"/>
              </a:rPr>
              <a:t>r</a:t>
            </a:r>
            <a:r>
              <a:rPr dirty="0" sz="2400" spc="-40">
                <a:latin typeface="Franklin Gothic Book"/>
                <a:cs typeface="Franklin Gothic Book"/>
              </a:rPr>
              <a:t>o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ezione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civile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sz="2400" spc="-5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oce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5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ossa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ualche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50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icolt</a:t>
            </a:r>
            <a:r>
              <a:rPr dirty="0" sz="2400" spc="-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arri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0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5">
                <a:latin typeface="Franklin Gothic Book"/>
                <a:cs typeface="Franklin Gothic Book"/>
              </a:rPr>
              <a:t>Ma</a:t>
            </a:r>
            <a:r>
              <a:rPr dirty="0" sz="2400" spc="-4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co e Gi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lia</a:t>
            </a:r>
            <a:r>
              <a:rPr dirty="0" sz="2400" spc="-5">
                <a:latin typeface="Franklin Gothic Book"/>
                <a:cs typeface="Franklin Gothic Book"/>
              </a:rPr>
              <a:t> piac</a:t>
            </a:r>
            <a:r>
              <a:rPr dirty="0" sz="2400">
                <a:latin typeface="Franklin Gothic Book"/>
                <a:cs typeface="Franklin Gothic Book"/>
              </a:rPr>
              <a:t>e la </a:t>
            </a:r>
            <a:r>
              <a:rPr dirty="0" sz="2400" spc="-5">
                <a:latin typeface="Franklin Gothic Book"/>
                <a:cs typeface="Franklin Gothic Book"/>
              </a:rPr>
              <a:t>pasta.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</a:pPr>
            <a:r>
              <a:rPr dirty="0" sz="2400" spc="-5" b="1">
                <a:latin typeface="Franklin Gothic Medium"/>
                <a:cs typeface="Franklin Gothic Medium"/>
              </a:rPr>
              <a:t>Co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gi</a:t>
            </a:r>
            <a:r>
              <a:rPr dirty="0" sz="2400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25" b="1">
                <a:latin typeface="Franklin Gothic Medium"/>
                <a:cs typeface="Franklin Gothic Medium"/>
              </a:rPr>
              <a:t>z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ne</a:t>
            </a:r>
            <a:r>
              <a:rPr dirty="0" sz="2400" spc="-4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dis</a:t>
            </a:r>
            <a:r>
              <a:rPr dirty="0" sz="2400" spc="-20" b="1">
                <a:latin typeface="Franklin Gothic Medium"/>
                <a:cs typeface="Franklin Gothic Medium"/>
              </a:rPr>
              <a:t>giu</a:t>
            </a:r>
            <a:r>
              <a:rPr dirty="0" sz="2400" spc="-5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ti</a:t>
            </a:r>
            <a:r>
              <a:rPr dirty="0" sz="2400" spc="-55" b="1">
                <a:latin typeface="Franklin Gothic Medium"/>
                <a:cs typeface="Franklin Gothic Medium"/>
              </a:rPr>
              <a:t>v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0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</a:pPr>
            <a:r>
              <a:rPr dirty="0" sz="2400" spc="-3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oma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5">
                <a:latin typeface="Franklin Gothic Book"/>
                <a:cs typeface="Franklin Gothic Book"/>
              </a:rPr>
              <a:t>Mila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sarà la sede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 spc="-5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ossimo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60">
                <a:latin typeface="Franklin Gothic Book"/>
                <a:cs typeface="Franklin Gothic Book"/>
              </a:rPr>
              <a:t>n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marL="139065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spc="-3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oma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lano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sar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sede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5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ossimo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70">
                <a:latin typeface="Franklin Gothic Book"/>
                <a:cs typeface="Franklin Gothic Book"/>
              </a:rPr>
              <a:t>n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eg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8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L'att</a:t>
            </a:r>
            <a:r>
              <a:rPr dirty="0" spc="-30"/>
              <a:t>r</a:t>
            </a:r>
            <a:r>
              <a:rPr dirty="0" spc="-15"/>
              <a:t>ibuto</a:t>
            </a:r>
            <a:r>
              <a:rPr dirty="0" spc="15"/>
              <a:t> </a:t>
            </a:r>
            <a:r>
              <a:rPr dirty="0"/>
              <a:t>e</a:t>
            </a:r>
            <a:r>
              <a:rPr dirty="0" spc="10"/>
              <a:t> </a:t>
            </a:r>
            <a:r>
              <a:rPr dirty="0" spc="-15"/>
              <a:t>l'appo</a:t>
            </a:r>
            <a:r>
              <a:rPr dirty="0" spc="-10"/>
              <a:t>s</a:t>
            </a:r>
            <a:r>
              <a:rPr dirty="0" spc="-10"/>
              <a:t>izione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8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7768" y="1433329"/>
            <a:ext cx="8001000" cy="4522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10" b="1">
                <a:latin typeface="Franklin Gothic Medium"/>
                <a:cs typeface="Franklin Gothic Medium"/>
              </a:rPr>
              <a:t>A</a:t>
            </a:r>
            <a:r>
              <a:rPr dirty="0" sz="2000" b="1">
                <a:latin typeface="Franklin Gothic Medium"/>
                <a:cs typeface="Franklin Gothic Medium"/>
              </a:rPr>
              <a:t>tt</a:t>
            </a:r>
            <a:r>
              <a:rPr dirty="0" sz="2000" b="1">
                <a:latin typeface="Franklin Gothic Medium"/>
                <a:cs typeface="Franklin Gothic Medium"/>
              </a:rPr>
              <a:t>rib</a:t>
            </a:r>
            <a:r>
              <a:rPr dirty="0" sz="2000" spc="-20" b="1">
                <a:latin typeface="Franklin Gothic Medium"/>
                <a:cs typeface="Franklin Gothic Medium"/>
              </a:rPr>
              <a:t>u</a:t>
            </a:r>
            <a:r>
              <a:rPr dirty="0" sz="2000" b="1">
                <a:latin typeface="Franklin Gothic Medium"/>
                <a:cs typeface="Franklin Gothic Medium"/>
              </a:rPr>
              <a:t>t</a:t>
            </a:r>
            <a:r>
              <a:rPr dirty="0" sz="2000" b="1">
                <a:latin typeface="Franklin Gothic Medium"/>
                <a:cs typeface="Franklin Gothic Medium"/>
              </a:rPr>
              <a:t>o</a:t>
            </a:r>
            <a:endParaRPr sz="2000">
              <a:latin typeface="Franklin Gothic Medium"/>
              <a:cs typeface="Franklin Gothic Medium"/>
            </a:endParaRPr>
          </a:p>
          <a:p>
            <a:pPr marL="344805" marR="151130" indent="-332740">
              <a:lnSpc>
                <a:spcPts val="2100"/>
              </a:lnSpc>
              <a:spcBef>
                <a:spcPts val="415"/>
              </a:spcBef>
            </a:pP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gget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iv</a:t>
            </a:r>
            <a:r>
              <a:rPr dirty="0" sz="2000">
                <a:latin typeface="Franklin Gothic Book"/>
                <a:cs typeface="Franklin Gothic Book"/>
              </a:rPr>
              <a:t>o o</a:t>
            </a:r>
            <a:r>
              <a:rPr dirty="0" sz="2000" spc="-5">
                <a:latin typeface="Franklin Gothic Book"/>
                <a:cs typeface="Franklin Gothic Book"/>
              </a:rPr>
              <a:t> p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icip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dipende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nta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camente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(sogget</a:t>
            </a:r>
            <a:r>
              <a:rPr dirty="0" sz="2000">
                <a:latin typeface="Franklin Gothic Book"/>
                <a:cs typeface="Franklin Gothic Book"/>
              </a:rPr>
              <a:t>to,</a:t>
            </a:r>
            <a:r>
              <a:rPr dirty="0" sz="2000">
                <a:latin typeface="Franklin Gothic Book"/>
                <a:cs typeface="Franklin Gothic Book"/>
              </a:rPr>
              <a:t> complemento,</a:t>
            </a:r>
            <a:r>
              <a:rPr dirty="0" sz="2000" spc="-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 spc="-5">
                <a:latin typeface="Franklin Gothic Book"/>
                <a:cs typeface="Franklin Gothic Book"/>
              </a:rPr>
              <a:t>posizio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e,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ecc.)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 de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ermina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à.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 spc="-10" i="1">
                <a:latin typeface="Franklin Gothic Book"/>
                <a:cs typeface="Franklin Gothic Book"/>
              </a:rPr>
              <a:t>S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-10" i="1">
                <a:latin typeface="Franklin Gothic Book"/>
                <a:cs typeface="Franklin Gothic Book"/>
              </a:rPr>
              <a:t>n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-10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a</a:t>
            </a:r>
            <a:r>
              <a:rPr dirty="0" sz="2000" spc="-10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tesi</a:t>
            </a:r>
            <a:r>
              <a:rPr dirty="0" sz="2000" spc="-10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a</a:t>
            </a:r>
            <a:r>
              <a:rPr dirty="0" sz="2000" spc="-10" i="1">
                <a:latin typeface="Franklin Gothic Book"/>
                <a:cs typeface="Franklin Gothic Book"/>
              </a:rPr>
              <a:t>lm</a:t>
            </a:r>
            <a:r>
              <a:rPr dirty="0" sz="2000" i="1">
                <a:latin typeface="Franklin Gothic Book"/>
                <a:cs typeface="Franklin Gothic Book"/>
              </a:rPr>
              <a:t>e</a:t>
            </a:r>
            <a:r>
              <a:rPr dirty="0" sz="2000" spc="-10" i="1">
                <a:latin typeface="Franklin Gothic Book"/>
                <a:cs typeface="Franklin Gothic Book"/>
              </a:rPr>
              <a:t>n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10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u</a:t>
            </a:r>
            <a:r>
              <a:rPr dirty="0" sz="2000" i="1">
                <a:latin typeface="Franklin Gothic Book"/>
                <a:cs typeface="Franklin Gothic Book"/>
              </a:rPr>
              <a:t>n </a:t>
            </a:r>
            <a:r>
              <a:rPr dirty="0" sz="2000" spc="-10" i="1">
                <a:latin typeface="Franklin Gothic Book"/>
                <a:cs typeface="Franklin Gothic Book"/>
              </a:rPr>
              <a:t>m</a:t>
            </a:r>
            <a:r>
              <a:rPr dirty="0" sz="2000" spc="-5" i="1">
                <a:latin typeface="Franklin Gothic Book"/>
                <a:cs typeface="Franklin Gothic Book"/>
              </a:rPr>
              <a:t>i</a:t>
            </a:r>
            <a:r>
              <a:rPr dirty="0" sz="2000" spc="-10" i="1">
                <a:latin typeface="Franklin Gothic Book"/>
                <a:cs typeface="Franklin Gothic Book"/>
              </a:rPr>
              <a:t>l</a:t>
            </a:r>
            <a:r>
              <a:rPr dirty="0" sz="2000" spc="-5" i="1">
                <a:latin typeface="Franklin Gothic Book"/>
                <a:cs typeface="Franklin Gothic Book"/>
              </a:rPr>
              <a:t>io</a:t>
            </a:r>
            <a:r>
              <a:rPr dirty="0" sz="2000" spc="-10" i="1">
                <a:latin typeface="Franklin Gothic Book"/>
                <a:cs typeface="Franklin Gothic Book"/>
              </a:rPr>
              <a:t>n</a:t>
            </a:r>
            <a:r>
              <a:rPr dirty="0" sz="2000" i="1">
                <a:latin typeface="Franklin Gothic Book"/>
                <a:cs typeface="Franklin Gothic Book"/>
              </a:rPr>
              <a:t>e</a:t>
            </a:r>
            <a:r>
              <a:rPr dirty="0" sz="2000" spc="25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di</a:t>
            </a:r>
            <a:r>
              <a:rPr dirty="0" sz="2000" spc="-15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v</a:t>
            </a:r>
            <a:r>
              <a:rPr dirty="0" sz="2000" spc="-10" i="1">
                <a:latin typeface="Franklin Gothic Book"/>
                <a:cs typeface="Franklin Gothic Book"/>
              </a:rPr>
              <a:t>i</a:t>
            </a:r>
            <a:r>
              <a:rPr dirty="0" sz="2000" spc="-5" i="1">
                <a:latin typeface="Franklin Gothic Book"/>
                <a:cs typeface="Franklin Gothic Book"/>
              </a:rPr>
              <a:t>si</a:t>
            </a:r>
            <a:r>
              <a:rPr dirty="0" sz="2000" spc="-10" i="1">
                <a:latin typeface="Franklin Gothic Book"/>
                <a:cs typeface="Franklin Gothic Book"/>
              </a:rPr>
              <a:t>t</a:t>
            </a:r>
            <a:r>
              <a:rPr dirty="0" sz="2000" spc="-5" i="1">
                <a:latin typeface="Franklin Gothic Book"/>
                <a:cs typeface="Franklin Gothic Book"/>
              </a:rPr>
              <a:t>a</a:t>
            </a:r>
            <a:r>
              <a:rPr dirty="0" sz="2000" spc="-10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ori</a:t>
            </a:r>
            <a:r>
              <a:rPr dirty="0" sz="2000" spc="20" i="1">
                <a:latin typeface="Franklin Gothic Book"/>
                <a:cs typeface="Franklin Gothic Book"/>
              </a:rPr>
              <a:t> </a:t>
            </a:r>
            <a:r>
              <a:rPr dirty="0" sz="2000" spc="5" b="1" i="1">
                <a:latin typeface="Franklin Gothic Book"/>
                <a:cs typeface="Franklin Gothic Book"/>
              </a:rPr>
              <a:t>st</a:t>
            </a:r>
            <a:r>
              <a:rPr dirty="0" sz="2000" b="1" i="1">
                <a:latin typeface="Franklin Gothic Book"/>
                <a:cs typeface="Franklin Gothic Book"/>
              </a:rPr>
              <a:t>r</a:t>
            </a:r>
            <a:r>
              <a:rPr dirty="0" sz="2000" spc="5" b="1" i="1">
                <a:latin typeface="Franklin Gothic Book"/>
                <a:cs typeface="Franklin Gothic Book"/>
              </a:rPr>
              <a:t>a</a:t>
            </a:r>
            <a:r>
              <a:rPr dirty="0" sz="2000" b="1" i="1">
                <a:latin typeface="Franklin Gothic Book"/>
                <a:cs typeface="Franklin Gothic Book"/>
              </a:rPr>
              <a:t>nie</a:t>
            </a:r>
            <a:r>
              <a:rPr dirty="0" sz="2000" spc="-10" b="1" i="1">
                <a:latin typeface="Franklin Gothic Book"/>
                <a:cs typeface="Franklin Gothic Book"/>
              </a:rPr>
              <a:t>r</a:t>
            </a:r>
            <a:r>
              <a:rPr dirty="0" sz="2000" spc="10" b="1" i="1">
                <a:latin typeface="Franklin Gothic Book"/>
                <a:cs typeface="Franklin Gothic Book"/>
              </a:rPr>
              <a:t>i</a:t>
            </a:r>
            <a:r>
              <a:rPr dirty="0" sz="2000" i="1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i="1">
                <a:latin typeface="Franklin Gothic Book"/>
                <a:cs typeface="Franklin Gothic Book"/>
              </a:rPr>
              <a:t>Il </a:t>
            </a:r>
            <a:r>
              <a:rPr dirty="0" sz="2000" spc="-5" i="1">
                <a:latin typeface="Franklin Gothic Book"/>
                <a:cs typeface="Franklin Gothic Book"/>
              </a:rPr>
              <a:t>gr</a:t>
            </a:r>
            <a:r>
              <a:rPr dirty="0" sz="2000" spc="5" i="1">
                <a:latin typeface="Franklin Gothic Book"/>
                <a:cs typeface="Franklin Gothic Book"/>
              </a:rPr>
              <a:t>u</a:t>
            </a:r>
            <a:r>
              <a:rPr dirty="0" sz="2000" spc="-10" i="1">
                <a:latin typeface="Franklin Gothic Book"/>
                <a:cs typeface="Franklin Gothic Book"/>
              </a:rPr>
              <a:t>pp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-10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di</a:t>
            </a:r>
            <a:r>
              <a:rPr dirty="0" sz="2000" spc="-5" i="1">
                <a:latin typeface="Franklin Gothic Book"/>
                <a:cs typeface="Franklin Gothic Book"/>
              </a:rPr>
              <a:t> visi</a:t>
            </a:r>
            <a:r>
              <a:rPr dirty="0" sz="2000" spc="-10" i="1">
                <a:latin typeface="Franklin Gothic Book"/>
                <a:cs typeface="Franklin Gothic Book"/>
              </a:rPr>
              <a:t>t</a:t>
            </a:r>
            <a:r>
              <a:rPr dirty="0" sz="2000" spc="-5" i="1">
                <a:latin typeface="Franklin Gothic Book"/>
                <a:cs typeface="Franklin Gothic Book"/>
              </a:rPr>
              <a:t>a</a:t>
            </a:r>
            <a:r>
              <a:rPr dirty="0" sz="2000" spc="-10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ori</a:t>
            </a:r>
            <a:r>
              <a:rPr dirty="0" sz="2000" spc="20" i="1">
                <a:latin typeface="Franklin Gothic Book"/>
                <a:cs typeface="Franklin Gothic Book"/>
              </a:rPr>
              <a:t> </a:t>
            </a:r>
            <a:r>
              <a:rPr dirty="0" sz="2000" spc="5" b="1" i="1">
                <a:latin typeface="Franklin Gothic Book"/>
                <a:cs typeface="Franklin Gothic Book"/>
              </a:rPr>
              <a:t>att</a:t>
            </a:r>
            <a:r>
              <a:rPr dirty="0" sz="2000" b="1" i="1">
                <a:latin typeface="Franklin Gothic Book"/>
                <a:cs typeface="Franklin Gothic Book"/>
              </a:rPr>
              <a:t>eso</a:t>
            </a:r>
            <a:r>
              <a:rPr dirty="0" sz="2000" spc="-35" b="1" i="1">
                <a:latin typeface="Franklin Gothic Book"/>
                <a:cs typeface="Franklin Gothic Book"/>
              </a:rPr>
              <a:t> </a:t>
            </a:r>
            <a:r>
              <a:rPr dirty="0" sz="2000" spc="-10" i="1">
                <a:latin typeface="Franklin Gothic Book"/>
                <a:cs typeface="Franklin Gothic Book"/>
              </a:rPr>
              <a:t>p</a:t>
            </a:r>
            <a:r>
              <a:rPr dirty="0" sz="2000" i="1">
                <a:latin typeface="Franklin Gothic Book"/>
                <a:cs typeface="Franklin Gothic Book"/>
              </a:rPr>
              <a:t>er</a:t>
            </a:r>
            <a:r>
              <a:rPr dirty="0" sz="2000" spc="-5" i="1">
                <a:latin typeface="Franklin Gothic Book"/>
                <a:cs typeface="Franklin Gothic Book"/>
              </a:rPr>
              <a:t> l</a:t>
            </a:r>
            <a:r>
              <a:rPr dirty="0" sz="2000" i="1">
                <a:latin typeface="Franklin Gothic Book"/>
                <a:cs typeface="Franklin Gothic Book"/>
              </a:rPr>
              <a:t>e </a:t>
            </a:r>
            <a:r>
              <a:rPr dirty="0" sz="2000" spc="-5" i="1">
                <a:latin typeface="Franklin Gothic Book"/>
                <a:cs typeface="Franklin Gothic Book"/>
              </a:rPr>
              <a:t>1</a:t>
            </a:r>
            <a:r>
              <a:rPr dirty="0" sz="2000" i="1">
                <a:latin typeface="Franklin Gothic Book"/>
                <a:cs typeface="Franklin Gothic Book"/>
              </a:rPr>
              <a:t>7 è </a:t>
            </a:r>
            <a:r>
              <a:rPr dirty="0" sz="2000" spc="-5" i="1">
                <a:latin typeface="Franklin Gothic Book"/>
                <a:cs typeface="Franklin Gothic Book"/>
              </a:rPr>
              <a:t>ar</a:t>
            </a:r>
            <a:r>
              <a:rPr dirty="0" sz="2000" i="1">
                <a:latin typeface="Franklin Gothic Book"/>
                <a:cs typeface="Franklin Gothic Book"/>
              </a:rPr>
              <a:t>r</a:t>
            </a:r>
            <a:r>
              <a:rPr dirty="0" sz="2000" spc="-5" i="1">
                <a:latin typeface="Franklin Gothic Book"/>
                <a:cs typeface="Franklin Gothic Book"/>
              </a:rPr>
              <a:t>iv</a:t>
            </a:r>
            <a:r>
              <a:rPr dirty="0" sz="2000" spc="-10" i="1">
                <a:latin typeface="Franklin Gothic Book"/>
                <a:cs typeface="Franklin Gothic Book"/>
              </a:rPr>
              <a:t>a</a:t>
            </a:r>
            <a:r>
              <a:rPr dirty="0" sz="2000" i="1">
                <a:latin typeface="Franklin Gothic Book"/>
                <a:cs typeface="Franklin Gothic Book"/>
              </a:rPr>
              <a:t>to</a:t>
            </a:r>
            <a:r>
              <a:rPr dirty="0" sz="2000" spc="-15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i</a:t>
            </a:r>
            <a:r>
              <a:rPr dirty="0" sz="2000" i="1">
                <a:latin typeface="Franklin Gothic Book"/>
                <a:cs typeface="Franklin Gothic Book"/>
              </a:rPr>
              <a:t>n ritardo.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2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 spc="10" b="1">
                <a:latin typeface="Franklin Gothic Medium"/>
                <a:cs typeface="Franklin Gothic Medium"/>
              </a:rPr>
              <a:t>Ap</a:t>
            </a:r>
            <a:r>
              <a:rPr dirty="0" sz="2000" b="1">
                <a:latin typeface="Franklin Gothic Medium"/>
                <a:cs typeface="Franklin Gothic Medium"/>
              </a:rPr>
              <a:t>p</a:t>
            </a:r>
            <a:r>
              <a:rPr dirty="0" sz="2000" spc="5" b="1">
                <a:latin typeface="Franklin Gothic Medium"/>
                <a:cs typeface="Franklin Gothic Medium"/>
              </a:rPr>
              <a:t>o</a:t>
            </a:r>
            <a:r>
              <a:rPr dirty="0" sz="2000" spc="-5" b="1">
                <a:latin typeface="Franklin Gothic Medium"/>
                <a:cs typeface="Franklin Gothic Medium"/>
              </a:rPr>
              <a:t>s</a:t>
            </a:r>
            <a:r>
              <a:rPr dirty="0" sz="2000" spc="-10" b="1">
                <a:latin typeface="Franklin Gothic Medium"/>
                <a:cs typeface="Franklin Gothic Medium"/>
              </a:rPr>
              <a:t>i</a:t>
            </a:r>
            <a:r>
              <a:rPr dirty="0" sz="2000" spc="-5" b="1">
                <a:latin typeface="Franklin Gothic Medium"/>
                <a:cs typeface="Franklin Gothic Medium"/>
              </a:rPr>
              <a:t>zion</a:t>
            </a:r>
            <a:r>
              <a:rPr dirty="0" sz="2000" b="1">
                <a:latin typeface="Franklin Gothic Medium"/>
                <a:cs typeface="Franklin Gothic Medium"/>
              </a:rPr>
              <a:t>e</a:t>
            </a:r>
            <a:endParaRPr sz="2000">
              <a:latin typeface="Franklin Gothic Medium"/>
              <a:cs typeface="Franklin Gothic Medium"/>
            </a:endParaRPr>
          </a:p>
          <a:p>
            <a:pPr marL="12700">
              <a:lnSpc>
                <a:spcPts val="2250"/>
              </a:lnSpc>
              <a:spcBef>
                <a:spcPts val="95"/>
              </a:spcBef>
            </a:pPr>
            <a:r>
              <a:rPr dirty="0" sz="2000" spc="-5">
                <a:latin typeface="Franklin Gothic Book"/>
                <a:cs typeface="Franklin Gothic Book"/>
              </a:rPr>
              <a:t>Nom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gi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to 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ro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nome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ogge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to,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comp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ement</a:t>
            </a:r>
            <a:r>
              <a:rPr dirty="0" sz="2000" spc="-2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ecc.)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per</a:t>
            </a:r>
            <a:endParaRPr sz="2000">
              <a:latin typeface="Franklin Gothic Book"/>
              <a:cs typeface="Franklin Gothic Book"/>
            </a:endParaRPr>
          </a:p>
          <a:p>
            <a:pPr marL="344805">
              <a:lnSpc>
                <a:spcPts val="2250"/>
              </a:lnSpc>
            </a:pPr>
            <a:r>
              <a:rPr dirty="0" sz="2000">
                <a:latin typeface="Franklin Gothic Book"/>
                <a:cs typeface="Franklin Gothic Book"/>
              </a:rPr>
              <a:t>de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criver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dete</a:t>
            </a:r>
            <a:r>
              <a:rPr dirty="0" sz="2000" spc="-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minar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9"/>
              </a:spcBef>
            </a:pPr>
            <a:endParaRPr sz="2500">
              <a:latin typeface="Times New Roman"/>
              <a:cs typeface="Times New Roman"/>
            </a:endParaRPr>
          </a:p>
          <a:p>
            <a:pPr marL="344805" marR="276225" indent="-332740">
              <a:lnSpc>
                <a:spcPts val="2100"/>
              </a:lnSpc>
            </a:pPr>
            <a:r>
              <a:rPr dirty="0" sz="2000" spc="-5" i="1">
                <a:latin typeface="Franklin Gothic Book"/>
                <a:cs typeface="Franklin Gothic Book"/>
              </a:rPr>
              <a:t>Ma</a:t>
            </a:r>
            <a:r>
              <a:rPr dirty="0" sz="2000" spc="-10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teo</a:t>
            </a:r>
            <a:r>
              <a:rPr dirty="0" sz="2000" spc="-15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Renzi</a:t>
            </a:r>
            <a:r>
              <a:rPr dirty="0" sz="2000" i="1">
                <a:latin typeface="Franklin Gothic Book"/>
                <a:cs typeface="Franklin Gothic Book"/>
              </a:rPr>
              <a:t>,</a:t>
            </a:r>
            <a:r>
              <a:rPr dirty="0" sz="2000" spc="-5" i="1">
                <a:latin typeface="Franklin Gothic Book"/>
                <a:cs typeface="Franklin Gothic Book"/>
              </a:rPr>
              <a:t> </a:t>
            </a:r>
            <a:r>
              <a:rPr dirty="0" sz="2000" b="1" i="1">
                <a:latin typeface="Franklin Gothic Book"/>
                <a:cs typeface="Franklin Gothic Book"/>
              </a:rPr>
              <a:t>i</a:t>
            </a:r>
            <a:r>
              <a:rPr dirty="0" sz="2000" spc="-5" b="1" i="1">
                <a:latin typeface="Franklin Gothic Book"/>
                <a:cs typeface="Franklin Gothic Book"/>
              </a:rPr>
              <a:t>l</a:t>
            </a:r>
            <a:r>
              <a:rPr dirty="0" sz="2000" spc="-15" b="1" i="1">
                <a:latin typeface="Franklin Gothic Book"/>
                <a:cs typeface="Franklin Gothic Book"/>
              </a:rPr>
              <a:t> </a:t>
            </a:r>
            <a:r>
              <a:rPr dirty="0" sz="2000" spc="10" b="1" i="1">
                <a:latin typeface="Franklin Gothic Book"/>
                <a:cs typeface="Franklin Gothic Book"/>
              </a:rPr>
              <a:t>Pr</a:t>
            </a:r>
            <a:r>
              <a:rPr dirty="0" sz="2000" b="1" i="1">
                <a:latin typeface="Franklin Gothic Book"/>
                <a:cs typeface="Franklin Gothic Book"/>
              </a:rPr>
              <a:t>esiden</a:t>
            </a:r>
            <a:r>
              <a:rPr dirty="0" sz="2000" spc="-10" b="1" i="1">
                <a:latin typeface="Franklin Gothic Book"/>
                <a:cs typeface="Franklin Gothic Book"/>
              </a:rPr>
              <a:t>t</a:t>
            </a:r>
            <a:r>
              <a:rPr dirty="0" sz="2000" b="1" i="1">
                <a:latin typeface="Franklin Gothic Book"/>
                <a:cs typeface="Franklin Gothic Book"/>
              </a:rPr>
              <a:t>e</a:t>
            </a:r>
            <a:r>
              <a:rPr dirty="0" sz="2000" spc="-45" b="1" i="1">
                <a:latin typeface="Franklin Gothic Book"/>
                <a:cs typeface="Franklin Gothic Book"/>
              </a:rPr>
              <a:t> </a:t>
            </a:r>
            <a:r>
              <a:rPr dirty="0" sz="2000" spc="10" b="1" i="1">
                <a:latin typeface="Franklin Gothic Book"/>
                <a:cs typeface="Franklin Gothic Book"/>
              </a:rPr>
              <a:t>de</a:t>
            </a:r>
            <a:r>
              <a:rPr dirty="0" sz="2000" spc="-5" b="1" i="1">
                <a:latin typeface="Franklin Gothic Book"/>
                <a:cs typeface="Franklin Gothic Book"/>
              </a:rPr>
              <a:t>l</a:t>
            </a:r>
            <a:r>
              <a:rPr dirty="0" sz="2000" spc="-25" b="1" i="1">
                <a:latin typeface="Franklin Gothic Book"/>
                <a:cs typeface="Franklin Gothic Book"/>
              </a:rPr>
              <a:t> </a:t>
            </a:r>
            <a:r>
              <a:rPr dirty="0" sz="2000" spc="5" b="1" i="1">
                <a:latin typeface="Franklin Gothic Book"/>
                <a:cs typeface="Franklin Gothic Book"/>
              </a:rPr>
              <a:t>C</a:t>
            </a:r>
            <a:r>
              <a:rPr dirty="0" sz="2000" spc="10" b="1" i="1">
                <a:latin typeface="Franklin Gothic Book"/>
                <a:cs typeface="Franklin Gothic Book"/>
              </a:rPr>
              <a:t>o</a:t>
            </a:r>
            <a:r>
              <a:rPr dirty="0" sz="2000" b="1" i="1">
                <a:latin typeface="Franklin Gothic Book"/>
                <a:cs typeface="Franklin Gothic Book"/>
              </a:rPr>
              <a:t>nsi</a:t>
            </a:r>
            <a:r>
              <a:rPr dirty="0" sz="2000" spc="10" b="1" i="1">
                <a:latin typeface="Franklin Gothic Book"/>
                <a:cs typeface="Franklin Gothic Book"/>
              </a:rPr>
              <a:t>g</a:t>
            </a:r>
            <a:r>
              <a:rPr dirty="0" sz="2000" spc="-5" b="1" i="1">
                <a:latin typeface="Franklin Gothic Book"/>
                <a:cs typeface="Franklin Gothic Book"/>
              </a:rPr>
              <a:t>li</a:t>
            </a:r>
            <a:r>
              <a:rPr dirty="0" sz="2000" b="1" i="1">
                <a:latin typeface="Franklin Gothic Book"/>
                <a:cs typeface="Franklin Gothic Book"/>
              </a:rPr>
              <a:t>o</a:t>
            </a:r>
            <a:r>
              <a:rPr dirty="0" sz="2000" spc="-35" b="1" i="1">
                <a:latin typeface="Franklin Gothic Book"/>
                <a:cs typeface="Franklin Gothic Book"/>
              </a:rPr>
              <a:t> </a:t>
            </a:r>
            <a:r>
              <a:rPr dirty="0" sz="2000" spc="10" b="1" i="1">
                <a:latin typeface="Franklin Gothic Book"/>
                <a:cs typeface="Franklin Gothic Book"/>
              </a:rPr>
              <a:t>de</a:t>
            </a:r>
            <a:r>
              <a:rPr dirty="0" sz="2000" spc="-5" b="1" i="1">
                <a:latin typeface="Franklin Gothic Book"/>
                <a:cs typeface="Franklin Gothic Book"/>
              </a:rPr>
              <a:t>i</a:t>
            </a:r>
            <a:r>
              <a:rPr dirty="0" sz="2000" spc="-40" b="1" i="1">
                <a:latin typeface="Franklin Gothic Book"/>
                <a:cs typeface="Franklin Gothic Book"/>
              </a:rPr>
              <a:t> </a:t>
            </a:r>
            <a:r>
              <a:rPr dirty="0" sz="2000" spc="5" b="1" i="1">
                <a:latin typeface="Franklin Gothic Book"/>
                <a:cs typeface="Franklin Gothic Book"/>
              </a:rPr>
              <a:t>M</a:t>
            </a:r>
            <a:r>
              <a:rPr dirty="0" sz="2000" b="1" i="1">
                <a:latin typeface="Franklin Gothic Book"/>
                <a:cs typeface="Franklin Gothic Book"/>
              </a:rPr>
              <a:t>i</a:t>
            </a:r>
            <a:r>
              <a:rPr dirty="0" sz="2000" b="1" i="1">
                <a:latin typeface="Franklin Gothic Book"/>
                <a:cs typeface="Franklin Gothic Book"/>
              </a:rPr>
              <a:t>n</a:t>
            </a:r>
            <a:r>
              <a:rPr dirty="0" sz="2000" spc="10" b="1" i="1">
                <a:latin typeface="Franklin Gothic Book"/>
                <a:cs typeface="Franklin Gothic Book"/>
              </a:rPr>
              <a:t>i</a:t>
            </a:r>
            <a:r>
              <a:rPr dirty="0" sz="2000" spc="5" b="1" i="1">
                <a:latin typeface="Franklin Gothic Book"/>
                <a:cs typeface="Franklin Gothic Book"/>
              </a:rPr>
              <a:t>s</a:t>
            </a:r>
            <a:r>
              <a:rPr dirty="0" sz="2000" b="1" i="1">
                <a:latin typeface="Franklin Gothic Book"/>
                <a:cs typeface="Franklin Gothic Book"/>
              </a:rPr>
              <a:t>tr</a:t>
            </a:r>
            <a:r>
              <a:rPr dirty="0" sz="2000" spc="25" b="1" i="1">
                <a:latin typeface="Franklin Gothic Book"/>
                <a:cs typeface="Franklin Gothic Book"/>
              </a:rPr>
              <a:t>i</a:t>
            </a:r>
            <a:r>
              <a:rPr dirty="0" sz="2000" i="1">
                <a:latin typeface="Franklin Gothic Book"/>
                <a:cs typeface="Franklin Gothic Book"/>
              </a:rPr>
              <a:t>,</a:t>
            </a:r>
            <a:r>
              <a:rPr dirty="0" sz="2000" spc="-45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è part</a:t>
            </a:r>
            <a:r>
              <a:rPr dirty="0" sz="2000" spc="-10" i="1">
                <a:latin typeface="Franklin Gothic Book"/>
                <a:cs typeface="Franklin Gothic Book"/>
              </a:rPr>
              <a:t>i</a:t>
            </a:r>
            <a:r>
              <a:rPr dirty="0" sz="2000" i="1">
                <a:latin typeface="Franklin Gothic Book"/>
                <a:cs typeface="Franklin Gothic Book"/>
              </a:rPr>
              <a:t>to oggi</a:t>
            </a:r>
            <a:r>
              <a:rPr dirty="0" sz="2000" spc="-10" i="1">
                <a:latin typeface="Franklin Gothic Book"/>
                <a:cs typeface="Franklin Gothic Book"/>
              </a:rPr>
              <a:t> p</a:t>
            </a:r>
            <a:r>
              <a:rPr dirty="0" sz="2000" i="1">
                <a:latin typeface="Franklin Gothic Book"/>
                <a:cs typeface="Franklin Gothic Book"/>
              </a:rPr>
              <a:t>er</a:t>
            </a:r>
            <a:r>
              <a:rPr dirty="0" sz="2000" spc="-5" i="1">
                <a:latin typeface="Franklin Gothic Book"/>
                <a:cs typeface="Franklin Gothic Book"/>
              </a:rPr>
              <a:t> il</a:t>
            </a:r>
            <a:r>
              <a:rPr dirty="0" sz="2000" spc="-5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Gia</a:t>
            </a:r>
            <a:r>
              <a:rPr dirty="0" sz="2000" spc="-15" i="1">
                <a:latin typeface="Franklin Gothic Book"/>
                <a:cs typeface="Franklin Gothic Book"/>
              </a:rPr>
              <a:t>p</a:t>
            </a:r>
            <a:r>
              <a:rPr dirty="0" sz="2000" spc="-10" i="1">
                <a:latin typeface="Franklin Gothic Book"/>
                <a:cs typeface="Franklin Gothic Book"/>
              </a:rPr>
              <a:t>p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-10" i="1">
                <a:latin typeface="Franklin Gothic Book"/>
                <a:cs typeface="Franklin Gothic Book"/>
              </a:rPr>
              <a:t>n</a:t>
            </a:r>
            <a:r>
              <a:rPr dirty="0" sz="2000" i="1">
                <a:latin typeface="Franklin Gothic Book"/>
                <a:cs typeface="Franklin Gothic Book"/>
              </a:rPr>
              <a:t>e.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ts val="2250"/>
              </a:lnSpc>
              <a:spcBef>
                <a:spcPts val="75"/>
              </a:spcBef>
            </a:pPr>
            <a:r>
              <a:rPr dirty="0" sz="2000" i="1">
                <a:latin typeface="Franklin Gothic Book"/>
                <a:cs typeface="Franklin Gothic Book"/>
              </a:rPr>
              <a:t>L'a</a:t>
            </a:r>
            <a:r>
              <a:rPr dirty="0" sz="2000" spc="-10" i="1">
                <a:latin typeface="Franklin Gothic Book"/>
                <a:cs typeface="Franklin Gothic Book"/>
              </a:rPr>
              <a:t>v</a:t>
            </a:r>
            <a:r>
              <a:rPr dirty="0" sz="2000" spc="-5" i="1">
                <a:latin typeface="Franklin Gothic Book"/>
                <a:cs typeface="Franklin Gothic Book"/>
              </a:rPr>
              <a:t>vo</a:t>
            </a:r>
            <a:r>
              <a:rPr dirty="0" sz="2000" spc="-10" i="1">
                <a:latin typeface="Franklin Gothic Book"/>
                <a:cs typeface="Franklin Gothic Book"/>
              </a:rPr>
              <a:t>c</a:t>
            </a:r>
            <a:r>
              <a:rPr dirty="0" sz="2000" spc="-5" i="1">
                <a:latin typeface="Franklin Gothic Book"/>
                <a:cs typeface="Franklin Gothic Book"/>
              </a:rPr>
              <a:t>a</a:t>
            </a:r>
            <a:r>
              <a:rPr dirty="0" sz="2000" spc="-10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-20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Bo</a:t>
            </a:r>
            <a:r>
              <a:rPr dirty="0" sz="2000" spc="-10" i="1">
                <a:latin typeface="Franklin Gothic Book"/>
                <a:cs typeface="Franklin Gothic Book"/>
              </a:rPr>
              <a:t>n</a:t>
            </a:r>
            <a:r>
              <a:rPr dirty="0" sz="2000" spc="-5" i="1">
                <a:latin typeface="Franklin Gothic Book"/>
                <a:cs typeface="Franklin Gothic Book"/>
              </a:rPr>
              <a:t>gi</a:t>
            </a:r>
            <a:r>
              <a:rPr dirty="0" sz="2000" spc="-10" i="1">
                <a:latin typeface="Franklin Gothic Book"/>
                <a:cs typeface="Franklin Gothic Book"/>
              </a:rPr>
              <a:t>o</a:t>
            </a:r>
            <a:r>
              <a:rPr dirty="0" sz="2000" i="1">
                <a:latin typeface="Franklin Gothic Book"/>
                <a:cs typeface="Franklin Gothic Book"/>
              </a:rPr>
              <a:t>rno, </a:t>
            </a:r>
            <a:r>
              <a:rPr dirty="0" sz="2000" spc="-5" i="1">
                <a:latin typeface="Franklin Gothic Book"/>
                <a:cs typeface="Franklin Gothic Book"/>
              </a:rPr>
              <a:t>i</a:t>
            </a:r>
            <a:r>
              <a:rPr dirty="0" sz="2000" i="1">
                <a:latin typeface="Franklin Gothic Book"/>
                <a:cs typeface="Franklin Gothic Book"/>
              </a:rPr>
              <a:t>n </a:t>
            </a:r>
            <a:r>
              <a:rPr dirty="0" sz="2000" spc="-5" i="1">
                <a:latin typeface="Franklin Gothic Book"/>
                <a:cs typeface="Franklin Gothic Book"/>
              </a:rPr>
              <a:t>ves</a:t>
            </a:r>
            <a:r>
              <a:rPr dirty="0" sz="2000" spc="-10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e</a:t>
            </a:r>
            <a:r>
              <a:rPr dirty="0" sz="2000" spc="-20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di</a:t>
            </a:r>
            <a:r>
              <a:rPr dirty="0" sz="2000" spc="5" i="1">
                <a:latin typeface="Franklin Gothic Book"/>
                <a:cs typeface="Franklin Gothic Book"/>
              </a:rPr>
              <a:t> </a:t>
            </a:r>
            <a:r>
              <a:rPr dirty="0" sz="2000" spc="10" b="1" i="1">
                <a:latin typeface="Franklin Gothic Book"/>
                <a:cs typeface="Franklin Gothic Book"/>
              </a:rPr>
              <a:t>d</a:t>
            </a:r>
            <a:r>
              <a:rPr dirty="0" sz="2000" spc="5" b="1" i="1">
                <a:latin typeface="Franklin Gothic Book"/>
                <a:cs typeface="Franklin Gothic Book"/>
              </a:rPr>
              <a:t>if</a:t>
            </a:r>
            <a:r>
              <a:rPr dirty="0" sz="2000" b="1" i="1">
                <a:latin typeface="Franklin Gothic Book"/>
                <a:cs typeface="Franklin Gothic Book"/>
              </a:rPr>
              <a:t>e</a:t>
            </a:r>
            <a:r>
              <a:rPr dirty="0" sz="2000" spc="-10" b="1" i="1">
                <a:latin typeface="Franklin Gothic Book"/>
                <a:cs typeface="Franklin Gothic Book"/>
              </a:rPr>
              <a:t>n</a:t>
            </a:r>
            <a:r>
              <a:rPr dirty="0" sz="2000" spc="-5" b="1" i="1">
                <a:latin typeface="Franklin Gothic Book"/>
                <a:cs typeface="Franklin Gothic Book"/>
              </a:rPr>
              <a:t>so</a:t>
            </a:r>
            <a:r>
              <a:rPr dirty="0" sz="2000" spc="-10" b="1" i="1">
                <a:latin typeface="Franklin Gothic Book"/>
                <a:cs typeface="Franklin Gothic Book"/>
              </a:rPr>
              <a:t>r</a:t>
            </a:r>
            <a:r>
              <a:rPr dirty="0" sz="2000" b="1" i="1">
                <a:latin typeface="Franklin Gothic Book"/>
                <a:cs typeface="Franklin Gothic Book"/>
              </a:rPr>
              <a:t>e</a:t>
            </a:r>
            <a:r>
              <a:rPr dirty="0" sz="2000" spc="-45" b="1" i="1">
                <a:latin typeface="Franklin Gothic Book"/>
                <a:cs typeface="Franklin Gothic Book"/>
              </a:rPr>
              <a:t> </a:t>
            </a:r>
            <a:r>
              <a:rPr dirty="0" sz="2000" spc="10" b="1" i="1">
                <a:latin typeface="Franklin Gothic Book"/>
                <a:cs typeface="Franklin Gothic Book"/>
              </a:rPr>
              <a:t>d'u</a:t>
            </a:r>
            <a:r>
              <a:rPr dirty="0" sz="2000" b="1" i="1">
                <a:latin typeface="Franklin Gothic Book"/>
                <a:cs typeface="Franklin Gothic Book"/>
              </a:rPr>
              <a:t>ff</a:t>
            </a:r>
            <a:r>
              <a:rPr dirty="0" sz="2000" spc="-10" b="1" i="1">
                <a:latin typeface="Franklin Gothic Book"/>
                <a:cs typeface="Franklin Gothic Book"/>
              </a:rPr>
              <a:t>i</a:t>
            </a:r>
            <a:r>
              <a:rPr dirty="0" sz="2000" spc="-5" b="1" i="1">
                <a:latin typeface="Franklin Gothic Book"/>
                <a:cs typeface="Franklin Gothic Book"/>
              </a:rPr>
              <a:t>c</a:t>
            </a:r>
            <a:r>
              <a:rPr dirty="0" sz="2000" spc="-10" b="1" i="1">
                <a:latin typeface="Franklin Gothic Book"/>
                <a:cs typeface="Franklin Gothic Book"/>
              </a:rPr>
              <a:t>i</a:t>
            </a:r>
            <a:r>
              <a:rPr dirty="0" sz="2000" spc="15" b="1" i="1">
                <a:latin typeface="Franklin Gothic Book"/>
                <a:cs typeface="Franklin Gothic Book"/>
              </a:rPr>
              <a:t>o</a:t>
            </a:r>
            <a:r>
              <a:rPr dirty="0" sz="2000" i="1">
                <a:latin typeface="Franklin Gothic Book"/>
                <a:cs typeface="Franklin Gothic Book"/>
              </a:rPr>
              <a:t>,</a:t>
            </a:r>
            <a:r>
              <a:rPr dirty="0" sz="2000" spc="-35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h</a:t>
            </a:r>
            <a:r>
              <a:rPr dirty="0" sz="2000" i="1">
                <a:latin typeface="Franklin Gothic Book"/>
                <a:cs typeface="Franklin Gothic Book"/>
              </a:rPr>
              <a:t>a </a:t>
            </a:r>
            <a:r>
              <a:rPr dirty="0" sz="2000" spc="-10" i="1">
                <a:latin typeface="Franklin Gothic Book"/>
                <a:cs typeface="Franklin Gothic Book"/>
              </a:rPr>
              <a:t>p</a:t>
            </a:r>
            <a:r>
              <a:rPr dirty="0" sz="2000" i="1">
                <a:latin typeface="Franklin Gothic Book"/>
                <a:cs typeface="Franklin Gothic Book"/>
              </a:rPr>
              <a:t>ronu</a:t>
            </a:r>
            <a:r>
              <a:rPr dirty="0" sz="2000" spc="-10" i="1">
                <a:latin typeface="Franklin Gothic Book"/>
                <a:cs typeface="Franklin Gothic Book"/>
              </a:rPr>
              <a:t>n</a:t>
            </a:r>
            <a:r>
              <a:rPr dirty="0" sz="2000" spc="-5" i="1">
                <a:latin typeface="Franklin Gothic Book"/>
                <a:cs typeface="Franklin Gothic Book"/>
              </a:rPr>
              <a:t>c</a:t>
            </a:r>
            <a:r>
              <a:rPr dirty="0" sz="2000" spc="-10" i="1">
                <a:latin typeface="Franklin Gothic Book"/>
                <a:cs typeface="Franklin Gothic Book"/>
              </a:rPr>
              <a:t>i</a:t>
            </a:r>
            <a:r>
              <a:rPr dirty="0" sz="2000" spc="-5" i="1">
                <a:latin typeface="Franklin Gothic Book"/>
                <a:cs typeface="Franklin Gothic Book"/>
              </a:rPr>
              <a:t>a</a:t>
            </a:r>
            <a:r>
              <a:rPr dirty="0" sz="2000" spc="-10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o </a:t>
            </a:r>
            <a:r>
              <a:rPr dirty="0" sz="2000" spc="-5" i="1">
                <a:latin typeface="Franklin Gothic Book"/>
                <a:cs typeface="Franklin Gothic Book"/>
              </a:rPr>
              <a:t>l</a:t>
            </a:r>
            <a:r>
              <a:rPr dirty="0" sz="2000" i="1">
                <a:latin typeface="Franklin Gothic Book"/>
                <a:cs typeface="Franklin Gothic Book"/>
              </a:rPr>
              <a:t>a</a:t>
            </a:r>
            <a:r>
              <a:rPr dirty="0" sz="2000" spc="5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sua</a:t>
            </a:r>
            <a:endParaRPr sz="2000">
              <a:latin typeface="Franklin Gothic Book"/>
              <a:cs typeface="Franklin Gothic Book"/>
            </a:endParaRPr>
          </a:p>
          <a:p>
            <a:pPr marL="344805">
              <a:lnSpc>
                <a:spcPts val="2250"/>
              </a:lnSpc>
            </a:pPr>
            <a:r>
              <a:rPr dirty="0" sz="2000" spc="-5" i="1">
                <a:latin typeface="Franklin Gothic Book"/>
                <a:cs typeface="Franklin Gothic Book"/>
              </a:rPr>
              <a:t>arring</a:t>
            </a:r>
            <a:r>
              <a:rPr dirty="0" sz="2000" spc="-10" i="1">
                <a:latin typeface="Franklin Gothic Book"/>
                <a:cs typeface="Franklin Gothic Book"/>
              </a:rPr>
              <a:t>a</a:t>
            </a:r>
            <a:r>
              <a:rPr dirty="0" sz="2000" i="1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2023-04-06T15:58:21Z</dcterms:created>
  <dcterms:modified xsi:type="dcterms:W3CDTF">2023-04-06T15:58:21Z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2016-09-13T00:00:00Z</vt:filetime>
  </property>
  <property fmtid="{D5CDD505-2E9C-101B-9397-08002B2CF9AE}" pid="3" name="LastSaved">
    <vt:filetime>2023-04-06T00:00:00Z</vt:filetime>
  </property>
</Properties>
</file>