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Default Extension="png" ContentType="image/png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1905"/>
          </a:xfrm>
          <a:custGeom>
            <a:avLst/>
            <a:gdLst/>
            <a:ahLst/>
            <a:cxnLst/>
            <a:rect l="l" t="t" r="r" b="b"/>
            <a:pathLst>
              <a:path w="5603875" h="1905">
                <a:moveTo>
                  <a:pt x="0" y="0"/>
                </a:moveTo>
                <a:lnTo>
                  <a:pt x="5603875" y="1524"/>
                </a:lnTo>
              </a:path>
            </a:pathLst>
          </a:custGeom>
          <a:ln w="1908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56837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3592" y="1658994"/>
            <a:ext cx="7836814" cy="325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81404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notesSlide" Target="../notesSlides/notesSlide19.xml"/><Relationship Id="rId5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hyperlink" Target="http://dizionari.corriere.it/dizionario_italiano" TargetMode="External"/><Relationship Id="rId4" Type="http://schemas.openxmlformats.org/officeDocument/2006/relationships/hyperlink" Target="http://garzantilinguistica.it/" TargetMode="External"/><Relationship Id="rId5" Type="http://schemas.openxmlformats.org/officeDocument/2006/relationships/notesSlide" Target="../notesSlides/notesSlide20.xml"/><Relationship Id="rId6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eccani.it/" TargetMode="External"/><Relationship Id="rId3" Type="http://schemas.openxmlformats.org/officeDocument/2006/relationships/notesSlide" Target="../notesSlides/notesSlide21.xml"/><Relationship Id="rId4" Type="http://schemas.openxmlformats.org/officeDocument/2006/relationships/slide" Target="slide2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73753" y="5082394"/>
            <a:ext cx="209994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La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frase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50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plice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0078" y="4553324"/>
            <a:ext cx="148717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si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tas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i: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20" y="1737607"/>
            <a:ext cx="7460615" cy="398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lem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nti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pl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 spc="-5">
                <a:latin typeface="Franklin Gothic Book"/>
                <a:cs typeface="Franklin Gothic Book"/>
              </a:rPr>
              <a:t> i</a:t>
            </a:r>
            <a:r>
              <a:rPr dirty="0" sz="2400">
                <a:latin typeface="Franklin Gothic Book"/>
                <a:cs typeface="Franklin Gothic Book"/>
              </a:rPr>
              <a:t>l sig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ica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oppure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estualizzare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descritta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esso.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le</a:t>
            </a:r>
            <a:r>
              <a:rPr dirty="0" sz="2400" spc="-10" b="1">
                <a:latin typeface="Franklin Gothic Medium"/>
                <a:cs typeface="Franklin Gothic Medium"/>
              </a:rPr>
              <a:t>ari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alare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30" u="heavy">
                <a:latin typeface="Franklin Gothic Book"/>
                <a:cs typeface="Franklin Gothic Book"/>
              </a:rPr>
              <a:t>q</a:t>
            </a:r>
            <a:r>
              <a:rPr dirty="0" sz="2400" u="heavy">
                <a:latin typeface="Franklin Gothic Book"/>
                <a:cs typeface="Franklin Gothic Book"/>
              </a:rPr>
              <a:t>ual</a:t>
            </a:r>
            <a:r>
              <a:rPr dirty="0" sz="2400" spc="-15" u="heavy">
                <a:latin typeface="Franklin Gothic Book"/>
                <a:cs typeface="Franklin Gothic Book"/>
              </a:rPr>
              <a:t>c</a:t>
            </a:r>
            <a:r>
              <a:rPr dirty="0" sz="2400" u="heavy">
                <a:latin typeface="Franklin Gothic Book"/>
                <a:cs typeface="Franklin Gothic Book"/>
              </a:rPr>
              <a:t>osa</a:t>
            </a:r>
            <a:r>
              <a:rPr dirty="0" sz="2400">
                <a:latin typeface="Franklin Gothic Book"/>
                <a:cs typeface="Franklin Gothic Book"/>
              </a:rPr>
              <a:t> 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30" u="heavy">
                <a:latin typeface="Franklin Gothic Book"/>
                <a:cs typeface="Franklin Gothic Book"/>
              </a:rPr>
              <a:t>q</a:t>
            </a:r>
            <a:r>
              <a:rPr dirty="0" sz="2400" u="heavy">
                <a:latin typeface="Franklin Gothic Book"/>
                <a:cs typeface="Franklin Gothic Book"/>
              </a:rPr>
              <a:t>ual</a:t>
            </a:r>
            <a:r>
              <a:rPr dirty="0" sz="2400" spc="-15" u="heavy">
                <a:latin typeface="Franklin Gothic Book"/>
                <a:cs typeface="Franklin Gothic Book"/>
              </a:rPr>
              <a:t>c</a:t>
            </a:r>
            <a:r>
              <a:rPr dirty="0" sz="2400" u="heavy">
                <a:latin typeface="Franklin Gothic Book"/>
                <a:cs typeface="Franklin Gothic Book"/>
              </a:rPr>
              <a:t>u</a:t>
            </a:r>
            <a:r>
              <a:rPr dirty="0" sz="2400" spc="-15" u="heavy">
                <a:latin typeface="Franklin Gothic Book"/>
                <a:cs typeface="Franklin Gothic Book"/>
              </a:rPr>
              <a:t>n</a:t>
            </a:r>
            <a:r>
              <a:rPr dirty="0" sz="2400" u="heavy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</a:t>
            </a:r>
            <a:r>
              <a:rPr dirty="0" sz="2400" spc="-5" i="1">
                <a:latin typeface="Franklin Gothic Book"/>
                <a:cs typeface="Franklin Gothic Book"/>
              </a:rPr>
              <a:t>ala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" i="1">
                <a:latin typeface="Franklin Gothic Book"/>
                <a:cs typeface="Franklin Gothic Book"/>
              </a:rPr>
              <a:t>li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2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*Marc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</a:t>
            </a:r>
            <a:r>
              <a:rPr dirty="0" sz="2400" spc="-5" i="1">
                <a:latin typeface="Franklin Gothic Book"/>
                <a:cs typeface="Franklin Gothic Book"/>
              </a:rPr>
              <a:t>ala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*Marc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regala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" i="1">
                <a:latin typeface="Franklin Gothic Book"/>
                <a:cs typeface="Franklin Gothic Book"/>
              </a:rPr>
              <a:t>libro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*Marc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</a:t>
            </a:r>
            <a:r>
              <a:rPr dirty="0" sz="2400" spc="-5" i="1">
                <a:latin typeface="Franklin Gothic Book"/>
                <a:cs typeface="Franklin Gothic Book"/>
              </a:rPr>
              <a:t>ala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8872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25"/>
              <a:t>t</a:t>
            </a:r>
            <a:r>
              <a:rPr dirty="0" spc="-10"/>
              <a:t>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593208"/>
            <a:ext cx="7529830" cy="4354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9563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ogg</a:t>
            </a:r>
            <a:r>
              <a:rPr dirty="0" sz="2400" spc="-20" b="1">
                <a:latin typeface="Franklin Gothic Medium"/>
                <a:cs typeface="Franklin Gothic Medium"/>
              </a:rPr>
              <a:t>et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di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20" b="1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ricade</a:t>
            </a:r>
            <a:r>
              <a:rPr dirty="0" sz="2400" spc="-10">
                <a:latin typeface="Franklin Gothic Book"/>
                <a:cs typeface="Franklin Gothic Book"/>
              </a:rPr>
              <a:t> l'azione.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sogg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prepos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4088765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Ho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gua</a:t>
            </a:r>
            <a:r>
              <a:rPr dirty="0" sz="2400" spc="-3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da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la</a:t>
            </a:r>
            <a:r>
              <a:rPr dirty="0" sz="2400" i="1" u="heavy">
                <a:latin typeface="Franklin Gothic Book"/>
                <a:cs typeface="Franklin Gothic Book"/>
              </a:rPr>
              <a:t> </a:t>
            </a:r>
            <a:r>
              <a:rPr dirty="0" sz="2400" spc="-75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el</a:t>
            </a:r>
            <a:r>
              <a:rPr dirty="0" sz="2400" spc="-35" i="1" u="heavy">
                <a:latin typeface="Franklin Gothic Book"/>
                <a:cs typeface="Franklin Gothic Book"/>
              </a:rPr>
              <a:t>e</a:t>
            </a:r>
            <a:r>
              <a:rPr dirty="0" sz="2400" spc="-5" i="1" u="heavy">
                <a:latin typeface="Franklin Gothic Book"/>
                <a:cs typeface="Franklin Gothic Book"/>
              </a:rPr>
              <a:t>visio</a:t>
            </a:r>
            <a:r>
              <a:rPr dirty="0" sz="2400" spc="5" i="1" u="heavy">
                <a:latin typeface="Franklin Gothic Book"/>
                <a:cs typeface="Franklin Gothic Book"/>
              </a:rPr>
              <a:t>n</a:t>
            </a:r>
            <a:r>
              <a:rPr dirty="0" sz="2400" i="1" u="heavy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 u="heavy">
                <a:latin typeface="Franklin Gothic Book"/>
                <a:cs typeface="Franklin Gothic Book"/>
              </a:rPr>
              <a:t>Lo</a:t>
            </a:r>
            <a:r>
              <a:rPr dirty="0" sz="2400" spc="-5" i="1">
                <a:latin typeface="Franklin Gothic Book"/>
                <a:cs typeface="Franklin Gothic Book"/>
              </a:rPr>
              <a:t> ha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-6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v</a:t>
            </a:r>
            <a:r>
              <a:rPr dirty="0" sz="2400" spc="-35" i="1">
                <a:latin typeface="Franklin Gothic Book"/>
                <a:cs typeface="Franklin Gothic Book"/>
              </a:rPr>
              <a:t>v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-2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 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pi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ogg</a:t>
            </a:r>
            <a:r>
              <a:rPr dirty="0" sz="2400" spc="-3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men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ogg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4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tivi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cen</a:t>
            </a:r>
            <a:r>
              <a:rPr dirty="0" sz="2400" i="1">
                <a:latin typeface="Franklin Gothic Book"/>
                <a:cs typeface="Franklin Gothic Book"/>
              </a:rPr>
              <a:t>a h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mangi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del</a:t>
            </a:r>
            <a:r>
              <a:rPr dirty="0" sz="2400" spc="-5" i="1" u="heavy">
                <a:latin typeface="Franklin Gothic Book"/>
                <a:cs typeface="Franklin Gothic Book"/>
              </a:rPr>
              <a:t>la</a:t>
            </a:r>
            <a:r>
              <a:rPr dirty="0" sz="2400" spc="-10" i="1" u="heavy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pizza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di)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 u="heavy">
                <a:latin typeface="Franklin Gothic Book"/>
                <a:cs typeface="Franklin Gothic Book"/>
              </a:rPr>
              <a:t>Dei</a:t>
            </a:r>
            <a:r>
              <a:rPr dirty="0" sz="2400" spc="5" i="1" u="heavy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miei</a:t>
            </a:r>
            <a:r>
              <a:rPr dirty="0" sz="2400" spc="5" i="1" u="heavy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amic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</a:t>
            </a:r>
            <a:r>
              <a:rPr dirty="0" sz="2400" spc="-5" i="1">
                <a:latin typeface="Franklin Gothic Book"/>
                <a:cs typeface="Franklin Gothic Book"/>
              </a:rPr>
              <a:t> han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aiu</a:t>
            </a:r>
            <a:r>
              <a:rPr dirty="0" sz="2400" spc="-15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trasloco.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i="1">
                <a:latin typeface="Franklin Gothic Book"/>
                <a:cs typeface="Franklin Gothic Book"/>
              </a:rPr>
              <a:t>dei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70"/>
              <a:t>t</a:t>
            </a:r>
            <a:r>
              <a:rPr dirty="0" spc="-15"/>
              <a:t>o</a:t>
            </a:r>
            <a:r>
              <a:rPr dirty="0" spc="10"/>
              <a:t> </a:t>
            </a:r>
            <a:r>
              <a:rPr dirty="0" spc="-15"/>
              <a:t>og</a:t>
            </a:r>
            <a:r>
              <a:rPr dirty="0" spc="-5"/>
              <a:t>ge</a:t>
            </a:r>
            <a:r>
              <a:rPr dirty="0" spc="-15"/>
              <a:t>t</a:t>
            </a:r>
            <a:r>
              <a:rPr dirty="0" spc="-55"/>
              <a:t>t</a:t>
            </a:r>
            <a:r>
              <a:rPr dirty="0" spc="-15"/>
              <a:t>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15"/>
              <a:t>complemento</a:t>
            </a:r>
            <a:r>
              <a:rPr dirty="0" spc="-5"/>
              <a:t> </a:t>
            </a:r>
            <a:r>
              <a:rPr dirty="0" spc="-15"/>
              <a:t>predica</a:t>
            </a:r>
            <a:r>
              <a:rPr dirty="0" spc="-25"/>
              <a:t>t</a:t>
            </a:r>
            <a:r>
              <a:rPr dirty="0" spc="-1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1750321"/>
            <a:ext cx="7733665" cy="3456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om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-15" b="1">
                <a:latin typeface="Franklin Gothic Medium"/>
                <a:cs typeface="Franklin Gothic Medium"/>
              </a:rPr>
              <a:t>l</a:t>
            </a:r>
            <a:r>
              <a:rPr dirty="0" sz="2000" spc="-5" b="1">
                <a:latin typeface="Franklin Gothic Medium"/>
                <a:cs typeface="Franklin Gothic Medium"/>
              </a:rPr>
              <a:t>ement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3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p</a:t>
            </a:r>
            <a:r>
              <a:rPr dirty="0" sz="2000" spc="5" b="1">
                <a:latin typeface="Franklin Gothic Medium"/>
                <a:cs typeface="Franklin Gothic Medium"/>
              </a:rPr>
              <a:t>r</a:t>
            </a:r>
            <a:r>
              <a:rPr dirty="0" sz="2000" spc="-5" b="1">
                <a:latin typeface="Franklin Gothic Medium"/>
                <a:cs typeface="Franklin Gothic Medium"/>
              </a:rPr>
              <a:t>ed</a:t>
            </a:r>
            <a:r>
              <a:rPr dirty="0" sz="2000" spc="5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cativo</a:t>
            </a:r>
            <a:r>
              <a:rPr dirty="0" sz="2000" spc="-4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d</a:t>
            </a:r>
            <a:r>
              <a:rPr dirty="0" sz="2000" spc="15" b="1">
                <a:latin typeface="Franklin Gothic Medium"/>
                <a:cs typeface="Franklin Gothic Medium"/>
              </a:rPr>
              <a:t>e</a:t>
            </a:r>
            <a:r>
              <a:rPr dirty="0" sz="2000" b="1">
                <a:latin typeface="Franklin Gothic Medium"/>
                <a:cs typeface="Franklin Gothic Medium"/>
              </a:rPr>
              <a:t>l</a:t>
            </a:r>
            <a:r>
              <a:rPr dirty="0" sz="2000" spc="-3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s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spc="-5" b="1">
                <a:latin typeface="Franklin Gothic Medium"/>
                <a:cs typeface="Franklin Gothic Medium"/>
              </a:rPr>
              <a:t>g</a:t>
            </a:r>
            <a:r>
              <a:rPr dirty="0" sz="2000" spc="5" b="1">
                <a:latin typeface="Franklin Gothic Medium"/>
                <a:cs typeface="Franklin Gothic Medium"/>
              </a:rPr>
              <a:t>g</a:t>
            </a:r>
            <a:r>
              <a:rPr dirty="0" sz="2000" spc="-5" b="1">
                <a:latin typeface="Franklin Gothic Medium"/>
                <a:cs typeface="Franklin Gothic Medium"/>
              </a:rPr>
              <a:t>e</a:t>
            </a:r>
            <a:r>
              <a:rPr dirty="0" sz="2000" spc="5" b="1">
                <a:latin typeface="Franklin Gothic Medium"/>
                <a:cs typeface="Franklin Gothic Medium"/>
              </a:rPr>
              <a:t>t</a:t>
            </a:r>
            <a:r>
              <a:rPr dirty="0" sz="2000" spc="-5" b="1">
                <a:latin typeface="Franklin Gothic Medium"/>
                <a:cs typeface="Franklin Gothic Medium"/>
              </a:rPr>
              <a:t>to</a:t>
            </a:r>
            <a:endParaRPr sz="2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rco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è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co</a:t>
            </a:r>
            <a:r>
              <a:rPr dirty="0" sz="2000" spc="-15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siderat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un</a:t>
            </a:r>
            <a:r>
              <a:rPr dirty="0" sz="2000" i="1" u="heavy">
                <a:latin typeface="Franklin Gothic Book"/>
                <a:cs typeface="Franklin Gothic Book"/>
              </a:rPr>
              <a:t> ot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spc="-5" i="1" u="heavy">
                <a:latin typeface="Franklin Gothic Book"/>
                <a:cs typeface="Franklin Gothic Book"/>
              </a:rPr>
              <a:t>i</a:t>
            </a:r>
            <a:r>
              <a:rPr dirty="0" sz="2000" spc="-10" i="1" u="heavy">
                <a:latin typeface="Franklin Gothic Book"/>
                <a:cs typeface="Franklin Gothic Book"/>
              </a:rPr>
              <a:t>m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v</a:t>
            </a:r>
            <a:r>
              <a:rPr dirty="0" sz="2000" spc="-5" i="1" u="heavy">
                <a:latin typeface="Franklin Gothic Book"/>
                <a:cs typeface="Franklin Gothic Book"/>
              </a:rPr>
              <a:t>vo</a:t>
            </a:r>
            <a:r>
              <a:rPr dirty="0" sz="2000" spc="-10" i="1" u="heavy">
                <a:latin typeface="Franklin Gothic Book"/>
                <a:cs typeface="Franklin Gothic Book"/>
              </a:rPr>
              <a:t>c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 marR="1082675">
              <a:lnSpc>
                <a:spcPts val="2510"/>
              </a:lnSpc>
              <a:spcBef>
                <a:spcPts val="85"/>
              </a:spcBef>
            </a:pPr>
            <a:r>
              <a:rPr dirty="0" sz="2000" i="1">
                <a:latin typeface="Franklin Gothic Book"/>
                <a:cs typeface="Franklin Gothic Book"/>
              </a:rPr>
              <a:t>Al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riu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io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 </a:t>
            </a:r>
            <a:r>
              <a:rPr dirty="0" sz="2000" spc="-5" i="1">
                <a:latin typeface="Franklin Gothic Book"/>
                <a:cs typeface="Franklin Gothic Book"/>
              </a:rPr>
              <a:t>son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st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to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om</a:t>
            </a:r>
            <a:r>
              <a:rPr dirty="0" sz="2000" spc="-10" i="1">
                <a:latin typeface="Franklin Gothic Book"/>
                <a:cs typeface="Franklin Gothic Book"/>
              </a:rPr>
              <a:t>in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3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m</a:t>
            </a:r>
            <a:r>
              <a:rPr dirty="0" sz="2000" i="1" u="heavy">
                <a:latin typeface="Franklin Gothic Book"/>
                <a:cs typeface="Franklin Gothic Book"/>
              </a:rPr>
              <a:t>m</a:t>
            </a:r>
            <a:r>
              <a:rPr dirty="0" sz="2000" spc="-10" i="1" u="heavy">
                <a:latin typeface="Franklin Gothic Book"/>
                <a:cs typeface="Franklin Gothic Book"/>
              </a:rPr>
              <a:t>in</a:t>
            </a:r>
            <a:r>
              <a:rPr dirty="0" sz="2000" spc="-5" i="1" u="heavy">
                <a:latin typeface="Franklin Gothic Book"/>
                <a:cs typeface="Franklin Gothic Book"/>
              </a:rPr>
              <a:t>istrat</a:t>
            </a:r>
            <a:r>
              <a:rPr dirty="0" sz="2000" i="1" u="heavy">
                <a:latin typeface="Franklin Gothic Book"/>
                <a:cs typeface="Franklin Gothic Book"/>
              </a:rPr>
              <a:t>ore</a:t>
            </a:r>
            <a:r>
              <a:rPr dirty="0" sz="2000" spc="1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delegato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r>
              <a:rPr dirty="0" sz="2000" i="1">
                <a:latin typeface="Franklin Gothic Book"/>
                <a:cs typeface="Franklin Gothic Book"/>
              </a:rPr>
              <a:t> L'al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en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tore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è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ritenuto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un</a:t>
            </a:r>
            <a:r>
              <a:rPr dirty="0" sz="2000" i="1" u="heavy">
                <a:latin typeface="Franklin Gothic Book"/>
                <a:cs typeface="Franklin Gothic Book"/>
              </a:rPr>
              <a:t> elemen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i</a:t>
            </a:r>
            <a:r>
              <a:rPr dirty="0" sz="2000" spc="-10" i="1" u="heavy">
                <a:latin typeface="Franklin Gothic Book"/>
                <a:cs typeface="Franklin Gothic Book"/>
              </a:rPr>
              <a:t>mp</a:t>
            </a:r>
            <a:r>
              <a:rPr dirty="0" sz="2000" i="1" u="heavy">
                <a:latin typeface="Franklin Gothic Book"/>
                <a:cs typeface="Franklin Gothic Book"/>
              </a:rPr>
              <a:t>orta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i="1" u="heavy">
                <a:latin typeface="Franklin Gothic Book"/>
                <a:cs typeface="Franklin Gothic Book"/>
              </a:rPr>
              <a:t>te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ella </a:t>
            </a:r>
            <a:r>
              <a:rPr dirty="0" sz="2000" spc="-5" i="1">
                <a:latin typeface="Franklin Gothic Book"/>
                <a:cs typeface="Franklin Gothic Book"/>
              </a:rPr>
              <a:t>squad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spc="-5" i="1"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om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-15" b="1">
                <a:latin typeface="Franklin Gothic Medium"/>
                <a:cs typeface="Franklin Gothic Medium"/>
              </a:rPr>
              <a:t>l</a:t>
            </a:r>
            <a:r>
              <a:rPr dirty="0" sz="2000" spc="-5" b="1">
                <a:latin typeface="Franklin Gothic Medium"/>
                <a:cs typeface="Franklin Gothic Medium"/>
              </a:rPr>
              <a:t>ement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3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p</a:t>
            </a:r>
            <a:r>
              <a:rPr dirty="0" sz="2000" spc="5" b="1">
                <a:latin typeface="Franklin Gothic Medium"/>
                <a:cs typeface="Franklin Gothic Medium"/>
              </a:rPr>
              <a:t>r</a:t>
            </a:r>
            <a:r>
              <a:rPr dirty="0" sz="2000" spc="-5" b="1">
                <a:latin typeface="Franklin Gothic Medium"/>
                <a:cs typeface="Franklin Gothic Medium"/>
              </a:rPr>
              <a:t>ed</a:t>
            </a:r>
            <a:r>
              <a:rPr dirty="0" sz="2000" spc="5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cativo</a:t>
            </a:r>
            <a:r>
              <a:rPr dirty="0" sz="2000" spc="-4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d</a:t>
            </a:r>
            <a:r>
              <a:rPr dirty="0" sz="2000" spc="15" b="1">
                <a:latin typeface="Franklin Gothic Medium"/>
                <a:cs typeface="Franklin Gothic Medium"/>
              </a:rPr>
              <a:t>e</a:t>
            </a:r>
            <a:r>
              <a:rPr dirty="0" sz="2000" b="1">
                <a:latin typeface="Franklin Gothic Medium"/>
                <a:cs typeface="Franklin Gothic Medium"/>
              </a:rPr>
              <a:t>ll</a:t>
            </a:r>
            <a:r>
              <a:rPr dirty="0" sz="2000" spc="-10" b="1">
                <a:latin typeface="Franklin Gothic Medium"/>
                <a:cs typeface="Franklin Gothic Medium"/>
              </a:rPr>
              <a:t>'</a:t>
            </a:r>
            <a:r>
              <a:rPr dirty="0" sz="2000" b="1">
                <a:latin typeface="Franklin Gothic Medium"/>
                <a:cs typeface="Franklin Gothic Medium"/>
              </a:rPr>
              <a:t>og</a:t>
            </a:r>
            <a:r>
              <a:rPr dirty="0" sz="2000" spc="5" b="1">
                <a:latin typeface="Franklin Gothic Medium"/>
                <a:cs typeface="Franklin Gothic Medium"/>
              </a:rPr>
              <a:t>g</a:t>
            </a:r>
            <a:r>
              <a:rPr dirty="0" sz="2000" spc="-10" b="1">
                <a:latin typeface="Franklin Gothic Medium"/>
                <a:cs typeface="Franklin Gothic Medium"/>
              </a:rPr>
              <a:t>e</a:t>
            </a:r>
            <a:r>
              <a:rPr dirty="0" sz="2000" spc="-5" b="1">
                <a:latin typeface="Franklin Gothic Medium"/>
                <a:cs typeface="Franklin Gothic Medium"/>
              </a:rPr>
              <a:t>tto</a:t>
            </a:r>
            <a:endParaRPr sz="2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Co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sider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Marc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un</a:t>
            </a:r>
            <a:r>
              <a:rPr dirty="0" sz="2000" i="1" u="heavy">
                <a:latin typeface="Franklin Gothic Book"/>
                <a:cs typeface="Franklin Gothic Book"/>
              </a:rPr>
              <a:t> ott</a:t>
            </a:r>
            <a:r>
              <a:rPr dirty="0" sz="2000" spc="-10" i="1" u="heavy">
                <a:latin typeface="Franklin Gothic Book"/>
                <a:cs typeface="Franklin Gothic Book"/>
              </a:rPr>
              <a:t>i</a:t>
            </a:r>
            <a:r>
              <a:rPr dirty="0" sz="2000" i="1" u="heavy">
                <a:latin typeface="Franklin Gothic Book"/>
                <a:cs typeface="Franklin Gothic Book"/>
              </a:rPr>
              <a:t>mo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av</a:t>
            </a:r>
            <a:r>
              <a:rPr dirty="0" sz="2000" spc="-10" i="1" u="heavy">
                <a:latin typeface="Franklin Gothic Book"/>
                <a:cs typeface="Franklin Gothic Book"/>
              </a:rPr>
              <a:t>v</a:t>
            </a:r>
            <a:r>
              <a:rPr dirty="0" sz="2000" i="1" u="heavy">
                <a:latin typeface="Franklin Gothic Book"/>
                <a:cs typeface="Franklin Gothic Book"/>
              </a:rPr>
              <a:t>oc</a:t>
            </a:r>
            <a:r>
              <a:rPr dirty="0" sz="2000" spc="-10" i="1" u="heavy">
                <a:latin typeface="Franklin Gothic Book"/>
                <a:cs typeface="Franklin Gothic Book"/>
              </a:rPr>
              <a:t>a</a:t>
            </a:r>
            <a:r>
              <a:rPr dirty="0" sz="2000" i="1" u="heavy">
                <a:latin typeface="Franklin Gothic Book"/>
                <a:cs typeface="Franklin Gothic Book"/>
              </a:rPr>
              <a:t>t</a:t>
            </a:r>
            <a:r>
              <a:rPr dirty="0" sz="2000" spc="-5" i="1" u="heavy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ts val="2510"/>
              </a:lnSpc>
              <a:spcBef>
                <a:spcPts val="85"/>
              </a:spcBef>
            </a:pPr>
            <a:r>
              <a:rPr dirty="0" sz="2000" i="1">
                <a:latin typeface="Franklin Gothic Book"/>
                <a:cs typeface="Franklin Gothic Book"/>
              </a:rPr>
              <a:t>Il </a:t>
            </a:r>
            <a:r>
              <a:rPr dirty="0" sz="2000" spc="-5" i="1">
                <a:latin typeface="Franklin Gothic Book"/>
                <a:cs typeface="Franklin Gothic Book"/>
              </a:rPr>
              <a:t>co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sigl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d'am</a:t>
            </a:r>
            <a:r>
              <a:rPr dirty="0" sz="2000" spc="-15" i="1">
                <a:latin typeface="Franklin Gothic Book"/>
                <a:cs typeface="Franklin Gothic Book"/>
              </a:rPr>
              <a:t>m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istraz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2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mi </a:t>
            </a:r>
            <a:r>
              <a:rPr dirty="0" sz="2000" spc="-5" i="1">
                <a:latin typeface="Franklin Gothic Book"/>
                <a:cs typeface="Franklin Gothic Book"/>
              </a:rPr>
              <a:t>h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om</a:t>
            </a:r>
            <a:r>
              <a:rPr dirty="0" sz="2000" spc="-10" i="1">
                <a:latin typeface="Franklin Gothic Book"/>
                <a:cs typeface="Franklin Gothic Book"/>
              </a:rPr>
              <a:t>in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4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m</a:t>
            </a:r>
            <a:r>
              <a:rPr dirty="0" sz="2000" i="1" u="heavy">
                <a:latin typeface="Franklin Gothic Book"/>
                <a:cs typeface="Franklin Gothic Book"/>
              </a:rPr>
              <a:t>m</a:t>
            </a:r>
            <a:r>
              <a:rPr dirty="0" sz="2000" spc="-10" i="1" u="heavy">
                <a:latin typeface="Franklin Gothic Book"/>
                <a:cs typeface="Franklin Gothic Book"/>
              </a:rPr>
              <a:t>in</a:t>
            </a:r>
            <a:r>
              <a:rPr dirty="0" sz="2000" spc="-5" i="1" u="heavy">
                <a:latin typeface="Franklin Gothic Book"/>
                <a:cs typeface="Franklin Gothic Book"/>
              </a:rPr>
              <a:t>istrat</a:t>
            </a:r>
            <a:r>
              <a:rPr dirty="0" sz="2000" i="1" u="heavy">
                <a:latin typeface="Franklin Gothic Book"/>
                <a:cs typeface="Franklin Gothic Book"/>
              </a:rPr>
              <a:t>ore</a:t>
            </a:r>
            <a:r>
              <a:rPr dirty="0" sz="2000" spc="1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delegat</a:t>
            </a:r>
            <a:r>
              <a:rPr dirty="0" sz="2000" spc="-5" i="1" u="heavy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r>
              <a:rPr dirty="0" sz="2000" i="1">
                <a:latin typeface="Franklin Gothic Book"/>
                <a:cs typeface="Franklin Gothic Book"/>
              </a:rPr>
              <a:t> Il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re</a:t>
            </a:r>
            <a:r>
              <a:rPr dirty="0" sz="2000" spc="-5" i="1">
                <a:latin typeface="Franklin Gothic Book"/>
                <a:cs typeface="Franklin Gothic Book"/>
              </a:rPr>
              <a:t>sident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ritie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l'alle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ore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un</a:t>
            </a:r>
            <a:r>
              <a:rPr dirty="0" sz="2000" i="1" u="heavy">
                <a:latin typeface="Franklin Gothic Book"/>
                <a:cs typeface="Franklin Gothic Book"/>
              </a:rPr>
              <a:t> elemen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i</a:t>
            </a:r>
            <a:r>
              <a:rPr dirty="0" sz="2000" spc="-10" i="1" u="heavy">
                <a:latin typeface="Franklin Gothic Book"/>
                <a:cs typeface="Franklin Gothic Book"/>
              </a:rPr>
              <a:t>mp</a:t>
            </a:r>
            <a:r>
              <a:rPr dirty="0" sz="2000" i="1" u="heavy">
                <a:latin typeface="Franklin Gothic Book"/>
                <a:cs typeface="Franklin Gothic Book"/>
              </a:rPr>
              <a:t>orta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i="1" u="heavy">
                <a:latin typeface="Franklin Gothic Book"/>
                <a:cs typeface="Franklin Gothic Book"/>
              </a:rPr>
              <a:t>te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ella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squad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spc="-5" i="1"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25"/>
              <a:t>t</a:t>
            </a:r>
            <a:r>
              <a:rPr dirty="0" spc="-1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1158863"/>
            <a:ext cx="7402830" cy="3729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 b="1">
                <a:latin typeface="Franklin Gothic Medium"/>
                <a:cs typeface="Franklin Gothic Medium"/>
              </a:rPr>
              <a:t>C</a:t>
            </a:r>
            <a:r>
              <a:rPr dirty="0" sz="2200" spc="-5" b="1">
                <a:latin typeface="Franklin Gothic Medium"/>
                <a:cs typeface="Franklin Gothic Medium"/>
              </a:rPr>
              <a:t>o</a:t>
            </a:r>
            <a:r>
              <a:rPr dirty="0" sz="2200" spc="-15" b="1">
                <a:latin typeface="Franklin Gothic Medium"/>
                <a:cs typeface="Franklin Gothic Medium"/>
              </a:rPr>
              <a:t>mplementi</a:t>
            </a:r>
            <a:r>
              <a:rPr dirty="0" sz="2200" spc="-50" b="1">
                <a:latin typeface="Franklin Gothic Medium"/>
                <a:cs typeface="Franklin Gothic Medium"/>
              </a:rPr>
              <a:t> </a:t>
            </a:r>
            <a:r>
              <a:rPr dirty="0" sz="2200" b="1">
                <a:latin typeface="Franklin Gothic Medium"/>
                <a:cs typeface="Franklin Gothic Medium"/>
              </a:rPr>
              <a:t>i</a:t>
            </a:r>
            <a:r>
              <a:rPr dirty="0" sz="2200" spc="-10" b="1">
                <a:latin typeface="Franklin Gothic Medium"/>
                <a:cs typeface="Franklin Gothic Medium"/>
              </a:rPr>
              <a:t>n</a:t>
            </a:r>
            <a:r>
              <a:rPr dirty="0" sz="2200" spc="-5" b="1">
                <a:latin typeface="Franklin Gothic Medium"/>
                <a:cs typeface="Franklin Gothic Medium"/>
              </a:rPr>
              <a:t>d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20" b="1">
                <a:latin typeface="Franklin Gothic Medium"/>
                <a:cs typeface="Franklin Gothic Medium"/>
              </a:rPr>
              <a:t>r</a:t>
            </a:r>
            <a:r>
              <a:rPr dirty="0" sz="2200" spc="-15" b="1">
                <a:latin typeface="Franklin Gothic Medium"/>
                <a:cs typeface="Franklin Gothic Medium"/>
              </a:rPr>
              <a:t>et</a:t>
            </a:r>
            <a:r>
              <a:rPr dirty="0" sz="2200" b="1">
                <a:latin typeface="Franklin Gothic Medium"/>
                <a:cs typeface="Franklin Gothic Medium"/>
              </a:rPr>
              <a:t>t</a:t>
            </a:r>
            <a:r>
              <a:rPr dirty="0" sz="2200" spc="5" b="1">
                <a:latin typeface="Franklin Gothic Medium"/>
                <a:cs typeface="Franklin Gothic Medium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4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in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dot</a:t>
            </a:r>
            <a:r>
              <a:rPr dirty="0" sz="2200" spc="-25">
                <a:latin typeface="Franklin Gothic Book"/>
                <a:cs typeface="Franklin Gothic Book"/>
              </a:rPr>
              <a:t>t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da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prepo</a:t>
            </a:r>
            <a:r>
              <a:rPr dirty="0" sz="2200" spc="-10">
                <a:latin typeface="Franklin Gothic Book"/>
                <a:cs typeface="Franklin Gothic Book"/>
              </a:rPr>
              <a:t>sizi</a:t>
            </a:r>
            <a:r>
              <a:rPr dirty="0" sz="2200" spc="-3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ni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5">
                <a:latin typeface="Franklin Gothic Book"/>
                <a:cs typeface="Franklin Gothic Book"/>
              </a:rPr>
              <a:t>c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15">
                <a:latin typeface="Franklin Gothic Book"/>
                <a:cs typeface="Franklin Gothic Book"/>
              </a:rPr>
              <a:t>zi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ni</a:t>
            </a:r>
            <a:endParaRPr sz="2200">
              <a:latin typeface="Franklin Gothic Book"/>
              <a:cs typeface="Franklin Gothic Book"/>
            </a:endParaRPr>
          </a:p>
          <a:p>
            <a:pPr marL="34798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preposizionali.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b="1">
                <a:latin typeface="Franklin Gothic Medium"/>
                <a:cs typeface="Franklin Gothic Medium"/>
              </a:rPr>
              <a:t>P</a:t>
            </a:r>
            <a:r>
              <a:rPr dirty="0" sz="2200" b="1">
                <a:latin typeface="Franklin Gothic Medium"/>
                <a:cs typeface="Franklin Gothic Medium"/>
              </a:rPr>
              <a:t>re</a:t>
            </a:r>
            <a:r>
              <a:rPr dirty="0" sz="2200" spc="-10" b="1">
                <a:latin typeface="Franklin Gothic Medium"/>
                <a:cs typeface="Franklin Gothic Medium"/>
              </a:rPr>
              <a:t>posi</a:t>
            </a:r>
            <a:r>
              <a:rPr dirty="0" sz="2200" spc="-15" b="1">
                <a:latin typeface="Franklin Gothic Medium"/>
                <a:cs typeface="Franklin Gothic Medium"/>
              </a:rPr>
              <a:t>zion</a:t>
            </a:r>
            <a:r>
              <a:rPr dirty="0" sz="2200" spc="0" b="1">
                <a:latin typeface="Franklin Gothic Medium"/>
                <a:cs typeface="Franklin Gothic Medium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35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a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25" i="1">
                <a:latin typeface="Franklin Gothic Book"/>
                <a:cs typeface="Franklin Gothic Book"/>
              </a:rPr>
              <a:t>d</a:t>
            </a:r>
            <a:r>
              <a:rPr dirty="0" sz="2200" spc="-10" i="1">
                <a:latin typeface="Franklin Gothic Book"/>
                <a:cs typeface="Franklin Gothic Book"/>
              </a:rPr>
              <a:t>i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da,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in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su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con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per,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tra,</a:t>
            </a:r>
            <a:r>
              <a:rPr dirty="0" sz="2200" spc="10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fra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b="1">
                <a:latin typeface="Franklin Gothic Medium"/>
                <a:cs typeface="Franklin Gothic Medium"/>
              </a:rPr>
              <a:t>P</a:t>
            </a:r>
            <a:r>
              <a:rPr dirty="0" sz="2200" b="1">
                <a:latin typeface="Franklin Gothic Medium"/>
                <a:cs typeface="Franklin Gothic Medium"/>
              </a:rPr>
              <a:t>re</a:t>
            </a:r>
            <a:r>
              <a:rPr dirty="0" sz="2200" spc="-10" b="1">
                <a:latin typeface="Franklin Gothic Medium"/>
                <a:cs typeface="Franklin Gothic Medium"/>
              </a:rPr>
              <a:t>posi</a:t>
            </a:r>
            <a:r>
              <a:rPr dirty="0" sz="2200" spc="-15" b="1">
                <a:latin typeface="Franklin Gothic Medium"/>
                <a:cs typeface="Franklin Gothic Medium"/>
              </a:rPr>
              <a:t>zion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30" b="1">
                <a:latin typeface="Franklin Gothic Medium"/>
                <a:cs typeface="Franklin Gothic Medium"/>
              </a:rPr>
              <a:t> </a:t>
            </a:r>
            <a:r>
              <a:rPr dirty="0" sz="2200" spc="-10" b="1">
                <a:latin typeface="Franklin Gothic Medium"/>
                <a:cs typeface="Franklin Gothic Medium"/>
              </a:rPr>
              <a:t>a</a:t>
            </a:r>
            <a:r>
              <a:rPr dirty="0" sz="2200" b="1">
                <a:latin typeface="Franklin Gothic Medium"/>
                <a:cs typeface="Franklin Gothic Medium"/>
              </a:rPr>
              <a:t>rt</a:t>
            </a:r>
            <a:r>
              <a:rPr dirty="0" sz="2200" spc="-10" b="1">
                <a:latin typeface="Franklin Gothic Medium"/>
                <a:cs typeface="Franklin Gothic Medium"/>
              </a:rPr>
              <a:t>icolat</a:t>
            </a:r>
            <a:r>
              <a:rPr dirty="0" sz="2200" spc="0" b="1">
                <a:latin typeface="Franklin Gothic Medium"/>
                <a:cs typeface="Franklin Gothic Medium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45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</a:t>
            </a:r>
            <a:r>
              <a:rPr dirty="0" sz="2200" spc="-25" i="1">
                <a:latin typeface="Franklin Gothic Book"/>
                <a:cs typeface="Franklin Gothic Book"/>
              </a:rPr>
              <a:t>e</a:t>
            </a:r>
            <a:r>
              <a:rPr dirty="0" sz="2200" spc="-10" i="1">
                <a:latin typeface="Franklin Gothic Book"/>
                <a:cs typeface="Franklin Gothic Book"/>
              </a:rPr>
              <a:t>l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2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</a:t>
            </a:r>
            <a:r>
              <a:rPr dirty="0" sz="2200" spc="-25" i="1">
                <a:latin typeface="Franklin Gothic Book"/>
                <a:cs typeface="Franklin Gothic Book"/>
              </a:rPr>
              <a:t>e</a:t>
            </a:r>
            <a:r>
              <a:rPr dirty="0" sz="2200" spc="-15" i="1">
                <a:latin typeface="Franklin Gothic Book"/>
                <a:cs typeface="Franklin Gothic Book"/>
              </a:rPr>
              <a:t>gli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s</a:t>
            </a:r>
            <a:r>
              <a:rPr dirty="0" sz="2200" spc="-25" i="1">
                <a:latin typeface="Franklin Gothic Book"/>
                <a:cs typeface="Franklin Gothic Book"/>
              </a:rPr>
              <a:t>u</a:t>
            </a:r>
            <a:r>
              <a:rPr dirty="0" sz="2200" spc="-10" i="1">
                <a:latin typeface="Franklin Gothic Book"/>
                <a:cs typeface="Franklin Gothic Book"/>
              </a:rPr>
              <a:t>l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alla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-10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ecc.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b="1">
                <a:latin typeface="Franklin Gothic Medium"/>
                <a:cs typeface="Franklin Gothic Medium"/>
              </a:rPr>
              <a:t>P</a:t>
            </a:r>
            <a:r>
              <a:rPr dirty="0" sz="2200" b="1">
                <a:latin typeface="Franklin Gothic Medium"/>
                <a:cs typeface="Franklin Gothic Medium"/>
              </a:rPr>
              <a:t>re</a:t>
            </a:r>
            <a:r>
              <a:rPr dirty="0" sz="2200" spc="-10" b="1">
                <a:latin typeface="Franklin Gothic Medium"/>
                <a:cs typeface="Franklin Gothic Medium"/>
              </a:rPr>
              <a:t>posi</a:t>
            </a:r>
            <a:r>
              <a:rPr dirty="0" sz="2200" spc="-15" b="1">
                <a:latin typeface="Franklin Gothic Medium"/>
                <a:cs typeface="Franklin Gothic Medium"/>
              </a:rPr>
              <a:t>zion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30" b="1">
                <a:latin typeface="Franklin Gothic Medium"/>
                <a:cs typeface="Franklin Gothic Medium"/>
              </a:rPr>
              <a:t> </a:t>
            </a:r>
            <a:r>
              <a:rPr dirty="0" sz="2200" b="1">
                <a:latin typeface="Franklin Gothic Medium"/>
                <a:cs typeface="Franklin Gothic Medium"/>
              </a:rPr>
              <a:t>i</a:t>
            </a:r>
            <a:r>
              <a:rPr dirty="0" sz="2200" spc="-15" b="1">
                <a:latin typeface="Franklin Gothic Medium"/>
                <a:cs typeface="Franklin Gothic Medium"/>
              </a:rPr>
              <a:t>m</a:t>
            </a:r>
            <a:r>
              <a:rPr dirty="0" sz="2200" spc="-5" b="1">
                <a:latin typeface="Franklin Gothic Medium"/>
                <a:cs typeface="Franklin Gothic Medium"/>
              </a:rPr>
              <a:t>p</a:t>
            </a:r>
            <a:r>
              <a:rPr dirty="0" sz="2200" spc="-10" b="1">
                <a:latin typeface="Franklin Gothic Medium"/>
                <a:cs typeface="Franklin Gothic Medium"/>
              </a:rPr>
              <a:t>r</a:t>
            </a:r>
            <a:r>
              <a:rPr dirty="0" sz="2200" spc="-25" b="1">
                <a:latin typeface="Franklin Gothic Medium"/>
                <a:cs typeface="Franklin Gothic Medium"/>
              </a:rPr>
              <a:t>o</a:t>
            </a:r>
            <a:r>
              <a:rPr dirty="0" sz="2200" spc="-15" b="1">
                <a:latin typeface="Franklin Gothic Medium"/>
                <a:cs typeface="Franklin Gothic Medium"/>
              </a:rPr>
              <a:t>p</a:t>
            </a:r>
            <a:r>
              <a:rPr dirty="0" sz="2200" spc="-5" b="1">
                <a:latin typeface="Franklin Gothic Medium"/>
                <a:cs typeface="Franklin Gothic Medium"/>
              </a:rPr>
              <a:t>r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b="1">
                <a:latin typeface="Franklin Gothic Medium"/>
                <a:cs typeface="Franklin Gothic Medium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35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vicino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spc="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dava</a:t>
            </a:r>
            <a:r>
              <a:rPr dirty="0" sz="2200" spc="-30" i="1">
                <a:latin typeface="Franklin Gothic Book"/>
                <a:cs typeface="Franklin Gothic Book"/>
              </a:rPr>
              <a:t>n</a:t>
            </a:r>
            <a:r>
              <a:rPr dirty="0" sz="2200" spc="-10" i="1">
                <a:latin typeface="Franklin Gothic Book"/>
                <a:cs typeface="Franklin Gothic Book"/>
              </a:rPr>
              <a:t>ti</a:t>
            </a:r>
            <a:r>
              <a:rPr dirty="0" sz="2200" spc="-10">
                <a:latin typeface="Franklin Gothic Book"/>
                <a:cs typeface="Franklin Gothic Book"/>
              </a:rPr>
              <a:t>,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s</a:t>
            </a:r>
            <a:r>
              <a:rPr dirty="0" sz="2200" spc="-25" i="1">
                <a:latin typeface="Franklin Gothic Book"/>
                <a:cs typeface="Franklin Gothic Book"/>
              </a:rPr>
              <a:t>o</a:t>
            </a:r>
            <a:r>
              <a:rPr dirty="0" sz="2200" spc="-10" i="1">
                <a:latin typeface="Franklin Gothic Book"/>
                <a:cs typeface="Franklin Gothic Book"/>
              </a:rPr>
              <a:t>pra,</a:t>
            </a:r>
            <a:r>
              <a:rPr dirty="0" sz="2200" spc="1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</a:t>
            </a:r>
            <a:r>
              <a:rPr dirty="0" sz="2200" spc="-25" i="1">
                <a:latin typeface="Franklin Gothic Book"/>
                <a:cs typeface="Franklin Gothic Book"/>
              </a:rPr>
              <a:t>e</a:t>
            </a:r>
            <a:r>
              <a:rPr dirty="0" sz="2200" spc="-10" i="1">
                <a:latin typeface="Franklin Gothic Book"/>
                <a:cs typeface="Franklin Gothic Book"/>
              </a:rPr>
              <a:t>ntr</a:t>
            </a:r>
            <a:r>
              <a:rPr dirty="0" sz="2200" spc="-20" i="1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,</a:t>
            </a:r>
            <a:r>
              <a:rPr dirty="0" sz="2200" spc="40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</a:t>
            </a:r>
            <a:r>
              <a:rPr dirty="0" sz="2200" spc="-25" i="1">
                <a:latin typeface="Franklin Gothic Book"/>
                <a:cs typeface="Franklin Gothic Book"/>
              </a:rPr>
              <a:t>u</a:t>
            </a:r>
            <a:r>
              <a:rPr dirty="0" sz="2200" spc="-10" i="1">
                <a:latin typeface="Franklin Gothic Book"/>
                <a:cs typeface="Franklin Gothic Book"/>
              </a:rPr>
              <a:t>rant</a:t>
            </a:r>
            <a:r>
              <a:rPr dirty="0" sz="2200" spc="-25" i="1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,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0" b="1">
                <a:latin typeface="Franklin Gothic Medium"/>
                <a:cs typeface="Franklin Gothic Medium"/>
              </a:rPr>
              <a:t>L</a:t>
            </a:r>
            <a:r>
              <a:rPr dirty="0" sz="2200" spc="-5" b="1">
                <a:latin typeface="Franklin Gothic Medium"/>
                <a:cs typeface="Franklin Gothic Medium"/>
              </a:rPr>
              <a:t>o</a:t>
            </a:r>
            <a:r>
              <a:rPr dirty="0" sz="2200" spc="-10" b="1">
                <a:latin typeface="Franklin Gothic Medium"/>
                <a:cs typeface="Franklin Gothic Medium"/>
              </a:rPr>
              <a:t>c</a:t>
            </a:r>
            <a:r>
              <a:rPr dirty="0" sz="2200" spc="-5" b="1">
                <a:latin typeface="Franklin Gothic Medium"/>
                <a:cs typeface="Franklin Gothic Medium"/>
              </a:rPr>
              <a:t>u</a:t>
            </a:r>
            <a:r>
              <a:rPr dirty="0" sz="2200" spc="-15" b="1">
                <a:latin typeface="Franklin Gothic Medium"/>
                <a:cs typeface="Franklin Gothic Medium"/>
              </a:rPr>
              <a:t>z</a:t>
            </a:r>
            <a:r>
              <a:rPr dirty="0" sz="2200" spc="-5" b="1">
                <a:latin typeface="Franklin Gothic Medium"/>
                <a:cs typeface="Franklin Gothic Medium"/>
              </a:rPr>
              <a:t>i</a:t>
            </a:r>
            <a:r>
              <a:rPr dirty="0" sz="2200" spc="-10" b="1">
                <a:latin typeface="Franklin Gothic Medium"/>
                <a:cs typeface="Franklin Gothic Medium"/>
              </a:rPr>
              <a:t>oni</a:t>
            </a:r>
            <a:r>
              <a:rPr dirty="0" sz="2200" spc="-45" b="1">
                <a:latin typeface="Franklin Gothic Medium"/>
                <a:cs typeface="Franklin Gothic Medium"/>
              </a:rPr>
              <a:t> </a:t>
            </a:r>
            <a:r>
              <a:rPr dirty="0" sz="2200" b="1">
                <a:latin typeface="Franklin Gothic Medium"/>
                <a:cs typeface="Franklin Gothic Medium"/>
              </a:rPr>
              <a:t>pr</a:t>
            </a:r>
            <a:r>
              <a:rPr dirty="0" sz="2200" spc="-20" b="1">
                <a:latin typeface="Franklin Gothic Medium"/>
                <a:cs typeface="Franklin Gothic Medium"/>
              </a:rPr>
              <a:t>ep</a:t>
            </a:r>
            <a:r>
              <a:rPr dirty="0" sz="2200" spc="-10" b="1">
                <a:latin typeface="Franklin Gothic Medium"/>
                <a:cs typeface="Franklin Gothic Medium"/>
              </a:rPr>
              <a:t>o</a:t>
            </a:r>
            <a:r>
              <a:rPr dirty="0" sz="2200" spc="-15" b="1">
                <a:latin typeface="Franklin Gothic Medium"/>
                <a:cs typeface="Franklin Gothic Medium"/>
              </a:rPr>
              <a:t>si</a:t>
            </a:r>
            <a:r>
              <a:rPr dirty="0" sz="2200" spc="-10" b="1">
                <a:latin typeface="Franklin Gothic Medium"/>
                <a:cs typeface="Franklin Gothic Medium"/>
              </a:rPr>
              <a:t>zional</a:t>
            </a:r>
            <a:r>
              <a:rPr dirty="0" sz="2200" spc="20" b="1">
                <a:latin typeface="Franklin Gothic Medium"/>
                <a:cs typeface="Franklin Gothic Medium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45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a</a:t>
            </a:r>
            <a:r>
              <a:rPr dirty="0" sz="2200" spc="-5" i="1">
                <a:latin typeface="Franklin Gothic Book"/>
                <a:cs typeface="Franklin Gothic Book"/>
              </a:rPr>
              <a:t>l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di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l</a:t>
            </a:r>
            <a:r>
              <a:rPr dirty="0" sz="2200" spc="-15" i="1">
                <a:latin typeface="Franklin Gothic Book"/>
                <a:cs typeface="Franklin Gothic Book"/>
              </a:rPr>
              <a:t>à</a:t>
            </a:r>
            <a:r>
              <a:rPr dirty="0" sz="2200" spc="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di,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rispe</a:t>
            </a:r>
            <a:r>
              <a:rPr dirty="0" sz="2200" spc="-20" i="1">
                <a:latin typeface="Franklin Gothic Book"/>
                <a:cs typeface="Franklin Gothic Book"/>
              </a:rPr>
              <a:t>t</a:t>
            </a:r>
            <a:r>
              <a:rPr dirty="0" sz="2200" spc="-10" i="1">
                <a:latin typeface="Franklin Gothic Book"/>
                <a:cs typeface="Franklin Gothic Book"/>
              </a:rPr>
              <a:t>to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a</a:t>
            </a:r>
            <a:r>
              <a:rPr dirty="0" sz="2200" spc="-10" i="1">
                <a:latin typeface="Franklin Gothic Book"/>
                <a:cs typeface="Franklin Gothic Book"/>
              </a:rPr>
              <a:t>,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per</a:t>
            </a:r>
            <a:r>
              <a:rPr dirty="0" sz="2200" spc="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vi</a:t>
            </a:r>
            <a:r>
              <a:rPr dirty="0" sz="2200" spc="-15" i="1">
                <a:latin typeface="Franklin Gothic Book"/>
                <a:cs typeface="Franklin Gothic Book"/>
              </a:rPr>
              <a:t>a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d</a:t>
            </a:r>
            <a:r>
              <a:rPr dirty="0" sz="2200" spc="0" i="1">
                <a:latin typeface="Franklin Gothic Book"/>
                <a:cs typeface="Franklin Gothic Book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,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ecc.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998199"/>
            <a:ext cx="7416165" cy="33229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5" b="1">
                <a:latin typeface="Franklin Gothic Medium"/>
                <a:cs typeface="Franklin Gothic Medium"/>
              </a:rPr>
              <a:t>Co</a:t>
            </a:r>
            <a:r>
              <a:rPr dirty="0" sz="2200" spc="-15" b="1">
                <a:latin typeface="Franklin Gothic Medium"/>
                <a:cs typeface="Franklin Gothic Medium"/>
              </a:rPr>
              <a:t>m</a:t>
            </a:r>
            <a:r>
              <a:rPr dirty="0" sz="2200" spc="-10" b="1">
                <a:latin typeface="Franklin Gothic Medium"/>
                <a:cs typeface="Franklin Gothic Medium"/>
              </a:rPr>
              <a:t>ple</a:t>
            </a:r>
            <a:r>
              <a:rPr dirty="0" sz="2200" spc="-20" b="1">
                <a:latin typeface="Franklin Gothic Medium"/>
                <a:cs typeface="Franklin Gothic Medium"/>
              </a:rPr>
              <a:t>men</a:t>
            </a:r>
            <a:r>
              <a:rPr dirty="0" sz="2200" spc="-50" b="1">
                <a:latin typeface="Franklin Gothic Medium"/>
                <a:cs typeface="Franklin Gothic Medium"/>
              </a:rPr>
              <a:t>t</a:t>
            </a:r>
            <a:r>
              <a:rPr dirty="0" sz="2200" spc="-15" b="1">
                <a:latin typeface="Franklin Gothic Medium"/>
                <a:cs typeface="Franklin Gothic Medium"/>
              </a:rPr>
              <a:t>o</a:t>
            </a:r>
            <a:r>
              <a:rPr dirty="0" sz="2200" spc="-35" b="1">
                <a:latin typeface="Franklin Gothic Medium"/>
                <a:cs typeface="Franklin Gothic Medium"/>
              </a:rPr>
              <a:t> </a:t>
            </a:r>
            <a:r>
              <a:rPr dirty="0" sz="2200" spc="-5" b="1">
                <a:latin typeface="Franklin Gothic Medium"/>
                <a:cs typeface="Franklin Gothic Medium"/>
              </a:rPr>
              <a:t>d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15" b="1">
                <a:latin typeface="Franklin Gothic Medium"/>
                <a:cs typeface="Franklin Gothic Medium"/>
              </a:rPr>
              <a:t> </a:t>
            </a:r>
            <a:r>
              <a:rPr dirty="0" sz="2200" spc="-35" b="1">
                <a:latin typeface="Franklin Gothic Medium"/>
                <a:cs typeface="Franklin Gothic Medium"/>
              </a:rPr>
              <a:t>t</a:t>
            </a:r>
            <a:r>
              <a:rPr dirty="0" sz="2200" b="1">
                <a:latin typeface="Franklin Gothic Medium"/>
                <a:cs typeface="Franklin Gothic Medium"/>
              </a:rPr>
              <a:t>er</a:t>
            </a:r>
            <a:r>
              <a:rPr dirty="0" sz="2200" spc="-20" b="1">
                <a:latin typeface="Franklin Gothic Medium"/>
                <a:cs typeface="Franklin Gothic Medium"/>
              </a:rPr>
              <a:t>min</a:t>
            </a:r>
            <a:r>
              <a:rPr dirty="0" sz="2200" spc="10" b="1">
                <a:latin typeface="Franklin Gothic Medium"/>
                <a:cs typeface="Franklin Gothic Medium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r>
              <a:rPr dirty="0" sz="2200" spc="-4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indic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in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dell'a</a:t>
            </a:r>
            <a:r>
              <a:rPr dirty="0" sz="2200" spc="-25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ion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desc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itt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dal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50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bo.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5" i="1">
                <a:latin typeface="Franklin Gothic Book"/>
                <a:cs typeface="Franklin Gothic Book"/>
              </a:rPr>
              <a:t>Ho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pre</a:t>
            </a:r>
            <a:r>
              <a:rPr dirty="0" sz="2200" spc="-65" i="1">
                <a:latin typeface="Franklin Gothic Book"/>
                <a:cs typeface="Franklin Gothic Book"/>
              </a:rPr>
              <a:t>s</a:t>
            </a:r>
            <a:r>
              <a:rPr dirty="0" sz="2200" spc="-10" i="1">
                <a:latin typeface="Franklin Gothic Book"/>
                <a:cs typeface="Franklin Gothic Book"/>
              </a:rPr>
              <a:t>ta</a:t>
            </a:r>
            <a:r>
              <a:rPr dirty="0" sz="2200" spc="-75" i="1">
                <a:latin typeface="Franklin Gothic Book"/>
                <a:cs typeface="Franklin Gothic Book"/>
              </a:rPr>
              <a:t>t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40" i="1">
                <a:latin typeface="Franklin Gothic Book"/>
                <a:cs typeface="Franklin Gothic Book"/>
              </a:rPr>
              <a:t> </a:t>
            </a:r>
            <a:r>
              <a:rPr dirty="0" sz="2200" spc="-10" i="1">
                <a:latin typeface="Franklin Gothic Book"/>
                <a:cs typeface="Franklin Gothic Book"/>
              </a:rPr>
              <a:t>l'</a:t>
            </a:r>
            <a:r>
              <a:rPr dirty="0" sz="2200" spc="-10" i="1">
                <a:latin typeface="Franklin Gothic Book"/>
                <a:cs typeface="Franklin Gothic Book"/>
              </a:rPr>
              <a:t>a</a:t>
            </a:r>
            <a:r>
              <a:rPr dirty="0" sz="2200" spc="-20" i="1">
                <a:latin typeface="Franklin Gothic Book"/>
                <a:cs typeface="Franklin Gothic Book"/>
              </a:rPr>
              <a:t>ccendi</a:t>
            </a:r>
            <a:r>
              <a:rPr dirty="0" sz="2200" spc="-25" i="1">
                <a:latin typeface="Franklin Gothic Book"/>
                <a:cs typeface="Franklin Gothic Book"/>
              </a:rPr>
              <a:t>n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a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Marco.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5" b="1">
                <a:latin typeface="Franklin Gothic Medium"/>
                <a:cs typeface="Franklin Gothic Medium"/>
              </a:rPr>
              <a:t>Co</a:t>
            </a:r>
            <a:r>
              <a:rPr dirty="0" sz="2200" spc="-15" b="1">
                <a:latin typeface="Franklin Gothic Medium"/>
                <a:cs typeface="Franklin Gothic Medium"/>
              </a:rPr>
              <a:t>m</a:t>
            </a:r>
            <a:r>
              <a:rPr dirty="0" sz="2200" spc="-10" b="1">
                <a:latin typeface="Franklin Gothic Medium"/>
                <a:cs typeface="Franklin Gothic Medium"/>
              </a:rPr>
              <a:t>ple</a:t>
            </a:r>
            <a:r>
              <a:rPr dirty="0" sz="2200" spc="-20" b="1">
                <a:latin typeface="Franklin Gothic Medium"/>
                <a:cs typeface="Franklin Gothic Medium"/>
              </a:rPr>
              <a:t>ment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35" b="1">
                <a:latin typeface="Franklin Gothic Medium"/>
                <a:cs typeface="Franklin Gothic Medium"/>
              </a:rPr>
              <a:t> </a:t>
            </a:r>
            <a:r>
              <a:rPr dirty="0" sz="2200" spc="-5" b="1">
                <a:latin typeface="Franklin Gothic Medium"/>
                <a:cs typeface="Franklin Gothic Medium"/>
              </a:rPr>
              <a:t>d</a:t>
            </a:r>
            <a:r>
              <a:rPr dirty="0" sz="2200" spc="-10" b="1">
                <a:latin typeface="Franklin Gothic Medium"/>
                <a:cs typeface="Franklin Gothic Medium"/>
              </a:rPr>
              <a:t>i</a:t>
            </a:r>
            <a:r>
              <a:rPr dirty="0" sz="2200" spc="-15" b="1">
                <a:latin typeface="Franklin Gothic Medium"/>
                <a:cs typeface="Franklin Gothic Medium"/>
              </a:rPr>
              <a:t> </a:t>
            </a:r>
            <a:r>
              <a:rPr dirty="0" sz="2200" b="1">
                <a:latin typeface="Franklin Gothic Medium"/>
                <a:cs typeface="Franklin Gothic Medium"/>
              </a:rPr>
              <a:t>lu</a:t>
            </a:r>
            <a:r>
              <a:rPr dirty="0" sz="2200" spc="-15" b="1">
                <a:latin typeface="Franklin Gothic Medium"/>
                <a:cs typeface="Franklin Gothic Medium"/>
              </a:rPr>
              <a:t>ogo</a:t>
            </a:r>
            <a:endParaRPr sz="22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5" i="1">
                <a:latin typeface="Franklin Gothic Book"/>
                <a:cs typeface="Franklin Gothic Book"/>
              </a:rPr>
              <a:t>Ho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abi</a:t>
            </a:r>
            <a:r>
              <a:rPr dirty="0" sz="2200" spc="-20" i="1">
                <a:latin typeface="Franklin Gothic Book"/>
                <a:cs typeface="Franklin Gothic Book"/>
              </a:rPr>
              <a:t>t</a:t>
            </a:r>
            <a:r>
              <a:rPr dirty="0" sz="2200" spc="-20" i="1">
                <a:latin typeface="Franklin Gothic Book"/>
                <a:cs typeface="Franklin Gothic Book"/>
              </a:rPr>
              <a:t>a</a:t>
            </a:r>
            <a:r>
              <a:rPr dirty="0" sz="2200" spc="-75" i="1">
                <a:latin typeface="Franklin Gothic Book"/>
                <a:cs typeface="Franklin Gothic Book"/>
              </a:rPr>
              <a:t>t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per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m</a:t>
            </a:r>
            <a:r>
              <a:rPr dirty="0" sz="2200" spc="-25" i="1">
                <a:latin typeface="Franklin Gothic Book"/>
                <a:cs typeface="Franklin Gothic Book"/>
              </a:rPr>
              <a:t>o</a:t>
            </a:r>
            <a:r>
              <a:rPr dirty="0" sz="2200" spc="-15" i="1">
                <a:latin typeface="Franklin Gothic Book"/>
                <a:cs typeface="Franklin Gothic Book"/>
              </a:rPr>
              <a:t>lt</a:t>
            </a:r>
            <a:r>
              <a:rPr dirty="0" sz="2200" spc="-5" i="1">
                <a:latin typeface="Franklin Gothic Book"/>
                <a:cs typeface="Franklin Gothic Book"/>
              </a:rPr>
              <a:t>i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ann</a:t>
            </a:r>
            <a:r>
              <a:rPr dirty="0" sz="2200" spc="-5" i="1">
                <a:latin typeface="Franklin Gothic Book"/>
                <a:cs typeface="Franklin Gothic Book"/>
              </a:rPr>
              <a:t>i</a:t>
            </a:r>
            <a:r>
              <a:rPr dirty="0" sz="2200" spc="-1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vicin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a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50" i="1">
                <a:latin typeface="Franklin Gothic Book"/>
                <a:cs typeface="Franklin Gothic Book"/>
              </a:rPr>
              <a:t>R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-35" i="1">
                <a:latin typeface="Franklin Gothic Book"/>
                <a:cs typeface="Franklin Gothic Book"/>
              </a:rPr>
              <a:t>m</a:t>
            </a:r>
            <a:r>
              <a:rPr dirty="0" sz="2200" spc="-15" i="1"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15" i="1">
                <a:latin typeface="Franklin Gothic Book"/>
                <a:cs typeface="Franklin Gothic Book"/>
              </a:rPr>
              <a:t>Ho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35" i="1">
                <a:latin typeface="Franklin Gothic Book"/>
                <a:cs typeface="Franklin Gothic Book"/>
              </a:rPr>
              <a:t>f</a:t>
            </a:r>
            <a:r>
              <a:rPr dirty="0" sz="2200" spc="-15" i="1">
                <a:latin typeface="Franklin Gothic Book"/>
                <a:cs typeface="Franklin Gothic Book"/>
              </a:rPr>
              <a:t>e</a:t>
            </a:r>
            <a:r>
              <a:rPr dirty="0" sz="2200" spc="-60" i="1">
                <a:latin typeface="Franklin Gothic Book"/>
                <a:cs typeface="Franklin Gothic Book"/>
              </a:rPr>
              <a:t>s</a:t>
            </a:r>
            <a:r>
              <a:rPr dirty="0" sz="2200" spc="-60" i="1">
                <a:latin typeface="Franklin Gothic Book"/>
                <a:cs typeface="Franklin Gothic Book"/>
              </a:rPr>
              <a:t>t</a:t>
            </a:r>
            <a:r>
              <a:rPr dirty="0" sz="2200" spc="-10" i="1">
                <a:latin typeface="Franklin Gothic Book"/>
                <a:cs typeface="Franklin Gothic Book"/>
              </a:rPr>
              <a:t>eggia</a:t>
            </a:r>
            <a:r>
              <a:rPr dirty="0" sz="2200" spc="-65" i="1">
                <a:latin typeface="Franklin Gothic Book"/>
                <a:cs typeface="Franklin Gothic Book"/>
              </a:rPr>
              <a:t>t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55" i="1">
                <a:latin typeface="Franklin Gothic Book"/>
                <a:cs typeface="Franklin Gothic Book"/>
              </a:rPr>
              <a:t> </a:t>
            </a:r>
            <a:r>
              <a:rPr dirty="0" sz="2200" spc="-5" i="1">
                <a:latin typeface="Franklin Gothic Book"/>
                <a:cs typeface="Franklin Gothic Book"/>
              </a:rPr>
              <a:t>i</a:t>
            </a:r>
            <a:r>
              <a:rPr dirty="0" sz="2200" i="1">
                <a:latin typeface="Franklin Gothic Book"/>
                <a:cs typeface="Franklin Gothic Book"/>
              </a:rPr>
              <a:t>l</a:t>
            </a:r>
            <a:r>
              <a:rPr dirty="0" sz="2200" spc="-1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mio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20" i="1">
                <a:latin typeface="Franklin Gothic Book"/>
                <a:cs typeface="Franklin Gothic Book"/>
              </a:rPr>
              <a:t>co</a:t>
            </a:r>
            <a:r>
              <a:rPr dirty="0" sz="2200" spc="-50" i="1">
                <a:latin typeface="Franklin Gothic Book"/>
                <a:cs typeface="Franklin Gothic Book"/>
              </a:rPr>
              <a:t>m</a:t>
            </a:r>
            <a:r>
              <a:rPr dirty="0" sz="2200" spc="-15" i="1">
                <a:latin typeface="Franklin Gothic Book"/>
                <a:cs typeface="Franklin Gothic Book"/>
              </a:rPr>
              <a:t>plean</a:t>
            </a:r>
            <a:r>
              <a:rPr dirty="0" sz="2200" spc="-30" i="1">
                <a:latin typeface="Franklin Gothic Book"/>
                <a:cs typeface="Franklin Gothic Book"/>
              </a:rPr>
              <a:t>n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15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vicin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i="1">
                <a:latin typeface="Franklin Gothic Book"/>
                <a:cs typeface="Franklin Gothic Book"/>
              </a:rPr>
              <a:t> </a:t>
            </a:r>
            <a:r>
              <a:rPr dirty="0" sz="2200" spc="-15" i="1">
                <a:latin typeface="Franklin Gothic Book"/>
                <a:cs typeface="Franklin Gothic Book"/>
              </a:rPr>
              <a:t>a</a:t>
            </a:r>
            <a:r>
              <a:rPr dirty="0" sz="2200" spc="-5" i="1">
                <a:latin typeface="Franklin Gothic Book"/>
                <a:cs typeface="Franklin Gothic Book"/>
              </a:rPr>
              <a:t> </a:t>
            </a:r>
            <a:r>
              <a:rPr dirty="0" sz="2200" spc="-50" i="1">
                <a:latin typeface="Franklin Gothic Book"/>
                <a:cs typeface="Franklin Gothic Book"/>
              </a:rPr>
              <a:t>R</a:t>
            </a:r>
            <a:r>
              <a:rPr dirty="0" sz="2200" spc="-15" i="1">
                <a:latin typeface="Franklin Gothic Book"/>
                <a:cs typeface="Franklin Gothic Book"/>
              </a:rPr>
              <a:t>o</a:t>
            </a:r>
            <a:r>
              <a:rPr dirty="0" sz="2200" spc="-35" i="1">
                <a:latin typeface="Franklin Gothic Book"/>
                <a:cs typeface="Franklin Gothic Book"/>
              </a:rPr>
              <a:t>m</a:t>
            </a:r>
            <a:r>
              <a:rPr dirty="0" sz="2200" spc="-15" i="1"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25"/>
              <a:t>t</a:t>
            </a:r>
            <a:r>
              <a:rPr dirty="0" spc="-10"/>
              <a:t>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666360"/>
            <a:ext cx="6309360" cy="215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rc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anziali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egala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" i="1">
                <a:latin typeface="Franklin Gothic Book"/>
                <a:cs typeface="Franklin Gothic Book"/>
              </a:rPr>
              <a:t>libr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di</a:t>
            </a:r>
            <a:r>
              <a:rPr dirty="0" sz="2400" spc="-15" i="1" u="heavy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cucin</a:t>
            </a:r>
            <a:r>
              <a:rPr dirty="0" sz="2400" i="1" u="heavy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a Gianni.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 u="heavy">
                <a:latin typeface="Franklin Gothic Book"/>
                <a:cs typeface="Franklin Gothic Book"/>
              </a:rPr>
              <a:t>Ie</a:t>
            </a:r>
            <a:r>
              <a:rPr dirty="0" sz="2400" spc="-5" i="1" u="heavy">
                <a:latin typeface="Franklin Gothic Book"/>
                <a:cs typeface="Franklin Gothic Book"/>
              </a:rPr>
              <a:t>r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</a:t>
            </a:r>
            <a:r>
              <a:rPr dirty="0" sz="2400" spc="-5" i="1">
                <a:latin typeface="Franklin Gothic Book"/>
                <a:cs typeface="Franklin Gothic Book"/>
              </a:rPr>
              <a:t>ala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" i="1">
                <a:latin typeface="Franklin Gothic Book"/>
                <a:cs typeface="Franklin Gothic Book"/>
              </a:rPr>
              <a:t>li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2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di</a:t>
            </a:r>
            <a:r>
              <a:rPr dirty="0" sz="2400" spc="-10" i="1" u="heavy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cuci</a:t>
            </a:r>
            <a:r>
              <a:rPr dirty="0" sz="2400" i="1" u="heavy">
                <a:latin typeface="Franklin Gothic Book"/>
                <a:cs typeface="Franklin Gothic Book"/>
              </a:rPr>
              <a:t>na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a</a:t>
            </a:r>
            <a:r>
              <a:rPr dirty="0" sz="2400" spc="-5" i="1">
                <a:latin typeface="Franklin Gothic Book"/>
                <a:cs typeface="Franklin Gothic Book"/>
              </a:rPr>
              <a:t> Milan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15" i="1" u="heavy">
                <a:latin typeface="Franklin Gothic Book"/>
                <a:cs typeface="Franklin Gothic Book"/>
              </a:rPr>
              <a:t>per</a:t>
            </a:r>
            <a:r>
              <a:rPr dirty="0" sz="2400" spc="-5" i="1" u="heavy">
                <a:latin typeface="Franklin Gothic Book"/>
                <a:cs typeface="Franklin Gothic Book"/>
              </a:rPr>
              <a:t> l</a:t>
            </a:r>
            <a:r>
              <a:rPr dirty="0" sz="2400" spc="-50" i="1" u="heavy">
                <a:latin typeface="Franklin Gothic Book"/>
                <a:cs typeface="Franklin Gothic Book"/>
              </a:rPr>
              <a:t>av</a:t>
            </a:r>
            <a:r>
              <a:rPr dirty="0" sz="2400" spc="-15" i="1" u="heavy">
                <a:latin typeface="Franklin Gothic Book"/>
                <a:cs typeface="Franklin Gothic Book"/>
              </a:rPr>
              <a:t>o</a:t>
            </a:r>
            <a:r>
              <a:rPr dirty="0" sz="2400" spc="-25" i="1" u="heavy">
                <a:latin typeface="Franklin Gothic Book"/>
                <a:cs typeface="Franklin Gothic Book"/>
              </a:rPr>
              <a:t>r</a:t>
            </a:r>
            <a:r>
              <a:rPr dirty="0" sz="2400" spc="-15" i="1" u="heavy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25"/>
              <a:t>t</a:t>
            </a:r>
            <a:r>
              <a:rPr dirty="0" spc="-10"/>
              <a:t>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666360"/>
            <a:ext cx="7114540" cy="398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rc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anzial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estualiz</a:t>
            </a:r>
            <a:r>
              <a:rPr dirty="0" sz="2400" spc="-20">
                <a:latin typeface="Franklin Gothic Book"/>
                <a:cs typeface="Franklin Gothic Book"/>
              </a:rPr>
              <a:t>zan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l'azione</a:t>
            </a:r>
            <a:r>
              <a:rPr dirty="0" sz="2400" spc="-15">
                <a:latin typeface="Franklin Gothic Book"/>
                <a:cs typeface="Franklin Gothic Book"/>
              </a:rPr>
              <a:t> espressa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cleo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redica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ale.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plemen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cau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15" i="1">
                <a:latin typeface="Franklin Gothic Book"/>
                <a:cs typeface="Franklin Gothic Book"/>
              </a:rPr>
              <a:t>treno</a:t>
            </a:r>
            <a:r>
              <a:rPr dirty="0" sz="2400" spc="-5" i="1">
                <a:latin typeface="Franklin Gothic Book"/>
                <a:cs typeface="Franklin Gothic Book"/>
              </a:rPr>
              <a:t> h</a:t>
            </a:r>
            <a:r>
              <a:rPr dirty="0" sz="2400" i="1">
                <a:latin typeface="Franklin Gothic Book"/>
                <a:cs typeface="Franklin Gothic Book"/>
              </a:rPr>
              <a:t>a ri</a:t>
            </a:r>
            <a:r>
              <a:rPr dirty="0" sz="2400" spc="-15" i="1">
                <a:latin typeface="Franklin Gothic Book"/>
                <a:cs typeface="Franklin Gothic Book"/>
              </a:rPr>
              <a:t>ta</a:t>
            </a:r>
            <a:r>
              <a:rPr dirty="0" sz="2400" spc="-4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da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gua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ge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4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spc="-5" i="1">
                <a:latin typeface="Franklin Gothic Book"/>
                <a:cs typeface="Franklin Gothic Book"/>
              </a:rPr>
              <a:t> cas</a:t>
            </a:r>
            <a:r>
              <a:rPr dirty="0" sz="2400" i="1">
                <a:latin typeface="Franklin Gothic Book"/>
                <a:cs typeface="Franklin Gothic Book"/>
              </a:rPr>
              <a:t>a è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ta</a:t>
            </a:r>
            <a:r>
              <a:rPr dirty="0" sz="2400" spc="-1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arredat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</a:t>
            </a:r>
            <a:r>
              <a:rPr dirty="0" sz="2400" spc="-5" i="1">
                <a:latin typeface="Franklin Gothic Book"/>
                <a:cs typeface="Franklin Gothic Book"/>
              </a:rPr>
              <a:t> Marco.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Ha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se</a:t>
            </a:r>
            <a:r>
              <a:rPr dirty="0" sz="2400" spc="-4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pre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50" i="1">
                <a:latin typeface="Franklin Gothic Book"/>
                <a:cs typeface="Franklin Gothic Book"/>
              </a:rPr>
              <a:t>v</a:t>
            </a:r>
            <a:r>
              <a:rPr dirty="0" sz="2400" spc="-10" i="1">
                <a:latin typeface="Franklin Gothic Book"/>
                <a:cs typeface="Franklin Gothic Book"/>
              </a:rPr>
              <a:t>ol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50" i="1">
                <a:latin typeface="Franklin Gothic Book"/>
                <a:cs typeface="Franklin Gothic Book"/>
              </a:rPr>
              <a:t>av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55" i="1">
                <a:latin typeface="Franklin Gothic Book"/>
                <a:cs typeface="Franklin Gothic Book"/>
              </a:rPr>
              <a:t>f</a:t>
            </a:r>
            <a:r>
              <a:rPr dirty="0" sz="2400" i="1">
                <a:latin typeface="Franklin Gothic Book"/>
                <a:cs typeface="Franklin Gothic Book"/>
              </a:rPr>
              <a:t>f</a:t>
            </a:r>
            <a:r>
              <a:rPr dirty="0" sz="2400" spc="-5" i="1">
                <a:latin typeface="Franklin Gothic Book"/>
                <a:cs typeface="Franklin Gothic Book"/>
              </a:rPr>
              <a:t>ica</a:t>
            </a:r>
            <a:r>
              <a:rPr dirty="0" sz="2400" spc="5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ia.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complemen</a:t>
            </a:r>
            <a:r>
              <a:rPr dirty="0" spc="-25"/>
              <a:t>t</a:t>
            </a:r>
            <a:r>
              <a:rPr dirty="0" spc="-10"/>
              <a:t>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56837"/>
            <a:ext cx="4130040" cy="8362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complemen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 marL="20320">
              <a:lnSpc>
                <a:spcPct val="100000"/>
              </a:lnSpc>
              <a:spcBef>
                <a:spcPts val="1100"/>
              </a:spcBef>
            </a:pP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plemento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ificazione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2412485"/>
            <a:ext cx="7376795" cy="1061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980" marR="5080" indent="-33528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contestualiz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verb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pecific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nome,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quindi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espandere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alsiasi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complemento.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4393939"/>
            <a:ext cx="7896225" cy="153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980" marR="5080" indent="-33528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15" i="1">
                <a:latin typeface="Franklin Gothic Book"/>
                <a:cs typeface="Franklin Gothic Book"/>
              </a:rPr>
              <a:t>treno</a:t>
            </a:r>
            <a:r>
              <a:rPr dirty="0" sz="2400" spc="-5" i="1">
                <a:latin typeface="Franklin Gothic Book"/>
                <a:cs typeface="Franklin Gothic Book"/>
              </a:rPr>
              <a:t> h</a:t>
            </a:r>
            <a:r>
              <a:rPr dirty="0" sz="2400" i="1">
                <a:latin typeface="Franklin Gothic Book"/>
                <a:cs typeface="Franklin Gothic Book"/>
              </a:rPr>
              <a:t>a ri</a:t>
            </a:r>
            <a:r>
              <a:rPr dirty="0" sz="2400" spc="-15" i="1">
                <a:latin typeface="Franklin Gothic Book"/>
                <a:cs typeface="Franklin Gothic Book"/>
              </a:rPr>
              <a:t>tardato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guas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 </a:t>
            </a:r>
            <a:r>
              <a:rPr dirty="0" sz="2400" spc="-20" i="1">
                <a:latin typeface="Franklin Gothic Book"/>
                <a:cs typeface="Franklin Gothic Book"/>
              </a:rPr>
              <a:t>mo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ore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macchina</a:t>
            </a:r>
            <a:r>
              <a:rPr dirty="0" sz="2400" i="1">
                <a:latin typeface="Franklin Gothic Book"/>
                <a:cs typeface="Franklin Gothic Book"/>
              </a:rPr>
              <a:t> 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i.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-15" i="1">
                <a:latin typeface="Franklin Gothic Book"/>
                <a:cs typeface="Franklin Gothic Book"/>
              </a:rPr>
              <a:t>Ho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prato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10" i="1">
                <a:latin typeface="Franklin Gothic Book"/>
                <a:cs typeface="Franklin Gothic Book"/>
              </a:rPr>
              <a:t>b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liett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er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10" i="1">
                <a:latin typeface="Franklin Gothic Book"/>
                <a:cs typeface="Franklin Gothic Book"/>
              </a:rPr>
              <a:t>partita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campionato.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sion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ic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inc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edi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887594"/>
            <a:ext cx="6463665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58110" algn="l"/>
              </a:tabLst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essa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relazione →	preposi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ione di</a:t>
            </a:r>
            <a:r>
              <a:rPr dirty="0" sz="2400" spc="55">
                <a:latin typeface="Franklin Gothic Book"/>
                <a:cs typeface="Franklin Gothic Book"/>
              </a:rPr>
              <a:t>f</a:t>
            </a:r>
            <a:r>
              <a:rPr dirty="0" sz="2400" spc="-6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ere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386080">
              <a:lnSpc>
                <a:spcPct val="100000"/>
              </a:lnSpc>
            </a:pPr>
            <a:r>
              <a:rPr dirty="0" sz="2400" spc="-4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b</a:t>
            </a:r>
            <a:r>
              <a:rPr dirty="0" sz="2400" spc="-10" i="1">
                <a:latin typeface="Franklin Gothic Book"/>
                <a:cs typeface="Franklin Gothic Book"/>
              </a:rPr>
              <a:t>b</a:t>
            </a:r>
            <a:r>
              <a:rPr dirty="0" sz="2400" spc="-5" i="1">
                <a:latin typeface="Franklin Gothic Book"/>
                <a:cs typeface="Franklin Gothic Book"/>
              </a:rPr>
              <a:t>iam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rag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iun</a:t>
            </a:r>
            <a:r>
              <a:rPr dirty="0" sz="2400" spc="-6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cim</a:t>
            </a:r>
            <a:r>
              <a:rPr dirty="0" sz="2400" i="1">
                <a:latin typeface="Franklin Gothic Book"/>
                <a:cs typeface="Franklin Gothic Book"/>
              </a:rPr>
              <a:t>a del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70" i="1">
                <a:latin typeface="Franklin Gothic Book"/>
                <a:cs typeface="Franklin Gothic Book"/>
              </a:rPr>
              <a:t>V</a:t>
            </a:r>
            <a:r>
              <a:rPr dirty="0" sz="2400" spc="-2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ore.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Ci</a:t>
            </a:r>
            <a:r>
              <a:rPr dirty="0" sz="2400" spc="-5" i="1">
                <a:latin typeface="Franklin Gothic Book"/>
                <a:cs typeface="Franklin Gothic Book"/>
              </a:rPr>
              <a:t> siam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vvi</a:t>
            </a:r>
            <a:r>
              <a:rPr dirty="0" sz="2400" spc="5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at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all</a:t>
            </a:r>
            <a:r>
              <a:rPr dirty="0" sz="2400" i="1" u="heavy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cim</a:t>
            </a:r>
            <a:r>
              <a:rPr dirty="0" sz="2400" i="1">
                <a:latin typeface="Franklin Gothic Book"/>
                <a:cs typeface="Franklin Gothic Book"/>
              </a:rPr>
              <a:t>a del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Mo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70" i="1">
                <a:latin typeface="Franklin Gothic Book"/>
                <a:cs typeface="Franklin Gothic Book"/>
              </a:rPr>
              <a:t>V</a:t>
            </a:r>
            <a:r>
              <a:rPr dirty="0" sz="2400" spc="-2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ore.</a:t>
            </a:r>
            <a:r>
              <a:rPr dirty="0" sz="2400" spc="-15" i="1">
                <a:latin typeface="Franklin Gothic Book"/>
                <a:cs typeface="Franklin Gothic Book"/>
              </a:rPr>
              <a:t> Siamo</a:t>
            </a:r>
            <a:r>
              <a:rPr dirty="0" sz="2400" spc="-5" i="1">
                <a:latin typeface="Franklin Gothic Book"/>
                <a:cs typeface="Franklin Gothic Book"/>
              </a:rPr>
              <a:t> salit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in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cim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Mon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70" i="1">
                <a:latin typeface="Franklin Gothic Book"/>
                <a:cs typeface="Franklin Gothic Book"/>
              </a:rPr>
              <a:t>V</a:t>
            </a:r>
            <a:r>
              <a:rPr dirty="0" sz="2400" spc="-2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ore.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Spes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preposi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seleziona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Le</a:t>
            </a:r>
            <a:r>
              <a:rPr dirty="0" spc="-5"/>
              <a:t> </a:t>
            </a:r>
            <a:r>
              <a:rPr dirty="0"/>
              <a:t>reg</a:t>
            </a:r>
            <a:r>
              <a:rPr dirty="0" spc="-5"/>
              <a:t>gen</a:t>
            </a:r>
            <a:r>
              <a:rPr dirty="0"/>
              <a:t>ze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Le</a:t>
            </a:r>
            <a:r>
              <a:rPr dirty="0" spc="-5"/>
              <a:t> </a:t>
            </a:r>
            <a:r>
              <a:rPr dirty="0"/>
              <a:t>reg</a:t>
            </a:r>
            <a:r>
              <a:rPr dirty="0" spc="-5"/>
              <a:t>gen</a:t>
            </a:r>
            <a:r>
              <a:rPr dirty="0"/>
              <a:t>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720" y="1116090"/>
            <a:ext cx="7902575" cy="547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50"/>
              </a:lnSpc>
            </a:pPr>
            <a:r>
              <a:rPr dirty="0" sz="2000" spc="-5">
                <a:latin typeface="Franklin Gothic Book"/>
                <a:cs typeface="Franklin Gothic Book"/>
              </a:rPr>
              <a:t>Mo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ti </a:t>
            </a:r>
            <a:r>
              <a:rPr dirty="0" sz="2000" spc="-5">
                <a:latin typeface="Franklin Gothic Book"/>
                <a:cs typeface="Franklin Gothic Book"/>
              </a:rPr>
              <a:t>verb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tono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izioni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camb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ano s</a:t>
            </a:r>
            <a:r>
              <a:rPr dirty="0" sz="2000" spc="-10">
                <a:latin typeface="Franklin Gothic Book"/>
                <a:cs typeface="Franklin Gothic Book"/>
              </a:rPr>
              <a:t>fu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  <a:p>
            <a:pPr marL="347980">
              <a:lnSpc>
                <a:spcPts val="2250"/>
              </a:lnSpc>
            </a:pP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gnifica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seconda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600" y="2311273"/>
            <a:ext cx="6570599" cy="1792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2175" y="4205351"/>
            <a:ext cx="6594475" cy="1627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sin</a:t>
            </a:r>
            <a:r>
              <a:rPr dirty="0" spc="-20"/>
              <a:t>t</a:t>
            </a:r>
            <a:r>
              <a:rPr dirty="0" spc="-15"/>
              <a:t>assi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1996179"/>
            <a:ext cx="7951470" cy="439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si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tas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150">
              <a:latin typeface="Times New Roman"/>
              <a:cs typeface="Times New Roman"/>
            </a:endParaRPr>
          </a:p>
          <a:p>
            <a:pPr marL="347980" marR="5080" indent="-3352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ntas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ling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studia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all'interno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frasi</a:t>
            </a:r>
            <a:r>
              <a:rPr dirty="0" sz="2400" spc="-10">
                <a:latin typeface="Franklin Gothic Book"/>
                <a:cs typeface="Franklin Gothic Book"/>
              </a:rPr>
              <a:t> all'interno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periodo.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pli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-5" i="1">
                <a:latin typeface="Franklin Gothic Book"/>
                <a:cs typeface="Franklin Gothic Book"/>
              </a:rPr>
              <a:t>Francesc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0" i="1">
                <a:latin typeface="Franklin Gothic Book"/>
                <a:cs typeface="Franklin Gothic Book"/>
              </a:rPr>
              <a:t>partito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as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lessa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(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odo)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-5" i="1">
                <a:latin typeface="Franklin Gothic Book"/>
                <a:cs typeface="Franklin Gothic Book"/>
              </a:rPr>
              <a:t>Francesc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0" i="1">
                <a:latin typeface="Franklin Gothic Book"/>
                <a:cs typeface="Franklin Gothic Book"/>
              </a:rPr>
              <a:t>partito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cerca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5" i="1">
                <a:latin typeface="Franklin Gothic Book"/>
                <a:cs typeface="Franklin Gothic Book"/>
              </a:rPr>
              <a:t>lavor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spc="5" i="1">
                <a:latin typeface="Franklin Gothic Book"/>
                <a:cs typeface="Franklin Gothic Book"/>
              </a:rPr>
              <a:t>'</a:t>
            </a:r>
            <a:r>
              <a:rPr dirty="0" sz="2400" spc="-10" i="1">
                <a:latin typeface="Franklin Gothic Book"/>
                <a:cs typeface="Franklin Gothic Book"/>
              </a:rPr>
              <a:t>estero.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6812" y="3535362"/>
            <a:ext cx="6681724" cy="278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7100" y="656837"/>
            <a:ext cx="5999480" cy="2660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820" indent="-1981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gen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ze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3400">
              <a:latin typeface="Times New Roman"/>
              <a:cs typeface="Times New Roman"/>
            </a:endParaRPr>
          </a:p>
          <a:p>
            <a:pPr marL="210820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bati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–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i:</a:t>
            </a:r>
            <a:r>
              <a:rPr dirty="0" sz="2400">
                <a:latin typeface="Arial"/>
                <a:cs typeface="Arial"/>
                <a:hlinkClick r:id="rId3"/>
              </a:rPr>
              <a:t> http://dizi</a:t>
            </a:r>
            <a:r>
              <a:rPr dirty="0" sz="2400" spc="-10">
                <a:latin typeface="Arial"/>
                <a:cs typeface="Arial"/>
                <a:hlinkClick r:id="rId3"/>
              </a:rPr>
              <a:t>o</a:t>
            </a:r>
            <a:r>
              <a:rPr dirty="0" sz="2400">
                <a:latin typeface="Arial"/>
                <a:cs typeface="Arial"/>
                <a:hlinkClick r:id="rId3"/>
              </a:rPr>
              <a:t>nari.corri</a:t>
            </a:r>
            <a:r>
              <a:rPr dirty="0" sz="2400" spc="-10">
                <a:latin typeface="Arial"/>
                <a:cs typeface="Arial"/>
                <a:hlinkClick r:id="rId3"/>
              </a:rPr>
              <a:t>e</a:t>
            </a:r>
            <a:r>
              <a:rPr dirty="0" sz="2400">
                <a:latin typeface="Arial"/>
                <a:cs typeface="Arial"/>
                <a:hlinkClick r:id="rId3"/>
              </a:rPr>
              <a:t>re.it</a:t>
            </a:r>
            <a:r>
              <a:rPr dirty="0" sz="2400" spc="5">
                <a:latin typeface="Arial"/>
                <a:cs typeface="Arial"/>
                <a:hlinkClick r:id="rId3"/>
              </a:rPr>
              <a:t>/</a:t>
            </a:r>
            <a:r>
              <a:rPr dirty="0" sz="2400">
                <a:latin typeface="Arial"/>
                <a:cs typeface="Arial"/>
                <a:hlinkClick r:id="rId3"/>
              </a:rPr>
              <a:t>d</a:t>
            </a:r>
            <a:r>
              <a:rPr dirty="0" sz="2400" spc="-10">
                <a:latin typeface="Arial"/>
                <a:cs typeface="Arial"/>
                <a:hlinkClick r:id="rId3"/>
              </a:rPr>
              <a:t>i</a:t>
            </a:r>
            <a:r>
              <a:rPr dirty="0" sz="2400">
                <a:latin typeface="Arial"/>
                <a:cs typeface="Arial"/>
                <a:hlinkClick r:id="rId3"/>
              </a:rPr>
              <a:t>zi</a:t>
            </a:r>
            <a:r>
              <a:rPr dirty="0" sz="2400" spc="-10">
                <a:latin typeface="Arial"/>
                <a:cs typeface="Arial"/>
                <a:hlinkClick r:id="rId3"/>
              </a:rPr>
              <a:t>o</a:t>
            </a:r>
            <a:r>
              <a:rPr dirty="0" sz="2400">
                <a:latin typeface="Arial"/>
                <a:cs typeface="Arial"/>
                <a:hlinkClick r:id="rId3"/>
              </a:rPr>
              <a:t>nari</a:t>
            </a:r>
            <a:r>
              <a:rPr dirty="0" sz="2400" spc="-10">
                <a:latin typeface="Arial"/>
                <a:cs typeface="Arial"/>
                <a:hlinkClick r:id="rId3"/>
              </a:rPr>
              <a:t>o</a:t>
            </a:r>
            <a:r>
              <a:rPr dirty="0" sz="2400">
                <a:latin typeface="Arial"/>
                <a:cs typeface="Arial"/>
                <a:hlinkClick r:id="rId3"/>
              </a:rPr>
              <a:t>_</a:t>
            </a:r>
            <a:r>
              <a:rPr dirty="0" sz="2400" spc="-10">
                <a:latin typeface="Arial"/>
                <a:cs typeface="Arial"/>
                <a:hlinkClick r:id="rId3"/>
              </a:rPr>
              <a:t>i</a:t>
            </a:r>
            <a:r>
              <a:rPr dirty="0" sz="2400">
                <a:latin typeface="Arial"/>
                <a:cs typeface="Arial"/>
                <a:hlinkClick r:id="rId3"/>
              </a:rPr>
              <a:t>t</a:t>
            </a:r>
            <a:r>
              <a:rPr dirty="0" sz="2400" spc="10">
                <a:latin typeface="Arial"/>
                <a:cs typeface="Arial"/>
                <a:hlinkClick r:id="rId3"/>
              </a:rPr>
              <a:t>a</a:t>
            </a:r>
            <a:r>
              <a:rPr dirty="0" sz="2400">
                <a:latin typeface="Arial"/>
                <a:cs typeface="Arial"/>
                <a:hlinkClick r:id="rId3"/>
              </a:rPr>
              <a:t>lia</a:t>
            </a:r>
            <a:r>
              <a:rPr dirty="0" sz="2400" spc="5">
                <a:latin typeface="Arial"/>
                <a:cs typeface="Arial"/>
                <a:hlinkClick r:id="rId3"/>
              </a:rPr>
              <a:t>n</a:t>
            </a:r>
            <a:r>
              <a:rPr dirty="0" sz="2400">
                <a:latin typeface="Arial"/>
                <a:cs typeface="Arial"/>
                <a:hlinkClick r:id="rId3"/>
              </a:rPr>
              <a:t>o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Garzanti</a:t>
            </a:r>
            <a:endParaRPr sz="24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</a:pPr>
            <a:r>
              <a:rPr dirty="0" sz="2400">
                <a:latin typeface="Arial"/>
                <a:cs typeface="Arial"/>
                <a:hlinkClick r:id="rId4"/>
              </a:rPr>
              <a:t>Http:/</a:t>
            </a:r>
            <a:r>
              <a:rPr dirty="0" sz="2400" spc="5">
                <a:latin typeface="Arial"/>
                <a:cs typeface="Arial"/>
                <a:hlinkClick r:id="rId4"/>
              </a:rPr>
              <a:t>/</a:t>
            </a:r>
            <a:r>
              <a:rPr dirty="0" sz="2400">
                <a:latin typeface="Arial"/>
                <a:cs typeface="Arial"/>
                <a:hlinkClick r:id="rId4"/>
              </a:rPr>
              <a:t>garzanti</a:t>
            </a:r>
            <a:r>
              <a:rPr dirty="0" sz="2400" spc="-10">
                <a:latin typeface="Arial"/>
                <a:cs typeface="Arial"/>
                <a:hlinkClick r:id="rId4"/>
              </a:rPr>
              <a:t>l</a:t>
            </a:r>
            <a:r>
              <a:rPr dirty="0" sz="2400">
                <a:latin typeface="Arial"/>
                <a:cs typeface="Arial"/>
                <a:hlinkClick r:id="rId4"/>
              </a:rPr>
              <a:t>i</a:t>
            </a:r>
            <a:r>
              <a:rPr dirty="0" sz="2400" spc="-10">
                <a:latin typeface="Arial"/>
                <a:cs typeface="Arial"/>
                <a:hlinkClick r:id="rId4"/>
              </a:rPr>
              <a:t>n</a:t>
            </a:r>
            <a:r>
              <a:rPr dirty="0" sz="2400">
                <a:latin typeface="Arial"/>
                <a:cs typeface="Arial"/>
                <a:hlinkClick r:id="rId4"/>
              </a:rPr>
              <a:t>gu</a:t>
            </a:r>
            <a:r>
              <a:rPr dirty="0" sz="2400" spc="-10">
                <a:latin typeface="Arial"/>
                <a:cs typeface="Arial"/>
                <a:hlinkClick r:id="rId4"/>
              </a:rPr>
              <a:t>i</a:t>
            </a:r>
            <a:r>
              <a:rPr dirty="0" sz="2400">
                <a:latin typeface="Arial"/>
                <a:cs typeface="Arial"/>
                <a:hlinkClick r:id="rId4"/>
              </a:rPr>
              <a:t>stica.it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8872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Le</a:t>
            </a:r>
            <a:r>
              <a:rPr dirty="0" spc="-5"/>
              <a:t> </a:t>
            </a:r>
            <a:r>
              <a:rPr dirty="0" spc="5"/>
              <a:t>g</a:t>
            </a:r>
            <a:r>
              <a:rPr dirty="0" spc="-10"/>
              <a:t>r</a:t>
            </a:r>
            <a:r>
              <a:rPr dirty="0" spc="-25"/>
              <a:t>a</a:t>
            </a:r>
            <a:r>
              <a:rPr dirty="0" spc="-5"/>
              <a:t>mma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-10"/>
              <a:t>c</a:t>
            </a:r>
            <a:r>
              <a:rPr dirty="0"/>
              <a:t>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3592" y="1658994"/>
            <a:ext cx="7249795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7795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L.</a:t>
            </a:r>
            <a:r>
              <a:rPr dirty="0" sz="2400" spc="-5">
                <a:latin typeface="Franklin Gothic Book"/>
                <a:cs typeface="Franklin Gothic Book"/>
              </a:rPr>
              <a:t> Serianni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Gramma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alia</a:t>
            </a:r>
            <a:r>
              <a:rPr dirty="0" sz="2400" spc="-15">
                <a:latin typeface="Franklin Gothic Book"/>
                <a:cs typeface="Franklin Gothic Book"/>
              </a:rPr>
              <a:t>na,</a:t>
            </a:r>
            <a:r>
              <a:rPr dirty="0" sz="2400">
                <a:latin typeface="Franklin Gothic Book"/>
                <a:cs typeface="Franklin Gothic Book"/>
              </a:rPr>
              <a:t> UTET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zanti</a:t>
            </a:r>
            <a:r>
              <a:rPr dirty="0" sz="2400" spc="-5">
                <a:latin typeface="Franklin Gothic Book"/>
                <a:cs typeface="Franklin Gothic Book"/>
              </a:rPr>
              <a:t> 2</a:t>
            </a:r>
            <a:r>
              <a:rPr dirty="0" sz="2400" spc="-10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12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G.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Grammatica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6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erime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dell'italiano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poraneo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zant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ts val="5760"/>
              </a:lnSpc>
              <a:spcBef>
                <a:spcPts val="670"/>
              </a:spcBef>
            </a:pP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0">
                <a:latin typeface="Franklin Gothic Book"/>
                <a:cs typeface="Franklin Gothic Book"/>
              </a:rPr>
              <a:t>Prandi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Santis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scel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UTET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05">
                <a:latin typeface="Franklin Gothic Book"/>
                <a:cs typeface="Franklin Gothic Book"/>
              </a:rPr>
              <a:t>0</a:t>
            </a:r>
            <a:r>
              <a:rPr dirty="0" sz="2400" spc="-5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  <a:hlinkClick r:id="rId2"/>
              </a:rPr>
              <a:t>ww</a:t>
            </a:r>
            <a:r>
              <a:rPr dirty="0" sz="2400" spc="-80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2400" spc="-10">
                <a:latin typeface="Franklin Gothic Book"/>
                <a:cs typeface="Franklin Gothic Book"/>
                <a:hlinkClick r:id="rId2"/>
              </a:rPr>
              <a:t>.treccani.it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718" y="1887594"/>
            <a:ext cx="7901305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8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pli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0" b="1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4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5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piu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predica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i="1" u="heavy">
                <a:latin typeface="Franklin Gothic Book"/>
                <a:cs typeface="Franklin Gothic Book"/>
              </a:rPr>
              <a:t>Pi</a:t>
            </a:r>
            <a:r>
              <a:rPr dirty="0" sz="2400" spc="-60" i="1" u="heavy">
                <a:latin typeface="Franklin Gothic Book"/>
                <a:cs typeface="Franklin Gothic Book"/>
              </a:rPr>
              <a:t>o</a:t>
            </a:r>
            <a:r>
              <a:rPr dirty="0" sz="2400" spc="-35" i="1" u="heavy">
                <a:latin typeface="Franklin Gothic Book"/>
                <a:cs typeface="Franklin Gothic Book"/>
              </a:rPr>
              <a:t>v</a:t>
            </a:r>
            <a:r>
              <a:rPr dirty="0" sz="2400" i="1" u="heavy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 u="heavy">
                <a:latin typeface="Franklin Gothic Book"/>
                <a:cs typeface="Franklin Gothic Book"/>
              </a:rPr>
              <a:t>dorm</a:t>
            </a:r>
            <a:r>
              <a:rPr dirty="0" sz="2400" spc="-20" i="1" u="heavy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21615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ha</a:t>
            </a:r>
            <a:r>
              <a:rPr dirty="0" sz="2400" spc="10" i="1" u="heavy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reg</a:t>
            </a:r>
            <a:r>
              <a:rPr dirty="0" sz="2400" spc="-5" i="1" u="heavy">
                <a:latin typeface="Franklin Gothic Book"/>
                <a:cs typeface="Franklin Gothic Book"/>
              </a:rPr>
              <a:t>ala</a:t>
            </a:r>
            <a:r>
              <a:rPr dirty="0" sz="2400" spc="-65" i="1" u="heavy">
                <a:latin typeface="Franklin Gothic Book"/>
                <a:cs typeface="Franklin Gothic Book"/>
              </a:rPr>
              <a:t>t</a:t>
            </a:r>
            <a:r>
              <a:rPr dirty="0" sz="2400" spc="-15" i="1" u="heavy">
                <a:latin typeface="Franklin Gothic Book"/>
                <a:cs typeface="Franklin Gothic Book"/>
              </a:rPr>
              <a:t>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2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</a:t>
            </a:r>
            <a:r>
              <a:rPr dirty="0" sz="2400" spc="-5" i="1">
                <a:latin typeface="Franklin Gothic Book"/>
                <a:cs typeface="Franklin Gothic Book"/>
              </a:rPr>
              <a:t>iloso</a:t>
            </a:r>
            <a:r>
              <a:rPr dirty="0" sz="2400" spc="10" i="1">
                <a:latin typeface="Franklin Gothic Book"/>
                <a:cs typeface="Franklin Gothic Book"/>
              </a:rPr>
              <a:t>f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occasione</a:t>
            </a:r>
            <a:r>
              <a:rPr dirty="0" sz="2400" i="1">
                <a:latin typeface="Franklin Gothic Book"/>
                <a:cs typeface="Franklin Gothic Book"/>
              </a:rPr>
              <a:t> del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6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pleann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0"/>
              <a:t>fr</a:t>
            </a:r>
            <a:r>
              <a:rPr dirty="0" spc="-25"/>
              <a:t>a</a:t>
            </a:r>
            <a:r>
              <a:rPr dirty="0" spc="-5"/>
              <a:t>s</a:t>
            </a:r>
            <a:r>
              <a:rPr dirty="0"/>
              <a:t>e</a:t>
            </a:r>
            <a:r>
              <a:rPr dirty="0" spc="25"/>
              <a:t> </a:t>
            </a:r>
            <a:r>
              <a:rPr dirty="0" spc="-20"/>
              <a:t>semplice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56837"/>
            <a:ext cx="7963534" cy="5585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predic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400">
              <a:latin typeface="Times New Roman"/>
              <a:cs typeface="Times New Roman"/>
            </a:endParaRPr>
          </a:p>
          <a:p>
            <a:pPr marL="139065" marR="5080">
              <a:lnSpc>
                <a:spcPct val="1000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ed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65" b="1">
                <a:latin typeface="Franklin Gothic Medium"/>
                <a:cs typeface="Franklin Gothic Medium"/>
              </a:rPr>
              <a:t>t</a:t>
            </a:r>
            <a:r>
              <a:rPr dirty="0" sz="2400" spc="0" b="1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r>
              <a:rPr dirty="0" sz="2400" spc="2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'az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piut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dal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sogg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6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b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endParaRPr sz="2400">
              <a:latin typeface="Franklin Gothic Medium"/>
              <a:cs typeface="Franklin Gothic Medium"/>
            </a:endParaRPr>
          </a:p>
          <a:p>
            <a:pPr marL="139065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 u="heavy">
                <a:latin typeface="Franklin Gothic Book"/>
                <a:cs typeface="Franklin Gothic Book"/>
              </a:rPr>
              <a:t>dorm</a:t>
            </a:r>
            <a:r>
              <a:rPr dirty="0" sz="2400" spc="-20" i="1" u="heavy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Giulia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è </a:t>
            </a:r>
            <a:r>
              <a:rPr dirty="0" sz="2400" spc="-20" i="1" u="heavy">
                <a:latin typeface="Franklin Gothic Book"/>
                <a:cs typeface="Franklin Gothic Book"/>
              </a:rPr>
              <a:t>an</a:t>
            </a:r>
            <a:r>
              <a:rPr dirty="0" sz="2400" spc="-10" i="1" u="heavy">
                <a:latin typeface="Franklin Gothic Book"/>
                <a:cs typeface="Franklin Gothic Book"/>
              </a:rPr>
              <a:t>d</a:t>
            </a:r>
            <a:r>
              <a:rPr dirty="0" sz="2400" spc="-20" i="1" u="heavy">
                <a:latin typeface="Franklin Gothic Book"/>
                <a:cs typeface="Franklin Gothic Book"/>
              </a:rPr>
              <a:t>at</a:t>
            </a:r>
            <a:r>
              <a:rPr dirty="0" sz="2400" spc="-15" i="1" u="heavy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R</a:t>
            </a:r>
            <a:r>
              <a:rPr dirty="0" sz="2400" i="1">
                <a:latin typeface="Franklin Gothic Book"/>
                <a:cs typeface="Franklin Gothic Book"/>
              </a:rPr>
              <a:t>imini.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spc="-15" i="1" u="heavy">
                <a:latin typeface="Franklin Gothic Book"/>
                <a:cs typeface="Franklin Gothic Book"/>
              </a:rPr>
              <a:t>Siamo</a:t>
            </a:r>
            <a:r>
              <a:rPr dirty="0" sz="2400" spc="-5" i="1" u="heavy">
                <a:latin typeface="Franklin Gothic Book"/>
                <a:cs typeface="Franklin Gothic Book"/>
              </a:rPr>
              <a:t> </a:t>
            </a:r>
            <a:r>
              <a:rPr dirty="0" sz="2400" spc="-40" i="1" u="heavy">
                <a:latin typeface="Franklin Gothic Book"/>
                <a:cs typeface="Franklin Gothic Book"/>
              </a:rPr>
              <a:t>s</a:t>
            </a:r>
            <a:r>
              <a:rPr dirty="0" sz="2400" spc="-15" i="1" u="heavy">
                <a:latin typeface="Franklin Gothic Book"/>
                <a:cs typeface="Franklin Gothic Book"/>
              </a:rPr>
              <a:t>ta</a:t>
            </a:r>
            <a:r>
              <a:rPr dirty="0" sz="2400" spc="-20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20" i="1" u="heavy">
                <a:latin typeface="Franklin Gothic Book"/>
                <a:cs typeface="Franklin Gothic Book"/>
              </a:rPr>
              <a:t> </a:t>
            </a:r>
            <a:r>
              <a:rPr dirty="0" sz="2400" spc="-10" i="1" u="heavy">
                <a:latin typeface="Franklin Gothic Book"/>
                <a:cs typeface="Franklin Gothic Book"/>
              </a:rPr>
              <a:t>tra</a:t>
            </a:r>
            <a:r>
              <a:rPr dirty="0" sz="2400" spc="-20" i="1" u="heavy">
                <a:latin typeface="Franklin Gothic Book"/>
                <a:cs typeface="Franklin Gothic Book"/>
              </a:rPr>
              <a:t>t</a:t>
            </a:r>
            <a:r>
              <a:rPr dirty="0" sz="2400" spc="-15" i="1" u="heavy">
                <a:latin typeface="Franklin Gothic Book"/>
                <a:cs typeface="Franklin Gothic Book"/>
              </a:rPr>
              <a:t>ta</a:t>
            </a:r>
            <a:r>
              <a:rPr dirty="0" sz="2400" spc="-20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male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35" i="1">
                <a:latin typeface="Franklin Gothic Book"/>
                <a:cs typeface="Franklin Gothic Book"/>
              </a:rPr>
              <a:t>q</a:t>
            </a:r>
            <a:r>
              <a:rPr dirty="0" sz="2400" spc="-5" i="1">
                <a:latin typeface="Franklin Gothic Book"/>
                <a:cs typeface="Franklin Gothic Book"/>
              </a:rPr>
              <a:t>uell'al</a:t>
            </a:r>
            <a:r>
              <a:rPr dirty="0" sz="2400" spc="10" i="1">
                <a:latin typeface="Franklin Gothic Book"/>
                <a:cs typeface="Franklin Gothic Book"/>
              </a:rPr>
              <a:t>b</a:t>
            </a:r>
            <a:r>
              <a:rPr dirty="0" sz="2400" i="1">
                <a:latin typeface="Franklin Gothic Book"/>
                <a:cs typeface="Franklin Gothic Book"/>
              </a:rPr>
              <a:t>erg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i="1" u="heavy">
                <a:latin typeface="Franklin Gothic Book"/>
                <a:cs typeface="Franklin Gothic Book"/>
              </a:rPr>
              <a:t>Ho</a:t>
            </a:r>
            <a:r>
              <a:rPr dirty="0" sz="2400" spc="-10" i="1" u="heavy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asc</a:t>
            </a:r>
            <a:r>
              <a:rPr dirty="0" sz="2400" spc="-10" i="1" u="heavy">
                <a:latin typeface="Franklin Gothic Book"/>
                <a:cs typeface="Franklin Gothic Book"/>
              </a:rPr>
              <a:t>o</a:t>
            </a:r>
            <a:r>
              <a:rPr dirty="0" sz="2400" spc="-5" i="1" u="heavy">
                <a:latin typeface="Franklin Gothic Book"/>
                <a:cs typeface="Franklin Gothic Book"/>
              </a:rPr>
              <a:t>lta</a:t>
            </a:r>
            <a:r>
              <a:rPr dirty="0" sz="2400" spc="-70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o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Jimi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H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nd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x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t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via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gio.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39065" marR="4194175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nale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Mi</a:t>
            </a:r>
            <a:r>
              <a:rPr dirty="0" sz="2400" spc="-25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hel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è </a:t>
            </a:r>
            <a:r>
              <a:rPr dirty="0" sz="2400" spc="-10" i="1" u="heavy">
                <a:latin typeface="Franklin Gothic Book"/>
                <a:cs typeface="Franklin Gothic Book"/>
              </a:rPr>
              <a:t>m</a:t>
            </a:r>
            <a:r>
              <a:rPr dirty="0" sz="2400" i="1" u="heavy">
                <a:latin typeface="Franklin Gothic Book"/>
                <a:cs typeface="Franklin Gothic Book"/>
              </a:rPr>
              <a:t>ol</a:t>
            </a:r>
            <a:r>
              <a:rPr dirty="0" sz="2400" spc="-70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o</a:t>
            </a:r>
            <a:r>
              <a:rPr dirty="0" sz="2400" spc="5" i="1" u="heavy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in</a:t>
            </a:r>
            <a:r>
              <a:rPr dirty="0" sz="2400" spc="-60" i="1" u="heavy">
                <a:latin typeface="Franklin Gothic Book"/>
                <a:cs typeface="Franklin Gothic Book"/>
              </a:rPr>
              <a:t>t</a:t>
            </a:r>
            <a:r>
              <a:rPr dirty="0" sz="2400" i="1" u="heavy">
                <a:latin typeface="Franklin Gothic Book"/>
                <a:cs typeface="Franklin Gothic Book"/>
              </a:rPr>
              <a:t>elligen</a:t>
            </a:r>
            <a:r>
              <a:rPr dirty="0" sz="2400" spc="-65" i="1" u="heavy">
                <a:latin typeface="Franklin Gothic Book"/>
                <a:cs typeface="Franklin Gothic Book"/>
              </a:rPr>
              <a:t>t</a:t>
            </a:r>
            <a:r>
              <a:rPr dirty="0" sz="2400" spc="5" i="1" u="heavy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5" i="1">
                <a:latin typeface="Franklin Gothic Book"/>
                <a:cs typeface="Franklin Gothic Book"/>
              </a:rPr>
              <a:t>Mi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hel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è </a:t>
            </a:r>
            <a:r>
              <a:rPr dirty="0" sz="2400" spc="-5" i="1" u="heavy">
                <a:latin typeface="Franklin Gothic Book"/>
                <a:cs typeface="Franklin Gothic Book"/>
              </a:rPr>
              <a:t>un'</a:t>
            </a:r>
            <a:r>
              <a:rPr dirty="0" sz="2400" spc="-45" i="1" u="heavy">
                <a:latin typeface="Franklin Gothic Book"/>
                <a:cs typeface="Franklin Gothic Book"/>
              </a:rPr>
              <a:t>a</a:t>
            </a:r>
            <a:r>
              <a:rPr dirty="0" sz="2400" spc="-5" i="1" u="heavy">
                <a:latin typeface="Franklin Gothic Book"/>
                <a:cs typeface="Franklin Gothic Book"/>
              </a:rPr>
              <a:t>v</a:t>
            </a:r>
            <a:r>
              <a:rPr dirty="0" sz="2400" spc="-45" i="1" u="heavy">
                <a:latin typeface="Franklin Gothic Book"/>
                <a:cs typeface="Franklin Gothic Book"/>
              </a:rPr>
              <a:t>v</a:t>
            </a:r>
            <a:r>
              <a:rPr dirty="0" sz="2400" spc="-15" i="1" u="heavy">
                <a:latin typeface="Franklin Gothic Book"/>
                <a:cs typeface="Franklin Gothic Book"/>
              </a:rPr>
              <a:t>oca</a:t>
            </a:r>
            <a:r>
              <a:rPr dirty="0" sz="2400" spc="-80" i="1" u="heavy">
                <a:latin typeface="Franklin Gothic Book"/>
                <a:cs typeface="Franklin Gothic Book"/>
              </a:rPr>
              <a:t>t</a:t>
            </a:r>
            <a:r>
              <a:rPr dirty="0" sz="2400" spc="-15" i="1" u="heavy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56837"/>
            <a:ext cx="7726680" cy="6047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sog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400">
              <a:latin typeface="Times New Roman"/>
              <a:cs typeface="Times New Roman"/>
            </a:endParaRPr>
          </a:p>
          <a:p>
            <a:pPr marL="210820" indent="-71755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So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20" b="1">
                <a:latin typeface="Franklin Gothic Book"/>
                <a:cs typeface="Franklin Gothic Book"/>
              </a:rPr>
              <a:t>g</a:t>
            </a:r>
            <a:r>
              <a:rPr dirty="0" sz="2400" spc="-35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50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cui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6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erisce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predica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  <a:spcBef>
                <a:spcPts val="2010"/>
              </a:spcBef>
            </a:pPr>
            <a:r>
              <a:rPr dirty="0" sz="2400" spc="-5" i="1" u="heavy">
                <a:latin typeface="Franklin Gothic Book"/>
                <a:cs typeface="Franklin Gothic Book"/>
              </a:rPr>
              <a:t>Marc</a:t>
            </a:r>
            <a:r>
              <a:rPr dirty="0" sz="2400" i="1" u="heavy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oca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scac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hi.</a:t>
            </a:r>
            <a:endParaRPr sz="2400">
              <a:latin typeface="Franklin Gothic Book"/>
              <a:cs typeface="Franklin Gothic Book"/>
            </a:endParaRPr>
          </a:p>
          <a:p>
            <a:pPr marL="210820" marR="1427480">
              <a:lnSpc>
                <a:spcPct val="100000"/>
              </a:lnSpc>
            </a:pPr>
            <a:r>
              <a:rPr dirty="0" sz="2400" spc="-5" i="1" u="heavy">
                <a:latin typeface="Franklin Gothic Book"/>
                <a:cs typeface="Franklin Gothic Book"/>
              </a:rPr>
              <a:t>Marc</a:t>
            </a:r>
            <a:r>
              <a:rPr dirty="0" sz="2400" i="1" u="heavy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4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pegn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pa</a:t>
            </a:r>
            <a:r>
              <a:rPr dirty="0" sz="2400" spc="5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ticolarmen</a:t>
            </a:r>
            <a:r>
              <a:rPr dirty="0" sz="2400" spc="-8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o 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 u="heavy">
                <a:latin typeface="Franklin Gothic Book"/>
                <a:cs typeface="Franklin Gothic Book"/>
              </a:rPr>
              <a:t>Marc</a:t>
            </a:r>
            <a:r>
              <a:rPr dirty="0" sz="2400" i="1" u="heavy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3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ti</a:t>
            </a:r>
            <a:r>
              <a:rPr dirty="0" sz="2400" spc="-30" i="1">
                <a:latin typeface="Franklin Gothic Book"/>
                <a:cs typeface="Franklin Gothic Book"/>
              </a:rPr>
              <a:t>v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45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nome</a:t>
            </a:r>
            <a:endParaRPr sz="2400">
              <a:latin typeface="Franklin Gothic Book"/>
              <a:cs typeface="Franklin Gothic Book"/>
            </a:endParaRPr>
          </a:p>
          <a:p>
            <a:pPr marL="210820">
              <a:lnSpc>
                <a:spcPct val="100000"/>
              </a:lnSpc>
            </a:pPr>
            <a:r>
              <a:rPr dirty="0" sz="2400" spc="-50" i="1" u="heavy">
                <a:latin typeface="Franklin Gothic Book"/>
                <a:cs typeface="Franklin Gothic Book"/>
              </a:rPr>
              <a:t>L</a:t>
            </a:r>
            <a:r>
              <a:rPr dirty="0" sz="2400" spc="-5" i="1" u="heavy">
                <a:latin typeface="Franklin Gothic Book"/>
                <a:cs typeface="Franklin Gothic Book"/>
              </a:rPr>
              <a:t>u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-50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vre</a:t>
            </a:r>
            <a:r>
              <a:rPr dirty="0" sz="2400" spc="-5" i="1">
                <a:latin typeface="Franklin Gothic Book"/>
                <a:cs typeface="Franklin Gothic Book"/>
              </a:rPr>
              <a:t>b</a:t>
            </a:r>
            <a:r>
              <a:rPr dirty="0" sz="2400" spc="-15" i="1">
                <a:latin typeface="Franklin Gothic Book"/>
                <a:cs typeface="Franklin Gothic Book"/>
              </a:rPr>
              <a:t>be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e ri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-2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20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ogn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tan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</a:pPr>
            <a:r>
              <a:rPr dirty="0" sz="2400" spc="2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gg</a:t>
            </a:r>
            <a:r>
              <a:rPr dirty="0" sz="2400" spc="-2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tti</a:t>
            </a:r>
            <a:r>
              <a:rPr dirty="0" sz="2400" spc="-45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(</a:t>
            </a:r>
            <a:r>
              <a:rPr dirty="0" sz="2400" spc="10" b="1">
                <a:latin typeface="Franklin Gothic Book"/>
                <a:cs typeface="Franklin Gothic Book"/>
              </a:rPr>
              <a:t>s</a:t>
            </a:r>
            <a:r>
              <a:rPr dirty="0" sz="2400" b="1">
                <a:latin typeface="Franklin Gothic Book"/>
                <a:cs typeface="Franklin Gothic Book"/>
              </a:rPr>
              <a:t>ostanti</a:t>
            </a:r>
            <a:r>
              <a:rPr dirty="0" sz="2400" spc="-25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 spc="-3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o)</a:t>
            </a:r>
            <a:endParaRPr sz="2400">
              <a:latin typeface="Franklin Gothic Book"/>
              <a:cs typeface="Franklin Gothic Book"/>
            </a:endParaRPr>
          </a:p>
          <a:p>
            <a:pPr marL="21082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i="1" u="heavy">
                <a:latin typeface="Franklin Gothic Book"/>
                <a:cs typeface="Franklin Gothic Book"/>
              </a:rPr>
              <a:t>ric</a:t>
            </a:r>
            <a:r>
              <a:rPr dirty="0" sz="2400" spc="-25" i="1" u="heavy">
                <a:latin typeface="Franklin Gothic Book"/>
                <a:cs typeface="Franklin Gothic Book"/>
              </a:rPr>
              <a:t>c</a:t>
            </a:r>
            <a:r>
              <a:rPr dirty="0" sz="2400" spc="-5" i="1" u="heavy">
                <a:latin typeface="Franklin Gothic Book"/>
                <a:cs typeface="Franklin Gothic Book"/>
              </a:rPr>
              <a:t>h</a:t>
            </a:r>
            <a:r>
              <a:rPr dirty="0" sz="2400" i="1" u="heavy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son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eno</a:t>
            </a:r>
            <a:r>
              <a:rPr dirty="0" sz="2400" i="1">
                <a:latin typeface="Franklin Gothic Book"/>
                <a:cs typeface="Franklin Gothic Book"/>
              </a:rPr>
              <a:t> nume</a:t>
            </a:r>
            <a:r>
              <a:rPr dirty="0" sz="2400" spc="-1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osi dei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55" i="1">
                <a:latin typeface="Franklin Gothic Book"/>
                <a:cs typeface="Franklin Gothic Book"/>
              </a:rPr>
              <a:t>o</a:t>
            </a:r>
            <a:r>
              <a:rPr dirty="0" sz="2400" spc="-35" i="1">
                <a:latin typeface="Franklin Gothic Book"/>
                <a:cs typeface="Franklin Gothic Book"/>
              </a:rPr>
              <a:t>v</a:t>
            </a:r>
            <a:r>
              <a:rPr dirty="0" sz="2400" i="1">
                <a:latin typeface="Franklin Gothic Book"/>
                <a:cs typeface="Franklin Gothic Book"/>
              </a:rPr>
              <a:t>eri.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5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</a:pPr>
            <a:r>
              <a:rPr dirty="0" sz="2400" spc="-95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b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ll</a:t>
            </a:r>
            <a:r>
              <a:rPr dirty="0" sz="2400" spc="-10" b="1">
                <a:latin typeface="Franklin Gothic Book"/>
                <a:cs typeface="Franklin Gothic Book"/>
              </a:rPr>
              <a:t>'i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ini</a:t>
            </a:r>
            <a:r>
              <a:rPr dirty="0" sz="2400" spc="-4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21082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 u="heavy">
                <a:latin typeface="Franklin Gothic Book"/>
                <a:cs typeface="Franklin Gothic Book"/>
              </a:rPr>
              <a:t>bere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era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oblem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56837"/>
            <a:ext cx="6750050" cy="5003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sog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ll</a:t>
            </a:r>
            <a:r>
              <a:rPr dirty="0" sz="2400" spc="-10" b="1">
                <a:latin typeface="Franklin Gothic Medium"/>
                <a:cs typeface="Franklin Gothic Medium"/>
              </a:rPr>
              <a:t>is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sog</a:t>
            </a:r>
            <a:r>
              <a:rPr dirty="0" sz="2400" spc="-20" b="1">
                <a:latin typeface="Franklin Gothic Medium"/>
                <a:cs typeface="Franklin Gothic Medium"/>
              </a:rPr>
              <a:t>ge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tin</a:t>
            </a:r>
            <a:r>
              <a:rPr dirty="0" sz="2400" spc="-45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eso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3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erò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domani.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spc="-25" i="1">
                <a:latin typeface="Franklin Gothic Book"/>
                <a:cs typeface="Franklin Gothic Book"/>
              </a:rPr>
              <a:t>D</a:t>
            </a:r>
            <a:r>
              <a:rPr dirty="0" sz="2400" spc="-5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vre</a:t>
            </a:r>
            <a:r>
              <a:rPr dirty="0" sz="2400" spc="-3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35" i="1">
                <a:latin typeface="Franklin Gothic Book"/>
                <a:cs typeface="Franklin Gothic Book"/>
              </a:rPr>
              <a:t>v</a:t>
            </a:r>
            <a:r>
              <a:rPr dirty="0" sz="2400" i="1">
                <a:latin typeface="Franklin Gothic Book"/>
                <a:cs typeface="Franklin Gothic Book"/>
              </a:rPr>
              <a:t>eni</a:t>
            </a:r>
            <a:r>
              <a:rPr dirty="0" sz="2400" spc="-15" i="1">
                <a:latin typeface="Franklin Gothic Book"/>
                <a:cs typeface="Franklin Gothic Book"/>
              </a:rPr>
              <a:t>re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mare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oi.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15" i="1">
                <a:latin typeface="Franklin Gothic Book"/>
                <a:cs typeface="Franklin Gothic Book"/>
              </a:rPr>
              <a:t>pon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ta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co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tr</a:t>
            </a:r>
            <a:r>
              <a:rPr dirty="0" sz="2400" spc="-25" i="1">
                <a:latin typeface="Franklin Gothic Book"/>
                <a:cs typeface="Franklin Gothic Book"/>
              </a:rPr>
              <a:t>u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6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40" i="1">
                <a:latin typeface="Franklin Gothic Book"/>
                <a:cs typeface="Franklin Gothic Book"/>
              </a:rPr>
              <a:t>1</a:t>
            </a:r>
            <a:r>
              <a:rPr dirty="0" sz="2400" spc="-150" i="1">
                <a:latin typeface="Franklin Gothic Book"/>
                <a:cs typeface="Franklin Gothic Book"/>
              </a:rPr>
              <a:t>9</a:t>
            </a:r>
            <a:r>
              <a:rPr dirty="0" sz="2400" spc="-5" i="1">
                <a:latin typeface="Franklin Gothic Book"/>
                <a:cs typeface="Franklin Gothic Book"/>
              </a:rPr>
              <a:t>73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È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lun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7</a:t>
            </a:r>
            <a:r>
              <a:rPr dirty="0" sz="2400" i="1">
                <a:latin typeface="Franklin Gothic Book"/>
                <a:cs typeface="Franklin Gothic Book"/>
              </a:rPr>
              <a:t>3 </a:t>
            </a:r>
            <a:r>
              <a:rPr dirty="0" sz="2400" spc="-20" i="1">
                <a:latin typeface="Franklin Gothic Book"/>
                <a:cs typeface="Franklin Gothic Book"/>
              </a:rPr>
              <a:t>km</a:t>
            </a:r>
            <a:r>
              <a:rPr dirty="0" sz="2400" i="1">
                <a:latin typeface="Franklin Gothic Book"/>
                <a:cs typeface="Franklin Gothic Book"/>
              </a:rPr>
              <a:t> e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ragg</a:t>
            </a:r>
            <a:r>
              <a:rPr dirty="0" sz="2400" spc="-5" i="1">
                <a:latin typeface="Franklin Gothic Book"/>
                <a:cs typeface="Franklin Gothic Book"/>
              </a:rPr>
              <a:t>iung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un'al</a:t>
            </a:r>
            <a:r>
              <a:rPr dirty="0" sz="2400" spc="-6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ezza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ssi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6</a:t>
            </a:r>
            <a:r>
              <a:rPr dirty="0" sz="2400" i="1">
                <a:latin typeface="Franklin Gothic Book"/>
                <a:cs typeface="Franklin Gothic Book"/>
              </a:rPr>
              <a:t>3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ll</a:t>
            </a:r>
            <a:r>
              <a:rPr dirty="0" sz="2400" spc="-10" b="1">
                <a:latin typeface="Franklin Gothic Medium"/>
                <a:cs typeface="Franklin Gothic Medium"/>
              </a:rPr>
              <a:t>is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obbl</a:t>
            </a:r>
            <a:r>
              <a:rPr dirty="0" sz="2400" spc="-10" b="1">
                <a:latin typeface="Franklin Gothic Medium"/>
                <a:cs typeface="Franklin Gothic Medium"/>
              </a:rPr>
              <a:t>ig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5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Marc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55" i="1">
                <a:latin typeface="Franklin Gothic Book"/>
                <a:cs typeface="Franklin Gothic Book"/>
              </a:rPr>
              <a:t>a</a:t>
            </a:r>
            <a:r>
              <a:rPr dirty="0" sz="2400" spc="-50" i="1">
                <a:latin typeface="Franklin Gothic Book"/>
                <a:cs typeface="Franklin Gothic Book"/>
              </a:rPr>
              <a:t>v</a:t>
            </a:r>
            <a:r>
              <a:rPr dirty="0" sz="2400" i="1">
                <a:latin typeface="Franklin Gothic Book"/>
                <a:cs typeface="Franklin Gothic Book"/>
              </a:rPr>
              <a:t>ora e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ona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hitarra.</a:t>
            </a:r>
            <a:endParaRPr sz="2400">
              <a:latin typeface="Franklin Gothic Book"/>
              <a:cs typeface="Franklin Gothic Book"/>
            </a:endParaRPr>
          </a:p>
          <a:p>
            <a:pPr marL="139065" marR="49530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4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dia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4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é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vuol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5" i="1">
                <a:latin typeface="Franklin Gothic Book"/>
                <a:cs typeface="Franklin Gothic Book"/>
              </a:rPr>
              <a:t>fare</a:t>
            </a:r>
            <a:r>
              <a:rPr dirty="0" sz="2400" spc="-5" i="1">
                <a:latin typeface="Franklin Gothic Book"/>
                <a:cs typeface="Franklin Gothic Book"/>
              </a:rPr>
              <a:t> l'</a:t>
            </a:r>
            <a:r>
              <a:rPr dirty="0" sz="2400" spc="-4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v</a:t>
            </a:r>
            <a:r>
              <a:rPr dirty="0" sz="2400" spc="-45" i="1">
                <a:latin typeface="Franklin Gothic Book"/>
                <a:cs typeface="Franklin Gothic Book"/>
              </a:rPr>
              <a:t>v</a:t>
            </a:r>
            <a:r>
              <a:rPr dirty="0" sz="2400" spc="-15" i="1">
                <a:latin typeface="Franklin Gothic Book"/>
                <a:cs typeface="Franklin Gothic Book"/>
              </a:rPr>
              <a:t>oca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Quan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50" i="1">
                <a:latin typeface="Franklin Gothic Book"/>
                <a:cs typeface="Franklin Gothic Book"/>
              </a:rPr>
              <a:t>av</a:t>
            </a:r>
            <a:r>
              <a:rPr dirty="0" sz="2400" spc="-10" i="1">
                <a:latin typeface="Franklin Gothic Book"/>
                <a:cs typeface="Franklin Gothic Book"/>
              </a:rPr>
              <a:t>ora,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Giulia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non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35" i="1">
                <a:latin typeface="Franklin Gothic Book"/>
                <a:cs typeface="Franklin Gothic Book"/>
              </a:rPr>
              <a:t>f</a:t>
            </a:r>
            <a:r>
              <a:rPr dirty="0" sz="2400" spc="-15" i="1">
                <a:latin typeface="Franklin Gothic Book"/>
                <a:cs typeface="Franklin Gothic Book"/>
              </a:rPr>
              <a:t>erma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secon</a:t>
            </a:r>
            <a:r>
              <a:rPr dirty="0" sz="2400" spc="-5" i="1">
                <a:latin typeface="Franklin Gothic Book"/>
                <a:cs typeface="Franklin Gothic Book"/>
              </a:rPr>
              <a:t>d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297693"/>
            <a:ext cx="7607934" cy="4548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 b="1">
                <a:latin typeface="Franklin Gothic Medium"/>
                <a:cs typeface="Franklin Gothic Medium"/>
              </a:rPr>
              <a:t>So</a:t>
            </a:r>
            <a:r>
              <a:rPr dirty="0" sz="2000" spc="-5" b="1">
                <a:latin typeface="Franklin Gothic Medium"/>
                <a:cs typeface="Franklin Gothic Medium"/>
              </a:rPr>
              <a:t>g</a:t>
            </a:r>
            <a:r>
              <a:rPr dirty="0" sz="2000" spc="5" b="1">
                <a:latin typeface="Franklin Gothic Medium"/>
                <a:cs typeface="Franklin Gothic Medium"/>
              </a:rPr>
              <a:t>g</a:t>
            </a:r>
            <a:r>
              <a:rPr dirty="0" sz="2000" spc="-10" b="1">
                <a:latin typeface="Franklin Gothic Medium"/>
                <a:cs typeface="Franklin Gothic Medium"/>
              </a:rPr>
              <a:t>e</a:t>
            </a:r>
            <a:r>
              <a:rPr dirty="0" sz="2000" spc="-15" b="1">
                <a:latin typeface="Franklin Gothic Medium"/>
                <a:cs typeface="Franklin Gothic Medium"/>
              </a:rPr>
              <a:t>t</a:t>
            </a:r>
            <a:r>
              <a:rPr dirty="0" sz="2000" spc="-45" b="1">
                <a:latin typeface="Franklin Gothic Medium"/>
                <a:cs typeface="Franklin Gothic Medium"/>
              </a:rPr>
              <a:t>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4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l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spc="15" b="1">
                <a:latin typeface="Franklin Gothic Medium"/>
                <a:cs typeface="Franklin Gothic Medium"/>
              </a:rPr>
              <a:t>g</a:t>
            </a:r>
            <a:r>
              <a:rPr dirty="0" sz="2000" b="1">
                <a:latin typeface="Franklin Gothic Medium"/>
                <a:cs typeface="Franklin Gothic Medium"/>
              </a:rPr>
              <a:t>ico</a:t>
            </a:r>
            <a:r>
              <a:rPr dirty="0" sz="2000" spc="-35" b="1">
                <a:latin typeface="Franklin Gothic Medium"/>
                <a:cs typeface="Franklin Gothic Medium"/>
              </a:rPr>
              <a:t> </a:t>
            </a:r>
            <a:r>
              <a:rPr dirty="0" sz="2000" b="1">
                <a:latin typeface="Franklin Gothic Medium"/>
                <a:cs typeface="Franklin Gothic Medium"/>
              </a:rPr>
              <a:t>e</a:t>
            </a:r>
            <a:r>
              <a:rPr dirty="0" sz="2000" spc="-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s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spc="15" b="1">
                <a:latin typeface="Franklin Gothic Medium"/>
                <a:cs typeface="Franklin Gothic Medium"/>
              </a:rPr>
              <a:t>g</a:t>
            </a:r>
            <a:r>
              <a:rPr dirty="0" sz="2000" spc="-5" b="1">
                <a:latin typeface="Franklin Gothic Medium"/>
                <a:cs typeface="Franklin Gothic Medium"/>
              </a:rPr>
              <a:t>g</a:t>
            </a:r>
            <a:r>
              <a:rPr dirty="0" sz="2000" spc="-15" b="1">
                <a:latin typeface="Franklin Gothic Medium"/>
                <a:cs typeface="Franklin Gothic Medium"/>
              </a:rPr>
              <a:t>e</a:t>
            </a:r>
            <a:r>
              <a:rPr dirty="0" sz="2000" spc="-15" b="1">
                <a:latin typeface="Franklin Gothic Medium"/>
                <a:cs typeface="Franklin Gothic Medium"/>
              </a:rPr>
              <a:t>t</a:t>
            </a:r>
            <a:r>
              <a:rPr dirty="0" sz="2000" spc="-45" b="1">
                <a:latin typeface="Franklin Gothic Medium"/>
                <a:cs typeface="Franklin Gothic Medium"/>
              </a:rPr>
              <a:t>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25" b="1">
                <a:latin typeface="Franklin Gothic Medium"/>
                <a:cs typeface="Franklin Gothic Medium"/>
              </a:rPr>
              <a:t> </a:t>
            </a:r>
            <a:r>
              <a:rPr dirty="0" sz="2000" spc="15" b="1">
                <a:latin typeface="Franklin Gothic Medium"/>
                <a:cs typeface="Franklin Gothic Medium"/>
              </a:rPr>
              <a:t>g</a:t>
            </a:r>
            <a:r>
              <a:rPr dirty="0" sz="2000" spc="5" b="1">
                <a:latin typeface="Franklin Gothic Medium"/>
                <a:cs typeface="Franklin Gothic Medium"/>
              </a:rPr>
              <a:t>ra</a:t>
            </a:r>
            <a:r>
              <a:rPr dirty="0" sz="2000" spc="-5" b="1">
                <a:latin typeface="Franklin Gothic Medium"/>
                <a:cs typeface="Franklin Gothic Medium"/>
              </a:rPr>
              <a:t>m</a:t>
            </a:r>
            <a:r>
              <a:rPr dirty="0" sz="2000" spc="-10" b="1">
                <a:latin typeface="Franklin Gothic Medium"/>
                <a:cs typeface="Franklin Gothic Medium"/>
              </a:rPr>
              <a:t>m</a:t>
            </a:r>
            <a:r>
              <a:rPr dirty="0" sz="2000" b="1">
                <a:latin typeface="Franklin Gothic Medium"/>
                <a:cs typeface="Franklin Gothic Medium"/>
              </a:rPr>
              <a:t>aticale</a:t>
            </a:r>
            <a:endParaRPr sz="2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 i="1" u="heavy">
                <a:latin typeface="Franklin Gothic Book"/>
                <a:cs typeface="Franklin Gothic Book"/>
              </a:rPr>
              <a:t>Marc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a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Marc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c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l</a:t>
            </a:r>
            <a:r>
              <a:rPr dirty="0" sz="2000" spc="-25" b="1">
                <a:latin typeface="Franklin Gothic Medium"/>
                <a:cs typeface="Franklin Gothic Medium"/>
              </a:rPr>
              <a:t> </a:t>
            </a:r>
            <a:r>
              <a:rPr dirty="0" sz="2000" spc="-5" b="1">
                <a:latin typeface="Franklin Gothic Medium"/>
                <a:cs typeface="Franklin Gothic Medium"/>
              </a:rPr>
              <a:t>v</a:t>
            </a:r>
            <a:r>
              <a:rPr dirty="0" sz="2000" spc="10" b="1">
                <a:latin typeface="Franklin Gothic Medium"/>
                <a:cs typeface="Franklin Gothic Medium"/>
              </a:rPr>
              <a:t>e</a:t>
            </a:r>
            <a:r>
              <a:rPr dirty="0" sz="2000" spc="-10" b="1">
                <a:latin typeface="Franklin Gothic Medium"/>
                <a:cs typeface="Franklin Gothic Medium"/>
              </a:rPr>
              <a:t>r</a:t>
            </a:r>
            <a:r>
              <a:rPr dirty="0" sz="2000" b="1">
                <a:latin typeface="Franklin Gothic Medium"/>
                <a:cs typeface="Franklin Gothic Medium"/>
              </a:rPr>
              <a:t>bo</a:t>
            </a:r>
            <a:r>
              <a:rPr dirty="0" sz="2000" spc="-40" b="1">
                <a:latin typeface="Franklin Gothic Medium"/>
                <a:cs typeface="Franklin Gothic Medium"/>
              </a:rPr>
              <a:t> </a:t>
            </a:r>
            <a:r>
              <a:rPr dirty="0" sz="2000" spc="5" b="1">
                <a:latin typeface="Franklin Gothic Medium"/>
                <a:cs typeface="Franklin Gothic Medium"/>
              </a:rPr>
              <a:t>d</a:t>
            </a:r>
            <a:r>
              <a:rPr dirty="0" sz="2000" spc="-10" b="1">
                <a:latin typeface="Franklin Gothic Medium"/>
                <a:cs typeface="Franklin Gothic Medium"/>
              </a:rPr>
              <a:t>e</a:t>
            </a:r>
            <a:r>
              <a:rPr dirty="0" sz="2000" spc="-15" b="1">
                <a:latin typeface="Franklin Gothic Medium"/>
                <a:cs typeface="Franklin Gothic Medium"/>
              </a:rPr>
              <a:t>v</a:t>
            </a:r>
            <a:r>
              <a:rPr dirty="0" sz="2000" b="1">
                <a:latin typeface="Franklin Gothic Medium"/>
                <a:cs typeface="Franklin Gothic Medium"/>
              </a:rPr>
              <a:t>e</a:t>
            </a:r>
            <a:r>
              <a:rPr dirty="0" sz="2000" spc="-45" b="1">
                <a:latin typeface="Franklin Gothic Medium"/>
                <a:cs typeface="Franklin Gothic Medium"/>
              </a:rPr>
              <a:t> </a:t>
            </a:r>
            <a:r>
              <a:rPr dirty="0" sz="2000" spc="5" b="1">
                <a:latin typeface="Franklin Gothic Medium"/>
                <a:cs typeface="Franklin Gothic Medium"/>
              </a:rPr>
              <a:t>a</a:t>
            </a:r>
            <a:r>
              <a:rPr dirty="0" sz="2000" spc="10" b="1">
                <a:latin typeface="Franklin Gothic Medium"/>
                <a:cs typeface="Franklin Gothic Medium"/>
              </a:rPr>
              <a:t>cc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10" b="1">
                <a:latin typeface="Franklin Gothic Medium"/>
                <a:cs typeface="Franklin Gothic Medium"/>
              </a:rPr>
              <a:t>r</a:t>
            </a:r>
            <a:r>
              <a:rPr dirty="0" sz="2000" b="1">
                <a:latin typeface="Franklin Gothic Medium"/>
                <a:cs typeface="Franklin Gothic Medium"/>
              </a:rPr>
              <a:t>da</a:t>
            </a:r>
            <a:r>
              <a:rPr dirty="0" sz="2000" spc="20" b="1">
                <a:latin typeface="Franklin Gothic Medium"/>
                <a:cs typeface="Franklin Gothic Medium"/>
              </a:rPr>
              <a:t>r</a:t>
            </a:r>
            <a:r>
              <a:rPr dirty="0" sz="2000" spc="-5" b="1">
                <a:latin typeface="Franklin Gothic Medium"/>
                <a:cs typeface="Franklin Gothic Medium"/>
              </a:rPr>
              <a:t>s</a:t>
            </a:r>
            <a:r>
              <a:rPr dirty="0" sz="2000" b="1">
                <a:latin typeface="Franklin Gothic Medium"/>
                <a:cs typeface="Franklin Gothic Medium"/>
              </a:rPr>
              <a:t>i</a:t>
            </a:r>
            <a:r>
              <a:rPr dirty="0" sz="2000" spc="-4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b="1">
                <a:latin typeface="Franklin Gothic Medium"/>
                <a:cs typeface="Franklin Gothic Medium"/>
              </a:rPr>
              <a:t>on</a:t>
            </a:r>
            <a:r>
              <a:rPr dirty="0" sz="2000" spc="-2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l</a:t>
            </a:r>
            <a:r>
              <a:rPr dirty="0" sz="2000" spc="-2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s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10" b="1">
                <a:latin typeface="Franklin Gothic Medium"/>
                <a:cs typeface="Franklin Gothic Medium"/>
              </a:rPr>
              <a:t>g</a:t>
            </a:r>
            <a:r>
              <a:rPr dirty="0" sz="2000" spc="-5" b="1">
                <a:latin typeface="Franklin Gothic Medium"/>
                <a:cs typeface="Franklin Gothic Medium"/>
              </a:rPr>
              <a:t>g</a:t>
            </a:r>
            <a:r>
              <a:rPr dirty="0" sz="2000" spc="-15" b="1">
                <a:latin typeface="Franklin Gothic Medium"/>
                <a:cs typeface="Franklin Gothic Medium"/>
              </a:rPr>
              <a:t>e</a:t>
            </a:r>
            <a:r>
              <a:rPr dirty="0" sz="2000" spc="-5" b="1">
                <a:latin typeface="Franklin Gothic Medium"/>
                <a:cs typeface="Franklin Gothic Medium"/>
              </a:rPr>
              <a:t>t</a:t>
            </a:r>
            <a:r>
              <a:rPr dirty="0" sz="2000" spc="-35" b="1">
                <a:latin typeface="Franklin Gothic Medium"/>
                <a:cs typeface="Franklin Gothic Medium"/>
              </a:rPr>
              <a:t>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30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g</a:t>
            </a:r>
            <a:r>
              <a:rPr dirty="0" sz="2000" b="1">
                <a:latin typeface="Franklin Gothic Medium"/>
                <a:cs typeface="Franklin Gothic Medium"/>
              </a:rPr>
              <a:t>r</a:t>
            </a:r>
            <a:r>
              <a:rPr dirty="0" sz="2000" spc="10" b="1">
                <a:latin typeface="Franklin Gothic Medium"/>
                <a:cs typeface="Franklin Gothic Medium"/>
              </a:rPr>
              <a:t>a</a:t>
            </a:r>
            <a:r>
              <a:rPr dirty="0" sz="2000" spc="-5" b="1">
                <a:latin typeface="Franklin Gothic Medium"/>
                <a:cs typeface="Franklin Gothic Medium"/>
              </a:rPr>
              <a:t>m</a:t>
            </a:r>
            <a:r>
              <a:rPr dirty="0" sz="2000" spc="-15" b="1">
                <a:latin typeface="Franklin Gothic Medium"/>
                <a:cs typeface="Franklin Gothic Medium"/>
              </a:rPr>
              <a:t>m</a:t>
            </a:r>
            <a:r>
              <a:rPr dirty="0" sz="2000" b="1">
                <a:latin typeface="Franklin Gothic Medium"/>
                <a:cs typeface="Franklin Gothic Medium"/>
              </a:rPr>
              <a:t>atic</a:t>
            </a:r>
            <a:r>
              <a:rPr dirty="0" sz="2000" spc="-10" b="1">
                <a:latin typeface="Franklin Gothic Medium"/>
                <a:cs typeface="Franklin Gothic Medium"/>
              </a:rPr>
              <a:t>a</a:t>
            </a:r>
            <a:r>
              <a:rPr dirty="0" sz="2000" b="1">
                <a:latin typeface="Franklin Gothic Medium"/>
                <a:cs typeface="Franklin Gothic Medium"/>
              </a:rPr>
              <a:t>le</a:t>
            </a:r>
            <a:endParaRPr sz="2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10" b="1" i="1">
                <a:latin typeface="Franklin Gothic Book"/>
                <a:cs typeface="Franklin Gothic Book"/>
              </a:rPr>
              <a:t>*</a:t>
            </a:r>
            <a:r>
              <a:rPr dirty="0" sz="2000" spc="-5" b="1" i="1">
                <a:latin typeface="Franklin Gothic Book"/>
                <a:cs typeface="Franklin Gothic Book"/>
              </a:rPr>
              <a:t>Il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g</a:t>
            </a:r>
            <a:r>
              <a:rPr dirty="0" sz="2000" spc="10" b="1" i="1">
                <a:latin typeface="Franklin Gothic Book"/>
                <a:cs typeface="Franklin Gothic Book"/>
              </a:rPr>
              <a:t>r</a:t>
            </a:r>
            <a:r>
              <a:rPr dirty="0" sz="2000" spc="-5" b="1" i="1">
                <a:latin typeface="Franklin Gothic Book"/>
                <a:cs typeface="Franklin Gothic Book"/>
              </a:rPr>
              <a:t>u</a:t>
            </a:r>
            <a:r>
              <a:rPr dirty="0" sz="2000" spc="10" b="1" i="1">
                <a:latin typeface="Franklin Gothic Book"/>
                <a:cs typeface="Franklin Gothic Book"/>
              </a:rPr>
              <a:t>p</a:t>
            </a:r>
            <a:r>
              <a:rPr dirty="0" sz="2000" spc="-10" b="1" i="1">
                <a:latin typeface="Franklin Gothic Book"/>
                <a:cs typeface="Franklin Gothic Book"/>
              </a:rPr>
              <a:t>p</a:t>
            </a:r>
            <a:r>
              <a:rPr dirty="0" sz="2000" b="1" i="1">
                <a:latin typeface="Franklin Gothic Book"/>
                <a:cs typeface="Franklin Gothic Book"/>
              </a:rPr>
              <a:t>o</a:t>
            </a:r>
            <a:r>
              <a:rPr dirty="0" sz="2000" spc="-30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</a:t>
            </a:r>
            <a:r>
              <a:rPr dirty="0" sz="2000" spc="-5" b="1" i="1">
                <a:latin typeface="Franklin Gothic Book"/>
                <a:cs typeface="Franklin Gothic Book"/>
              </a:rPr>
              <a:t>i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t</a:t>
            </a:r>
            <a:r>
              <a:rPr dirty="0" sz="2000" spc="15" b="1" i="1">
                <a:latin typeface="Franklin Gothic Book"/>
                <a:cs typeface="Franklin Gothic Book"/>
              </a:rPr>
              <a:t>u</a:t>
            </a:r>
            <a:r>
              <a:rPr dirty="0" sz="2000" b="1" i="1">
                <a:latin typeface="Franklin Gothic Book"/>
                <a:cs typeface="Franklin Gothic Book"/>
              </a:rPr>
              <a:t>ri</a:t>
            </a:r>
            <a:r>
              <a:rPr dirty="0" sz="2000" spc="-25" b="1" i="1">
                <a:latin typeface="Franklin Gothic Book"/>
                <a:cs typeface="Franklin Gothic Book"/>
              </a:rPr>
              <a:t>s</a:t>
            </a:r>
            <a:r>
              <a:rPr dirty="0" sz="2000" b="1" i="1">
                <a:latin typeface="Franklin Gothic Book"/>
                <a:cs typeface="Franklin Gothic Book"/>
              </a:rPr>
              <a:t>ti</a:t>
            </a:r>
            <a:r>
              <a:rPr dirty="0" sz="2000" spc="-30" b="1" i="1">
                <a:latin typeface="Franklin Gothic Book"/>
                <a:cs typeface="Franklin Gothic Book"/>
              </a:rPr>
              <a:t> </a:t>
            </a:r>
            <a:r>
              <a:rPr dirty="0" sz="2000" spc="-40" b="1" i="1">
                <a:latin typeface="Franklin Gothic Book"/>
                <a:cs typeface="Franklin Gothic Book"/>
              </a:rPr>
              <a:t>t</a:t>
            </a:r>
            <a:r>
              <a:rPr dirty="0" sz="2000" spc="10" b="1" i="1">
                <a:latin typeface="Franklin Gothic Book"/>
                <a:cs typeface="Franklin Gothic Book"/>
              </a:rPr>
              <a:t>e</a:t>
            </a:r>
            <a:r>
              <a:rPr dirty="0" sz="2000" b="1" i="1">
                <a:latin typeface="Franklin Gothic Book"/>
                <a:cs typeface="Franklin Gothic Book"/>
              </a:rPr>
              <a:t>d</a:t>
            </a:r>
            <a:r>
              <a:rPr dirty="0" sz="2000" spc="-10" b="1" i="1">
                <a:latin typeface="Franklin Gothic Book"/>
                <a:cs typeface="Franklin Gothic Book"/>
              </a:rPr>
              <a:t>e</a:t>
            </a:r>
            <a:r>
              <a:rPr dirty="0" sz="2000" spc="-5" b="1" i="1">
                <a:latin typeface="Franklin Gothic Book"/>
                <a:cs typeface="Franklin Gothic Book"/>
              </a:rPr>
              <a:t>s</a:t>
            </a:r>
            <a:r>
              <a:rPr dirty="0" sz="2000" spc="-15" b="1" i="1">
                <a:latin typeface="Franklin Gothic Book"/>
                <a:cs typeface="Franklin Gothic Book"/>
              </a:rPr>
              <a:t>c</a:t>
            </a:r>
            <a:r>
              <a:rPr dirty="0" sz="2000" spc="-5" b="1" i="1">
                <a:latin typeface="Franklin Gothic Book"/>
                <a:cs typeface="Franklin Gothic Book"/>
              </a:rPr>
              <a:t>h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10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spc="5" b="1" i="1">
                <a:latin typeface="Franklin Gothic Book"/>
                <a:cs typeface="Franklin Gothic Book"/>
              </a:rPr>
              <a:t>ta</a:t>
            </a:r>
            <a:r>
              <a:rPr dirty="0" sz="2000" b="1" i="1">
                <a:latin typeface="Franklin Gothic Book"/>
                <a:cs typeface="Franklin Gothic Book"/>
              </a:rPr>
              <a:t>li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ni</a:t>
            </a:r>
            <a:r>
              <a:rPr dirty="0" sz="2000" spc="-10" b="1" i="1">
                <a:latin typeface="Franklin Gothic Book"/>
                <a:cs typeface="Franklin Gothic Book"/>
              </a:rPr>
              <a:t> </a:t>
            </a:r>
            <a:r>
              <a:rPr dirty="0" sz="2000" spc="-45" i="1" u="heavy">
                <a:latin typeface="Franklin Gothic Book"/>
                <a:cs typeface="Franklin Gothic Book"/>
              </a:rPr>
              <a:t>a</a:t>
            </a:r>
            <a:r>
              <a:rPr dirty="0" sz="2000" spc="-40" i="1" u="heavy">
                <a:latin typeface="Franklin Gothic Book"/>
                <a:cs typeface="Franklin Gothic Book"/>
              </a:rPr>
              <a:t>v</a:t>
            </a:r>
            <a:r>
              <a:rPr dirty="0" sz="2000" spc="-35" i="1" u="heavy">
                <a:latin typeface="Franklin Gothic Book"/>
                <a:cs typeface="Franklin Gothic Book"/>
              </a:rPr>
              <a:t>e</a:t>
            </a:r>
            <a:r>
              <a:rPr dirty="0" sz="2000" spc="-15" i="1" u="heavy">
                <a:latin typeface="Franklin Gothic Book"/>
                <a:cs typeface="Franklin Gothic Book"/>
              </a:rPr>
              <a:t>v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raggiun</a:t>
            </a:r>
            <a:r>
              <a:rPr dirty="0" sz="2000" spc="-6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40" i="1">
                <a:latin typeface="Franklin Gothic Book"/>
                <a:cs typeface="Franklin Gothic Book"/>
              </a:rPr>
              <a:t>v</a:t>
            </a:r>
            <a:r>
              <a:rPr dirty="0" sz="2000" spc="-10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5" i="1">
                <a:latin typeface="Franklin Gothic Book"/>
                <a:cs typeface="Franklin Gothic Book"/>
              </a:rPr>
              <a:t>su</a:t>
            </a:r>
            <a:r>
              <a:rPr dirty="0" sz="2000" i="1">
                <a:latin typeface="Franklin Gothic Book"/>
                <a:cs typeface="Franklin Gothic Book"/>
              </a:rPr>
              <a:t>b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rima della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25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 i="1">
                <a:latin typeface="Franklin Gothic Book"/>
                <a:cs typeface="Franklin Gothic Book"/>
              </a:rPr>
              <a:t>Il</a:t>
            </a:r>
            <a:r>
              <a:rPr dirty="0" sz="2000" spc="-5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g</a:t>
            </a:r>
            <a:r>
              <a:rPr dirty="0" sz="2000" spc="10" b="1" i="1">
                <a:latin typeface="Franklin Gothic Book"/>
                <a:cs typeface="Franklin Gothic Book"/>
              </a:rPr>
              <a:t>r</a:t>
            </a:r>
            <a:r>
              <a:rPr dirty="0" sz="2000" spc="-5" b="1" i="1">
                <a:latin typeface="Franklin Gothic Book"/>
                <a:cs typeface="Franklin Gothic Book"/>
              </a:rPr>
              <a:t>u</a:t>
            </a:r>
            <a:r>
              <a:rPr dirty="0" sz="2000" spc="10" b="1" i="1">
                <a:latin typeface="Franklin Gothic Book"/>
                <a:cs typeface="Franklin Gothic Book"/>
              </a:rPr>
              <a:t>p</a:t>
            </a:r>
            <a:r>
              <a:rPr dirty="0" sz="2000" spc="-10" b="1" i="1">
                <a:latin typeface="Franklin Gothic Book"/>
                <a:cs typeface="Franklin Gothic Book"/>
              </a:rPr>
              <a:t>p</a:t>
            </a:r>
            <a:r>
              <a:rPr dirty="0" sz="2000" b="1" i="1">
                <a:latin typeface="Franklin Gothic Book"/>
                <a:cs typeface="Franklin Gothic Book"/>
              </a:rPr>
              <a:t>o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</a:t>
            </a:r>
            <a:r>
              <a:rPr dirty="0" sz="2000" spc="-5" b="1" i="1">
                <a:latin typeface="Franklin Gothic Book"/>
                <a:cs typeface="Franklin Gothic Book"/>
              </a:rPr>
              <a:t>i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t</a:t>
            </a:r>
            <a:r>
              <a:rPr dirty="0" sz="2000" spc="15" b="1" i="1">
                <a:latin typeface="Franklin Gothic Book"/>
                <a:cs typeface="Franklin Gothic Book"/>
              </a:rPr>
              <a:t>u</a:t>
            </a:r>
            <a:r>
              <a:rPr dirty="0" sz="2000" b="1" i="1">
                <a:latin typeface="Franklin Gothic Book"/>
                <a:cs typeface="Franklin Gothic Book"/>
              </a:rPr>
              <a:t>ri</a:t>
            </a:r>
            <a:r>
              <a:rPr dirty="0" sz="2000" spc="-25" b="1" i="1">
                <a:latin typeface="Franklin Gothic Book"/>
                <a:cs typeface="Franklin Gothic Book"/>
              </a:rPr>
              <a:t>s</a:t>
            </a:r>
            <a:r>
              <a:rPr dirty="0" sz="2000" b="1" i="1">
                <a:latin typeface="Franklin Gothic Book"/>
                <a:cs typeface="Franklin Gothic Book"/>
              </a:rPr>
              <a:t>ti</a:t>
            </a:r>
            <a:r>
              <a:rPr dirty="0" sz="2000" spc="-30" b="1" i="1">
                <a:latin typeface="Franklin Gothic Book"/>
                <a:cs typeface="Franklin Gothic Book"/>
              </a:rPr>
              <a:t> </a:t>
            </a:r>
            <a:r>
              <a:rPr dirty="0" sz="2000" spc="-40" b="1" i="1">
                <a:latin typeface="Franklin Gothic Book"/>
                <a:cs typeface="Franklin Gothic Book"/>
              </a:rPr>
              <a:t>t</a:t>
            </a:r>
            <a:r>
              <a:rPr dirty="0" sz="2000" spc="10" b="1" i="1">
                <a:latin typeface="Franklin Gothic Book"/>
                <a:cs typeface="Franklin Gothic Book"/>
              </a:rPr>
              <a:t>e</a:t>
            </a:r>
            <a:r>
              <a:rPr dirty="0" sz="2000" b="1" i="1">
                <a:latin typeface="Franklin Gothic Book"/>
                <a:cs typeface="Franklin Gothic Book"/>
              </a:rPr>
              <a:t>d</a:t>
            </a:r>
            <a:r>
              <a:rPr dirty="0" sz="2000" spc="-10" b="1" i="1">
                <a:latin typeface="Franklin Gothic Book"/>
                <a:cs typeface="Franklin Gothic Book"/>
              </a:rPr>
              <a:t>e</a:t>
            </a:r>
            <a:r>
              <a:rPr dirty="0" sz="2000" spc="-5" b="1" i="1">
                <a:latin typeface="Franklin Gothic Book"/>
                <a:cs typeface="Franklin Gothic Book"/>
              </a:rPr>
              <a:t>s</a:t>
            </a:r>
            <a:r>
              <a:rPr dirty="0" sz="2000" spc="-15" b="1" i="1">
                <a:latin typeface="Franklin Gothic Book"/>
                <a:cs typeface="Franklin Gothic Book"/>
              </a:rPr>
              <a:t>c</a:t>
            </a:r>
            <a:r>
              <a:rPr dirty="0" sz="2000" spc="-5" b="1" i="1">
                <a:latin typeface="Franklin Gothic Book"/>
                <a:cs typeface="Franklin Gothic Book"/>
              </a:rPr>
              <a:t>h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10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spc="5" b="1" i="1">
                <a:latin typeface="Franklin Gothic Book"/>
                <a:cs typeface="Franklin Gothic Book"/>
              </a:rPr>
              <a:t>ta</a:t>
            </a:r>
            <a:r>
              <a:rPr dirty="0" sz="2000" b="1" i="1">
                <a:latin typeface="Franklin Gothic Book"/>
                <a:cs typeface="Franklin Gothic Book"/>
              </a:rPr>
              <a:t>li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ni</a:t>
            </a:r>
            <a:r>
              <a:rPr dirty="0" sz="2000" spc="-10" b="1" i="1">
                <a:latin typeface="Franklin Gothic Book"/>
                <a:cs typeface="Franklin Gothic Book"/>
              </a:rPr>
              <a:t> </a:t>
            </a:r>
            <a:r>
              <a:rPr dirty="0" sz="2000" spc="-45" i="1" u="heavy">
                <a:latin typeface="Franklin Gothic Book"/>
                <a:cs typeface="Franklin Gothic Book"/>
              </a:rPr>
              <a:t>a</a:t>
            </a:r>
            <a:r>
              <a:rPr dirty="0" sz="2000" spc="-40" i="1" u="heavy">
                <a:latin typeface="Franklin Gothic Book"/>
                <a:cs typeface="Franklin Gothic Book"/>
              </a:rPr>
              <a:t>v</a:t>
            </a:r>
            <a:r>
              <a:rPr dirty="0" sz="2000" spc="-35" i="1" u="heavy">
                <a:latin typeface="Franklin Gothic Book"/>
                <a:cs typeface="Franklin Gothic Book"/>
              </a:rPr>
              <a:t>e</a:t>
            </a:r>
            <a:r>
              <a:rPr dirty="0" sz="2000" spc="-15" i="1" u="heavy">
                <a:latin typeface="Franklin Gothic Book"/>
                <a:cs typeface="Franklin Gothic Book"/>
              </a:rPr>
              <a:t>v</a:t>
            </a: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 raggiun</a:t>
            </a:r>
            <a:r>
              <a:rPr dirty="0" sz="2000" spc="-6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40" i="1">
                <a:latin typeface="Franklin Gothic Book"/>
                <a:cs typeface="Franklin Gothic Book"/>
              </a:rPr>
              <a:t>v</a:t>
            </a:r>
            <a:r>
              <a:rPr dirty="0" sz="2000" spc="-10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5" i="1">
                <a:latin typeface="Franklin Gothic Book"/>
                <a:cs typeface="Franklin Gothic Book"/>
              </a:rPr>
              <a:t>su</a:t>
            </a:r>
            <a:r>
              <a:rPr dirty="0" sz="2000" i="1">
                <a:latin typeface="Franklin Gothic Book"/>
                <a:cs typeface="Franklin Gothic Book"/>
              </a:rPr>
              <a:t>b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ri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della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25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5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287145">
              <a:lnSpc>
                <a:spcPct val="100000"/>
              </a:lnSpc>
            </a:pPr>
            <a:r>
              <a:rPr dirty="0" sz="2000" spc="10" b="1" i="1">
                <a:latin typeface="Franklin Gothic Book"/>
                <a:cs typeface="Franklin Gothic Book"/>
              </a:rPr>
              <a:t>*</a:t>
            </a:r>
            <a:r>
              <a:rPr dirty="0" sz="2000" b="1" i="1">
                <a:latin typeface="Franklin Gothic Book"/>
                <a:cs typeface="Franklin Gothic Book"/>
              </a:rPr>
              <a:t>U</a:t>
            </a:r>
            <a:r>
              <a:rPr dirty="0" sz="2000" spc="5" b="1" i="1">
                <a:latin typeface="Franklin Gothic Book"/>
                <a:cs typeface="Franklin Gothic Book"/>
              </a:rPr>
              <a:t>n</a:t>
            </a:r>
            <a:r>
              <a:rPr dirty="0" sz="2000" b="1" i="1">
                <a:latin typeface="Franklin Gothic Book"/>
                <a:cs typeface="Franklin Gothic Book"/>
              </a:rPr>
              <a:t>a</a:t>
            </a:r>
            <a:r>
              <a:rPr dirty="0" sz="2000" spc="-40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g</a:t>
            </a:r>
            <a:r>
              <a:rPr dirty="0" sz="2000" spc="10" b="1" i="1">
                <a:latin typeface="Franklin Gothic Book"/>
                <a:cs typeface="Franklin Gothic Book"/>
              </a:rPr>
              <a:t>r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</a:t>
            </a:r>
            <a:r>
              <a:rPr dirty="0" sz="2000" spc="-40" b="1" i="1">
                <a:latin typeface="Franklin Gothic Book"/>
                <a:cs typeface="Franklin Gothic Book"/>
              </a:rPr>
              <a:t> </a:t>
            </a:r>
            <a:r>
              <a:rPr dirty="0" sz="2000" spc="-15" b="1" i="1">
                <a:latin typeface="Franklin Gothic Book"/>
                <a:cs typeface="Franklin Gothic Book"/>
              </a:rPr>
              <a:t>q</a:t>
            </a:r>
            <a:r>
              <a:rPr dirty="0" sz="2000" spc="15" b="1" i="1">
                <a:latin typeface="Franklin Gothic Book"/>
                <a:cs typeface="Franklin Gothic Book"/>
              </a:rPr>
              <a:t>u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ntità</a:t>
            </a:r>
            <a:r>
              <a:rPr dirty="0" sz="2000" spc="-2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</a:t>
            </a:r>
            <a:r>
              <a:rPr dirty="0" sz="2000" spc="-5" b="1" i="1">
                <a:latin typeface="Franklin Gothic Book"/>
                <a:cs typeface="Franklin Gothic Book"/>
              </a:rPr>
              <a:t>i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p</a:t>
            </a:r>
            <a:r>
              <a:rPr dirty="0" sz="2000" spc="15" b="1" i="1">
                <a:latin typeface="Franklin Gothic Book"/>
                <a:cs typeface="Franklin Gothic Book"/>
              </a:rPr>
              <a:t>e</a:t>
            </a:r>
            <a:r>
              <a:rPr dirty="0" sz="2000" spc="35" b="1" i="1">
                <a:latin typeface="Franklin Gothic Book"/>
                <a:cs typeface="Franklin Gothic Book"/>
              </a:rPr>
              <a:t>r</a:t>
            </a:r>
            <a:r>
              <a:rPr dirty="0" sz="2000" spc="-5" b="1" i="1">
                <a:latin typeface="Franklin Gothic Book"/>
                <a:cs typeface="Franklin Gothic Book"/>
              </a:rPr>
              <a:t>s</a:t>
            </a:r>
            <a:r>
              <a:rPr dirty="0" sz="2000" spc="-15" b="1" i="1">
                <a:latin typeface="Franklin Gothic Book"/>
                <a:cs typeface="Franklin Gothic Book"/>
              </a:rPr>
              <a:t>o</a:t>
            </a:r>
            <a:r>
              <a:rPr dirty="0" sz="2000" spc="-10" b="1" i="1">
                <a:latin typeface="Franklin Gothic Book"/>
                <a:cs typeface="Franklin Gothic Book"/>
              </a:rPr>
              <a:t>n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25" b="1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50" i="1" u="heavy">
                <a:latin typeface="Franklin Gothic Book"/>
                <a:cs typeface="Franklin Gothic Book"/>
              </a:rPr>
              <a:t>f</a:t>
            </a:r>
            <a:r>
              <a:rPr dirty="0" sz="2000" spc="-30" i="1" u="heavy">
                <a:latin typeface="Franklin Gothic Book"/>
                <a:cs typeface="Franklin Gothic Book"/>
              </a:rPr>
              <a:t>f</a:t>
            </a:r>
            <a:r>
              <a:rPr dirty="0" sz="2000" i="1" u="heavy">
                <a:latin typeface="Franklin Gothic Book"/>
                <a:cs typeface="Franklin Gothic Book"/>
              </a:rPr>
              <a:t>oll</a:t>
            </a:r>
            <a:r>
              <a:rPr dirty="0" sz="2000" spc="-55" i="1" u="heavy">
                <a:latin typeface="Franklin Gothic Book"/>
                <a:cs typeface="Franklin Gothic Book"/>
              </a:rPr>
              <a:t>a</a:t>
            </a:r>
            <a:r>
              <a:rPr dirty="0" sz="2000" spc="-15" i="1" u="heavy">
                <a:latin typeface="Franklin Gothic Book"/>
                <a:cs typeface="Franklin Gothic Book"/>
              </a:rPr>
              <a:t>v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l'</a:t>
            </a:r>
            <a:r>
              <a:rPr dirty="0" sz="2000" i="1">
                <a:latin typeface="Franklin Gothic Book"/>
                <a:cs typeface="Franklin Gothic Book"/>
              </a:rPr>
              <a:t>u</a:t>
            </a:r>
            <a:r>
              <a:rPr dirty="0" sz="2000" spc="55" i="1">
                <a:latin typeface="Franklin Gothic Book"/>
                <a:cs typeface="Franklin Gothic Book"/>
              </a:rPr>
              <a:t>f</a:t>
            </a:r>
            <a:r>
              <a:rPr dirty="0" sz="2000" spc="5" i="1">
                <a:latin typeface="Franklin Gothic Book"/>
                <a:cs typeface="Franklin Gothic Book"/>
              </a:rPr>
              <a:t>f</a:t>
            </a:r>
            <a:r>
              <a:rPr dirty="0" sz="2000" spc="-5" i="1">
                <a:latin typeface="Franklin Gothic Book"/>
                <a:cs typeface="Franklin Gothic Book"/>
              </a:rPr>
              <a:t>ic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o po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le.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U</a:t>
            </a:r>
            <a:r>
              <a:rPr dirty="0" sz="2000" spc="5" b="1" i="1">
                <a:latin typeface="Franklin Gothic Book"/>
                <a:cs typeface="Franklin Gothic Book"/>
              </a:rPr>
              <a:t>n</a:t>
            </a:r>
            <a:r>
              <a:rPr dirty="0" sz="2000" b="1" i="1">
                <a:latin typeface="Franklin Gothic Book"/>
                <a:cs typeface="Franklin Gothic Book"/>
              </a:rPr>
              <a:t>a</a:t>
            </a:r>
            <a:r>
              <a:rPr dirty="0" sz="2000" spc="-30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g</a:t>
            </a:r>
            <a:r>
              <a:rPr dirty="0" sz="2000" spc="10" b="1" i="1">
                <a:latin typeface="Franklin Gothic Book"/>
                <a:cs typeface="Franklin Gothic Book"/>
              </a:rPr>
              <a:t>r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</a:t>
            </a:r>
            <a:r>
              <a:rPr dirty="0" sz="2000" spc="-30" b="1" i="1">
                <a:latin typeface="Franklin Gothic Book"/>
                <a:cs typeface="Franklin Gothic Book"/>
              </a:rPr>
              <a:t> </a:t>
            </a:r>
            <a:r>
              <a:rPr dirty="0" sz="2000" spc="-15" b="1" i="1">
                <a:latin typeface="Franklin Gothic Book"/>
                <a:cs typeface="Franklin Gothic Book"/>
              </a:rPr>
              <a:t>q</a:t>
            </a:r>
            <a:r>
              <a:rPr dirty="0" sz="2000" spc="-5" b="1" i="1">
                <a:latin typeface="Franklin Gothic Book"/>
                <a:cs typeface="Franklin Gothic Book"/>
              </a:rPr>
              <a:t>u</a:t>
            </a:r>
            <a:r>
              <a:rPr dirty="0" sz="2000" spc="10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ntità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</a:t>
            </a:r>
            <a:r>
              <a:rPr dirty="0" sz="2000" spc="-5" b="1" i="1">
                <a:latin typeface="Franklin Gothic Book"/>
                <a:cs typeface="Franklin Gothic Book"/>
              </a:rPr>
              <a:t>i</a:t>
            </a:r>
            <a:r>
              <a:rPr dirty="0" sz="2000" spc="-25" b="1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p</a:t>
            </a:r>
            <a:r>
              <a:rPr dirty="0" sz="2000" spc="15" b="1" i="1">
                <a:latin typeface="Franklin Gothic Book"/>
                <a:cs typeface="Franklin Gothic Book"/>
              </a:rPr>
              <a:t>e</a:t>
            </a:r>
            <a:r>
              <a:rPr dirty="0" sz="2000" spc="35" b="1" i="1">
                <a:latin typeface="Franklin Gothic Book"/>
                <a:cs typeface="Franklin Gothic Book"/>
              </a:rPr>
              <a:t>r</a:t>
            </a:r>
            <a:r>
              <a:rPr dirty="0" sz="2000" spc="-5" b="1" i="1">
                <a:latin typeface="Franklin Gothic Book"/>
                <a:cs typeface="Franklin Gothic Book"/>
              </a:rPr>
              <a:t>s</a:t>
            </a:r>
            <a:r>
              <a:rPr dirty="0" sz="2000" spc="-15" b="1" i="1">
                <a:latin typeface="Franklin Gothic Book"/>
                <a:cs typeface="Franklin Gothic Book"/>
              </a:rPr>
              <a:t>o</a:t>
            </a:r>
            <a:r>
              <a:rPr dirty="0" sz="2000" spc="-10" b="1" i="1">
                <a:latin typeface="Franklin Gothic Book"/>
                <a:cs typeface="Franklin Gothic Book"/>
              </a:rPr>
              <a:t>n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25" b="1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50" i="1" u="heavy">
                <a:latin typeface="Franklin Gothic Book"/>
                <a:cs typeface="Franklin Gothic Book"/>
              </a:rPr>
              <a:t>f</a:t>
            </a:r>
            <a:r>
              <a:rPr dirty="0" sz="2000" spc="-30" i="1" u="heavy">
                <a:latin typeface="Franklin Gothic Book"/>
                <a:cs typeface="Franklin Gothic Book"/>
              </a:rPr>
              <a:t>f</a:t>
            </a:r>
            <a:r>
              <a:rPr dirty="0" sz="2000" i="1" u="heavy">
                <a:latin typeface="Franklin Gothic Book"/>
                <a:cs typeface="Franklin Gothic Book"/>
              </a:rPr>
              <a:t>oll</a:t>
            </a:r>
            <a:r>
              <a:rPr dirty="0" sz="2000" spc="-55" i="1" u="heavy">
                <a:latin typeface="Franklin Gothic Book"/>
                <a:cs typeface="Franklin Gothic Book"/>
              </a:rPr>
              <a:t>a</a:t>
            </a:r>
            <a:r>
              <a:rPr dirty="0" sz="2000" spc="-15" i="1" u="heavy">
                <a:latin typeface="Franklin Gothic Book"/>
                <a:cs typeface="Franklin Gothic Book"/>
              </a:rPr>
              <a:t>v</a:t>
            </a: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l'</a:t>
            </a:r>
            <a:r>
              <a:rPr dirty="0" sz="2000" i="1">
                <a:latin typeface="Franklin Gothic Book"/>
                <a:cs typeface="Franklin Gothic Book"/>
              </a:rPr>
              <a:t>u</a:t>
            </a:r>
            <a:r>
              <a:rPr dirty="0" sz="2000" spc="55" i="1">
                <a:latin typeface="Franklin Gothic Book"/>
                <a:cs typeface="Franklin Gothic Book"/>
              </a:rPr>
              <a:t>f</a:t>
            </a:r>
            <a:r>
              <a:rPr dirty="0" sz="2000" spc="5" i="1">
                <a:latin typeface="Franklin Gothic Book"/>
                <a:cs typeface="Franklin Gothic Book"/>
              </a:rPr>
              <a:t>f</a:t>
            </a:r>
            <a:r>
              <a:rPr dirty="0" sz="2000" spc="-5" i="1">
                <a:latin typeface="Franklin Gothic Book"/>
                <a:cs typeface="Franklin Gothic Book"/>
              </a:rPr>
              <a:t>ic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o po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le.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sog</a:t>
            </a:r>
            <a:r>
              <a:rPr dirty="0" spc="5"/>
              <a:t>g</a:t>
            </a:r>
            <a:r>
              <a:rPr dirty="0" spc="-15"/>
              <a:t>e</a:t>
            </a:r>
            <a:r>
              <a:rPr dirty="0" spc="-5"/>
              <a:t>t</a:t>
            </a:r>
            <a:r>
              <a:rPr dirty="0" spc="-60"/>
              <a:t>t</a:t>
            </a:r>
            <a:r>
              <a:rPr dirty="0" spc="-15"/>
              <a:t>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59885"/>
            <a:ext cx="7805420" cy="5582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sog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etto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35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gi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opul</a:t>
            </a:r>
            <a:r>
              <a:rPr dirty="0" sz="2400" spc="-10" b="1">
                <a:latin typeface="Franklin Gothic Medium"/>
                <a:cs typeface="Franklin Gothic Medium"/>
              </a:rPr>
              <a:t>ati</a:t>
            </a:r>
            <a:r>
              <a:rPr dirty="0" sz="2400" spc="-50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*L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civile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 u="heavy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oce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ossa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ualche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5">
                <a:latin typeface="Franklin Gothic Book"/>
                <a:cs typeface="Franklin Gothic Book"/>
              </a:rPr>
              <a:t>f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icoltà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arri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ata 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 marL="139065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civile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oce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ossa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ualche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icolt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arri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">
                <a:latin typeface="Franklin Gothic Book"/>
                <a:cs typeface="Franklin Gothic Book"/>
              </a:rPr>
              <a:t>Ma</a:t>
            </a:r>
            <a:r>
              <a:rPr dirty="0" sz="2400" spc="-4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co e Gi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lia</a:t>
            </a:r>
            <a:r>
              <a:rPr dirty="0" sz="2400" spc="-5">
                <a:latin typeface="Franklin Gothic Book"/>
                <a:cs typeface="Franklin Gothic Book"/>
              </a:rPr>
              <a:t> piac</a:t>
            </a:r>
            <a:r>
              <a:rPr dirty="0" sz="2400">
                <a:latin typeface="Franklin Gothic Book"/>
                <a:cs typeface="Franklin Gothic Book"/>
              </a:rPr>
              <a:t>e la </a:t>
            </a:r>
            <a:r>
              <a:rPr dirty="0" sz="2400" spc="-5">
                <a:latin typeface="Franklin Gothic Book"/>
                <a:cs typeface="Franklin Gothic Book"/>
              </a:rPr>
              <a:t>pasta.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gi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dis</a:t>
            </a:r>
            <a:r>
              <a:rPr dirty="0" sz="2400" spc="-20" b="1">
                <a:latin typeface="Franklin Gothic Medium"/>
                <a:cs typeface="Franklin Gothic Medium"/>
              </a:rPr>
              <a:t>giu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ti</a:t>
            </a:r>
            <a:r>
              <a:rPr dirty="0" sz="2400" spc="-55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">
                <a:latin typeface="Franklin Gothic Book"/>
                <a:cs typeface="Franklin Gothic Book"/>
              </a:rPr>
              <a:t>Mila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sarà la sede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ossimo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60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3906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3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lano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ossimo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70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eg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L'att</a:t>
            </a:r>
            <a:r>
              <a:rPr dirty="0" spc="-30"/>
              <a:t>r</a:t>
            </a:r>
            <a:r>
              <a:rPr dirty="0" spc="-15"/>
              <a:t>ibuto</a:t>
            </a:r>
            <a:r>
              <a:rPr dirty="0" spc="15"/>
              <a:t> </a:t>
            </a:r>
            <a:r>
              <a:rPr dirty="0"/>
              <a:t>e</a:t>
            </a:r>
            <a:r>
              <a:rPr dirty="0" spc="10"/>
              <a:t> </a:t>
            </a:r>
            <a:r>
              <a:rPr dirty="0" spc="-15"/>
              <a:t>l'appo</a:t>
            </a:r>
            <a:r>
              <a:rPr dirty="0" spc="-10"/>
              <a:t>s</a:t>
            </a:r>
            <a:r>
              <a:rPr dirty="0" spc="-10"/>
              <a:t>izione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7768" y="1433329"/>
            <a:ext cx="8001000" cy="4522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A</a:t>
            </a:r>
            <a:r>
              <a:rPr dirty="0" sz="2000" b="1">
                <a:latin typeface="Franklin Gothic Medium"/>
                <a:cs typeface="Franklin Gothic Medium"/>
              </a:rPr>
              <a:t>tt</a:t>
            </a:r>
            <a:r>
              <a:rPr dirty="0" sz="2000" b="1">
                <a:latin typeface="Franklin Gothic Medium"/>
                <a:cs typeface="Franklin Gothic Medium"/>
              </a:rPr>
              <a:t>rib</a:t>
            </a:r>
            <a:r>
              <a:rPr dirty="0" sz="2000" spc="-20" b="1">
                <a:latin typeface="Franklin Gothic Medium"/>
                <a:cs typeface="Franklin Gothic Medium"/>
              </a:rPr>
              <a:t>u</a:t>
            </a:r>
            <a:r>
              <a:rPr dirty="0" sz="2000" b="1">
                <a:latin typeface="Franklin Gothic Medium"/>
                <a:cs typeface="Franklin Gothic Medium"/>
              </a:rPr>
              <a:t>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endParaRPr sz="2000">
              <a:latin typeface="Franklin Gothic Medium"/>
              <a:cs typeface="Franklin Gothic Medium"/>
            </a:endParaRPr>
          </a:p>
          <a:p>
            <a:pPr marL="344805" marR="151130" indent="-332740">
              <a:lnSpc>
                <a:spcPts val="2100"/>
              </a:lnSpc>
              <a:spcBef>
                <a:spcPts val="415"/>
              </a:spcBef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o o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dipende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nta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camente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(sogget</a:t>
            </a:r>
            <a:r>
              <a:rPr dirty="0" sz="2000">
                <a:latin typeface="Franklin Gothic Book"/>
                <a:cs typeface="Franklin Gothic Book"/>
              </a:rPr>
              <a:t>to,</a:t>
            </a:r>
            <a:r>
              <a:rPr dirty="0" sz="2000">
                <a:latin typeface="Franklin Gothic Book"/>
                <a:cs typeface="Franklin Gothic Book"/>
              </a:rPr>
              <a:t> complemento,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posizio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ecc.)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 de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tesi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lm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u</a:t>
            </a:r>
            <a:r>
              <a:rPr dirty="0" sz="2000" i="1">
                <a:latin typeface="Franklin Gothic Book"/>
                <a:cs typeface="Franklin Gothic Book"/>
              </a:rPr>
              <a:t>n 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spc="-5" i="1">
                <a:latin typeface="Franklin Gothic Book"/>
                <a:cs typeface="Franklin Gothic Book"/>
              </a:rPr>
              <a:t>io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2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v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5" i="1">
                <a:latin typeface="Franklin Gothic Book"/>
                <a:cs typeface="Franklin Gothic Book"/>
              </a:rPr>
              <a:t>si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ori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st</a:t>
            </a:r>
            <a:r>
              <a:rPr dirty="0" sz="2000" b="1" i="1">
                <a:latin typeface="Franklin Gothic Book"/>
                <a:cs typeface="Franklin Gothic Book"/>
              </a:rPr>
              <a:t>r</a:t>
            </a:r>
            <a:r>
              <a:rPr dirty="0" sz="2000" spc="5" b="1" i="1">
                <a:latin typeface="Franklin Gothic Book"/>
                <a:cs typeface="Franklin Gothic Book"/>
              </a:rPr>
              <a:t>a</a:t>
            </a:r>
            <a:r>
              <a:rPr dirty="0" sz="2000" b="1" i="1">
                <a:latin typeface="Franklin Gothic Book"/>
                <a:cs typeface="Franklin Gothic Book"/>
              </a:rPr>
              <a:t>nie</a:t>
            </a:r>
            <a:r>
              <a:rPr dirty="0" sz="2000" spc="-10" b="1" i="1">
                <a:latin typeface="Franklin Gothic Book"/>
                <a:cs typeface="Franklin Gothic Book"/>
              </a:rPr>
              <a:t>r</a:t>
            </a:r>
            <a:r>
              <a:rPr dirty="0" sz="2000" spc="10" b="1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i="1">
                <a:latin typeface="Franklin Gothic Book"/>
                <a:cs typeface="Franklin Gothic Book"/>
              </a:rPr>
              <a:t>Il </a:t>
            </a:r>
            <a:r>
              <a:rPr dirty="0" sz="2000" spc="-5" i="1">
                <a:latin typeface="Franklin Gothic Book"/>
                <a:cs typeface="Franklin Gothic Book"/>
              </a:rPr>
              <a:t>gr</a:t>
            </a:r>
            <a:r>
              <a:rPr dirty="0" sz="2000" spc="5" i="1">
                <a:latin typeface="Franklin Gothic Book"/>
                <a:cs typeface="Franklin Gothic Book"/>
              </a:rPr>
              <a:t>u</a:t>
            </a:r>
            <a:r>
              <a:rPr dirty="0" sz="2000" spc="-10" i="1">
                <a:latin typeface="Franklin Gothic Book"/>
                <a:cs typeface="Franklin Gothic Book"/>
              </a:rPr>
              <a:t>pp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5" i="1">
                <a:latin typeface="Franklin Gothic Book"/>
                <a:cs typeface="Franklin Gothic Book"/>
              </a:rPr>
              <a:t> visi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ori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att</a:t>
            </a:r>
            <a:r>
              <a:rPr dirty="0" sz="2000" b="1" i="1">
                <a:latin typeface="Franklin Gothic Book"/>
                <a:cs typeface="Franklin Gothic Book"/>
              </a:rPr>
              <a:t>eso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er</a:t>
            </a:r>
            <a:r>
              <a:rPr dirty="0" sz="2000" spc="-5" i="1">
                <a:latin typeface="Franklin Gothic Book"/>
                <a:cs typeface="Franklin Gothic Book"/>
              </a:rPr>
              <a:t> l</a:t>
            </a:r>
            <a:r>
              <a:rPr dirty="0" sz="2000" i="1">
                <a:latin typeface="Franklin Gothic Book"/>
                <a:cs typeface="Franklin Gothic Book"/>
              </a:rPr>
              <a:t>e </a:t>
            </a:r>
            <a:r>
              <a:rPr dirty="0" sz="2000" spc="-5" i="1">
                <a:latin typeface="Franklin Gothic Book"/>
                <a:cs typeface="Franklin Gothic Book"/>
              </a:rPr>
              <a:t>1</a:t>
            </a:r>
            <a:r>
              <a:rPr dirty="0" sz="2000" i="1">
                <a:latin typeface="Franklin Gothic Book"/>
                <a:cs typeface="Franklin Gothic Book"/>
              </a:rPr>
              <a:t>7 è </a:t>
            </a:r>
            <a:r>
              <a:rPr dirty="0" sz="2000" spc="-5" i="1">
                <a:latin typeface="Franklin Gothic Book"/>
                <a:cs typeface="Franklin Gothic Book"/>
              </a:rPr>
              <a:t>ar</a:t>
            </a:r>
            <a:r>
              <a:rPr dirty="0" sz="2000" i="1">
                <a:latin typeface="Franklin Gothic Book"/>
                <a:cs typeface="Franklin Gothic Book"/>
              </a:rPr>
              <a:t>r</a:t>
            </a:r>
            <a:r>
              <a:rPr dirty="0" sz="2000" spc="-5" i="1">
                <a:latin typeface="Franklin Gothic Book"/>
                <a:cs typeface="Franklin Gothic Book"/>
              </a:rPr>
              <a:t>iv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to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n ritardo.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Ap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spc="-5" b="1">
                <a:latin typeface="Franklin Gothic Medium"/>
                <a:cs typeface="Franklin Gothic Medium"/>
              </a:rPr>
              <a:t>s</a:t>
            </a:r>
            <a:r>
              <a:rPr dirty="0" sz="2000" spc="-10" b="1">
                <a:latin typeface="Franklin Gothic Medium"/>
                <a:cs typeface="Franklin Gothic Medium"/>
              </a:rPr>
              <a:t>i</a:t>
            </a:r>
            <a:r>
              <a:rPr dirty="0" sz="2000" spc="-5" b="1">
                <a:latin typeface="Franklin Gothic Medium"/>
                <a:cs typeface="Franklin Gothic Medium"/>
              </a:rPr>
              <a:t>zion</a:t>
            </a:r>
            <a:r>
              <a:rPr dirty="0" sz="2000" b="1">
                <a:latin typeface="Franklin Gothic Medium"/>
                <a:cs typeface="Franklin Gothic Medium"/>
              </a:rPr>
              <a:t>e</a:t>
            </a:r>
            <a:endParaRPr sz="2000">
              <a:latin typeface="Franklin Gothic Medium"/>
              <a:cs typeface="Franklin Gothic Medium"/>
            </a:endParaRPr>
          </a:p>
          <a:p>
            <a:pPr marL="12700">
              <a:lnSpc>
                <a:spcPts val="2250"/>
              </a:lnSpc>
              <a:spcBef>
                <a:spcPts val="95"/>
              </a:spcBef>
            </a:pPr>
            <a:r>
              <a:rPr dirty="0" sz="2000" spc="-5">
                <a:latin typeface="Franklin Gothic Book"/>
                <a:cs typeface="Franklin Gothic Book"/>
              </a:rPr>
              <a:t>Nom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to 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nome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ogge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to,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2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ecc.)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endParaRPr sz="2000">
              <a:latin typeface="Franklin Gothic Book"/>
              <a:cs typeface="Franklin Gothic Book"/>
            </a:endParaRPr>
          </a:p>
          <a:p>
            <a:pPr marL="344805">
              <a:lnSpc>
                <a:spcPts val="2250"/>
              </a:lnSpc>
            </a:pP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criver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dete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minar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500">
              <a:latin typeface="Times New Roman"/>
              <a:cs typeface="Times New Roman"/>
            </a:endParaRPr>
          </a:p>
          <a:p>
            <a:pPr marL="344805" marR="276225" indent="-332740">
              <a:lnSpc>
                <a:spcPts val="21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Ma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teo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Renzi</a:t>
            </a:r>
            <a:r>
              <a:rPr dirty="0" sz="2000" i="1">
                <a:latin typeface="Franklin Gothic Book"/>
                <a:cs typeface="Franklin Gothic Book"/>
              </a:rPr>
              <a:t>,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spc="-5" b="1" i="1">
                <a:latin typeface="Franklin Gothic Book"/>
                <a:cs typeface="Franklin Gothic Book"/>
              </a:rPr>
              <a:t>l</a:t>
            </a:r>
            <a:r>
              <a:rPr dirty="0" sz="2000" spc="-1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Pr</a:t>
            </a:r>
            <a:r>
              <a:rPr dirty="0" sz="2000" b="1" i="1">
                <a:latin typeface="Franklin Gothic Book"/>
                <a:cs typeface="Franklin Gothic Book"/>
              </a:rPr>
              <a:t>esiden</a:t>
            </a:r>
            <a:r>
              <a:rPr dirty="0" sz="2000" spc="-10" b="1" i="1">
                <a:latin typeface="Franklin Gothic Book"/>
                <a:cs typeface="Franklin Gothic Book"/>
              </a:rPr>
              <a:t>t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4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de</a:t>
            </a:r>
            <a:r>
              <a:rPr dirty="0" sz="2000" spc="-5" b="1" i="1">
                <a:latin typeface="Franklin Gothic Book"/>
                <a:cs typeface="Franklin Gothic Book"/>
              </a:rPr>
              <a:t>l</a:t>
            </a:r>
            <a:r>
              <a:rPr dirty="0" sz="2000" spc="-25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C</a:t>
            </a:r>
            <a:r>
              <a:rPr dirty="0" sz="2000" spc="10" b="1" i="1">
                <a:latin typeface="Franklin Gothic Book"/>
                <a:cs typeface="Franklin Gothic Book"/>
              </a:rPr>
              <a:t>o</a:t>
            </a:r>
            <a:r>
              <a:rPr dirty="0" sz="2000" b="1" i="1">
                <a:latin typeface="Franklin Gothic Book"/>
                <a:cs typeface="Franklin Gothic Book"/>
              </a:rPr>
              <a:t>nsi</a:t>
            </a:r>
            <a:r>
              <a:rPr dirty="0" sz="2000" spc="10" b="1" i="1">
                <a:latin typeface="Franklin Gothic Book"/>
                <a:cs typeface="Franklin Gothic Book"/>
              </a:rPr>
              <a:t>g</a:t>
            </a:r>
            <a:r>
              <a:rPr dirty="0" sz="2000" spc="-5" b="1" i="1">
                <a:latin typeface="Franklin Gothic Book"/>
                <a:cs typeface="Franklin Gothic Book"/>
              </a:rPr>
              <a:t>li</a:t>
            </a:r>
            <a:r>
              <a:rPr dirty="0" sz="2000" b="1" i="1">
                <a:latin typeface="Franklin Gothic Book"/>
                <a:cs typeface="Franklin Gothic Book"/>
              </a:rPr>
              <a:t>o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de</a:t>
            </a:r>
            <a:r>
              <a:rPr dirty="0" sz="2000" spc="-5" b="1" i="1">
                <a:latin typeface="Franklin Gothic Book"/>
                <a:cs typeface="Franklin Gothic Book"/>
              </a:rPr>
              <a:t>i</a:t>
            </a:r>
            <a:r>
              <a:rPr dirty="0" sz="2000" spc="-40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M</a:t>
            </a:r>
            <a:r>
              <a:rPr dirty="0" sz="2000" b="1" i="1">
                <a:latin typeface="Franklin Gothic Book"/>
                <a:cs typeface="Franklin Gothic Book"/>
              </a:rPr>
              <a:t>i</a:t>
            </a:r>
            <a:r>
              <a:rPr dirty="0" sz="2000" b="1" i="1">
                <a:latin typeface="Franklin Gothic Book"/>
                <a:cs typeface="Franklin Gothic Book"/>
              </a:rPr>
              <a:t>n</a:t>
            </a:r>
            <a:r>
              <a:rPr dirty="0" sz="2000" spc="10" b="1" i="1">
                <a:latin typeface="Franklin Gothic Book"/>
                <a:cs typeface="Franklin Gothic Book"/>
              </a:rPr>
              <a:t>i</a:t>
            </a:r>
            <a:r>
              <a:rPr dirty="0" sz="2000" spc="5" b="1" i="1">
                <a:latin typeface="Franklin Gothic Book"/>
                <a:cs typeface="Franklin Gothic Book"/>
              </a:rPr>
              <a:t>s</a:t>
            </a:r>
            <a:r>
              <a:rPr dirty="0" sz="2000" b="1" i="1">
                <a:latin typeface="Franklin Gothic Book"/>
                <a:cs typeface="Franklin Gothic Book"/>
              </a:rPr>
              <a:t>tr</a:t>
            </a:r>
            <a:r>
              <a:rPr dirty="0" sz="2000" spc="25" b="1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,</a:t>
            </a:r>
            <a:r>
              <a:rPr dirty="0" sz="2000" spc="-4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è part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to oggi</a:t>
            </a:r>
            <a:r>
              <a:rPr dirty="0" sz="2000" spc="-10" i="1">
                <a:latin typeface="Franklin Gothic Book"/>
                <a:cs typeface="Franklin Gothic Book"/>
              </a:rPr>
              <a:t> p</a:t>
            </a:r>
            <a:r>
              <a:rPr dirty="0" sz="2000" i="1">
                <a:latin typeface="Franklin Gothic Book"/>
                <a:cs typeface="Franklin Gothic Book"/>
              </a:rPr>
              <a:t>er</a:t>
            </a:r>
            <a:r>
              <a:rPr dirty="0" sz="2000" spc="-5" i="1">
                <a:latin typeface="Franklin Gothic Book"/>
                <a:cs typeface="Franklin Gothic Book"/>
              </a:rPr>
              <a:t> il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Gia</a:t>
            </a:r>
            <a:r>
              <a:rPr dirty="0" sz="2000" spc="-15" i="1">
                <a:latin typeface="Franklin Gothic Book"/>
                <a:cs typeface="Franklin Gothic Book"/>
              </a:rPr>
              <a:t>p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ts val="2250"/>
              </a:lnSpc>
              <a:spcBef>
                <a:spcPts val="75"/>
              </a:spcBef>
            </a:pPr>
            <a:r>
              <a:rPr dirty="0" sz="2000" i="1">
                <a:latin typeface="Franklin Gothic Book"/>
                <a:cs typeface="Franklin Gothic Book"/>
              </a:rPr>
              <a:t>L'a</a:t>
            </a:r>
            <a:r>
              <a:rPr dirty="0" sz="2000" spc="-10" i="1">
                <a:latin typeface="Franklin Gothic Book"/>
                <a:cs typeface="Franklin Gothic Book"/>
              </a:rPr>
              <a:t>v</a:t>
            </a:r>
            <a:r>
              <a:rPr dirty="0" sz="2000" spc="-5" i="1">
                <a:latin typeface="Franklin Gothic Book"/>
                <a:cs typeface="Franklin Gothic Book"/>
              </a:rPr>
              <a:t>vo</a:t>
            </a:r>
            <a:r>
              <a:rPr dirty="0" sz="2000" spc="-10" i="1">
                <a:latin typeface="Franklin Gothic Book"/>
                <a:cs typeface="Franklin Gothic Book"/>
              </a:rPr>
              <a:t>c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Bo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gi</a:t>
            </a:r>
            <a:r>
              <a:rPr dirty="0" sz="2000" spc="-10" i="1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rno, 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n </a:t>
            </a:r>
            <a:r>
              <a:rPr dirty="0" sz="2000" spc="-5" i="1">
                <a:latin typeface="Franklin Gothic Book"/>
                <a:cs typeface="Franklin Gothic Book"/>
              </a:rPr>
              <a:t>ves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</a:t>
            </a:r>
            <a:r>
              <a:rPr dirty="0" sz="2000" spc="5" b="1" i="1">
                <a:latin typeface="Franklin Gothic Book"/>
                <a:cs typeface="Franklin Gothic Book"/>
              </a:rPr>
              <a:t>if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10" b="1" i="1">
                <a:latin typeface="Franklin Gothic Book"/>
                <a:cs typeface="Franklin Gothic Book"/>
              </a:rPr>
              <a:t>n</a:t>
            </a:r>
            <a:r>
              <a:rPr dirty="0" sz="2000" spc="-5" b="1" i="1">
                <a:latin typeface="Franklin Gothic Book"/>
                <a:cs typeface="Franklin Gothic Book"/>
              </a:rPr>
              <a:t>so</a:t>
            </a:r>
            <a:r>
              <a:rPr dirty="0" sz="2000" spc="-10" b="1" i="1">
                <a:latin typeface="Franklin Gothic Book"/>
                <a:cs typeface="Franklin Gothic Book"/>
              </a:rPr>
              <a:t>r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4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d'u</a:t>
            </a:r>
            <a:r>
              <a:rPr dirty="0" sz="2000" b="1" i="1">
                <a:latin typeface="Franklin Gothic Book"/>
                <a:cs typeface="Franklin Gothic Book"/>
              </a:rPr>
              <a:t>ff</a:t>
            </a:r>
            <a:r>
              <a:rPr dirty="0" sz="2000" spc="-10" b="1" i="1">
                <a:latin typeface="Franklin Gothic Book"/>
                <a:cs typeface="Franklin Gothic Book"/>
              </a:rPr>
              <a:t>i</a:t>
            </a:r>
            <a:r>
              <a:rPr dirty="0" sz="2000" spc="-5" b="1" i="1">
                <a:latin typeface="Franklin Gothic Book"/>
                <a:cs typeface="Franklin Gothic Book"/>
              </a:rPr>
              <a:t>c</a:t>
            </a:r>
            <a:r>
              <a:rPr dirty="0" sz="2000" spc="-10" b="1" i="1">
                <a:latin typeface="Franklin Gothic Book"/>
                <a:cs typeface="Franklin Gothic Book"/>
              </a:rPr>
              <a:t>i</a:t>
            </a:r>
            <a:r>
              <a:rPr dirty="0" sz="2000" spc="15" b="1" i="1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,</a:t>
            </a:r>
            <a:r>
              <a:rPr dirty="0" sz="2000" spc="-3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h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ronu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c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sua</a:t>
            </a:r>
            <a:endParaRPr sz="2000">
              <a:latin typeface="Franklin Gothic Book"/>
              <a:cs typeface="Franklin Gothic Book"/>
            </a:endParaRPr>
          </a:p>
          <a:p>
            <a:pPr marL="344805">
              <a:lnSpc>
                <a:spcPts val="225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arring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2023-04-06T15:58:21Z</dcterms:created>
  <dcterms:modified xsi:type="dcterms:W3CDTF">2023-04-06T15:58:21Z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2016-09-13T00:00:00Z</vt:filetime>
  </property>
  <property fmtid="{D5CDD505-2E9C-101B-9397-08002B2CF9AE}" pid="3" name="LastSaved">
    <vt:filetime>2023-04-06T00:00:00Z</vt:filetime>
  </property>
</Properties>
</file>